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8"/>
  </p:notesMasterIdLst>
  <p:handoutMasterIdLst>
    <p:handoutMasterId r:id="rId29"/>
  </p:handoutMasterIdLst>
  <p:sldIdLst>
    <p:sldId id="367" r:id="rId3"/>
    <p:sldId id="326" r:id="rId4"/>
    <p:sldId id="256" r:id="rId5"/>
    <p:sldId id="257" r:id="rId6"/>
    <p:sldId id="327" r:id="rId7"/>
    <p:sldId id="337" r:id="rId8"/>
    <p:sldId id="366" r:id="rId9"/>
    <p:sldId id="338" r:id="rId10"/>
    <p:sldId id="339" r:id="rId11"/>
    <p:sldId id="328" r:id="rId12"/>
    <p:sldId id="355" r:id="rId13"/>
    <p:sldId id="354" r:id="rId14"/>
    <p:sldId id="357" r:id="rId15"/>
    <p:sldId id="332" r:id="rId16"/>
    <p:sldId id="358" r:id="rId17"/>
    <p:sldId id="361" r:id="rId18"/>
    <p:sldId id="362" r:id="rId19"/>
    <p:sldId id="359" r:id="rId20"/>
    <p:sldId id="360" r:id="rId21"/>
    <p:sldId id="333" r:id="rId22"/>
    <p:sldId id="334" r:id="rId23"/>
    <p:sldId id="364" r:id="rId24"/>
    <p:sldId id="365" r:id="rId25"/>
    <p:sldId id="321" r:id="rId26"/>
    <p:sldId id="331" r:id="rId27"/>
  </p:sldIdLst>
  <p:sldSz cx="9144000" cy="5143500" type="screen16x9"/>
  <p:notesSz cx="6858000" cy="9144000"/>
  <p:custDataLst>
    <p:tags r:id="rId30"/>
  </p:custDataLst>
  <p:defaultTextStyle>
    <a:defPPr>
      <a:defRPr lang="zh-CN"/>
    </a:defPPr>
    <a:lvl1pPr marL="0" algn="l" defTabSz="914232" rtl="0" eaLnBrk="1" latinLnBrk="0" hangingPunct="1">
      <a:defRPr sz="1800" kern="1200">
        <a:solidFill>
          <a:schemeClr val="tx1"/>
        </a:solidFill>
        <a:latin typeface="+mn-lt"/>
        <a:ea typeface="+mn-ea"/>
        <a:cs typeface="+mn-cs"/>
      </a:defRPr>
    </a:lvl1pPr>
    <a:lvl2pPr marL="457116" algn="l" defTabSz="914232" rtl="0" eaLnBrk="1" latinLnBrk="0" hangingPunct="1">
      <a:defRPr sz="1800" kern="1200">
        <a:solidFill>
          <a:schemeClr val="tx1"/>
        </a:solidFill>
        <a:latin typeface="+mn-lt"/>
        <a:ea typeface="+mn-ea"/>
        <a:cs typeface="+mn-cs"/>
      </a:defRPr>
    </a:lvl2pPr>
    <a:lvl3pPr marL="914232" algn="l" defTabSz="914232" rtl="0" eaLnBrk="1" latinLnBrk="0" hangingPunct="1">
      <a:defRPr sz="1800" kern="1200">
        <a:solidFill>
          <a:schemeClr val="tx1"/>
        </a:solidFill>
        <a:latin typeface="+mn-lt"/>
        <a:ea typeface="+mn-ea"/>
        <a:cs typeface="+mn-cs"/>
      </a:defRPr>
    </a:lvl3pPr>
    <a:lvl4pPr marL="1371348" algn="l" defTabSz="914232" rtl="0" eaLnBrk="1" latinLnBrk="0" hangingPunct="1">
      <a:defRPr sz="1800" kern="1200">
        <a:solidFill>
          <a:schemeClr val="tx1"/>
        </a:solidFill>
        <a:latin typeface="+mn-lt"/>
        <a:ea typeface="+mn-ea"/>
        <a:cs typeface="+mn-cs"/>
      </a:defRPr>
    </a:lvl4pPr>
    <a:lvl5pPr marL="1828464" algn="l" defTabSz="914232" rtl="0" eaLnBrk="1" latinLnBrk="0" hangingPunct="1">
      <a:defRPr sz="1800" kern="1200">
        <a:solidFill>
          <a:schemeClr val="tx1"/>
        </a:solidFill>
        <a:latin typeface="+mn-lt"/>
        <a:ea typeface="+mn-ea"/>
        <a:cs typeface="+mn-cs"/>
      </a:defRPr>
    </a:lvl5pPr>
    <a:lvl6pPr marL="2285581" algn="l" defTabSz="914232" rtl="0" eaLnBrk="1" latinLnBrk="0" hangingPunct="1">
      <a:defRPr sz="1800" kern="1200">
        <a:solidFill>
          <a:schemeClr val="tx1"/>
        </a:solidFill>
        <a:latin typeface="+mn-lt"/>
        <a:ea typeface="+mn-ea"/>
        <a:cs typeface="+mn-cs"/>
      </a:defRPr>
    </a:lvl6pPr>
    <a:lvl7pPr marL="2742696" algn="l" defTabSz="914232" rtl="0" eaLnBrk="1" latinLnBrk="0" hangingPunct="1">
      <a:defRPr sz="1800" kern="1200">
        <a:solidFill>
          <a:schemeClr val="tx1"/>
        </a:solidFill>
        <a:latin typeface="+mn-lt"/>
        <a:ea typeface="+mn-ea"/>
        <a:cs typeface="+mn-cs"/>
      </a:defRPr>
    </a:lvl7pPr>
    <a:lvl8pPr marL="3199813" algn="l" defTabSz="914232" rtl="0" eaLnBrk="1" latinLnBrk="0" hangingPunct="1">
      <a:defRPr sz="1800" kern="1200">
        <a:solidFill>
          <a:schemeClr val="tx1"/>
        </a:solidFill>
        <a:latin typeface="+mn-lt"/>
        <a:ea typeface="+mn-ea"/>
        <a:cs typeface="+mn-cs"/>
      </a:defRPr>
    </a:lvl8pPr>
    <a:lvl9pPr marL="3656929" algn="l" defTabSz="914232"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1DA"/>
    <a:srgbClr val="33CCFF"/>
    <a:srgbClr val="00B6F6"/>
    <a:srgbClr val="414455"/>
    <a:srgbClr val="0099FF"/>
    <a:srgbClr val="0066FF"/>
    <a:srgbClr val="60AF2F"/>
    <a:srgbClr val="7EC234"/>
    <a:srgbClr val="83C93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553" autoAdjust="0"/>
  </p:normalViewPr>
  <p:slideViewPr>
    <p:cSldViewPr>
      <p:cViewPr varScale="1">
        <p:scale>
          <a:sx n="100" d="100"/>
          <a:sy n="100" d="100"/>
        </p:scale>
        <p:origin x="-702" y="54"/>
      </p:cViewPr>
      <p:guideLst>
        <p:guide orient="horz" pos="1620"/>
        <p:guide pos="2880"/>
      </p:guideLst>
    </p:cSldViewPr>
  </p:slideViewPr>
  <p:notesTextViewPr>
    <p:cViewPr>
      <p:scale>
        <a:sx n="1" d="1"/>
        <a:sy n="1" d="1"/>
      </p:scale>
      <p:origin x="0" y="0"/>
    </p:cViewPr>
  </p:notesTextViewPr>
  <p:sorterViewPr>
    <p:cViewPr>
      <p:scale>
        <a:sx n="180" d="100"/>
        <a:sy n="180" d="100"/>
      </p:scale>
      <p:origin x="0" y="0"/>
    </p:cViewPr>
  </p:sorterViewPr>
  <p:notesViewPr>
    <p:cSldViewPr>
      <p:cViewPr varScale="1">
        <p:scale>
          <a:sx n="51" d="100"/>
          <a:sy n="51" d="100"/>
        </p:scale>
        <p:origin x="-294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2175A9-AC82-453D-AB99-B4A253C75456}" type="datetimeFigureOut">
              <a:rPr lang="zh-CN" altLang="en-US" smtClean="0"/>
              <a:pPr/>
              <a:t>2020/5/13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2398A8-D165-4288-BA97-D8348FDCC7F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pPr/>
              <a:t>2020/5/13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pPr/>
              <a:t>‹#›</a:t>
            </a:fld>
            <a:endParaRPr lang="zh-CN" altLang="en-US"/>
          </a:p>
        </p:txBody>
      </p:sp>
    </p:spTree>
    <p:extLst>
      <p:ext uri="{BB962C8B-B14F-4D97-AF65-F5344CB8AC3E}">
        <p14:creationId xmlns="" xmlns:p14="http://schemas.microsoft.com/office/powerpoint/2010/main" val="3389924582"/>
      </p:ext>
    </p:extLst>
  </p:cSld>
  <p:clrMap bg1="lt1" tx1="dk1" bg2="lt2" tx2="dk2" accent1="accent1" accent2="accent2" accent3="accent3" accent4="accent4" accent5="accent5" accent6="accent6" hlink="hlink" folHlink="folHlink"/>
  <p:notesStyle>
    <a:lvl1pPr marL="0" algn="l" defTabSz="914232" rtl="0" eaLnBrk="1" latinLnBrk="0" hangingPunct="1">
      <a:defRPr sz="1200" kern="1200">
        <a:solidFill>
          <a:schemeClr val="tx1"/>
        </a:solidFill>
        <a:latin typeface="+mn-lt"/>
        <a:ea typeface="+mn-ea"/>
        <a:cs typeface="+mn-cs"/>
      </a:defRPr>
    </a:lvl1pPr>
    <a:lvl2pPr marL="457116" algn="l" defTabSz="914232" rtl="0" eaLnBrk="1" latinLnBrk="0" hangingPunct="1">
      <a:defRPr sz="1200" kern="1200">
        <a:solidFill>
          <a:schemeClr val="tx1"/>
        </a:solidFill>
        <a:latin typeface="+mn-lt"/>
        <a:ea typeface="+mn-ea"/>
        <a:cs typeface="+mn-cs"/>
      </a:defRPr>
    </a:lvl2pPr>
    <a:lvl3pPr marL="914232" algn="l" defTabSz="914232" rtl="0" eaLnBrk="1" latinLnBrk="0" hangingPunct="1">
      <a:defRPr sz="1200" kern="1200">
        <a:solidFill>
          <a:schemeClr val="tx1"/>
        </a:solidFill>
        <a:latin typeface="+mn-lt"/>
        <a:ea typeface="+mn-ea"/>
        <a:cs typeface="+mn-cs"/>
      </a:defRPr>
    </a:lvl3pPr>
    <a:lvl4pPr marL="1371348" algn="l" defTabSz="914232" rtl="0" eaLnBrk="1" latinLnBrk="0" hangingPunct="1">
      <a:defRPr sz="1200" kern="1200">
        <a:solidFill>
          <a:schemeClr val="tx1"/>
        </a:solidFill>
        <a:latin typeface="+mn-lt"/>
        <a:ea typeface="+mn-ea"/>
        <a:cs typeface="+mn-cs"/>
      </a:defRPr>
    </a:lvl4pPr>
    <a:lvl5pPr marL="1828464" algn="l" defTabSz="914232" rtl="0" eaLnBrk="1" latinLnBrk="0" hangingPunct="1">
      <a:defRPr sz="1200" kern="1200">
        <a:solidFill>
          <a:schemeClr val="tx1"/>
        </a:solidFill>
        <a:latin typeface="+mn-lt"/>
        <a:ea typeface="+mn-ea"/>
        <a:cs typeface="+mn-cs"/>
      </a:defRPr>
    </a:lvl5pPr>
    <a:lvl6pPr marL="2285581" algn="l" defTabSz="914232" rtl="0" eaLnBrk="1" latinLnBrk="0" hangingPunct="1">
      <a:defRPr sz="1200" kern="1200">
        <a:solidFill>
          <a:schemeClr val="tx1"/>
        </a:solidFill>
        <a:latin typeface="+mn-lt"/>
        <a:ea typeface="+mn-ea"/>
        <a:cs typeface="+mn-cs"/>
      </a:defRPr>
    </a:lvl6pPr>
    <a:lvl7pPr marL="2742696" algn="l" defTabSz="914232" rtl="0" eaLnBrk="1" latinLnBrk="0" hangingPunct="1">
      <a:defRPr sz="1200" kern="1200">
        <a:solidFill>
          <a:schemeClr val="tx1"/>
        </a:solidFill>
        <a:latin typeface="+mn-lt"/>
        <a:ea typeface="+mn-ea"/>
        <a:cs typeface="+mn-cs"/>
      </a:defRPr>
    </a:lvl7pPr>
    <a:lvl8pPr marL="3199813" algn="l" defTabSz="914232" rtl="0" eaLnBrk="1" latinLnBrk="0" hangingPunct="1">
      <a:defRPr sz="1200" kern="1200">
        <a:solidFill>
          <a:schemeClr val="tx1"/>
        </a:solidFill>
        <a:latin typeface="+mn-lt"/>
        <a:ea typeface="+mn-ea"/>
        <a:cs typeface="+mn-cs"/>
      </a:defRPr>
    </a:lvl8pPr>
    <a:lvl9pPr marL="3656929" algn="l" defTabSz="9142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pPr/>
              <a:t>2</a:t>
            </a:fld>
            <a:endParaRPr lang="zh-CN" altLang="en-US"/>
          </a:p>
        </p:txBody>
      </p:sp>
    </p:spTree>
    <p:extLst>
      <p:ext uri="{BB962C8B-B14F-4D97-AF65-F5344CB8AC3E}">
        <p14:creationId xmlns="" xmlns:p14="http://schemas.microsoft.com/office/powerpoint/2010/main" val="2263064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11</a:t>
            </a:fld>
            <a:endParaRPr lang="zh-CN" altLang="en-US"/>
          </a:p>
        </p:txBody>
      </p:sp>
    </p:spTree>
    <p:extLst>
      <p:ext uri="{BB962C8B-B14F-4D97-AF65-F5344CB8AC3E}">
        <p14:creationId xmlns="" xmlns:p14="http://schemas.microsoft.com/office/powerpoint/2010/main" val="2912260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12</a:t>
            </a:fld>
            <a:endParaRPr lang="zh-CN" altLang="en-US"/>
          </a:p>
        </p:txBody>
      </p:sp>
    </p:spTree>
    <p:extLst>
      <p:ext uri="{BB962C8B-B14F-4D97-AF65-F5344CB8AC3E}">
        <p14:creationId xmlns="" xmlns:p14="http://schemas.microsoft.com/office/powerpoint/2010/main" val="2624458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13</a:t>
            </a:fld>
            <a:endParaRPr lang="zh-CN" altLang="en-US"/>
          </a:p>
        </p:txBody>
      </p:sp>
    </p:spTree>
    <p:extLst>
      <p:ext uri="{BB962C8B-B14F-4D97-AF65-F5344CB8AC3E}">
        <p14:creationId xmlns="" xmlns:p14="http://schemas.microsoft.com/office/powerpoint/2010/main" val="1859890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14</a:t>
            </a:fld>
            <a:endParaRPr lang="zh-CN" altLang="en-US"/>
          </a:p>
        </p:txBody>
      </p:sp>
    </p:spTree>
    <p:extLst>
      <p:ext uri="{BB962C8B-B14F-4D97-AF65-F5344CB8AC3E}">
        <p14:creationId xmlns="" xmlns:p14="http://schemas.microsoft.com/office/powerpoint/2010/main" val="2912260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pPr/>
              <a:t>15</a:t>
            </a:fld>
            <a:endParaRPr lang="zh-CN" altLang="en-US"/>
          </a:p>
        </p:txBody>
      </p:sp>
    </p:spTree>
    <p:extLst>
      <p:ext uri="{BB962C8B-B14F-4D97-AF65-F5344CB8AC3E}">
        <p14:creationId xmlns="" xmlns:p14="http://schemas.microsoft.com/office/powerpoint/2010/main" val="3985818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16</a:t>
            </a:fld>
            <a:endParaRPr lang="zh-CN" altLang="en-US"/>
          </a:p>
        </p:txBody>
      </p:sp>
    </p:spTree>
    <p:extLst>
      <p:ext uri="{BB962C8B-B14F-4D97-AF65-F5344CB8AC3E}">
        <p14:creationId xmlns="" xmlns:p14="http://schemas.microsoft.com/office/powerpoint/2010/main" val="1269982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17</a:t>
            </a:fld>
            <a:endParaRPr lang="zh-CN" altLang="en-US"/>
          </a:p>
        </p:txBody>
      </p:sp>
    </p:spTree>
    <p:extLst>
      <p:ext uri="{BB962C8B-B14F-4D97-AF65-F5344CB8AC3E}">
        <p14:creationId xmlns="" xmlns:p14="http://schemas.microsoft.com/office/powerpoint/2010/main" val="1240180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pPr/>
              <a:t>18</a:t>
            </a:fld>
            <a:endParaRPr lang="zh-CN" altLang="en-US"/>
          </a:p>
        </p:txBody>
      </p:sp>
    </p:spTree>
    <p:extLst>
      <p:ext uri="{BB962C8B-B14F-4D97-AF65-F5344CB8AC3E}">
        <p14:creationId xmlns="" xmlns:p14="http://schemas.microsoft.com/office/powerpoint/2010/main" val="3962574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19</a:t>
            </a:fld>
            <a:endParaRPr lang="zh-CN" altLang="en-US"/>
          </a:p>
        </p:txBody>
      </p:sp>
    </p:spTree>
    <p:extLst>
      <p:ext uri="{BB962C8B-B14F-4D97-AF65-F5344CB8AC3E}">
        <p14:creationId xmlns="" xmlns:p14="http://schemas.microsoft.com/office/powerpoint/2010/main" val="3743101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20</a:t>
            </a:fld>
            <a:endParaRPr lang="zh-CN" altLang="en-US"/>
          </a:p>
        </p:txBody>
      </p:sp>
    </p:spTree>
    <p:extLst>
      <p:ext uri="{BB962C8B-B14F-4D97-AF65-F5344CB8AC3E}">
        <p14:creationId xmlns="" xmlns:p14="http://schemas.microsoft.com/office/powerpoint/2010/main" val="2912260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a:t>
            </a:fld>
            <a:endParaRPr lang="zh-CN" altLang="en-US"/>
          </a:p>
        </p:txBody>
      </p:sp>
    </p:spTree>
    <p:extLst>
      <p:ext uri="{BB962C8B-B14F-4D97-AF65-F5344CB8AC3E}">
        <p14:creationId xmlns="" xmlns:p14="http://schemas.microsoft.com/office/powerpoint/2010/main" val="1456852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21</a:t>
            </a:fld>
            <a:endParaRPr lang="zh-CN" altLang="en-US"/>
          </a:p>
        </p:txBody>
      </p:sp>
    </p:spTree>
    <p:extLst>
      <p:ext uri="{BB962C8B-B14F-4D97-AF65-F5344CB8AC3E}">
        <p14:creationId xmlns="" xmlns:p14="http://schemas.microsoft.com/office/powerpoint/2010/main" val="2912260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22</a:t>
            </a:fld>
            <a:endParaRPr lang="zh-CN" altLang="en-US"/>
          </a:p>
        </p:txBody>
      </p:sp>
    </p:spTree>
    <p:extLst>
      <p:ext uri="{BB962C8B-B14F-4D97-AF65-F5344CB8AC3E}">
        <p14:creationId xmlns="" xmlns:p14="http://schemas.microsoft.com/office/powerpoint/2010/main" val="844075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23</a:t>
            </a:fld>
            <a:endParaRPr lang="zh-CN" altLang="en-US"/>
          </a:p>
        </p:txBody>
      </p:sp>
    </p:spTree>
    <p:extLst>
      <p:ext uri="{BB962C8B-B14F-4D97-AF65-F5344CB8AC3E}">
        <p14:creationId xmlns="" xmlns:p14="http://schemas.microsoft.com/office/powerpoint/2010/main" val="3002143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pPr/>
              <a:t>24</a:t>
            </a:fld>
            <a:endParaRPr lang="zh-CN" altLang="en-US"/>
          </a:p>
        </p:txBody>
      </p:sp>
    </p:spTree>
    <p:extLst>
      <p:ext uri="{BB962C8B-B14F-4D97-AF65-F5344CB8AC3E}">
        <p14:creationId xmlns="" xmlns:p14="http://schemas.microsoft.com/office/powerpoint/2010/main" val="3054094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pPr/>
              <a:t>25</a:t>
            </a:fld>
            <a:endParaRPr lang="zh-CN" altLang="en-US"/>
          </a:p>
        </p:txBody>
      </p:sp>
    </p:spTree>
    <p:extLst>
      <p:ext uri="{BB962C8B-B14F-4D97-AF65-F5344CB8AC3E}">
        <p14:creationId xmlns="" xmlns:p14="http://schemas.microsoft.com/office/powerpoint/2010/main" val="1408411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4</a:t>
            </a:fld>
            <a:endParaRPr lang="zh-CN" altLang="en-US"/>
          </a:p>
        </p:txBody>
      </p:sp>
    </p:spTree>
    <p:extLst>
      <p:ext uri="{BB962C8B-B14F-4D97-AF65-F5344CB8AC3E}">
        <p14:creationId xmlns="" xmlns:p14="http://schemas.microsoft.com/office/powerpoint/2010/main" val="2345901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5</a:t>
            </a:fld>
            <a:endParaRPr lang="zh-CN" altLang="en-US"/>
          </a:p>
        </p:txBody>
      </p:sp>
    </p:spTree>
    <p:extLst>
      <p:ext uri="{BB962C8B-B14F-4D97-AF65-F5344CB8AC3E}">
        <p14:creationId xmlns="" xmlns:p14="http://schemas.microsoft.com/office/powerpoint/2010/main" val="2912260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pPr/>
              <a:t>6</a:t>
            </a:fld>
            <a:endParaRPr lang="zh-CN" altLang="en-US"/>
          </a:p>
        </p:txBody>
      </p:sp>
    </p:spTree>
    <p:extLst>
      <p:ext uri="{BB962C8B-B14F-4D97-AF65-F5344CB8AC3E}">
        <p14:creationId xmlns="" xmlns:p14="http://schemas.microsoft.com/office/powerpoint/2010/main" val="161475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7</a:t>
            </a:fld>
            <a:endParaRPr lang="zh-CN" altLang="en-US"/>
          </a:p>
        </p:txBody>
      </p:sp>
    </p:spTree>
    <p:extLst>
      <p:ext uri="{BB962C8B-B14F-4D97-AF65-F5344CB8AC3E}">
        <p14:creationId xmlns="" xmlns:p14="http://schemas.microsoft.com/office/powerpoint/2010/main" val="1269982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pPr/>
              <a:t>8</a:t>
            </a:fld>
            <a:endParaRPr lang="zh-CN" altLang="en-US"/>
          </a:p>
        </p:txBody>
      </p:sp>
    </p:spTree>
    <p:extLst>
      <p:ext uri="{BB962C8B-B14F-4D97-AF65-F5344CB8AC3E}">
        <p14:creationId xmlns="" xmlns:p14="http://schemas.microsoft.com/office/powerpoint/2010/main" val="16147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9</a:t>
            </a:fld>
            <a:endParaRPr lang="zh-CN" altLang="en-US"/>
          </a:p>
        </p:txBody>
      </p:sp>
    </p:spTree>
    <p:extLst>
      <p:ext uri="{BB962C8B-B14F-4D97-AF65-F5344CB8AC3E}">
        <p14:creationId xmlns="" xmlns:p14="http://schemas.microsoft.com/office/powerpoint/2010/main" val="1283336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10</a:t>
            </a:fld>
            <a:endParaRPr lang="zh-CN" altLang="en-US"/>
          </a:p>
        </p:txBody>
      </p:sp>
    </p:spTree>
    <p:extLst>
      <p:ext uri="{BB962C8B-B14F-4D97-AF65-F5344CB8AC3E}">
        <p14:creationId xmlns="" xmlns:p14="http://schemas.microsoft.com/office/powerpoint/2010/main" val="2912260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1"/>
          <p:cNvSpPr/>
          <p:nvPr userDrawn="1"/>
        </p:nvSpPr>
        <p:spPr>
          <a:xfrm>
            <a:off x="-28574" y="4803998"/>
            <a:ext cx="9209087" cy="360040"/>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anchor="ctr"/>
          <a:lstStyle/>
          <a:p>
            <a:pPr algn="ctr" eaLnBrk="1" fontAlgn="auto" hangingPunct="1">
              <a:spcBef>
                <a:spcPts val="0"/>
              </a:spcBef>
              <a:spcAft>
                <a:spcPts val="0"/>
              </a:spcAft>
              <a:defRPr/>
            </a:pPr>
            <a:endParaRPr lang="zh-CN" altLang="en-US"/>
          </a:p>
        </p:txBody>
      </p:sp>
      <p:pic>
        <p:nvPicPr>
          <p:cNvPr id="5" name="Picture 12" descr="C:\Documents and Settings\Administrator\桌面\leguna\国家税务局最新标志含矢量国徽977294副本.png"/>
          <p:cNvPicPr>
            <a:picLocks noChangeAspect="1" noChangeArrowheads="1"/>
          </p:cNvPicPr>
          <p:nvPr userDrawn="1"/>
        </p:nvPicPr>
        <p:blipFill>
          <a:blip r:embed="rId2"/>
          <a:srcRect/>
          <a:stretch>
            <a:fillRect/>
          </a:stretch>
        </p:blipFill>
        <p:spPr bwMode="auto">
          <a:xfrm>
            <a:off x="55534" y="31735"/>
            <a:ext cx="444500" cy="468313"/>
          </a:xfrm>
          <a:prstGeom prst="rect">
            <a:avLst/>
          </a:prstGeom>
          <a:noFill/>
          <a:ln w="9525">
            <a:noFill/>
            <a:miter lim="800000"/>
            <a:headEnd/>
            <a:tailEnd/>
          </a:ln>
        </p:spPr>
      </p:pic>
    </p:spTree>
    <p:extLst>
      <p:ext uri="{BB962C8B-B14F-4D97-AF65-F5344CB8AC3E}">
        <p14:creationId xmlns="" xmlns:p14="http://schemas.microsoft.com/office/powerpoint/2010/main" val="2102489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1" y="205979"/>
            <a:ext cx="8229600" cy="857250"/>
          </a:xfrm>
          <a:prstGeom prst="rect">
            <a:avLst/>
          </a:prstGeom>
        </p:spPr>
        <p:txBody>
          <a:bodyPr lIns="91423" tIns="45711" rIns="91423" bIns="45711"/>
          <a:lstStyle/>
          <a:p>
            <a:r>
              <a:rPr lang="zh-CN" altLang="en-US"/>
              <a:t>单击此处编辑母版标题样式</a:t>
            </a:r>
          </a:p>
        </p:txBody>
      </p:sp>
      <p:sp>
        <p:nvSpPr>
          <p:cNvPr id="3" name="竖排文字占位符 2"/>
          <p:cNvSpPr>
            <a:spLocks noGrp="1"/>
          </p:cNvSpPr>
          <p:nvPr>
            <p:ph type="body" orient="vert" idx="1"/>
          </p:nvPr>
        </p:nvSpPr>
        <p:spPr>
          <a:xfrm>
            <a:off x="457201" y="1200152"/>
            <a:ext cx="8229600" cy="3394472"/>
          </a:xfrm>
          <a:prstGeom prst="rect">
            <a:avLst/>
          </a:prstGeom>
        </p:spPr>
        <p:txBody>
          <a:bodyPr vert="eaVert" lIns="91423" tIns="45711" rIns="91423" bIns="4571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lIns="91423" tIns="45711" rIns="91423" bIns="45711"/>
          <a:lstStyle/>
          <a:p>
            <a:fld id="{DF659192-60C8-49F5-94DF-1E29C3FCC85C}" type="datetimeFigureOut">
              <a:rPr lang="zh-CN" altLang="en-US" smtClean="0"/>
              <a:pPr/>
              <a:t>2020/5/13</a:t>
            </a:fld>
            <a:endParaRPr lang="zh-CN" altLang="en-US"/>
          </a:p>
        </p:txBody>
      </p:sp>
      <p:sp>
        <p:nvSpPr>
          <p:cNvPr id="5" name="页脚占位符 4"/>
          <p:cNvSpPr>
            <a:spLocks noGrp="1"/>
          </p:cNvSpPr>
          <p:nvPr>
            <p:ph type="ftr" sz="quarter" idx="11"/>
          </p:nvPr>
        </p:nvSpPr>
        <p:spPr>
          <a:xfrm>
            <a:off x="3124201" y="4767263"/>
            <a:ext cx="2895600" cy="273844"/>
          </a:xfrm>
          <a:prstGeom prst="rect">
            <a:avLst/>
          </a:prstGeom>
        </p:spPr>
        <p:txBody>
          <a:bodyPr lIns="91423" tIns="45711" rIns="91423" bIns="45711"/>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lIns="91423" tIns="45711" rIns="91423" bIns="45711"/>
          <a:lstStyle/>
          <a:p>
            <a:fld id="{EB730883-2733-4EB0-9793-894FF9D50112}" type="slidenum">
              <a:rPr lang="zh-CN" altLang="en-US" smtClean="0"/>
              <a:pPr/>
              <a:t>‹#›</a:t>
            </a:fld>
            <a:endParaRPr lang="zh-CN" altLang="en-US"/>
          </a:p>
        </p:txBody>
      </p:sp>
      <p:pic>
        <p:nvPicPr>
          <p:cNvPr id="7" name="Picture 12" descr="C:\Documents and Settings\Administrator\桌面\leguna\国家税务局最新标志含矢量国徽977294副本.png"/>
          <p:cNvPicPr>
            <a:picLocks noChangeAspect="1" noChangeArrowheads="1"/>
          </p:cNvPicPr>
          <p:nvPr userDrawn="1"/>
        </p:nvPicPr>
        <p:blipFill>
          <a:blip r:embed="rId2"/>
          <a:srcRect/>
          <a:stretch>
            <a:fillRect/>
          </a:stretch>
        </p:blipFill>
        <p:spPr bwMode="auto">
          <a:xfrm>
            <a:off x="55534" y="31735"/>
            <a:ext cx="444500" cy="468313"/>
          </a:xfrm>
          <a:prstGeom prst="rect">
            <a:avLst/>
          </a:prstGeom>
          <a:noFill/>
          <a:ln w="9525">
            <a:noFill/>
            <a:miter lim="800000"/>
            <a:headEnd/>
            <a:tailEnd/>
          </a:ln>
        </p:spPr>
      </p:pic>
    </p:spTree>
    <p:extLst>
      <p:ext uri="{BB962C8B-B14F-4D97-AF65-F5344CB8AC3E}">
        <p14:creationId xmlns="" xmlns:p14="http://schemas.microsoft.com/office/powerpoint/2010/main" val="951010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1" y="154781"/>
            <a:ext cx="2057400" cy="3290888"/>
          </a:xfrm>
          <a:prstGeom prst="rect">
            <a:avLst/>
          </a:prstGeom>
        </p:spPr>
        <p:txBody>
          <a:bodyPr vert="eaVert" lIns="91423" tIns="45711" rIns="91423" bIns="45711"/>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lIns="91423" tIns="45711" rIns="91423" bIns="4571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lIns="91423" tIns="45711" rIns="91423" bIns="45711"/>
          <a:lstStyle/>
          <a:p>
            <a:fld id="{DF659192-60C8-49F5-94DF-1E29C3FCC85C}" type="datetimeFigureOut">
              <a:rPr lang="zh-CN" altLang="en-US" smtClean="0"/>
              <a:pPr/>
              <a:t>2020/5/13</a:t>
            </a:fld>
            <a:endParaRPr lang="zh-CN" altLang="en-US"/>
          </a:p>
        </p:txBody>
      </p:sp>
      <p:sp>
        <p:nvSpPr>
          <p:cNvPr id="5" name="页脚占位符 4"/>
          <p:cNvSpPr>
            <a:spLocks noGrp="1"/>
          </p:cNvSpPr>
          <p:nvPr>
            <p:ph type="ftr" sz="quarter" idx="11"/>
          </p:nvPr>
        </p:nvSpPr>
        <p:spPr>
          <a:xfrm>
            <a:off x="3124201" y="4767263"/>
            <a:ext cx="2895600" cy="273844"/>
          </a:xfrm>
          <a:prstGeom prst="rect">
            <a:avLst/>
          </a:prstGeom>
        </p:spPr>
        <p:txBody>
          <a:bodyPr lIns="91423" tIns="45711" rIns="91423" bIns="45711"/>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lIns="91423" tIns="45711" rIns="91423" bIns="45711"/>
          <a:lstStyle/>
          <a:p>
            <a:fld id="{EB730883-2733-4EB0-9793-894FF9D50112}" type="slidenum">
              <a:rPr lang="zh-CN" altLang="en-US" smtClean="0"/>
              <a:pPr/>
              <a:t>‹#›</a:t>
            </a:fld>
            <a:endParaRPr lang="zh-CN" altLang="en-US"/>
          </a:p>
        </p:txBody>
      </p:sp>
      <p:pic>
        <p:nvPicPr>
          <p:cNvPr id="7" name="Picture 12" descr="C:\Documents and Settings\Administrator\桌面\leguna\国家税务局最新标志含矢量国徽977294副本.png"/>
          <p:cNvPicPr>
            <a:picLocks noChangeAspect="1" noChangeArrowheads="1"/>
          </p:cNvPicPr>
          <p:nvPr userDrawn="1"/>
        </p:nvPicPr>
        <p:blipFill>
          <a:blip r:embed="rId2"/>
          <a:srcRect/>
          <a:stretch>
            <a:fillRect/>
          </a:stretch>
        </p:blipFill>
        <p:spPr bwMode="auto">
          <a:xfrm>
            <a:off x="55534" y="31735"/>
            <a:ext cx="444500" cy="468313"/>
          </a:xfrm>
          <a:prstGeom prst="rect">
            <a:avLst/>
          </a:prstGeom>
          <a:noFill/>
          <a:ln w="9525">
            <a:noFill/>
            <a:miter lim="800000"/>
            <a:headEnd/>
            <a:tailEnd/>
          </a:ln>
        </p:spPr>
      </p:pic>
    </p:spTree>
    <p:extLst>
      <p:ext uri="{BB962C8B-B14F-4D97-AF65-F5344CB8AC3E}">
        <p14:creationId xmlns="" xmlns:p14="http://schemas.microsoft.com/office/powerpoint/2010/main" val="29725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8" name="Picture 2" descr="F:\桌面文件\ppt底图.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4280" y="2383"/>
            <a:ext cx="9228378" cy="5141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矩形 8"/>
          <p:cNvSpPr/>
          <p:nvPr userDrawn="1"/>
        </p:nvSpPr>
        <p:spPr>
          <a:xfrm>
            <a:off x="-14521" y="0"/>
            <a:ext cx="9228619" cy="5143500"/>
          </a:xfrm>
          <a:prstGeom prst="rect">
            <a:avLst/>
          </a:prstGeom>
          <a:gradFill flip="none" rotWithShape="1">
            <a:gsLst>
              <a:gs pos="0">
                <a:schemeClr val="bg1">
                  <a:alpha val="0"/>
                </a:schemeClr>
              </a:gs>
              <a:gs pos="30000">
                <a:schemeClr val="bg1">
                  <a:alpha val="0"/>
                </a:schemeClr>
              </a:gs>
              <a:gs pos="98000">
                <a:schemeClr val="tx1">
                  <a:alpha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0" tIns="34269" rIns="68540" bIns="34269" anchor="ctr"/>
          <a:lstStyle/>
          <a:p>
            <a:pPr algn="ctr" eaLnBrk="0" hangingPunct="0">
              <a:defRPr/>
            </a:pPr>
            <a:endParaRPr lang="zh-CN" altLang="en-US"/>
          </a:p>
        </p:txBody>
      </p:sp>
    </p:spTree>
    <p:extLst>
      <p:ext uri="{BB962C8B-B14F-4D97-AF65-F5344CB8AC3E}">
        <p14:creationId xmlns="" xmlns:p14="http://schemas.microsoft.com/office/powerpoint/2010/main" val="1303602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0DD9689C-E0FA-4117-AC6E-4AADA26ABC75}" type="datetimeFigureOut">
              <a:rPr lang="zh-CN" altLang="en-US" smtClean="0"/>
              <a:pPr/>
              <a:t>2020/5/13</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7EC5F5FF-180C-4BB6-8622-F4E1931019D5}" type="slidenum">
              <a:rPr lang="zh-CN" altLang="en-US" smtClean="0"/>
              <a:pPr/>
              <a:t>‹#›</a:t>
            </a:fld>
            <a:endParaRPr lang="zh-CN" altLang="en-US"/>
          </a:p>
        </p:txBody>
      </p:sp>
      <p:pic>
        <p:nvPicPr>
          <p:cNvPr id="7" name="Picture 12" descr="C:\Documents and Settings\Administrator\桌面\leguna\国家税务局最新标志含矢量国徽977294副本.png"/>
          <p:cNvPicPr>
            <a:picLocks noChangeAspect="1" noChangeArrowheads="1"/>
          </p:cNvPicPr>
          <p:nvPr userDrawn="1"/>
        </p:nvPicPr>
        <p:blipFill>
          <a:blip r:embed="rId2"/>
          <a:srcRect/>
          <a:stretch>
            <a:fillRect/>
          </a:stretch>
        </p:blipFill>
        <p:spPr bwMode="auto">
          <a:xfrm>
            <a:off x="55534" y="31735"/>
            <a:ext cx="444500" cy="468313"/>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3F3F3"/>
        </a:solidFill>
        <a:effectLst/>
      </p:bgPr>
    </p:bg>
    <p:spTree>
      <p:nvGrpSpPr>
        <p:cNvPr id="1" name=""/>
        <p:cNvGrpSpPr/>
        <p:nvPr/>
      </p:nvGrpSpPr>
      <p:grpSpPr>
        <a:xfrm>
          <a:off x="0" y="0"/>
          <a:ext cx="0" cy="0"/>
          <a:chOff x="0" y="0"/>
          <a:chExt cx="0" cy="0"/>
        </a:xfrm>
      </p:grpSpPr>
      <p:pic>
        <p:nvPicPr>
          <p:cNvPr id="2" name="Picture 12" descr="C:\Documents and Settings\Administrator\桌面\leguna\国家税务局最新标志含矢量国徽977294副本.png"/>
          <p:cNvPicPr>
            <a:picLocks noChangeAspect="1" noChangeArrowheads="1"/>
          </p:cNvPicPr>
          <p:nvPr userDrawn="1"/>
        </p:nvPicPr>
        <p:blipFill>
          <a:blip r:embed="rId2"/>
          <a:srcRect/>
          <a:stretch>
            <a:fillRect/>
          </a:stretch>
        </p:blipFill>
        <p:spPr bwMode="auto">
          <a:xfrm>
            <a:off x="55534" y="31735"/>
            <a:ext cx="444500" cy="468313"/>
          </a:xfrm>
          <a:prstGeom prst="rect">
            <a:avLst/>
          </a:prstGeom>
          <a:noFill/>
          <a:ln w="9525">
            <a:noFill/>
            <a:miter lim="800000"/>
            <a:headEnd/>
            <a:tailEnd/>
          </a:ln>
        </p:spPr>
      </p:pic>
    </p:spTree>
    <p:extLst>
      <p:ext uri="{BB962C8B-B14F-4D97-AF65-F5344CB8AC3E}">
        <p14:creationId xmlns="" xmlns:p14="http://schemas.microsoft.com/office/powerpoint/2010/main" val="983114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0"/>
            <a:ext cx="8229600" cy="339447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0DD9689C-E0FA-4117-AC6E-4AADA26ABC75}" type="datetimeFigureOut">
              <a:rPr lang="zh-CN" altLang="en-US" smtClean="0"/>
              <a:pPr/>
              <a:t>2020/5/13</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7EC5F5FF-180C-4BB6-8622-F4E1931019D5}" type="slidenum">
              <a:rPr lang="zh-CN" altLang="en-US" smtClean="0"/>
              <a:pPr/>
              <a:t>‹#›</a:t>
            </a:fld>
            <a:endParaRPr lang="zh-CN" altLang="en-US"/>
          </a:p>
        </p:txBody>
      </p:sp>
      <p:pic>
        <p:nvPicPr>
          <p:cNvPr id="7" name="Picture 12" descr="C:\Documents and Settings\Administrator\桌面\leguna\国家税务局最新标志含矢量国徽977294副本.png"/>
          <p:cNvPicPr>
            <a:picLocks noChangeAspect="1" noChangeArrowheads="1"/>
          </p:cNvPicPr>
          <p:nvPr userDrawn="1"/>
        </p:nvPicPr>
        <p:blipFill>
          <a:blip r:embed="rId2"/>
          <a:srcRect/>
          <a:stretch>
            <a:fillRect/>
          </a:stretch>
        </p:blipFill>
        <p:spPr bwMode="auto">
          <a:xfrm>
            <a:off x="55534" y="31735"/>
            <a:ext cx="444500" cy="468313"/>
          </a:xfrm>
          <a:prstGeom prst="rect">
            <a:avLst/>
          </a:prstGeom>
          <a:noFill/>
          <a:ln w="9525">
            <a:noFill/>
            <a:miter lim="800000"/>
            <a:headEnd/>
            <a:tailEnd/>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13" name="矩形 12"/>
          <p:cNvSpPr/>
          <p:nvPr userDrawn="1"/>
        </p:nvSpPr>
        <p:spPr>
          <a:xfrm>
            <a:off x="-28574" y="4803998"/>
            <a:ext cx="9209087" cy="360040"/>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anchor="ctr"/>
          <a:lstStyle/>
          <a:p>
            <a:pPr algn="ctr" eaLnBrk="1" fontAlgn="auto" hangingPunct="1">
              <a:spcBef>
                <a:spcPts val="0"/>
              </a:spcBef>
              <a:spcAft>
                <a:spcPts val="0"/>
              </a:spcAft>
              <a:defRPr/>
            </a:pPr>
            <a:endParaRPr lang="zh-CN" altLang="en-US"/>
          </a:p>
        </p:txBody>
      </p:sp>
      <p:sp>
        <p:nvSpPr>
          <p:cNvPr id="18" name="TextBox 17"/>
          <p:cNvSpPr txBox="1"/>
          <p:nvPr userDrawn="1"/>
        </p:nvSpPr>
        <p:spPr>
          <a:xfrm>
            <a:off x="6929454" y="4851130"/>
            <a:ext cx="2286016" cy="292370"/>
          </a:xfrm>
          <a:prstGeom prst="rect">
            <a:avLst/>
          </a:prstGeom>
          <a:noFill/>
        </p:spPr>
        <p:txBody>
          <a:bodyPr wrap="square" lIns="91423" tIns="45711" rIns="91423" bIns="45711" rtlCol="0">
            <a:spAutoFit/>
          </a:bodyPr>
          <a:lstStyle/>
          <a:p>
            <a:r>
              <a:rPr lang="zh-CN" altLang="en-US" sz="1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国家税务总局佛山市税务局</a:t>
            </a:r>
          </a:p>
        </p:txBody>
      </p:sp>
      <p:pic>
        <p:nvPicPr>
          <p:cNvPr id="6" name="Picture 12" descr="C:\Documents and Settings\Administrator\桌面\leguna\国家税务局最新标志含矢量国徽977294副本.png"/>
          <p:cNvPicPr>
            <a:picLocks noChangeAspect="1" noChangeArrowheads="1"/>
          </p:cNvPicPr>
          <p:nvPr userDrawn="1"/>
        </p:nvPicPr>
        <p:blipFill>
          <a:blip r:embed="rId2"/>
          <a:srcRect/>
          <a:stretch>
            <a:fillRect/>
          </a:stretch>
        </p:blipFill>
        <p:spPr bwMode="auto">
          <a:xfrm>
            <a:off x="55534" y="31735"/>
            <a:ext cx="444500" cy="468313"/>
          </a:xfrm>
          <a:prstGeom prst="rect">
            <a:avLst/>
          </a:prstGeom>
          <a:noFill/>
          <a:ln w="9525">
            <a:noFill/>
            <a:miter lim="800000"/>
            <a:headEnd/>
            <a:tailEnd/>
          </a:ln>
        </p:spPr>
      </p:pic>
    </p:spTree>
    <p:extLst>
      <p:ext uri="{BB962C8B-B14F-4D97-AF65-F5344CB8AC3E}">
        <p14:creationId xmlns="" xmlns:p14="http://schemas.microsoft.com/office/powerpoint/2010/main" val="1648634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3"/>
            <a:ext cx="2133600" cy="273050"/>
          </a:xfrm>
          <a:prstGeom prst="rect">
            <a:avLst/>
          </a:prstGeom>
        </p:spPr>
        <p:txBody>
          <a:bodyPr/>
          <a:lstStyle>
            <a:lvl1pPr>
              <a:defRPr/>
            </a:lvl1pPr>
          </a:lstStyle>
          <a:p>
            <a:pPr>
              <a:defRPr/>
            </a:pPr>
            <a:fld id="{C8CDE2BC-DF93-484E-A367-04EBD315AB59}" type="datetime1">
              <a:rPr lang="en-US"/>
              <a:pPr>
                <a:defRPr/>
              </a:pPr>
              <a:t>5/13/2020</a:t>
            </a:fld>
            <a:endParaRPr lang="zh-CN" altLang="en-US" sz="1800">
              <a:solidFill>
                <a:schemeClr val="tx1"/>
              </a:solidFill>
            </a:endParaRPr>
          </a:p>
        </p:txBody>
      </p:sp>
      <p:sp>
        <p:nvSpPr>
          <p:cNvPr id="4" name="页脚占位符 3"/>
          <p:cNvSpPr>
            <a:spLocks noGrp="1"/>
          </p:cNvSpPr>
          <p:nvPr>
            <p:ph type="ftr" sz="quarter" idx="11"/>
          </p:nvPr>
        </p:nvSpPr>
        <p:spPr>
          <a:xfrm>
            <a:off x="3124200" y="4767263"/>
            <a:ext cx="2895600" cy="273050"/>
          </a:xfrm>
          <a:prstGeom prst="rect">
            <a:avLst/>
          </a:prstGeom>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a:xfrm>
            <a:off x="6553200" y="4767263"/>
            <a:ext cx="2133600" cy="273050"/>
          </a:xfrm>
          <a:prstGeom prst="rect">
            <a:avLst/>
          </a:prstGeom>
        </p:spPr>
        <p:txBody>
          <a:bodyPr/>
          <a:lstStyle>
            <a:lvl1pPr>
              <a:defRPr/>
            </a:lvl1pPr>
          </a:lstStyle>
          <a:p>
            <a:pPr>
              <a:defRPr/>
            </a:pPr>
            <a:fld id="{ED25433D-A037-41DC-A9CC-49A32223C690}" type="slidenum">
              <a:rPr lang="zh-CN" altLang="en-US"/>
              <a:pPr>
                <a:defRPr/>
              </a:pPr>
              <a:t>‹#›</a:t>
            </a:fld>
            <a:endParaRPr lang="zh-CN" altLang="en-US" sz="1800">
              <a:solidFill>
                <a:schemeClr val="tx1"/>
              </a:solidFill>
            </a:endParaRP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97D1FDA-8AD7-41A1-A0AC-B73BFC6DE265}" type="datetimeFigureOut">
              <a:rPr lang="zh-CN" altLang="en-US" smtClean="0"/>
              <a:pPr/>
              <a:t>2020/5/13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327145-FF81-4AC9-98EB-2A48FA1E94C3}" type="slidenum">
              <a:rPr lang="zh-CN" altLang="en-US" smtClean="0"/>
              <a:pPr/>
              <a:t>‹#›</a:t>
            </a:fld>
            <a:endParaRPr lang="zh-CN" altLang="en-US"/>
          </a:p>
        </p:txBody>
      </p:sp>
    </p:spTree>
    <p:extLst>
      <p:ext uri="{BB962C8B-B14F-4D97-AF65-F5344CB8AC3E}">
        <p14:creationId xmlns="" xmlns:p14="http://schemas.microsoft.com/office/powerpoint/2010/main" val="1615736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7D1FDA-8AD7-41A1-A0AC-B73BFC6DE265}" type="datetimeFigureOut">
              <a:rPr lang="zh-CN" altLang="en-US" smtClean="0"/>
              <a:pPr/>
              <a:t>2020/5/13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327145-FF81-4AC9-98EB-2A48FA1E94C3}" type="slidenum">
              <a:rPr lang="zh-CN" altLang="en-US" smtClean="0"/>
              <a:pPr/>
              <a:t>‹#›</a:t>
            </a:fld>
            <a:endParaRPr lang="zh-CN" altLang="en-US"/>
          </a:p>
        </p:txBody>
      </p:sp>
    </p:spTree>
    <p:extLst>
      <p:ext uri="{BB962C8B-B14F-4D97-AF65-F5344CB8AC3E}">
        <p14:creationId xmlns="" xmlns:p14="http://schemas.microsoft.com/office/powerpoint/2010/main" val="1361906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3" name="矩形 12"/>
          <p:cNvSpPr/>
          <p:nvPr userDrawn="1"/>
        </p:nvSpPr>
        <p:spPr>
          <a:xfrm>
            <a:off x="-28574" y="4803998"/>
            <a:ext cx="9209087" cy="360040"/>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anchor="ctr"/>
          <a:lstStyle/>
          <a:p>
            <a:pPr algn="ctr" eaLnBrk="1" fontAlgn="auto" hangingPunct="1">
              <a:spcBef>
                <a:spcPts val="0"/>
              </a:spcBef>
              <a:spcAft>
                <a:spcPts val="0"/>
              </a:spcAft>
              <a:defRPr/>
            </a:pPr>
            <a:endParaRPr lang="zh-CN" altLang="en-US"/>
          </a:p>
        </p:txBody>
      </p:sp>
      <p:sp>
        <p:nvSpPr>
          <p:cNvPr id="18" name="TextBox 17"/>
          <p:cNvSpPr txBox="1"/>
          <p:nvPr userDrawn="1"/>
        </p:nvSpPr>
        <p:spPr>
          <a:xfrm>
            <a:off x="6929454" y="4851130"/>
            <a:ext cx="2286016" cy="292370"/>
          </a:xfrm>
          <a:prstGeom prst="rect">
            <a:avLst/>
          </a:prstGeom>
          <a:noFill/>
        </p:spPr>
        <p:txBody>
          <a:bodyPr wrap="square" lIns="91423" tIns="45711" rIns="91423" bIns="45711" rtlCol="0">
            <a:spAutoFit/>
          </a:bodyPr>
          <a:lstStyle/>
          <a:p>
            <a:r>
              <a:rPr lang="zh-CN" altLang="en-US" sz="1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国家税务总局佛山市税务局</a:t>
            </a:r>
          </a:p>
        </p:txBody>
      </p:sp>
      <p:pic>
        <p:nvPicPr>
          <p:cNvPr id="6" name="Picture 12" descr="C:\Documents and Settings\Administrator\桌面\leguna\国家税务局最新标志含矢量国徽977294副本.png"/>
          <p:cNvPicPr>
            <a:picLocks noChangeAspect="1" noChangeArrowheads="1"/>
          </p:cNvPicPr>
          <p:nvPr userDrawn="1"/>
        </p:nvPicPr>
        <p:blipFill>
          <a:blip r:embed="rId2"/>
          <a:srcRect/>
          <a:stretch>
            <a:fillRect/>
          </a:stretch>
        </p:blipFill>
        <p:spPr bwMode="auto">
          <a:xfrm>
            <a:off x="55534" y="31735"/>
            <a:ext cx="444500" cy="468313"/>
          </a:xfrm>
          <a:prstGeom prst="rect">
            <a:avLst/>
          </a:prstGeom>
          <a:noFill/>
          <a:ln w="9525">
            <a:noFill/>
            <a:miter lim="800000"/>
            <a:headEnd/>
            <a:tailEnd/>
          </a:ln>
        </p:spPr>
      </p:pic>
    </p:spTree>
    <p:extLst>
      <p:ext uri="{BB962C8B-B14F-4D97-AF65-F5344CB8AC3E}">
        <p14:creationId xmlns="" xmlns:p14="http://schemas.microsoft.com/office/powerpoint/2010/main" val="1648634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97D1FDA-8AD7-41A1-A0AC-B73BFC6DE265}" type="datetimeFigureOut">
              <a:rPr lang="zh-CN" altLang="en-US" smtClean="0"/>
              <a:pPr/>
              <a:t>2020/5/13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327145-FF81-4AC9-98EB-2A48FA1E94C3}" type="slidenum">
              <a:rPr lang="zh-CN" altLang="en-US" smtClean="0"/>
              <a:pPr/>
              <a:t>‹#›</a:t>
            </a:fld>
            <a:endParaRPr lang="zh-CN" altLang="en-US"/>
          </a:p>
        </p:txBody>
      </p:sp>
    </p:spTree>
    <p:extLst>
      <p:ext uri="{BB962C8B-B14F-4D97-AF65-F5344CB8AC3E}">
        <p14:creationId xmlns="" xmlns:p14="http://schemas.microsoft.com/office/powerpoint/2010/main" val="957795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000125"/>
            <a:ext cx="4038600" cy="282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000125"/>
            <a:ext cx="4038600" cy="282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7D1FDA-8AD7-41A1-A0AC-B73BFC6DE265}" type="datetimeFigureOut">
              <a:rPr lang="zh-CN" altLang="en-US" smtClean="0"/>
              <a:pPr/>
              <a:t>2020/5/13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327145-FF81-4AC9-98EB-2A48FA1E94C3}" type="slidenum">
              <a:rPr lang="zh-CN" altLang="en-US" smtClean="0"/>
              <a:pPr/>
              <a:t>‹#›</a:t>
            </a:fld>
            <a:endParaRPr lang="zh-CN" altLang="en-US"/>
          </a:p>
        </p:txBody>
      </p:sp>
      <p:pic>
        <p:nvPicPr>
          <p:cNvPr id="8" name="Picture 12" descr="C:\Documents and Settings\Administrator\桌面\leguna\国家税务局最新标志含矢量国徽977294副本.png"/>
          <p:cNvPicPr>
            <a:picLocks noChangeAspect="1" noChangeArrowheads="1"/>
          </p:cNvPicPr>
          <p:nvPr userDrawn="1"/>
        </p:nvPicPr>
        <p:blipFill>
          <a:blip r:embed="rId2"/>
          <a:srcRect/>
          <a:stretch>
            <a:fillRect/>
          </a:stretch>
        </p:blipFill>
        <p:spPr bwMode="auto">
          <a:xfrm>
            <a:off x="55534" y="31735"/>
            <a:ext cx="444500" cy="468313"/>
          </a:xfrm>
          <a:prstGeom prst="rect">
            <a:avLst/>
          </a:prstGeom>
          <a:noFill/>
          <a:ln w="9525">
            <a:noFill/>
            <a:miter lim="800000"/>
            <a:headEnd/>
            <a:tailEnd/>
          </a:ln>
        </p:spPr>
      </p:pic>
    </p:spTree>
    <p:extLst>
      <p:ext uri="{BB962C8B-B14F-4D97-AF65-F5344CB8AC3E}">
        <p14:creationId xmlns="" xmlns:p14="http://schemas.microsoft.com/office/powerpoint/2010/main" val="3688852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7D1FDA-8AD7-41A1-A0AC-B73BFC6DE265}" type="datetimeFigureOut">
              <a:rPr lang="zh-CN" altLang="en-US" smtClean="0"/>
              <a:pPr/>
              <a:t>2020/5/13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D327145-FF81-4AC9-98EB-2A48FA1E94C3}" type="slidenum">
              <a:rPr lang="zh-CN" altLang="en-US" smtClean="0"/>
              <a:pPr/>
              <a:t>‹#›</a:t>
            </a:fld>
            <a:endParaRPr lang="zh-CN" altLang="en-US"/>
          </a:p>
        </p:txBody>
      </p:sp>
      <p:pic>
        <p:nvPicPr>
          <p:cNvPr id="10" name="Picture 12" descr="C:\Documents and Settings\Administrator\桌面\leguna\国家税务局最新标志含矢量国徽977294副本.png"/>
          <p:cNvPicPr>
            <a:picLocks noChangeAspect="1" noChangeArrowheads="1"/>
          </p:cNvPicPr>
          <p:nvPr userDrawn="1"/>
        </p:nvPicPr>
        <p:blipFill>
          <a:blip r:embed="rId2"/>
          <a:srcRect/>
          <a:stretch>
            <a:fillRect/>
          </a:stretch>
        </p:blipFill>
        <p:spPr bwMode="auto">
          <a:xfrm>
            <a:off x="55534" y="31735"/>
            <a:ext cx="444500" cy="468313"/>
          </a:xfrm>
          <a:prstGeom prst="rect">
            <a:avLst/>
          </a:prstGeom>
          <a:noFill/>
          <a:ln w="9525">
            <a:noFill/>
            <a:miter lim="800000"/>
            <a:headEnd/>
            <a:tailEnd/>
          </a:ln>
        </p:spPr>
      </p:pic>
    </p:spTree>
    <p:extLst>
      <p:ext uri="{BB962C8B-B14F-4D97-AF65-F5344CB8AC3E}">
        <p14:creationId xmlns="" xmlns:p14="http://schemas.microsoft.com/office/powerpoint/2010/main" val="3609196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7D1FDA-8AD7-41A1-A0AC-B73BFC6DE265}" type="datetimeFigureOut">
              <a:rPr lang="zh-CN" altLang="en-US" smtClean="0"/>
              <a:pPr/>
              <a:t>2020/5/13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D327145-FF81-4AC9-98EB-2A48FA1E94C3}" type="slidenum">
              <a:rPr lang="zh-CN" altLang="en-US" smtClean="0"/>
              <a:pPr/>
              <a:t>‹#›</a:t>
            </a:fld>
            <a:endParaRPr lang="zh-CN" altLang="en-US"/>
          </a:p>
        </p:txBody>
      </p:sp>
      <p:pic>
        <p:nvPicPr>
          <p:cNvPr id="6" name="Picture 12" descr="C:\Documents and Settings\Administrator\桌面\leguna\国家税务局最新标志含矢量国徽977294副本.png"/>
          <p:cNvPicPr>
            <a:picLocks noChangeAspect="1" noChangeArrowheads="1"/>
          </p:cNvPicPr>
          <p:nvPr userDrawn="1"/>
        </p:nvPicPr>
        <p:blipFill>
          <a:blip r:embed="rId2"/>
          <a:srcRect/>
          <a:stretch>
            <a:fillRect/>
          </a:stretch>
        </p:blipFill>
        <p:spPr bwMode="auto">
          <a:xfrm>
            <a:off x="55534" y="31735"/>
            <a:ext cx="444500" cy="468313"/>
          </a:xfrm>
          <a:prstGeom prst="rect">
            <a:avLst/>
          </a:prstGeom>
          <a:noFill/>
          <a:ln w="9525">
            <a:noFill/>
            <a:miter lim="800000"/>
            <a:headEnd/>
            <a:tailEnd/>
          </a:ln>
        </p:spPr>
      </p:pic>
    </p:spTree>
    <p:extLst>
      <p:ext uri="{BB962C8B-B14F-4D97-AF65-F5344CB8AC3E}">
        <p14:creationId xmlns="" xmlns:p14="http://schemas.microsoft.com/office/powerpoint/2010/main" val="2563480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7D1FDA-8AD7-41A1-A0AC-B73BFC6DE265}" type="datetimeFigureOut">
              <a:rPr lang="zh-CN" altLang="en-US" smtClean="0"/>
              <a:pPr/>
              <a:t>2020/5/13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D327145-FF81-4AC9-98EB-2A48FA1E94C3}" type="slidenum">
              <a:rPr lang="zh-CN" altLang="en-US" smtClean="0"/>
              <a:pPr/>
              <a:t>‹#›</a:t>
            </a:fld>
            <a:endParaRPr lang="zh-CN" altLang="en-US"/>
          </a:p>
        </p:txBody>
      </p:sp>
      <p:pic>
        <p:nvPicPr>
          <p:cNvPr id="5" name="Picture 12" descr="C:\Documents and Settings\Administrator\桌面\leguna\国家税务局最新标志含矢量国徽977294副本.png"/>
          <p:cNvPicPr>
            <a:picLocks noChangeAspect="1" noChangeArrowheads="1"/>
          </p:cNvPicPr>
          <p:nvPr userDrawn="1"/>
        </p:nvPicPr>
        <p:blipFill>
          <a:blip r:embed="rId2"/>
          <a:srcRect/>
          <a:stretch>
            <a:fillRect/>
          </a:stretch>
        </p:blipFill>
        <p:spPr bwMode="auto">
          <a:xfrm>
            <a:off x="55534" y="31735"/>
            <a:ext cx="444500" cy="468313"/>
          </a:xfrm>
          <a:prstGeom prst="rect">
            <a:avLst/>
          </a:prstGeom>
          <a:noFill/>
          <a:ln w="9525">
            <a:noFill/>
            <a:miter lim="800000"/>
            <a:headEnd/>
            <a:tailEnd/>
          </a:ln>
        </p:spPr>
      </p:pic>
    </p:spTree>
    <p:extLst>
      <p:ext uri="{BB962C8B-B14F-4D97-AF65-F5344CB8AC3E}">
        <p14:creationId xmlns="" xmlns:p14="http://schemas.microsoft.com/office/powerpoint/2010/main" val="542998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97D1FDA-8AD7-41A1-A0AC-B73BFC6DE265}" type="datetimeFigureOut">
              <a:rPr lang="zh-CN" altLang="en-US" smtClean="0"/>
              <a:pPr/>
              <a:t>2020/5/13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327145-FF81-4AC9-98EB-2A48FA1E94C3}" type="slidenum">
              <a:rPr lang="zh-CN" altLang="en-US" smtClean="0"/>
              <a:pPr/>
              <a:t>‹#›</a:t>
            </a:fld>
            <a:endParaRPr lang="zh-CN" altLang="en-US"/>
          </a:p>
        </p:txBody>
      </p:sp>
      <p:pic>
        <p:nvPicPr>
          <p:cNvPr id="8" name="Picture 12" descr="C:\Documents and Settings\Administrator\桌面\leguna\国家税务局最新标志含矢量国徽977294副本.png"/>
          <p:cNvPicPr>
            <a:picLocks noChangeAspect="1" noChangeArrowheads="1"/>
          </p:cNvPicPr>
          <p:nvPr userDrawn="1"/>
        </p:nvPicPr>
        <p:blipFill>
          <a:blip r:embed="rId2"/>
          <a:srcRect/>
          <a:stretch>
            <a:fillRect/>
          </a:stretch>
        </p:blipFill>
        <p:spPr bwMode="auto">
          <a:xfrm>
            <a:off x="55534" y="31735"/>
            <a:ext cx="444500" cy="468313"/>
          </a:xfrm>
          <a:prstGeom prst="rect">
            <a:avLst/>
          </a:prstGeom>
          <a:noFill/>
          <a:ln w="9525">
            <a:noFill/>
            <a:miter lim="800000"/>
            <a:headEnd/>
            <a:tailEnd/>
          </a:ln>
        </p:spPr>
      </p:pic>
    </p:spTree>
    <p:extLst>
      <p:ext uri="{BB962C8B-B14F-4D97-AF65-F5344CB8AC3E}">
        <p14:creationId xmlns="" xmlns:p14="http://schemas.microsoft.com/office/powerpoint/2010/main" val="405720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97D1FDA-8AD7-41A1-A0AC-B73BFC6DE265}" type="datetimeFigureOut">
              <a:rPr lang="zh-CN" altLang="en-US" smtClean="0"/>
              <a:pPr/>
              <a:t>2020/5/13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327145-FF81-4AC9-98EB-2A48FA1E94C3}" type="slidenum">
              <a:rPr lang="zh-CN" altLang="en-US" smtClean="0"/>
              <a:pPr/>
              <a:t>‹#›</a:t>
            </a:fld>
            <a:endParaRPr lang="zh-CN" altLang="en-US"/>
          </a:p>
        </p:txBody>
      </p:sp>
      <p:pic>
        <p:nvPicPr>
          <p:cNvPr id="8" name="Picture 12" descr="C:\Documents and Settings\Administrator\桌面\leguna\国家税务局最新标志含矢量国徽977294副本.png"/>
          <p:cNvPicPr>
            <a:picLocks noChangeAspect="1" noChangeArrowheads="1"/>
          </p:cNvPicPr>
          <p:nvPr userDrawn="1"/>
        </p:nvPicPr>
        <p:blipFill>
          <a:blip r:embed="rId2"/>
          <a:srcRect/>
          <a:stretch>
            <a:fillRect/>
          </a:stretch>
        </p:blipFill>
        <p:spPr bwMode="auto">
          <a:xfrm>
            <a:off x="55534" y="31735"/>
            <a:ext cx="444500" cy="468313"/>
          </a:xfrm>
          <a:prstGeom prst="rect">
            <a:avLst/>
          </a:prstGeom>
          <a:noFill/>
          <a:ln w="9525">
            <a:noFill/>
            <a:miter lim="800000"/>
            <a:headEnd/>
            <a:tailEnd/>
          </a:ln>
        </p:spPr>
      </p:pic>
    </p:spTree>
    <p:extLst>
      <p:ext uri="{BB962C8B-B14F-4D97-AF65-F5344CB8AC3E}">
        <p14:creationId xmlns="" xmlns:p14="http://schemas.microsoft.com/office/powerpoint/2010/main" val="2609650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7D1FDA-8AD7-41A1-A0AC-B73BFC6DE265}" type="datetimeFigureOut">
              <a:rPr lang="zh-CN" altLang="en-US" smtClean="0"/>
              <a:pPr/>
              <a:t>2020/5/13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327145-FF81-4AC9-98EB-2A48FA1E94C3}" type="slidenum">
              <a:rPr lang="zh-CN" altLang="en-US" smtClean="0"/>
              <a:pPr/>
              <a:t>‹#›</a:t>
            </a:fld>
            <a:endParaRPr lang="zh-CN" altLang="en-US"/>
          </a:p>
        </p:txBody>
      </p:sp>
      <p:pic>
        <p:nvPicPr>
          <p:cNvPr id="7" name="Picture 12" descr="C:\Documents and Settings\Administrator\桌面\leguna\国家税务局最新标志含矢量国徽977294副本.png"/>
          <p:cNvPicPr>
            <a:picLocks noChangeAspect="1" noChangeArrowheads="1"/>
          </p:cNvPicPr>
          <p:nvPr userDrawn="1"/>
        </p:nvPicPr>
        <p:blipFill>
          <a:blip r:embed="rId2"/>
          <a:srcRect/>
          <a:stretch>
            <a:fillRect/>
          </a:stretch>
        </p:blipFill>
        <p:spPr bwMode="auto">
          <a:xfrm>
            <a:off x="55534" y="31735"/>
            <a:ext cx="444500" cy="468313"/>
          </a:xfrm>
          <a:prstGeom prst="rect">
            <a:avLst/>
          </a:prstGeom>
          <a:noFill/>
          <a:ln w="9525">
            <a:noFill/>
            <a:miter lim="800000"/>
            <a:headEnd/>
            <a:tailEnd/>
          </a:ln>
        </p:spPr>
      </p:pic>
    </p:spTree>
    <p:extLst>
      <p:ext uri="{BB962C8B-B14F-4D97-AF65-F5344CB8AC3E}">
        <p14:creationId xmlns="" xmlns:p14="http://schemas.microsoft.com/office/powerpoint/2010/main" val="790183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71450"/>
            <a:ext cx="2057400" cy="36576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71450"/>
            <a:ext cx="6019800" cy="36576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7D1FDA-8AD7-41A1-A0AC-B73BFC6DE265}" type="datetimeFigureOut">
              <a:rPr lang="zh-CN" altLang="en-US" smtClean="0"/>
              <a:pPr/>
              <a:t>2020/5/13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327145-FF81-4AC9-98EB-2A48FA1E94C3}" type="slidenum">
              <a:rPr lang="zh-CN" altLang="en-US" smtClean="0"/>
              <a:pPr/>
              <a:t>‹#›</a:t>
            </a:fld>
            <a:endParaRPr lang="zh-CN" altLang="en-US"/>
          </a:p>
        </p:txBody>
      </p:sp>
      <p:pic>
        <p:nvPicPr>
          <p:cNvPr id="7" name="Picture 12" descr="C:\Documents and Settings\Administrator\桌面\leguna\国家税务局最新标志含矢量国徽977294副本.png"/>
          <p:cNvPicPr>
            <a:picLocks noChangeAspect="1" noChangeArrowheads="1"/>
          </p:cNvPicPr>
          <p:nvPr userDrawn="1"/>
        </p:nvPicPr>
        <p:blipFill>
          <a:blip r:embed="rId2"/>
          <a:srcRect/>
          <a:stretch>
            <a:fillRect/>
          </a:stretch>
        </p:blipFill>
        <p:spPr bwMode="auto">
          <a:xfrm>
            <a:off x="55534" y="31735"/>
            <a:ext cx="444500" cy="468313"/>
          </a:xfrm>
          <a:prstGeom prst="rect">
            <a:avLst/>
          </a:prstGeom>
          <a:noFill/>
          <a:ln w="9525">
            <a:noFill/>
            <a:miter lim="800000"/>
            <a:headEnd/>
            <a:tailEnd/>
          </a:ln>
        </p:spPr>
      </p:pic>
    </p:spTree>
    <p:extLst>
      <p:ext uri="{BB962C8B-B14F-4D97-AF65-F5344CB8AC3E}">
        <p14:creationId xmlns="" xmlns:p14="http://schemas.microsoft.com/office/powerpoint/2010/main" val="3181050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lIns="91423" tIns="45711" rIns="91423" bIns="45711"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lIns="91423" tIns="45711" rIns="91423" bIns="45711" anchor="b"/>
          <a:lstStyle>
            <a:lvl1pPr marL="0" indent="0">
              <a:buNone/>
              <a:defRPr sz="2000">
                <a:solidFill>
                  <a:schemeClr val="tx1">
                    <a:tint val="75000"/>
                  </a:schemeClr>
                </a:solidFill>
              </a:defRPr>
            </a:lvl1pPr>
            <a:lvl2pPr marL="457116" indent="0">
              <a:buNone/>
              <a:defRPr sz="1800">
                <a:solidFill>
                  <a:schemeClr val="tx1">
                    <a:tint val="75000"/>
                  </a:schemeClr>
                </a:solidFill>
              </a:defRPr>
            </a:lvl2pPr>
            <a:lvl3pPr marL="914232" indent="0">
              <a:buNone/>
              <a:defRPr sz="1600">
                <a:solidFill>
                  <a:schemeClr val="tx1">
                    <a:tint val="75000"/>
                  </a:schemeClr>
                </a:solidFill>
              </a:defRPr>
            </a:lvl3pPr>
            <a:lvl4pPr marL="1371348" indent="0">
              <a:buNone/>
              <a:defRPr sz="1400">
                <a:solidFill>
                  <a:schemeClr val="tx1">
                    <a:tint val="75000"/>
                  </a:schemeClr>
                </a:solidFill>
              </a:defRPr>
            </a:lvl4pPr>
            <a:lvl5pPr marL="1828464" indent="0">
              <a:buNone/>
              <a:defRPr sz="1400">
                <a:solidFill>
                  <a:schemeClr val="tx1">
                    <a:tint val="75000"/>
                  </a:schemeClr>
                </a:solidFill>
              </a:defRPr>
            </a:lvl5pPr>
            <a:lvl6pPr marL="2285581" indent="0">
              <a:buNone/>
              <a:defRPr sz="1400">
                <a:solidFill>
                  <a:schemeClr val="tx1">
                    <a:tint val="75000"/>
                  </a:schemeClr>
                </a:solidFill>
              </a:defRPr>
            </a:lvl6pPr>
            <a:lvl7pPr marL="2742696" indent="0">
              <a:buNone/>
              <a:defRPr sz="1400">
                <a:solidFill>
                  <a:schemeClr val="tx1">
                    <a:tint val="75000"/>
                  </a:schemeClr>
                </a:solidFill>
              </a:defRPr>
            </a:lvl7pPr>
            <a:lvl8pPr marL="3199813" indent="0">
              <a:buNone/>
              <a:defRPr sz="1400">
                <a:solidFill>
                  <a:schemeClr val="tx1">
                    <a:tint val="75000"/>
                  </a:schemeClr>
                </a:solidFill>
              </a:defRPr>
            </a:lvl8pPr>
            <a:lvl9pPr marL="3656929"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lIns="91423" tIns="45711" rIns="91423" bIns="45711"/>
          <a:lstStyle/>
          <a:p>
            <a:fld id="{DF659192-60C8-49F5-94DF-1E29C3FCC85C}" type="datetimeFigureOut">
              <a:rPr lang="zh-CN" altLang="en-US" smtClean="0"/>
              <a:pPr/>
              <a:t>2020/5/13</a:t>
            </a:fld>
            <a:endParaRPr lang="zh-CN" altLang="en-US"/>
          </a:p>
        </p:txBody>
      </p:sp>
      <p:sp>
        <p:nvSpPr>
          <p:cNvPr id="5" name="页脚占位符 4"/>
          <p:cNvSpPr>
            <a:spLocks noGrp="1"/>
          </p:cNvSpPr>
          <p:nvPr>
            <p:ph type="ftr" sz="quarter" idx="11"/>
          </p:nvPr>
        </p:nvSpPr>
        <p:spPr>
          <a:xfrm>
            <a:off x="3124201" y="4767263"/>
            <a:ext cx="2895600" cy="273844"/>
          </a:xfrm>
          <a:prstGeom prst="rect">
            <a:avLst/>
          </a:prstGeom>
        </p:spPr>
        <p:txBody>
          <a:bodyPr lIns="91423" tIns="45711" rIns="91423" bIns="45711"/>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lIns="91423" tIns="45711" rIns="91423" bIns="45711"/>
          <a:lstStyle/>
          <a:p>
            <a:fld id="{EB730883-2733-4EB0-9793-894FF9D50112}" type="slidenum">
              <a:rPr lang="zh-CN" altLang="en-US" smtClean="0"/>
              <a:pPr/>
              <a:t>‹#›</a:t>
            </a:fld>
            <a:endParaRPr lang="zh-CN" altLang="en-US"/>
          </a:p>
        </p:txBody>
      </p:sp>
      <p:pic>
        <p:nvPicPr>
          <p:cNvPr id="7" name="Picture 12" descr="C:\Documents and Settings\Administrator\桌面\leguna\国家税务局最新标志含矢量国徽977294副本.png"/>
          <p:cNvPicPr>
            <a:picLocks noChangeAspect="1" noChangeArrowheads="1"/>
          </p:cNvPicPr>
          <p:nvPr userDrawn="1"/>
        </p:nvPicPr>
        <p:blipFill>
          <a:blip r:embed="rId2"/>
          <a:srcRect/>
          <a:stretch>
            <a:fillRect/>
          </a:stretch>
        </p:blipFill>
        <p:spPr bwMode="auto">
          <a:xfrm>
            <a:off x="55534" y="31735"/>
            <a:ext cx="444500" cy="468313"/>
          </a:xfrm>
          <a:prstGeom prst="rect">
            <a:avLst/>
          </a:prstGeom>
          <a:noFill/>
          <a:ln w="9525">
            <a:noFill/>
            <a:miter lim="800000"/>
            <a:headEnd/>
            <a:tailEnd/>
          </a:ln>
        </p:spPr>
      </p:pic>
    </p:spTree>
    <p:extLst>
      <p:ext uri="{BB962C8B-B14F-4D97-AF65-F5344CB8AC3E}">
        <p14:creationId xmlns="" xmlns:p14="http://schemas.microsoft.com/office/powerpoint/2010/main" val="174108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1" y="205979"/>
            <a:ext cx="8229600" cy="857250"/>
          </a:xfrm>
          <a:prstGeom prst="rect">
            <a:avLst/>
          </a:prstGeom>
        </p:spPr>
        <p:txBody>
          <a:bodyPr lIns="91423" tIns="45711" rIns="91423" bIns="45711"/>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a:prstGeom prst="rect">
            <a:avLst/>
          </a:prstGeom>
        </p:spPr>
        <p:txBody>
          <a:bodyPr lIns="91423" tIns="45711" rIns="91423" bIns="4571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1" y="900113"/>
            <a:ext cx="4038600" cy="2545556"/>
          </a:xfrm>
          <a:prstGeom prst="rect">
            <a:avLst/>
          </a:prstGeom>
        </p:spPr>
        <p:txBody>
          <a:bodyPr lIns="91423" tIns="45711" rIns="91423" bIns="4571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3844"/>
          </a:xfrm>
          <a:prstGeom prst="rect">
            <a:avLst/>
          </a:prstGeom>
        </p:spPr>
        <p:txBody>
          <a:bodyPr lIns="91423" tIns="45711" rIns="91423" bIns="45711"/>
          <a:lstStyle/>
          <a:p>
            <a:fld id="{DF659192-60C8-49F5-94DF-1E29C3FCC85C}" type="datetimeFigureOut">
              <a:rPr lang="zh-CN" altLang="en-US" smtClean="0"/>
              <a:pPr/>
              <a:t>2020/5/13</a:t>
            </a:fld>
            <a:endParaRPr lang="zh-CN" altLang="en-US"/>
          </a:p>
        </p:txBody>
      </p:sp>
      <p:sp>
        <p:nvSpPr>
          <p:cNvPr id="6" name="页脚占位符 5"/>
          <p:cNvSpPr>
            <a:spLocks noGrp="1"/>
          </p:cNvSpPr>
          <p:nvPr>
            <p:ph type="ftr" sz="quarter" idx="11"/>
          </p:nvPr>
        </p:nvSpPr>
        <p:spPr>
          <a:xfrm>
            <a:off x="3124201" y="4767263"/>
            <a:ext cx="2895600" cy="273844"/>
          </a:xfrm>
          <a:prstGeom prst="rect">
            <a:avLst/>
          </a:prstGeom>
        </p:spPr>
        <p:txBody>
          <a:bodyPr lIns="91423" tIns="45711" rIns="91423" bIns="45711"/>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lIns="91423" tIns="45711" rIns="91423" bIns="45711"/>
          <a:lstStyle/>
          <a:p>
            <a:fld id="{EB730883-2733-4EB0-9793-894FF9D50112}" type="slidenum">
              <a:rPr lang="zh-CN" altLang="en-US" smtClean="0"/>
              <a:pPr/>
              <a:t>‹#›</a:t>
            </a:fld>
            <a:endParaRPr lang="zh-CN" altLang="en-US"/>
          </a:p>
        </p:txBody>
      </p:sp>
      <p:pic>
        <p:nvPicPr>
          <p:cNvPr id="8" name="Picture 12" descr="C:\Documents and Settings\Administrator\桌面\leguna\国家税务局最新标志含矢量国徽977294副本.png"/>
          <p:cNvPicPr>
            <a:picLocks noChangeAspect="1" noChangeArrowheads="1"/>
          </p:cNvPicPr>
          <p:nvPr userDrawn="1"/>
        </p:nvPicPr>
        <p:blipFill>
          <a:blip r:embed="rId2"/>
          <a:srcRect/>
          <a:stretch>
            <a:fillRect/>
          </a:stretch>
        </p:blipFill>
        <p:spPr bwMode="auto">
          <a:xfrm>
            <a:off x="55534" y="31735"/>
            <a:ext cx="444500" cy="468313"/>
          </a:xfrm>
          <a:prstGeom prst="rect">
            <a:avLst/>
          </a:prstGeom>
          <a:noFill/>
          <a:ln w="9525">
            <a:noFill/>
            <a:miter lim="800000"/>
            <a:headEnd/>
            <a:tailEnd/>
          </a:ln>
        </p:spPr>
      </p:pic>
    </p:spTree>
    <p:extLst>
      <p:ext uri="{BB962C8B-B14F-4D97-AF65-F5344CB8AC3E}">
        <p14:creationId xmlns="" xmlns:p14="http://schemas.microsoft.com/office/powerpoint/2010/main" val="172385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1" y="205979"/>
            <a:ext cx="8229600" cy="857250"/>
          </a:xfrm>
          <a:prstGeom prst="rect">
            <a:avLst/>
          </a:prstGeom>
        </p:spPr>
        <p:txBody>
          <a:bodyPr lIns="91423" tIns="45711" rIns="91423" bIns="45711"/>
          <a:lstStyle>
            <a:lvl1pPr>
              <a:defRPr/>
            </a:lvl1pPr>
          </a:lstStyle>
          <a:p>
            <a:r>
              <a:rPr lang="zh-CN" altLang="en-US"/>
              <a:t>单击此处编辑母版标题样式</a:t>
            </a:r>
          </a:p>
        </p:txBody>
      </p:sp>
      <p:sp>
        <p:nvSpPr>
          <p:cNvPr id="3" name="文本占位符 2"/>
          <p:cNvSpPr>
            <a:spLocks noGrp="1"/>
          </p:cNvSpPr>
          <p:nvPr>
            <p:ph type="body" idx="1"/>
          </p:nvPr>
        </p:nvSpPr>
        <p:spPr>
          <a:xfrm>
            <a:off x="457201" y="1151336"/>
            <a:ext cx="4040188" cy="479822"/>
          </a:xfrm>
          <a:prstGeom prst="rect">
            <a:avLst/>
          </a:prstGeom>
        </p:spPr>
        <p:txBody>
          <a:bodyPr lIns="91423" tIns="45711" rIns="91423" bIns="45711" anchor="b"/>
          <a:lstStyle>
            <a:lvl1pPr marL="0" indent="0">
              <a:buNone/>
              <a:defRPr sz="2400" b="1"/>
            </a:lvl1pPr>
            <a:lvl2pPr marL="457116" indent="0">
              <a:buNone/>
              <a:defRPr sz="2000" b="1"/>
            </a:lvl2pPr>
            <a:lvl3pPr marL="914232" indent="0">
              <a:buNone/>
              <a:defRPr sz="1800" b="1"/>
            </a:lvl3pPr>
            <a:lvl4pPr marL="1371348" indent="0">
              <a:buNone/>
              <a:defRPr sz="1600" b="1"/>
            </a:lvl4pPr>
            <a:lvl5pPr marL="1828464" indent="0">
              <a:buNone/>
              <a:defRPr sz="1600" b="1"/>
            </a:lvl5pPr>
            <a:lvl6pPr marL="2285581" indent="0">
              <a:buNone/>
              <a:defRPr sz="1600" b="1"/>
            </a:lvl6pPr>
            <a:lvl7pPr marL="2742696" indent="0">
              <a:buNone/>
              <a:defRPr sz="1600" b="1"/>
            </a:lvl7pPr>
            <a:lvl8pPr marL="3199813" indent="0">
              <a:buNone/>
              <a:defRPr sz="1600" b="1"/>
            </a:lvl8pPr>
            <a:lvl9pPr marL="365692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1" y="1631156"/>
            <a:ext cx="4040188" cy="2963466"/>
          </a:xfrm>
          <a:prstGeom prst="rect">
            <a:avLst/>
          </a:prstGeom>
        </p:spPr>
        <p:txBody>
          <a:bodyPr lIns="91423" tIns="45711" rIns="91423" bIns="4571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6"/>
            <a:ext cx="4041775" cy="479822"/>
          </a:xfrm>
          <a:prstGeom prst="rect">
            <a:avLst/>
          </a:prstGeom>
        </p:spPr>
        <p:txBody>
          <a:bodyPr lIns="91423" tIns="45711" rIns="91423" bIns="45711" anchor="b"/>
          <a:lstStyle>
            <a:lvl1pPr marL="0" indent="0">
              <a:buNone/>
              <a:defRPr sz="2400" b="1"/>
            </a:lvl1pPr>
            <a:lvl2pPr marL="457116" indent="0">
              <a:buNone/>
              <a:defRPr sz="2000" b="1"/>
            </a:lvl2pPr>
            <a:lvl3pPr marL="914232" indent="0">
              <a:buNone/>
              <a:defRPr sz="1800" b="1"/>
            </a:lvl3pPr>
            <a:lvl4pPr marL="1371348" indent="0">
              <a:buNone/>
              <a:defRPr sz="1600" b="1"/>
            </a:lvl4pPr>
            <a:lvl5pPr marL="1828464" indent="0">
              <a:buNone/>
              <a:defRPr sz="1600" b="1"/>
            </a:lvl5pPr>
            <a:lvl6pPr marL="2285581" indent="0">
              <a:buNone/>
              <a:defRPr sz="1600" b="1"/>
            </a:lvl6pPr>
            <a:lvl7pPr marL="2742696" indent="0">
              <a:buNone/>
              <a:defRPr sz="1600" b="1"/>
            </a:lvl7pPr>
            <a:lvl8pPr marL="3199813" indent="0">
              <a:buNone/>
              <a:defRPr sz="1600" b="1"/>
            </a:lvl8pPr>
            <a:lvl9pPr marL="365692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lIns="91423" tIns="45711" rIns="91423" bIns="4571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3844"/>
          </a:xfrm>
          <a:prstGeom prst="rect">
            <a:avLst/>
          </a:prstGeom>
        </p:spPr>
        <p:txBody>
          <a:bodyPr lIns="91423" tIns="45711" rIns="91423" bIns="45711"/>
          <a:lstStyle/>
          <a:p>
            <a:fld id="{DF659192-60C8-49F5-94DF-1E29C3FCC85C}" type="datetimeFigureOut">
              <a:rPr lang="zh-CN" altLang="en-US" smtClean="0"/>
              <a:pPr/>
              <a:t>2020/5/13</a:t>
            </a:fld>
            <a:endParaRPr lang="zh-CN" altLang="en-US"/>
          </a:p>
        </p:txBody>
      </p:sp>
      <p:sp>
        <p:nvSpPr>
          <p:cNvPr id="8" name="页脚占位符 7"/>
          <p:cNvSpPr>
            <a:spLocks noGrp="1"/>
          </p:cNvSpPr>
          <p:nvPr>
            <p:ph type="ftr" sz="quarter" idx="11"/>
          </p:nvPr>
        </p:nvSpPr>
        <p:spPr>
          <a:xfrm>
            <a:off x="3124201" y="4767263"/>
            <a:ext cx="2895600" cy="273844"/>
          </a:xfrm>
          <a:prstGeom prst="rect">
            <a:avLst/>
          </a:prstGeom>
        </p:spPr>
        <p:txBody>
          <a:bodyPr lIns="91423" tIns="45711" rIns="91423" bIns="45711"/>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lIns="91423" tIns="45711" rIns="91423" bIns="45711"/>
          <a:lstStyle/>
          <a:p>
            <a:fld id="{EB730883-2733-4EB0-9793-894FF9D50112}" type="slidenum">
              <a:rPr lang="zh-CN" altLang="en-US" smtClean="0"/>
              <a:pPr/>
              <a:t>‹#›</a:t>
            </a:fld>
            <a:endParaRPr lang="zh-CN" altLang="en-US"/>
          </a:p>
        </p:txBody>
      </p:sp>
      <p:pic>
        <p:nvPicPr>
          <p:cNvPr id="10" name="Picture 12" descr="C:\Documents and Settings\Administrator\桌面\leguna\国家税务局最新标志含矢量国徽977294副本.png"/>
          <p:cNvPicPr>
            <a:picLocks noChangeAspect="1" noChangeArrowheads="1"/>
          </p:cNvPicPr>
          <p:nvPr userDrawn="1"/>
        </p:nvPicPr>
        <p:blipFill>
          <a:blip r:embed="rId2"/>
          <a:srcRect/>
          <a:stretch>
            <a:fillRect/>
          </a:stretch>
        </p:blipFill>
        <p:spPr bwMode="auto">
          <a:xfrm>
            <a:off x="55534" y="31735"/>
            <a:ext cx="444500" cy="468313"/>
          </a:xfrm>
          <a:prstGeom prst="rect">
            <a:avLst/>
          </a:prstGeom>
          <a:noFill/>
          <a:ln w="9525">
            <a:noFill/>
            <a:miter lim="800000"/>
            <a:headEnd/>
            <a:tailEnd/>
          </a:ln>
        </p:spPr>
      </p:pic>
    </p:spTree>
    <p:extLst>
      <p:ext uri="{BB962C8B-B14F-4D97-AF65-F5344CB8AC3E}">
        <p14:creationId xmlns="" xmlns:p14="http://schemas.microsoft.com/office/powerpoint/2010/main" val="959919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5979"/>
            <a:ext cx="8229600" cy="857250"/>
          </a:xfrm>
          <a:prstGeom prst="rect">
            <a:avLst/>
          </a:prstGeom>
        </p:spPr>
        <p:txBody>
          <a:bodyPr lIns="91423" tIns="45711" rIns="91423" bIns="45711"/>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lIns="91423" tIns="45711" rIns="91423" bIns="45711"/>
          <a:lstStyle/>
          <a:p>
            <a:fld id="{DF659192-60C8-49F5-94DF-1E29C3FCC85C}" type="datetimeFigureOut">
              <a:rPr lang="zh-CN" altLang="en-US" smtClean="0"/>
              <a:pPr/>
              <a:t>2020/5/13</a:t>
            </a:fld>
            <a:endParaRPr lang="zh-CN" altLang="en-US"/>
          </a:p>
        </p:txBody>
      </p:sp>
      <p:sp>
        <p:nvSpPr>
          <p:cNvPr id="4" name="页脚占位符 3"/>
          <p:cNvSpPr>
            <a:spLocks noGrp="1"/>
          </p:cNvSpPr>
          <p:nvPr>
            <p:ph type="ftr" sz="quarter" idx="11"/>
          </p:nvPr>
        </p:nvSpPr>
        <p:spPr>
          <a:xfrm>
            <a:off x="3124201" y="4767263"/>
            <a:ext cx="2895600" cy="273844"/>
          </a:xfrm>
          <a:prstGeom prst="rect">
            <a:avLst/>
          </a:prstGeom>
        </p:spPr>
        <p:txBody>
          <a:bodyPr lIns="91423" tIns="45711" rIns="91423" bIns="45711"/>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lIns="91423" tIns="45711" rIns="91423" bIns="45711"/>
          <a:lstStyle/>
          <a:p>
            <a:fld id="{EB730883-2733-4EB0-9793-894FF9D50112}" type="slidenum">
              <a:rPr lang="zh-CN" altLang="en-US" smtClean="0"/>
              <a:pPr/>
              <a:t>‹#›</a:t>
            </a:fld>
            <a:endParaRPr lang="zh-CN" altLang="en-US"/>
          </a:p>
        </p:txBody>
      </p:sp>
      <p:pic>
        <p:nvPicPr>
          <p:cNvPr id="6" name="Picture 12" descr="C:\Documents and Settings\Administrator\桌面\leguna\国家税务局最新标志含矢量国徽977294副本.png"/>
          <p:cNvPicPr>
            <a:picLocks noChangeAspect="1" noChangeArrowheads="1"/>
          </p:cNvPicPr>
          <p:nvPr userDrawn="1"/>
        </p:nvPicPr>
        <p:blipFill>
          <a:blip r:embed="rId2"/>
          <a:srcRect/>
          <a:stretch>
            <a:fillRect/>
          </a:stretch>
        </p:blipFill>
        <p:spPr bwMode="auto">
          <a:xfrm>
            <a:off x="55534" y="31735"/>
            <a:ext cx="444500" cy="468313"/>
          </a:xfrm>
          <a:prstGeom prst="rect">
            <a:avLst/>
          </a:prstGeom>
          <a:noFill/>
          <a:ln w="9525">
            <a:noFill/>
            <a:miter lim="800000"/>
            <a:headEnd/>
            <a:tailEnd/>
          </a:ln>
        </p:spPr>
      </p:pic>
    </p:spTree>
    <p:extLst>
      <p:ext uri="{BB962C8B-B14F-4D97-AF65-F5344CB8AC3E}">
        <p14:creationId xmlns="" xmlns:p14="http://schemas.microsoft.com/office/powerpoint/2010/main" val="3222144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lIns="91423" tIns="45711" rIns="91423" bIns="45711"/>
          <a:lstStyle/>
          <a:p>
            <a:fld id="{DF659192-60C8-49F5-94DF-1E29C3FCC85C}" type="datetimeFigureOut">
              <a:rPr lang="zh-CN" altLang="en-US" smtClean="0"/>
              <a:pPr/>
              <a:t>2020/5/13</a:t>
            </a:fld>
            <a:endParaRPr lang="zh-CN" altLang="en-US"/>
          </a:p>
        </p:txBody>
      </p:sp>
      <p:sp>
        <p:nvSpPr>
          <p:cNvPr id="3" name="页脚占位符 2"/>
          <p:cNvSpPr>
            <a:spLocks noGrp="1"/>
          </p:cNvSpPr>
          <p:nvPr>
            <p:ph type="ftr" sz="quarter" idx="11"/>
          </p:nvPr>
        </p:nvSpPr>
        <p:spPr>
          <a:xfrm>
            <a:off x="3124201" y="4767263"/>
            <a:ext cx="2895600" cy="273844"/>
          </a:xfrm>
          <a:prstGeom prst="rect">
            <a:avLst/>
          </a:prstGeom>
        </p:spPr>
        <p:txBody>
          <a:bodyPr lIns="91423" tIns="45711" rIns="91423" bIns="45711"/>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lIns="91423" tIns="45711" rIns="91423" bIns="45711"/>
          <a:lstStyle/>
          <a:p>
            <a:fld id="{EB730883-2733-4EB0-9793-894FF9D50112}" type="slidenum">
              <a:rPr lang="zh-CN" altLang="en-US" smtClean="0"/>
              <a:pPr/>
              <a:t>‹#›</a:t>
            </a:fld>
            <a:endParaRPr lang="zh-CN" altLang="en-US"/>
          </a:p>
        </p:txBody>
      </p:sp>
      <p:pic>
        <p:nvPicPr>
          <p:cNvPr id="5" name="Picture 12" descr="C:\Documents and Settings\Administrator\桌面\leguna\国家税务局最新标志含矢量国徽977294副本.png"/>
          <p:cNvPicPr>
            <a:picLocks noChangeAspect="1" noChangeArrowheads="1"/>
          </p:cNvPicPr>
          <p:nvPr userDrawn="1"/>
        </p:nvPicPr>
        <p:blipFill>
          <a:blip r:embed="rId2"/>
          <a:srcRect/>
          <a:stretch>
            <a:fillRect/>
          </a:stretch>
        </p:blipFill>
        <p:spPr bwMode="auto">
          <a:xfrm>
            <a:off x="55534" y="31735"/>
            <a:ext cx="444500" cy="468313"/>
          </a:xfrm>
          <a:prstGeom prst="rect">
            <a:avLst/>
          </a:prstGeom>
          <a:noFill/>
          <a:ln w="9525">
            <a:noFill/>
            <a:miter lim="800000"/>
            <a:headEnd/>
            <a:tailEnd/>
          </a:ln>
        </p:spPr>
      </p:pic>
    </p:spTree>
    <p:extLst>
      <p:ext uri="{BB962C8B-B14F-4D97-AF65-F5344CB8AC3E}">
        <p14:creationId xmlns="" xmlns:p14="http://schemas.microsoft.com/office/powerpoint/2010/main" val="3832706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a:prstGeom prst="rect">
            <a:avLst/>
          </a:prstGeom>
        </p:spPr>
        <p:txBody>
          <a:bodyPr lIns="91423" tIns="45711" rIns="91423" bIns="45711"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a:prstGeom prst="rect">
            <a:avLst/>
          </a:prstGeom>
        </p:spPr>
        <p:txBody>
          <a:bodyPr lIns="91423" tIns="45711" rIns="91423" bIns="4571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7"/>
            <a:ext cx="3008313" cy="3518297"/>
          </a:xfrm>
          <a:prstGeom prst="rect">
            <a:avLst/>
          </a:prstGeom>
        </p:spPr>
        <p:txBody>
          <a:bodyPr lIns="91423" tIns="45711" rIns="91423" bIns="45711"/>
          <a:lstStyle>
            <a:lvl1pPr marL="0" indent="0">
              <a:buNone/>
              <a:defRPr sz="1400"/>
            </a:lvl1pPr>
            <a:lvl2pPr marL="457116" indent="0">
              <a:buNone/>
              <a:defRPr sz="1200"/>
            </a:lvl2pPr>
            <a:lvl3pPr marL="914232" indent="0">
              <a:buNone/>
              <a:defRPr sz="1000"/>
            </a:lvl3pPr>
            <a:lvl4pPr marL="1371348" indent="0">
              <a:buNone/>
              <a:defRPr sz="900"/>
            </a:lvl4pPr>
            <a:lvl5pPr marL="1828464" indent="0">
              <a:buNone/>
              <a:defRPr sz="900"/>
            </a:lvl5pPr>
            <a:lvl6pPr marL="2285581" indent="0">
              <a:buNone/>
              <a:defRPr sz="900"/>
            </a:lvl6pPr>
            <a:lvl7pPr marL="2742696" indent="0">
              <a:buNone/>
              <a:defRPr sz="900"/>
            </a:lvl7pPr>
            <a:lvl8pPr marL="3199813" indent="0">
              <a:buNone/>
              <a:defRPr sz="900"/>
            </a:lvl8pPr>
            <a:lvl9pPr marL="3656929"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lIns="91423" tIns="45711" rIns="91423" bIns="45711"/>
          <a:lstStyle/>
          <a:p>
            <a:fld id="{DF659192-60C8-49F5-94DF-1E29C3FCC85C}" type="datetimeFigureOut">
              <a:rPr lang="zh-CN" altLang="en-US" smtClean="0"/>
              <a:pPr/>
              <a:t>2020/5/13</a:t>
            </a:fld>
            <a:endParaRPr lang="zh-CN" altLang="en-US"/>
          </a:p>
        </p:txBody>
      </p:sp>
      <p:sp>
        <p:nvSpPr>
          <p:cNvPr id="6" name="页脚占位符 5"/>
          <p:cNvSpPr>
            <a:spLocks noGrp="1"/>
          </p:cNvSpPr>
          <p:nvPr>
            <p:ph type="ftr" sz="quarter" idx="11"/>
          </p:nvPr>
        </p:nvSpPr>
        <p:spPr>
          <a:xfrm>
            <a:off x="3124201" y="4767263"/>
            <a:ext cx="2895600" cy="273844"/>
          </a:xfrm>
          <a:prstGeom prst="rect">
            <a:avLst/>
          </a:prstGeom>
        </p:spPr>
        <p:txBody>
          <a:bodyPr lIns="91423" tIns="45711" rIns="91423" bIns="45711"/>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lIns="91423" tIns="45711" rIns="91423" bIns="45711"/>
          <a:lstStyle/>
          <a:p>
            <a:fld id="{EB730883-2733-4EB0-9793-894FF9D50112}" type="slidenum">
              <a:rPr lang="zh-CN" altLang="en-US" smtClean="0"/>
              <a:pPr/>
              <a:t>‹#›</a:t>
            </a:fld>
            <a:endParaRPr lang="zh-CN" altLang="en-US"/>
          </a:p>
        </p:txBody>
      </p:sp>
      <p:pic>
        <p:nvPicPr>
          <p:cNvPr id="8" name="Picture 12" descr="C:\Documents and Settings\Administrator\桌面\leguna\国家税务局最新标志含矢量国徽977294副本.png"/>
          <p:cNvPicPr>
            <a:picLocks noChangeAspect="1" noChangeArrowheads="1"/>
          </p:cNvPicPr>
          <p:nvPr userDrawn="1"/>
        </p:nvPicPr>
        <p:blipFill>
          <a:blip r:embed="rId2"/>
          <a:srcRect/>
          <a:stretch>
            <a:fillRect/>
          </a:stretch>
        </p:blipFill>
        <p:spPr bwMode="auto">
          <a:xfrm>
            <a:off x="55534" y="31735"/>
            <a:ext cx="444500" cy="468313"/>
          </a:xfrm>
          <a:prstGeom prst="rect">
            <a:avLst/>
          </a:prstGeom>
          <a:noFill/>
          <a:ln w="9525">
            <a:noFill/>
            <a:miter lim="800000"/>
            <a:headEnd/>
            <a:tailEnd/>
          </a:ln>
        </p:spPr>
      </p:pic>
    </p:spTree>
    <p:extLst>
      <p:ext uri="{BB962C8B-B14F-4D97-AF65-F5344CB8AC3E}">
        <p14:creationId xmlns="" xmlns:p14="http://schemas.microsoft.com/office/powerpoint/2010/main" val="2855131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lIns="91423" tIns="45711" rIns="91423" bIns="45711"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lIns="91423" tIns="45711" rIns="91423" bIns="45711"/>
          <a:lstStyle>
            <a:lvl1pPr marL="0" indent="0">
              <a:buNone/>
              <a:defRPr sz="3200"/>
            </a:lvl1pPr>
            <a:lvl2pPr marL="457116" indent="0">
              <a:buNone/>
              <a:defRPr sz="2800"/>
            </a:lvl2pPr>
            <a:lvl3pPr marL="914232" indent="0">
              <a:buNone/>
              <a:defRPr sz="2400"/>
            </a:lvl3pPr>
            <a:lvl4pPr marL="1371348" indent="0">
              <a:buNone/>
              <a:defRPr sz="2000"/>
            </a:lvl4pPr>
            <a:lvl5pPr marL="1828464" indent="0">
              <a:buNone/>
              <a:defRPr sz="2000"/>
            </a:lvl5pPr>
            <a:lvl6pPr marL="2285581" indent="0">
              <a:buNone/>
              <a:defRPr sz="2000"/>
            </a:lvl6pPr>
            <a:lvl7pPr marL="2742696" indent="0">
              <a:buNone/>
              <a:defRPr sz="2000"/>
            </a:lvl7pPr>
            <a:lvl8pPr marL="3199813" indent="0">
              <a:buNone/>
              <a:defRPr sz="2000"/>
            </a:lvl8pPr>
            <a:lvl9pPr marL="3656929"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a:prstGeom prst="rect">
            <a:avLst/>
          </a:prstGeom>
        </p:spPr>
        <p:txBody>
          <a:bodyPr lIns="91423" tIns="45711" rIns="91423" bIns="45711"/>
          <a:lstStyle>
            <a:lvl1pPr marL="0" indent="0">
              <a:buNone/>
              <a:defRPr sz="1400"/>
            </a:lvl1pPr>
            <a:lvl2pPr marL="457116" indent="0">
              <a:buNone/>
              <a:defRPr sz="1200"/>
            </a:lvl2pPr>
            <a:lvl3pPr marL="914232" indent="0">
              <a:buNone/>
              <a:defRPr sz="1000"/>
            </a:lvl3pPr>
            <a:lvl4pPr marL="1371348" indent="0">
              <a:buNone/>
              <a:defRPr sz="900"/>
            </a:lvl4pPr>
            <a:lvl5pPr marL="1828464" indent="0">
              <a:buNone/>
              <a:defRPr sz="900"/>
            </a:lvl5pPr>
            <a:lvl6pPr marL="2285581" indent="0">
              <a:buNone/>
              <a:defRPr sz="900"/>
            </a:lvl6pPr>
            <a:lvl7pPr marL="2742696" indent="0">
              <a:buNone/>
              <a:defRPr sz="900"/>
            </a:lvl7pPr>
            <a:lvl8pPr marL="3199813" indent="0">
              <a:buNone/>
              <a:defRPr sz="900"/>
            </a:lvl8pPr>
            <a:lvl9pPr marL="3656929"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lIns="91423" tIns="45711" rIns="91423" bIns="45711"/>
          <a:lstStyle/>
          <a:p>
            <a:fld id="{DF659192-60C8-49F5-94DF-1E29C3FCC85C}" type="datetimeFigureOut">
              <a:rPr lang="zh-CN" altLang="en-US" smtClean="0"/>
              <a:pPr/>
              <a:t>2020/5/13</a:t>
            </a:fld>
            <a:endParaRPr lang="zh-CN" altLang="en-US"/>
          </a:p>
        </p:txBody>
      </p:sp>
      <p:sp>
        <p:nvSpPr>
          <p:cNvPr id="6" name="页脚占位符 5"/>
          <p:cNvSpPr>
            <a:spLocks noGrp="1"/>
          </p:cNvSpPr>
          <p:nvPr>
            <p:ph type="ftr" sz="quarter" idx="11"/>
          </p:nvPr>
        </p:nvSpPr>
        <p:spPr>
          <a:xfrm>
            <a:off x="3124201" y="4767263"/>
            <a:ext cx="2895600" cy="273844"/>
          </a:xfrm>
          <a:prstGeom prst="rect">
            <a:avLst/>
          </a:prstGeom>
        </p:spPr>
        <p:txBody>
          <a:bodyPr lIns="91423" tIns="45711" rIns="91423" bIns="45711"/>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lIns="91423" tIns="45711" rIns="91423" bIns="45711"/>
          <a:lstStyle/>
          <a:p>
            <a:fld id="{EB730883-2733-4EB0-9793-894FF9D50112}" type="slidenum">
              <a:rPr lang="zh-CN" altLang="en-US" smtClean="0"/>
              <a:pPr/>
              <a:t>‹#›</a:t>
            </a:fld>
            <a:endParaRPr lang="zh-CN" altLang="en-US"/>
          </a:p>
        </p:txBody>
      </p:sp>
      <p:pic>
        <p:nvPicPr>
          <p:cNvPr id="8" name="Picture 12" descr="C:\Documents and Settings\Administrator\桌面\leguna\国家税务局最新标志含矢量国徽977294副本.png"/>
          <p:cNvPicPr>
            <a:picLocks noChangeAspect="1" noChangeArrowheads="1"/>
          </p:cNvPicPr>
          <p:nvPr userDrawn="1"/>
        </p:nvPicPr>
        <p:blipFill>
          <a:blip r:embed="rId2"/>
          <a:srcRect/>
          <a:stretch>
            <a:fillRect/>
          </a:stretch>
        </p:blipFill>
        <p:spPr bwMode="auto">
          <a:xfrm>
            <a:off x="55534" y="31735"/>
            <a:ext cx="444500" cy="468313"/>
          </a:xfrm>
          <a:prstGeom prst="rect">
            <a:avLst/>
          </a:prstGeom>
          <a:noFill/>
          <a:ln w="9525">
            <a:noFill/>
            <a:miter lim="800000"/>
            <a:headEnd/>
            <a:tailEnd/>
          </a:ln>
        </p:spPr>
      </p:pic>
    </p:spTree>
    <p:extLst>
      <p:ext uri="{BB962C8B-B14F-4D97-AF65-F5344CB8AC3E}">
        <p14:creationId xmlns="" xmlns:p14="http://schemas.microsoft.com/office/powerpoint/2010/main" val="4187172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77676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76" r:id="rId15"/>
    <p:sldLayoutId id="2147483685" r:id="rId16"/>
    <p:sldLayoutId id="2147483686" r:id="rId17"/>
  </p:sldLayoutIdLst>
  <p:txStyles>
    <p:titleStyle>
      <a:lvl1pPr algn="ctr" defTabSz="914232" rtl="0" eaLnBrk="1" latinLnBrk="0" hangingPunct="1">
        <a:spcBef>
          <a:spcPct val="0"/>
        </a:spcBef>
        <a:buNone/>
        <a:defRPr sz="4400" kern="1200">
          <a:solidFill>
            <a:schemeClr val="tx1"/>
          </a:solidFill>
          <a:latin typeface="+mj-lt"/>
          <a:ea typeface="+mj-ea"/>
          <a:cs typeface="+mj-cs"/>
        </a:defRPr>
      </a:lvl1pPr>
    </p:titleStyle>
    <p:bodyStyle>
      <a:lvl1pPr marL="342837" indent="-342837" algn="l" defTabSz="9142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14" indent="-285697" algn="l" defTabSz="9142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90" indent="-228558" algn="l" defTabSz="9142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07" indent="-228558" algn="l" defTabSz="9142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22" indent="-228558" algn="l" defTabSz="9142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138" indent="-228558" algn="l" defTabSz="9142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55" indent="-228558" algn="l" defTabSz="9142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71" indent="-228558" algn="l" defTabSz="9142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87" indent="-228558" algn="l" defTabSz="9142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32" rtl="0" eaLnBrk="1" latinLnBrk="0" hangingPunct="1">
        <a:defRPr sz="1800" kern="1200">
          <a:solidFill>
            <a:schemeClr val="tx1"/>
          </a:solidFill>
          <a:latin typeface="+mn-lt"/>
          <a:ea typeface="+mn-ea"/>
          <a:cs typeface="+mn-cs"/>
        </a:defRPr>
      </a:lvl1pPr>
      <a:lvl2pPr marL="457116" algn="l" defTabSz="914232" rtl="0" eaLnBrk="1" latinLnBrk="0" hangingPunct="1">
        <a:defRPr sz="1800" kern="1200">
          <a:solidFill>
            <a:schemeClr val="tx1"/>
          </a:solidFill>
          <a:latin typeface="+mn-lt"/>
          <a:ea typeface="+mn-ea"/>
          <a:cs typeface="+mn-cs"/>
        </a:defRPr>
      </a:lvl2pPr>
      <a:lvl3pPr marL="914232" algn="l" defTabSz="914232" rtl="0" eaLnBrk="1" latinLnBrk="0" hangingPunct="1">
        <a:defRPr sz="1800" kern="1200">
          <a:solidFill>
            <a:schemeClr val="tx1"/>
          </a:solidFill>
          <a:latin typeface="+mn-lt"/>
          <a:ea typeface="+mn-ea"/>
          <a:cs typeface="+mn-cs"/>
        </a:defRPr>
      </a:lvl3pPr>
      <a:lvl4pPr marL="1371348" algn="l" defTabSz="914232" rtl="0" eaLnBrk="1" latinLnBrk="0" hangingPunct="1">
        <a:defRPr sz="1800" kern="1200">
          <a:solidFill>
            <a:schemeClr val="tx1"/>
          </a:solidFill>
          <a:latin typeface="+mn-lt"/>
          <a:ea typeface="+mn-ea"/>
          <a:cs typeface="+mn-cs"/>
        </a:defRPr>
      </a:lvl4pPr>
      <a:lvl5pPr marL="1828464" algn="l" defTabSz="914232" rtl="0" eaLnBrk="1" latinLnBrk="0" hangingPunct="1">
        <a:defRPr sz="1800" kern="1200">
          <a:solidFill>
            <a:schemeClr val="tx1"/>
          </a:solidFill>
          <a:latin typeface="+mn-lt"/>
          <a:ea typeface="+mn-ea"/>
          <a:cs typeface="+mn-cs"/>
        </a:defRPr>
      </a:lvl5pPr>
      <a:lvl6pPr marL="2285581" algn="l" defTabSz="914232" rtl="0" eaLnBrk="1" latinLnBrk="0" hangingPunct="1">
        <a:defRPr sz="1800" kern="1200">
          <a:solidFill>
            <a:schemeClr val="tx1"/>
          </a:solidFill>
          <a:latin typeface="+mn-lt"/>
          <a:ea typeface="+mn-ea"/>
          <a:cs typeface="+mn-cs"/>
        </a:defRPr>
      </a:lvl6pPr>
      <a:lvl7pPr marL="2742696" algn="l" defTabSz="914232" rtl="0" eaLnBrk="1" latinLnBrk="0" hangingPunct="1">
        <a:defRPr sz="1800" kern="1200">
          <a:solidFill>
            <a:schemeClr val="tx1"/>
          </a:solidFill>
          <a:latin typeface="+mn-lt"/>
          <a:ea typeface="+mn-ea"/>
          <a:cs typeface="+mn-cs"/>
        </a:defRPr>
      </a:lvl7pPr>
      <a:lvl8pPr marL="3199813" algn="l" defTabSz="914232" rtl="0" eaLnBrk="1" latinLnBrk="0" hangingPunct="1">
        <a:defRPr sz="1800" kern="1200">
          <a:solidFill>
            <a:schemeClr val="tx1"/>
          </a:solidFill>
          <a:latin typeface="+mn-lt"/>
          <a:ea typeface="+mn-ea"/>
          <a:cs typeface="+mn-cs"/>
        </a:defRPr>
      </a:lvl8pPr>
      <a:lvl9pPr marL="3656929" algn="l" defTabSz="91423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97D1FDA-8AD7-41A1-A0AC-B73BFC6DE265}" type="datetimeFigureOut">
              <a:rPr lang="zh-CN" altLang="en-US" smtClean="0"/>
              <a:pPr/>
              <a:t>2020/5/13</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D327145-FF81-4AC9-98EB-2A48FA1E94C3}" type="slidenum">
              <a:rPr lang="zh-CN" altLang="en-US" smtClean="0"/>
              <a:pPr/>
              <a:t>‹#›</a:t>
            </a:fld>
            <a:endParaRPr lang="zh-CN" altLang="en-US"/>
          </a:p>
        </p:txBody>
      </p:sp>
      <p:pic>
        <p:nvPicPr>
          <p:cNvPr id="7" name="Picture 12" descr="C:\Documents and Settings\Administrator\桌面\leguna\国家税务局最新标志含矢量国徽977294副本.png"/>
          <p:cNvPicPr>
            <a:picLocks noChangeAspect="1" noChangeArrowheads="1"/>
          </p:cNvPicPr>
          <p:nvPr userDrawn="1"/>
        </p:nvPicPr>
        <p:blipFill>
          <a:blip r:embed="rId14"/>
          <a:srcRect/>
          <a:stretch>
            <a:fillRect/>
          </a:stretch>
        </p:blipFill>
        <p:spPr bwMode="auto">
          <a:xfrm>
            <a:off x="55534" y="31735"/>
            <a:ext cx="444500" cy="468313"/>
          </a:xfrm>
          <a:prstGeom prst="rect">
            <a:avLst/>
          </a:prstGeom>
          <a:noFill/>
          <a:ln w="9525">
            <a:noFill/>
            <a:miter lim="800000"/>
            <a:headEnd/>
            <a:tailEnd/>
          </a:ln>
        </p:spPr>
      </p:pic>
    </p:spTree>
    <p:extLst>
      <p:ext uri="{BB962C8B-B14F-4D97-AF65-F5344CB8AC3E}">
        <p14:creationId xmlns="" xmlns:p14="http://schemas.microsoft.com/office/powerpoint/2010/main" val="392867423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457200" y="206375"/>
            <a:ext cx="8229600" cy="857250"/>
          </a:xfrm>
        </p:spPr>
        <p:txBody>
          <a:bodyPr/>
          <a:lstStyle/>
          <a:p>
            <a:endParaRPr lang="zh-CN" altLang="en-US" smtClean="0"/>
          </a:p>
        </p:txBody>
      </p:sp>
      <p:sp>
        <p:nvSpPr>
          <p:cNvPr id="15363" name="日期占位符 2"/>
          <p:cNvSpPr>
            <a:spLocks noGrp="1"/>
          </p:cNvSpPr>
          <p:nvPr>
            <p:ph type="dt" sz="quarter" idx="10"/>
          </p:nvPr>
        </p:nvSpPr>
        <p:spPr>
          <a:noFill/>
        </p:spPr>
        <p:txBody>
          <a:bodyPr/>
          <a:lstStyle/>
          <a:p>
            <a:fld id="{9DC3A030-5D75-438A-98EF-244B6B5BE3AF}" type="datetime1">
              <a:rPr lang="en-US" altLang="zh-CN" smtClean="0"/>
              <a:pPr/>
              <a:t>5/13/2020</a:t>
            </a:fld>
            <a:endParaRPr lang="zh-CN" altLang="en-US" sz="1800" smtClean="0">
              <a:solidFill>
                <a:schemeClr val="tx1"/>
              </a:solidFill>
            </a:endParaRPr>
          </a:p>
        </p:txBody>
      </p:sp>
      <p:pic>
        <p:nvPicPr>
          <p:cNvPr id="15364" name="图片 4" descr="网络直播间(加深).jpg"/>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6"/>
          <p:cNvSpPr/>
          <p:nvPr/>
        </p:nvSpPr>
        <p:spPr>
          <a:xfrm>
            <a:off x="0" y="1722623"/>
            <a:ext cx="9144000" cy="1656184"/>
          </a:xfrm>
          <a:prstGeom prst="rect">
            <a:avLst/>
          </a:prstGeom>
          <a:solidFill>
            <a:srgbClr val="00A1DA"/>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p>
        </p:txBody>
      </p:sp>
      <p:sp>
        <p:nvSpPr>
          <p:cNvPr id="4" name="Text Placeholder 4"/>
          <p:cNvSpPr txBox="1">
            <a:spLocks/>
          </p:cNvSpPr>
          <p:nvPr/>
        </p:nvSpPr>
        <p:spPr>
          <a:xfrm>
            <a:off x="7241068" y="2001467"/>
            <a:ext cx="1272728" cy="1080120"/>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8000" dirty="0">
                <a:solidFill>
                  <a:schemeClr val="bg1"/>
                </a:solidFill>
                <a:latin typeface="Impact" panose="020B0806030902050204" pitchFamily="34" charset="0"/>
                <a:ea typeface="微软雅黑" panose="020B0503020204020204" pitchFamily="34" charset="-122"/>
              </a:rPr>
              <a:t>02</a:t>
            </a:r>
            <a:endParaRPr lang="en-GB" sz="5400" dirty="0">
              <a:solidFill>
                <a:schemeClr val="bg1"/>
              </a:solidFill>
              <a:latin typeface="Impact" panose="020B0806030902050204" pitchFamily="34" charset="0"/>
              <a:ea typeface="微软雅黑" panose="020B0503020204020204" pitchFamily="34" charset="-122"/>
            </a:endParaRPr>
          </a:p>
        </p:txBody>
      </p:sp>
      <p:sp>
        <p:nvSpPr>
          <p:cNvPr id="5" name="TextBox 4"/>
          <p:cNvSpPr txBox="1"/>
          <p:nvPr/>
        </p:nvSpPr>
        <p:spPr>
          <a:xfrm>
            <a:off x="3450356" y="2135440"/>
            <a:ext cx="3651772" cy="623250"/>
          </a:xfrm>
          <a:prstGeom prst="rect">
            <a:avLst/>
          </a:prstGeom>
          <a:noFill/>
        </p:spPr>
        <p:txBody>
          <a:bodyPr wrap="square" lIns="68584" tIns="34291" rIns="68584" bIns="34291" rtlCol="0">
            <a:spAutoFit/>
          </a:bodyPr>
          <a:lstStyle/>
          <a:p>
            <a:pPr algn="ctr" eaLnBrk="0" hangingPunct="0"/>
            <a:r>
              <a:rPr lang="zh-CN" altLang="en-US" sz="3600" b="1" dirty="0">
                <a:solidFill>
                  <a:schemeClr val="bg1"/>
                </a:solidFill>
                <a:latin typeface="微软雅黑" pitchFamily="34" charset="-122"/>
                <a:ea typeface="微软雅黑" pitchFamily="34" charset="-122"/>
                <a:sym typeface="微软雅黑" pitchFamily="34" charset="-122"/>
              </a:rPr>
              <a:t>延期申报业务</a:t>
            </a:r>
          </a:p>
        </p:txBody>
      </p:sp>
      <p:sp>
        <p:nvSpPr>
          <p:cNvPr id="21" name="TextBox 20"/>
          <p:cNvSpPr txBox="1"/>
          <p:nvPr/>
        </p:nvSpPr>
        <p:spPr>
          <a:xfrm>
            <a:off x="4026420" y="2633371"/>
            <a:ext cx="3075708" cy="346251"/>
          </a:xfrm>
          <a:prstGeom prst="rect">
            <a:avLst/>
          </a:prstGeom>
          <a:noFill/>
        </p:spPr>
        <p:txBody>
          <a:bodyPr wrap="square" lIns="68584" tIns="34291" rIns="68584" bIns="34291" rtlCol="0">
            <a:spAutoFit/>
          </a:bodyPr>
          <a:lstStyle/>
          <a:p>
            <a:pPr algn="r" eaLnBrk="0" hangingPunct="0"/>
            <a:r>
              <a:rPr lang="zh-CN" altLang="en-US" dirty="0">
                <a:solidFill>
                  <a:schemeClr val="bg1"/>
                </a:solidFill>
                <a:latin typeface="微软雅黑" pitchFamily="34" charset="-122"/>
                <a:ea typeface="微软雅黑" pitchFamily="34" charset="-122"/>
                <a:sym typeface="微软雅黑" pitchFamily="34" charset="-122"/>
              </a:rPr>
              <a:t>实操精讲</a:t>
            </a:r>
          </a:p>
        </p:txBody>
      </p:sp>
      <p:grpSp>
        <p:nvGrpSpPr>
          <p:cNvPr id="3" name="组合 26"/>
          <p:cNvGrpSpPr/>
          <p:nvPr/>
        </p:nvGrpSpPr>
        <p:grpSpPr>
          <a:xfrm>
            <a:off x="827585" y="1505590"/>
            <a:ext cx="2096339" cy="2089241"/>
            <a:chOff x="755650" y="852488"/>
            <a:chExt cx="2344738" cy="2336800"/>
          </a:xfrm>
        </p:grpSpPr>
        <p:sp>
          <p:nvSpPr>
            <p:cNvPr id="24" name="Freeform 5"/>
            <p:cNvSpPr>
              <a:spLocks noEditPoints="1"/>
            </p:cNvSpPr>
            <p:nvPr/>
          </p:nvSpPr>
          <p:spPr bwMode="auto">
            <a:xfrm>
              <a:off x="755650" y="852488"/>
              <a:ext cx="2344738" cy="2336800"/>
            </a:xfrm>
            <a:custGeom>
              <a:avLst/>
              <a:gdLst>
                <a:gd name="T0" fmla="*/ 325 w 3063"/>
                <a:gd name="T1" fmla="*/ 1531 h 3056"/>
                <a:gd name="T2" fmla="*/ 1531 w 3063"/>
                <a:gd name="T3" fmla="*/ 325 h 3056"/>
                <a:gd name="T4" fmla="*/ 2738 w 3063"/>
                <a:gd name="T5" fmla="*/ 1531 h 3056"/>
                <a:gd name="T6" fmla="*/ 1531 w 3063"/>
                <a:gd name="T7" fmla="*/ 2737 h 3056"/>
                <a:gd name="T8" fmla="*/ 325 w 3063"/>
                <a:gd name="T9" fmla="*/ 1531 h 3056"/>
                <a:gd name="T10" fmla="*/ 1291 w 3063"/>
                <a:gd name="T11" fmla="*/ 246 h 3056"/>
                <a:gd name="T12" fmla="*/ 1115 w 3063"/>
                <a:gd name="T13" fmla="*/ 57 h 3056"/>
                <a:gd name="T14" fmla="*/ 846 w 3063"/>
                <a:gd name="T15" fmla="*/ 162 h 3056"/>
                <a:gd name="T16" fmla="*/ 843 w 3063"/>
                <a:gd name="T17" fmla="*/ 419 h 3056"/>
                <a:gd name="T18" fmla="*/ 611 w 3063"/>
                <a:gd name="T19" fmla="*/ 307 h 3056"/>
                <a:gd name="T20" fmla="*/ 398 w 3063"/>
                <a:gd name="T21" fmla="*/ 502 h 3056"/>
                <a:gd name="T22" fmla="*/ 488 w 3063"/>
                <a:gd name="T23" fmla="*/ 743 h 3056"/>
                <a:gd name="T24" fmla="*/ 231 w 3063"/>
                <a:gd name="T25" fmla="*/ 722 h 3056"/>
                <a:gd name="T26" fmla="*/ 102 w 3063"/>
                <a:gd name="T27" fmla="*/ 981 h 3056"/>
                <a:gd name="T28" fmla="*/ 274 w 3063"/>
                <a:gd name="T29" fmla="*/ 1173 h 3056"/>
                <a:gd name="T30" fmla="*/ 27 w 3063"/>
                <a:gd name="T31" fmla="*/ 1247 h 3056"/>
                <a:gd name="T32" fmla="*/ 0 w 3063"/>
                <a:gd name="T33" fmla="*/ 1531 h 3056"/>
                <a:gd name="T34" fmla="*/ 0 w 3063"/>
                <a:gd name="T35" fmla="*/ 1535 h 3056"/>
                <a:gd name="T36" fmla="*/ 229 w 3063"/>
                <a:gd name="T37" fmla="*/ 1652 h 3056"/>
                <a:gd name="T38" fmla="*/ 26 w 3063"/>
                <a:gd name="T39" fmla="*/ 1809 h 3056"/>
                <a:gd name="T40" fmla="*/ 105 w 3063"/>
                <a:gd name="T41" fmla="*/ 2087 h 3056"/>
                <a:gd name="T42" fmla="*/ 361 w 3063"/>
                <a:gd name="T43" fmla="*/ 2114 h 3056"/>
                <a:gd name="T44" fmla="*/ 228 w 3063"/>
                <a:gd name="T45" fmla="*/ 2334 h 3056"/>
                <a:gd name="T46" fmla="*/ 402 w 3063"/>
                <a:gd name="T47" fmla="*/ 2565 h 3056"/>
                <a:gd name="T48" fmla="*/ 651 w 3063"/>
                <a:gd name="T49" fmla="*/ 2498 h 3056"/>
                <a:gd name="T50" fmla="*/ 606 w 3063"/>
                <a:gd name="T51" fmla="*/ 2751 h 3056"/>
                <a:gd name="T52" fmla="*/ 852 w 3063"/>
                <a:gd name="T53" fmla="*/ 2904 h 3056"/>
                <a:gd name="T54" fmla="*/ 1059 w 3063"/>
                <a:gd name="T55" fmla="*/ 2751 h 3056"/>
                <a:gd name="T56" fmla="*/ 1109 w 3063"/>
                <a:gd name="T57" fmla="*/ 3003 h 3056"/>
                <a:gd name="T58" fmla="*/ 1394 w 3063"/>
                <a:gd name="T59" fmla="*/ 3056 h 3056"/>
                <a:gd name="T60" fmla="*/ 1531 w 3063"/>
                <a:gd name="T61" fmla="*/ 2839 h 3056"/>
                <a:gd name="T62" fmla="*/ 1669 w 3063"/>
                <a:gd name="T63" fmla="*/ 3056 h 3056"/>
                <a:gd name="T64" fmla="*/ 1954 w 3063"/>
                <a:gd name="T65" fmla="*/ 3003 h 3056"/>
                <a:gd name="T66" fmla="*/ 2004 w 3063"/>
                <a:gd name="T67" fmla="*/ 2751 h 3056"/>
                <a:gd name="T68" fmla="*/ 2211 w 3063"/>
                <a:gd name="T69" fmla="*/ 2904 h 3056"/>
                <a:gd name="T70" fmla="*/ 2457 w 3063"/>
                <a:gd name="T71" fmla="*/ 2751 h 3056"/>
                <a:gd name="T72" fmla="*/ 2412 w 3063"/>
                <a:gd name="T73" fmla="*/ 2498 h 3056"/>
                <a:gd name="T74" fmla="*/ 2661 w 3063"/>
                <a:gd name="T75" fmla="*/ 2565 h 3056"/>
                <a:gd name="T76" fmla="*/ 2835 w 3063"/>
                <a:gd name="T77" fmla="*/ 2334 h 3056"/>
                <a:gd name="T78" fmla="*/ 2702 w 3063"/>
                <a:gd name="T79" fmla="*/ 2114 h 3056"/>
                <a:gd name="T80" fmla="*/ 2958 w 3063"/>
                <a:gd name="T81" fmla="*/ 2087 h 3056"/>
                <a:gd name="T82" fmla="*/ 3037 w 3063"/>
                <a:gd name="T83" fmla="*/ 1809 h 3056"/>
                <a:gd name="T84" fmla="*/ 2834 w 3063"/>
                <a:gd name="T85" fmla="*/ 1652 h 3056"/>
                <a:gd name="T86" fmla="*/ 3063 w 3063"/>
                <a:gd name="T87" fmla="*/ 1535 h 3056"/>
                <a:gd name="T88" fmla="*/ 3063 w 3063"/>
                <a:gd name="T89" fmla="*/ 1531 h 3056"/>
                <a:gd name="T90" fmla="*/ 3036 w 3063"/>
                <a:gd name="T91" fmla="*/ 1247 h 3056"/>
                <a:gd name="T92" fmla="*/ 2789 w 3063"/>
                <a:gd name="T93" fmla="*/ 1173 h 3056"/>
                <a:gd name="T94" fmla="*/ 2961 w 3063"/>
                <a:gd name="T95" fmla="*/ 981 h 3056"/>
                <a:gd name="T96" fmla="*/ 2832 w 3063"/>
                <a:gd name="T97" fmla="*/ 722 h 3056"/>
                <a:gd name="T98" fmla="*/ 2575 w 3063"/>
                <a:gd name="T99" fmla="*/ 743 h 3056"/>
                <a:gd name="T100" fmla="*/ 2665 w 3063"/>
                <a:gd name="T101" fmla="*/ 502 h 3056"/>
                <a:gd name="T102" fmla="*/ 2451 w 3063"/>
                <a:gd name="T103" fmla="*/ 307 h 3056"/>
                <a:gd name="T104" fmla="*/ 2220 w 3063"/>
                <a:gd name="T105" fmla="*/ 419 h 3056"/>
                <a:gd name="T106" fmla="*/ 2217 w 3063"/>
                <a:gd name="T107" fmla="*/ 162 h 3056"/>
                <a:gd name="T108" fmla="*/ 1948 w 3063"/>
                <a:gd name="T109" fmla="*/ 57 h 3056"/>
                <a:gd name="T110" fmla="*/ 1772 w 3063"/>
                <a:gd name="T111" fmla="*/ 246 h 3056"/>
                <a:gd name="T112" fmla="*/ 1676 w 3063"/>
                <a:gd name="T113" fmla="*/ 7 h 3056"/>
                <a:gd name="T114" fmla="*/ 1531 w 3063"/>
                <a:gd name="T115" fmla="*/ 0 h 3056"/>
                <a:gd name="T116" fmla="*/ 1387 w 3063"/>
                <a:gd name="T117" fmla="*/ 7 h 3056"/>
                <a:gd name="T118" fmla="*/ 1291 w 3063"/>
                <a:gd name="T119" fmla="*/ 246 h 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63" h="3056">
                  <a:moveTo>
                    <a:pt x="325" y="1531"/>
                  </a:moveTo>
                  <a:cubicBezTo>
                    <a:pt x="325" y="865"/>
                    <a:pt x="865" y="325"/>
                    <a:pt x="1531" y="325"/>
                  </a:cubicBezTo>
                  <a:cubicBezTo>
                    <a:pt x="2198" y="325"/>
                    <a:pt x="2738" y="865"/>
                    <a:pt x="2738" y="1531"/>
                  </a:cubicBezTo>
                  <a:cubicBezTo>
                    <a:pt x="2738" y="2197"/>
                    <a:pt x="2198" y="2737"/>
                    <a:pt x="1531" y="2737"/>
                  </a:cubicBezTo>
                  <a:cubicBezTo>
                    <a:pt x="865" y="2737"/>
                    <a:pt x="325" y="2197"/>
                    <a:pt x="325" y="1531"/>
                  </a:cubicBezTo>
                  <a:close/>
                  <a:moveTo>
                    <a:pt x="1291" y="246"/>
                  </a:moveTo>
                  <a:cubicBezTo>
                    <a:pt x="1115" y="57"/>
                    <a:pt x="1115" y="57"/>
                    <a:pt x="1115" y="57"/>
                  </a:cubicBezTo>
                  <a:cubicBezTo>
                    <a:pt x="1022" y="84"/>
                    <a:pt x="932" y="119"/>
                    <a:pt x="846" y="162"/>
                  </a:cubicBezTo>
                  <a:cubicBezTo>
                    <a:pt x="843" y="419"/>
                    <a:pt x="843" y="419"/>
                    <a:pt x="843" y="419"/>
                  </a:cubicBezTo>
                  <a:cubicBezTo>
                    <a:pt x="611" y="307"/>
                    <a:pt x="611" y="307"/>
                    <a:pt x="611" y="307"/>
                  </a:cubicBezTo>
                  <a:cubicBezTo>
                    <a:pt x="534" y="365"/>
                    <a:pt x="463" y="431"/>
                    <a:pt x="398" y="502"/>
                  </a:cubicBezTo>
                  <a:cubicBezTo>
                    <a:pt x="488" y="743"/>
                    <a:pt x="488" y="743"/>
                    <a:pt x="488" y="743"/>
                  </a:cubicBezTo>
                  <a:cubicBezTo>
                    <a:pt x="231" y="722"/>
                    <a:pt x="231" y="722"/>
                    <a:pt x="231" y="722"/>
                  </a:cubicBezTo>
                  <a:cubicBezTo>
                    <a:pt x="181" y="804"/>
                    <a:pt x="137" y="890"/>
                    <a:pt x="102" y="981"/>
                  </a:cubicBezTo>
                  <a:cubicBezTo>
                    <a:pt x="274" y="1173"/>
                    <a:pt x="274" y="1173"/>
                    <a:pt x="274" y="1173"/>
                  </a:cubicBezTo>
                  <a:cubicBezTo>
                    <a:pt x="27" y="1247"/>
                    <a:pt x="27" y="1247"/>
                    <a:pt x="27" y="1247"/>
                  </a:cubicBezTo>
                  <a:cubicBezTo>
                    <a:pt x="9" y="1339"/>
                    <a:pt x="0" y="1434"/>
                    <a:pt x="0" y="1531"/>
                  </a:cubicBezTo>
                  <a:cubicBezTo>
                    <a:pt x="0" y="1532"/>
                    <a:pt x="0" y="1533"/>
                    <a:pt x="0" y="1535"/>
                  </a:cubicBezTo>
                  <a:cubicBezTo>
                    <a:pt x="229" y="1652"/>
                    <a:pt x="229" y="1652"/>
                    <a:pt x="229" y="1652"/>
                  </a:cubicBezTo>
                  <a:cubicBezTo>
                    <a:pt x="26" y="1809"/>
                    <a:pt x="26" y="1809"/>
                    <a:pt x="26" y="1809"/>
                  </a:cubicBezTo>
                  <a:cubicBezTo>
                    <a:pt x="43" y="1906"/>
                    <a:pt x="70" y="1999"/>
                    <a:pt x="105" y="2087"/>
                  </a:cubicBezTo>
                  <a:cubicBezTo>
                    <a:pt x="361" y="2114"/>
                    <a:pt x="361" y="2114"/>
                    <a:pt x="361" y="2114"/>
                  </a:cubicBezTo>
                  <a:cubicBezTo>
                    <a:pt x="228" y="2334"/>
                    <a:pt x="228" y="2334"/>
                    <a:pt x="228" y="2334"/>
                  </a:cubicBezTo>
                  <a:cubicBezTo>
                    <a:pt x="279" y="2417"/>
                    <a:pt x="337" y="2494"/>
                    <a:pt x="402" y="2565"/>
                  </a:cubicBezTo>
                  <a:cubicBezTo>
                    <a:pt x="651" y="2498"/>
                    <a:pt x="651" y="2498"/>
                    <a:pt x="651" y="2498"/>
                  </a:cubicBezTo>
                  <a:cubicBezTo>
                    <a:pt x="606" y="2751"/>
                    <a:pt x="606" y="2751"/>
                    <a:pt x="606" y="2751"/>
                  </a:cubicBezTo>
                  <a:cubicBezTo>
                    <a:pt x="683" y="2809"/>
                    <a:pt x="765" y="2860"/>
                    <a:pt x="852" y="2904"/>
                  </a:cubicBezTo>
                  <a:cubicBezTo>
                    <a:pt x="1059" y="2751"/>
                    <a:pt x="1059" y="2751"/>
                    <a:pt x="1059" y="2751"/>
                  </a:cubicBezTo>
                  <a:cubicBezTo>
                    <a:pt x="1109" y="3003"/>
                    <a:pt x="1109" y="3003"/>
                    <a:pt x="1109" y="3003"/>
                  </a:cubicBezTo>
                  <a:cubicBezTo>
                    <a:pt x="1201" y="3030"/>
                    <a:pt x="1296" y="3048"/>
                    <a:pt x="1394" y="3056"/>
                  </a:cubicBezTo>
                  <a:cubicBezTo>
                    <a:pt x="1531" y="2839"/>
                    <a:pt x="1531" y="2839"/>
                    <a:pt x="1531" y="2839"/>
                  </a:cubicBezTo>
                  <a:cubicBezTo>
                    <a:pt x="1669" y="3056"/>
                    <a:pt x="1669" y="3056"/>
                    <a:pt x="1669" y="3056"/>
                  </a:cubicBezTo>
                  <a:cubicBezTo>
                    <a:pt x="1767" y="3048"/>
                    <a:pt x="1862" y="3030"/>
                    <a:pt x="1954" y="3003"/>
                  </a:cubicBezTo>
                  <a:cubicBezTo>
                    <a:pt x="2004" y="2751"/>
                    <a:pt x="2004" y="2751"/>
                    <a:pt x="2004" y="2751"/>
                  </a:cubicBezTo>
                  <a:cubicBezTo>
                    <a:pt x="2211" y="2904"/>
                    <a:pt x="2211" y="2904"/>
                    <a:pt x="2211" y="2904"/>
                  </a:cubicBezTo>
                  <a:cubicBezTo>
                    <a:pt x="2298" y="2860"/>
                    <a:pt x="2380" y="2809"/>
                    <a:pt x="2457" y="2751"/>
                  </a:cubicBezTo>
                  <a:cubicBezTo>
                    <a:pt x="2412" y="2498"/>
                    <a:pt x="2412" y="2498"/>
                    <a:pt x="2412" y="2498"/>
                  </a:cubicBezTo>
                  <a:cubicBezTo>
                    <a:pt x="2661" y="2565"/>
                    <a:pt x="2661" y="2565"/>
                    <a:pt x="2661" y="2565"/>
                  </a:cubicBezTo>
                  <a:cubicBezTo>
                    <a:pt x="2726" y="2494"/>
                    <a:pt x="2784" y="2417"/>
                    <a:pt x="2835" y="2334"/>
                  </a:cubicBezTo>
                  <a:cubicBezTo>
                    <a:pt x="2702" y="2114"/>
                    <a:pt x="2702" y="2114"/>
                    <a:pt x="2702" y="2114"/>
                  </a:cubicBezTo>
                  <a:cubicBezTo>
                    <a:pt x="2958" y="2087"/>
                    <a:pt x="2958" y="2087"/>
                    <a:pt x="2958" y="2087"/>
                  </a:cubicBezTo>
                  <a:cubicBezTo>
                    <a:pt x="2993" y="1999"/>
                    <a:pt x="3020" y="1906"/>
                    <a:pt x="3037" y="1809"/>
                  </a:cubicBezTo>
                  <a:cubicBezTo>
                    <a:pt x="2834" y="1652"/>
                    <a:pt x="2834" y="1652"/>
                    <a:pt x="2834" y="1652"/>
                  </a:cubicBezTo>
                  <a:cubicBezTo>
                    <a:pt x="3063" y="1535"/>
                    <a:pt x="3063" y="1535"/>
                    <a:pt x="3063" y="1535"/>
                  </a:cubicBezTo>
                  <a:cubicBezTo>
                    <a:pt x="3063" y="1533"/>
                    <a:pt x="3063" y="1532"/>
                    <a:pt x="3063" y="1531"/>
                  </a:cubicBezTo>
                  <a:cubicBezTo>
                    <a:pt x="3063" y="1434"/>
                    <a:pt x="3054" y="1339"/>
                    <a:pt x="3036" y="1247"/>
                  </a:cubicBezTo>
                  <a:cubicBezTo>
                    <a:pt x="2789" y="1173"/>
                    <a:pt x="2789" y="1173"/>
                    <a:pt x="2789" y="1173"/>
                  </a:cubicBezTo>
                  <a:cubicBezTo>
                    <a:pt x="2961" y="981"/>
                    <a:pt x="2961" y="981"/>
                    <a:pt x="2961" y="981"/>
                  </a:cubicBezTo>
                  <a:cubicBezTo>
                    <a:pt x="2926" y="890"/>
                    <a:pt x="2883" y="804"/>
                    <a:pt x="2832" y="722"/>
                  </a:cubicBezTo>
                  <a:cubicBezTo>
                    <a:pt x="2575" y="743"/>
                    <a:pt x="2575" y="743"/>
                    <a:pt x="2575" y="743"/>
                  </a:cubicBezTo>
                  <a:cubicBezTo>
                    <a:pt x="2665" y="502"/>
                    <a:pt x="2665" y="502"/>
                    <a:pt x="2665" y="502"/>
                  </a:cubicBezTo>
                  <a:cubicBezTo>
                    <a:pt x="2600" y="431"/>
                    <a:pt x="2529" y="365"/>
                    <a:pt x="2451" y="307"/>
                  </a:cubicBezTo>
                  <a:cubicBezTo>
                    <a:pt x="2220" y="419"/>
                    <a:pt x="2220" y="419"/>
                    <a:pt x="2220" y="419"/>
                  </a:cubicBezTo>
                  <a:cubicBezTo>
                    <a:pt x="2217" y="162"/>
                    <a:pt x="2217" y="162"/>
                    <a:pt x="2217" y="162"/>
                  </a:cubicBezTo>
                  <a:cubicBezTo>
                    <a:pt x="2131" y="119"/>
                    <a:pt x="2041" y="84"/>
                    <a:pt x="1948" y="57"/>
                  </a:cubicBezTo>
                  <a:cubicBezTo>
                    <a:pt x="1772" y="246"/>
                    <a:pt x="1772" y="246"/>
                    <a:pt x="1772" y="246"/>
                  </a:cubicBezTo>
                  <a:cubicBezTo>
                    <a:pt x="1676" y="7"/>
                    <a:pt x="1676" y="7"/>
                    <a:pt x="1676" y="7"/>
                  </a:cubicBezTo>
                  <a:cubicBezTo>
                    <a:pt x="1628" y="2"/>
                    <a:pt x="1580" y="0"/>
                    <a:pt x="1531" y="0"/>
                  </a:cubicBezTo>
                  <a:cubicBezTo>
                    <a:pt x="1483" y="0"/>
                    <a:pt x="1435" y="2"/>
                    <a:pt x="1387" y="7"/>
                  </a:cubicBezTo>
                  <a:lnTo>
                    <a:pt x="1291" y="246"/>
                  </a:lnTo>
                  <a:close/>
                </a:path>
              </a:pathLst>
            </a:custGeom>
            <a:solidFill>
              <a:schemeClr val="bg1">
                <a:lumMod val="9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25" name="Oval 6"/>
            <p:cNvSpPr>
              <a:spLocks noChangeArrowheads="1"/>
            </p:cNvSpPr>
            <p:nvPr/>
          </p:nvSpPr>
          <p:spPr bwMode="auto">
            <a:xfrm>
              <a:off x="1292225" y="1420813"/>
              <a:ext cx="1268413" cy="1241425"/>
            </a:xfrm>
            <a:prstGeom prst="ellipse">
              <a:avLst/>
            </a:prstGeom>
            <a:solidFill>
              <a:srgbClr val="FFFFFF"/>
            </a:solidFill>
            <a:ln>
              <a:noFill/>
            </a:ln>
            <a:effectLst>
              <a:outerShdw blurRad="50800" dist="38100" dir="5400000" algn="t"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7"/>
            <p:cNvSpPr>
              <a:spLocks noEditPoints="1"/>
            </p:cNvSpPr>
            <p:nvPr/>
          </p:nvSpPr>
          <p:spPr bwMode="auto">
            <a:xfrm>
              <a:off x="1295400" y="1473201"/>
              <a:ext cx="1263650" cy="1104900"/>
            </a:xfrm>
            <a:custGeom>
              <a:avLst/>
              <a:gdLst>
                <a:gd name="T0" fmla="*/ 1087 w 1650"/>
                <a:gd name="T1" fmla="*/ 1248 h 1445"/>
                <a:gd name="T2" fmla="*/ 1090 w 1650"/>
                <a:gd name="T3" fmla="*/ 1249 h 1445"/>
                <a:gd name="T4" fmla="*/ 1102 w 1650"/>
                <a:gd name="T5" fmla="*/ 1246 h 1445"/>
                <a:gd name="T6" fmla="*/ 1096 w 1650"/>
                <a:gd name="T7" fmla="*/ 1234 h 1445"/>
                <a:gd name="T8" fmla="*/ 1099 w 1650"/>
                <a:gd name="T9" fmla="*/ 1230 h 1445"/>
                <a:gd name="T10" fmla="*/ 1624 w 1650"/>
                <a:gd name="T11" fmla="*/ 904 h 1445"/>
                <a:gd name="T12" fmla="*/ 47 w 1650"/>
                <a:gd name="T13" fmla="*/ 668 h 1445"/>
                <a:gd name="T14" fmla="*/ 7 w 1650"/>
                <a:gd name="T15" fmla="*/ 643 h 1445"/>
                <a:gd name="T16" fmla="*/ 9 w 1650"/>
                <a:gd name="T17" fmla="*/ 747 h 1445"/>
                <a:gd name="T18" fmla="*/ 880 w 1650"/>
                <a:gd name="T19" fmla="*/ 583 h 1445"/>
                <a:gd name="T20" fmla="*/ 740 w 1650"/>
                <a:gd name="T21" fmla="*/ 410 h 1445"/>
                <a:gd name="T22" fmla="*/ 1216 w 1650"/>
                <a:gd name="T23" fmla="*/ 522 h 1445"/>
                <a:gd name="T24" fmla="*/ 1198 w 1650"/>
                <a:gd name="T25" fmla="*/ 507 h 1445"/>
                <a:gd name="T26" fmla="*/ 675 w 1650"/>
                <a:gd name="T27" fmla="*/ 509 h 1445"/>
                <a:gd name="T28" fmla="*/ 707 w 1650"/>
                <a:gd name="T29" fmla="*/ 504 h 1445"/>
                <a:gd name="T30" fmla="*/ 710 w 1650"/>
                <a:gd name="T31" fmla="*/ 501 h 1445"/>
                <a:gd name="T32" fmla="*/ 805 w 1650"/>
                <a:gd name="T33" fmla="*/ 478 h 1445"/>
                <a:gd name="T34" fmla="*/ 798 w 1650"/>
                <a:gd name="T35" fmla="*/ 478 h 1445"/>
                <a:gd name="T36" fmla="*/ 800 w 1650"/>
                <a:gd name="T37" fmla="*/ 478 h 1445"/>
                <a:gd name="T38" fmla="*/ 801 w 1650"/>
                <a:gd name="T39" fmla="*/ 478 h 1445"/>
                <a:gd name="T40" fmla="*/ 806 w 1650"/>
                <a:gd name="T41" fmla="*/ 443 h 1445"/>
                <a:gd name="T42" fmla="*/ 936 w 1650"/>
                <a:gd name="T43" fmla="*/ 312 h 1445"/>
                <a:gd name="T44" fmla="*/ 980 w 1650"/>
                <a:gd name="T45" fmla="*/ 289 h 1445"/>
                <a:gd name="T46" fmla="*/ 1002 w 1650"/>
                <a:gd name="T47" fmla="*/ 294 h 1445"/>
                <a:gd name="T48" fmla="*/ 1032 w 1650"/>
                <a:gd name="T49" fmla="*/ 228 h 1445"/>
                <a:gd name="T50" fmla="*/ 1031 w 1650"/>
                <a:gd name="T51" fmla="*/ 227 h 1445"/>
                <a:gd name="T52" fmla="*/ 878 w 1650"/>
                <a:gd name="T53" fmla="*/ 333 h 1445"/>
                <a:gd name="T54" fmla="*/ 1122 w 1650"/>
                <a:gd name="T55" fmla="*/ 486 h 1445"/>
                <a:gd name="T56" fmla="*/ 840 w 1650"/>
                <a:gd name="T57" fmla="*/ 120 h 1445"/>
                <a:gd name="T58" fmla="*/ 879 w 1650"/>
                <a:gd name="T59" fmla="*/ 104 h 1445"/>
                <a:gd name="T60" fmla="*/ 536 w 1650"/>
                <a:gd name="T61" fmla="*/ 202 h 1445"/>
                <a:gd name="T62" fmla="*/ 530 w 1650"/>
                <a:gd name="T63" fmla="*/ 201 h 1445"/>
                <a:gd name="T64" fmla="*/ 617 w 1650"/>
                <a:gd name="T65" fmla="*/ 160 h 1445"/>
                <a:gd name="T66" fmla="*/ 612 w 1650"/>
                <a:gd name="T67" fmla="*/ 188 h 1445"/>
                <a:gd name="T68" fmla="*/ 1073 w 1650"/>
                <a:gd name="T69" fmla="*/ 700 h 1445"/>
                <a:gd name="T70" fmla="*/ 611 w 1650"/>
                <a:gd name="T71" fmla="*/ 657 h 1445"/>
                <a:gd name="T72" fmla="*/ 1200 w 1650"/>
                <a:gd name="T73" fmla="*/ 560 h 1445"/>
                <a:gd name="T74" fmla="*/ 348 w 1650"/>
                <a:gd name="T75" fmla="*/ 148 h 1445"/>
                <a:gd name="T76" fmla="*/ 136 w 1650"/>
                <a:gd name="T77" fmla="*/ 348 h 1445"/>
                <a:gd name="T78" fmla="*/ 157 w 1650"/>
                <a:gd name="T79" fmla="*/ 360 h 1445"/>
                <a:gd name="T80" fmla="*/ 161 w 1650"/>
                <a:gd name="T81" fmla="*/ 364 h 1445"/>
                <a:gd name="T82" fmla="*/ 199 w 1650"/>
                <a:gd name="T83" fmla="*/ 261 h 1445"/>
                <a:gd name="T84" fmla="*/ 152 w 1650"/>
                <a:gd name="T85" fmla="*/ 328 h 1445"/>
                <a:gd name="T86" fmla="*/ 208 w 1650"/>
                <a:gd name="T87" fmla="*/ 217 h 1445"/>
                <a:gd name="T88" fmla="*/ 315 w 1650"/>
                <a:gd name="T89" fmla="*/ 239 h 1445"/>
                <a:gd name="T90" fmla="*/ 324 w 1650"/>
                <a:gd name="T91" fmla="*/ 235 h 1445"/>
                <a:gd name="T92" fmla="*/ 318 w 1650"/>
                <a:gd name="T93" fmla="*/ 109 h 1445"/>
                <a:gd name="T94" fmla="*/ 394 w 1650"/>
                <a:gd name="T95" fmla="*/ 64 h 1445"/>
                <a:gd name="T96" fmla="*/ 451 w 1650"/>
                <a:gd name="T97" fmla="*/ 27 h 1445"/>
                <a:gd name="T98" fmla="*/ 447 w 1650"/>
                <a:gd name="T99" fmla="*/ 55 h 1445"/>
                <a:gd name="T100" fmla="*/ 466 w 1650"/>
                <a:gd name="T101" fmla="*/ 72 h 1445"/>
                <a:gd name="T102" fmla="*/ 1387 w 1650"/>
                <a:gd name="T103" fmla="*/ 395 h 1445"/>
                <a:gd name="T104" fmla="*/ 1435 w 1650"/>
                <a:gd name="T105" fmla="*/ 253 h 1445"/>
                <a:gd name="T106" fmla="*/ 1187 w 1650"/>
                <a:gd name="T107" fmla="*/ 176 h 1445"/>
                <a:gd name="T108" fmla="*/ 1186 w 1650"/>
                <a:gd name="T109" fmla="*/ 177 h 1445"/>
                <a:gd name="T110" fmla="*/ 1183 w 1650"/>
                <a:gd name="T111" fmla="*/ 178 h 1445"/>
                <a:gd name="T112" fmla="*/ 1220 w 1650"/>
                <a:gd name="T113" fmla="*/ 55 h 1445"/>
                <a:gd name="T114" fmla="*/ 1169 w 1650"/>
                <a:gd name="T115" fmla="*/ 114 h 1445"/>
                <a:gd name="T116" fmla="*/ 1184 w 1650"/>
                <a:gd name="T117" fmla="*/ 119 h 1445"/>
                <a:gd name="T118" fmla="*/ 1211 w 1650"/>
                <a:gd name="T119" fmla="*/ 46 h 1445"/>
                <a:gd name="T120" fmla="*/ 1288 w 1650"/>
                <a:gd name="T121" fmla="*/ 452 h 1445"/>
                <a:gd name="T122" fmla="*/ 1114 w 1650"/>
                <a:gd name="T123" fmla="*/ 44 h 1445"/>
                <a:gd name="T124" fmla="*/ 526 w 1650"/>
                <a:gd name="T125" fmla="*/ 82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0" h="1445">
                  <a:moveTo>
                    <a:pt x="1237" y="1254"/>
                  </a:moveTo>
                  <a:cubicBezTo>
                    <a:pt x="1246" y="1246"/>
                    <a:pt x="1246" y="1246"/>
                    <a:pt x="1246" y="1246"/>
                  </a:cubicBezTo>
                  <a:cubicBezTo>
                    <a:pt x="1237" y="1254"/>
                    <a:pt x="1237" y="1254"/>
                    <a:pt x="1237" y="1254"/>
                  </a:cubicBezTo>
                  <a:moveTo>
                    <a:pt x="1246" y="1246"/>
                  </a:moveTo>
                  <a:cubicBezTo>
                    <a:pt x="1247" y="1244"/>
                    <a:pt x="1247" y="1241"/>
                    <a:pt x="1248" y="1239"/>
                  </a:cubicBezTo>
                  <a:cubicBezTo>
                    <a:pt x="1248" y="1218"/>
                    <a:pt x="1248" y="1218"/>
                    <a:pt x="1248" y="1218"/>
                  </a:cubicBezTo>
                  <a:cubicBezTo>
                    <a:pt x="1246" y="1219"/>
                    <a:pt x="1244" y="1219"/>
                    <a:pt x="1242" y="1220"/>
                  </a:cubicBezTo>
                  <a:cubicBezTo>
                    <a:pt x="1231" y="1235"/>
                    <a:pt x="1231" y="1235"/>
                    <a:pt x="1231" y="1235"/>
                  </a:cubicBezTo>
                  <a:cubicBezTo>
                    <a:pt x="1222" y="1244"/>
                    <a:pt x="1222" y="1244"/>
                    <a:pt x="1222" y="1244"/>
                  </a:cubicBezTo>
                  <a:cubicBezTo>
                    <a:pt x="1214" y="1252"/>
                    <a:pt x="1214" y="1252"/>
                    <a:pt x="1214" y="1252"/>
                  </a:cubicBezTo>
                  <a:cubicBezTo>
                    <a:pt x="1205" y="1260"/>
                    <a:pt x="1205" y="1260"/>
                    <a:pt x="1205" y="1260"/>
                  </a:cubicBezTo>
                  <a:cubicBezTo>
                    <a:pt x="1199" y="1261"/>
                    <a:pt x="1192" y="1262"/>
                    <a:pt x="1186" y="1263"/>
                  </a:cubicBezTo>
                  <a:cubicBezTo>
                    <a:pt x="1182" y="1275"/>
                    <a:pt x="1179" y="1286"/>
                    <a:pt x="1175" y="1297"/>
                  </a:cubicBezTo>
                  <a:cubicBezTo>
                    <a:pt x="1171" y="1307"/>
                    <a:pt x="1170" y="1309"/>
                    <a:pt x="1161" y="1317"/>
                  </a:cubicBezTo>
                  <a:cubicBezTo>
                    <a:pt x="1158" y="1319"/>
                    <a:pt x="1154" y="1322"/>
                    <a:pt x="1153" y="1325"/>
                  </a:cubicBezTo>
                  <a:cubicBezTo>
                    <a:pt x="1151" y="1333"/>
                    <a:pt x="1153" y="1345"/>
                    <a:pt x="1153" y="1354"/>
                  </a:cubicBezTo>
                  <a:cubicBezTo>
                    <a:pt x="1168" y="1348"/>
                    <a:pt x="1179" y="1344"/>
                    <a:pt x="1191" y="1332"/>
                  </a:cubicBezTo>
                  <a:cubicBezTo>
                    <a:pt x="1196" y="1328"/>
                    <a:pt x="1200" y="1319"/>
                    <a:pt x="1203" y="1315"/>
                  </a:cubicBezTo>
                  <a:cubicBezTo>
                    <a:pt x="1213" y="1296"/>
                    <a:pt x="1218" y="1290"/>
                    <a:pt x="1230" y="1276"/>
                  </a:cubicBezTo>
                  <a:cubicBezTo>
                    <a:pt x="1233" y="1269"/>
                    <a:pt x="1235" y="1261"/>
                    <a:pt x="1237" y="1254"/>
                  </a:cubicBezTo>
                  <a:cubicBezTo>
                    <a:pt x="1246" y="1246"/>
                    <a:pt x="1246" y="1246"/>
                    <a:pt x="1246" y="1246"/>
                  </a:cubicBezTo>
                  <a:moveTo>
                    <a:pt x="1205" y="1260"/>
                  </a:moveTo>
                  <a:cubicBezTo>
                    <a:pt x="1214" y="1252"/>
                    <a:pt x="1214" y="1252"/>
                    <a:pt x="1214" y="1252"/>
                  </a:cubicBezTo>
                  <a:cubicBezTo>
                    <a:pt x="1205" y="1260"/>
                    <a:pt x="1205" y="1260"/>
                    <a:pt x="1205" y="1260"/>
                  </a:cubicBezTo>
                  <a:moveTo>
                    <a:pt x="1222" y="1244"/>
                  </a:moveTo>
                  <a:cubicBezTo>
                    <a:pt x="1214" y="1252"/>
                    <a:pt x="1214" y="1252"/>
                    <a:pt x="1214" y="1252"/>
                  </a:cubicBezTo>
                  <a:cubicBezTo>
                    <a:pt x="1222" y="1244"/>
                    <a:pt x="1222" y="1244"/>
                    <a:pt x="1222" y="1244"/>
                  </a:cubicBezTo>
                  <a:moveTo>
                    <a:pt x="1231" y="1235"/>
                  </a:moveTo>
                  <a:cubicBezTo>
                    <a:pt x="1222" y="1244"/>
                    <a:pt x="1222" y="1244"/>
                    <a:pt x="1222" y="1244"/>
                  </a:cubicBezTo>
                  <a:cubicBezTo>
                    <a:pt x="1231" y="1235"/>
                    <a:pt x="1231" y="1235"/>
                    <a:pt x="1231" y="1235"/>
                  </a:cubicBezTo>
                  <a:moveTo>
                    <a:pt x="1242" y="1220"/>
                  </a:moveTo>
                  <a:cubicBezTo>
                    <a:pt x="1231" y="1235"/>
                    <a:pt x="1231" y="1235"/>
                    <a:pt x="1231" y="1235"/>
                  </a:cubicBezTo>
                  <a:cubicBezTo>
                    <a:pt x="1242" y="1220"/>
                    <a:pt x="1242" y="1220"/>
                    <a:pt x="1242" y="1220"/>
                  </a:cubicBezTo>
                  <a:cubicBezTo>
                    <a:pt x="1244" y="1219"/>
                    <a:pt x="1246" y="1219"/>
                    <a:pt x="1248" y="1218"/>
                  </a:cubicBezTo>
                  <a:cubicBezTo>
                    <a:pt x="1246" y="1219"/>
                    <a:pt x="1244" y="1219"/>
                    <a:pt x="1242" y="1220"/>
                  </a:cubicBezTo>
                  <a:moveTo>
                    <a:pt x="336" y="1197"/>
                  </a:moveTo>
                  <a:cubicBezTo>
                    <a:pt x="351" y="1166"/>
                    <a:pt x="351" y="1166"/>
                    <a:pt x="351" y="1166"/>
                  </a:cubicBezTo>
                  <a:cubicBezTo>
                    <a:pt x="351" y="1164"/>
                    <a:pt x="351" y="1164"/>
                    <a:pt x="351" y="1164"/>
                  </a:cubicBezTo>
                  <a:cubicBezTo>
                    <a:pt x="275" y="1148"/>
                    <a:pt x="209" y="1128"/>
                    <a:pt x="156" y="1105"/>
                  </a:cubicBezTo>
                  <a:cubicBezTo>
                    <a:pt x="195" y="1226"/>
                    <a:pt x="262" y="1327"/>
                    <a:pt x="350" y="1401"/>
                  </a:cubicBezTo>
                  <a:cubicBezTo>
                    <a:pt x="351" y="1401"/>
                    <a:pt x="352" y="1401"/>
                    <a:pt x="353" y="1402"/>
                  </a:cubicBezTo>
                  <a:cubicBezTo>
                    <a:pt x="351" y="1396"/>
                    <a:pt x="351" y="1396"/>
                    <a:pt x="351" y="1396"/>
                  </a:cubicBezTo>
                  <a:cubicBezTo>
                    <a:pt x="353" y="1402"/>
                    <a:pt x="353" y="1402"/>
                    <a:pt x="353" y="1402"/>
                  </a:cubicBezTo>
                  <a:cubicBezTo>
                    <a:pt x="355" y="1403"/>
                    <a:pt x="357" y="1404"/>
                    <a:pt x="360" y="1404"/>
                  </a:cubicBezTo>
                  <a:cubicBezTo>
                    <a:pt x="350" y="1393"/>
                    <a:pt x="350" y="1393"/>
                    <a:pt x="350" y="1393"/>
                  </a:cubicBezTo>
                  <a:cubicBezTo>
                    <a:pt x="329" y="1376"/>
                    <a:pt x="329" y="1376"/>
                    <a:pt x="329" y="1376"/>
                  </a:cubicBezTo>
                  <a:cubicBezTo>
                    <a:pt x="340" y="1380"/>
                    <a:pt x="340" y="1380"/>
                    <a:pt x="340" y="1380"/>
                  </a:cubicBezTo>
                  <a:cubicBezTo>
                    <a:pt x="342" y="1381"/>
                    <a:pt x="345" y="1381"/>
                    <a:pt x="347" y="1382"/>
                  </a:cubicBezTo>
                  <a:cubicBezTo>
                    <a:pt x="340" y="1369"/>
                    <a:pt x="340" y="1369"/>
                    <a:pt x="340" y="1369"/>
                  </a:cubicBezTo>
                  <a:cubicBezTo>
                    <a:pt x="339" y="1371"/>
                    <a:pt x="340" y="1373"/>
                    <a:pt x="340" y="1375"/>
                  </a:cubicBezTo>
                  <a:cubicBezTo>
                    <a:pt x="338" y="1375"/>
                    <a:pt x="336" y="1375"/>
                    <a:pt x="335" y="1374"/>
                  </a:cubicBezTo>
                  <a:cubicBezTo>
                    <a:pt x="329" y="1372"/>
                    <a:pt x="323" y="1370"/>
                    <a:pt x="318" y="1367"/>
                  </a:cubicBezTo>
                  <a:cubicBezTo>
                    <a:pt x="323" y="1370"/>
                    <a:pt x="329" y="1372"/>
                    <a:pt x="335" y="1374"/>
                  </a:cubicBezTo>
                  <a:cubicBezTo>
                    <a:pt x="337" y="1375"/>
                    <a:pt x="337" y="1375"/>
                    <a:pt x="337" y="1375"/>
                  </a:cubicBezTo>
                  <a:cubicBezTo>
                    <a:pt x="338" y="1375"/>
                    <a:pt x="338" y="1375"/>
                    <a:pt x="339" y="1376"/>
                  </a:cubicBezTo>
                  <a:cubicBezTo>
                    <a:pt x="341" y="1372"/>
                    <a:pt x="341" y="1372"/>
                    <a:pt x="333" y="1351"/>
                  </a:cubicBezTo>
                  <a:cubicBezTo>
                    <a:pt x="328" y="1337"/>
                    <a:pt x="328" y="1337"/>
                    <a:pt x="323" y="1330"/>
                  </a:cubicBezTo>
                  <a:cubicBezTo>
                    <a:pt x="324" y="1331"/>
                    <a:pt x="325" y="1333"/>
                    <a:pt x="326" y="1334"/>
                  </a:cubicBezTo>
                  <a:cubicBezTo>
                    <a:pt x="328" y="1337"/>
                    <a:pt x="328" y="1337"/>
                    <a:pt x="333" y="1351"/>
                  </a:cubicBezTo>
                  <a:cubicBezTo>
                    <a:pt x="333" y="1348"/>
                    <a:pt x="334" y="1345"/>
                    <a:pt x="335" y="1342"/>
                  </a:cubicBezTo>
                  <a:cubicBezTo>
                    <a:pt x="328" y="1331"/>
                    <a:pt x="328" y="1331"/>
                    <a:pt x="328" y="1331"/>
                  </a:cubicBezTo>
                  <a:cubicBezTo>
                    <a:pt x="326" y="1329"/>
                    <a:pt x="325" y="1327"/>
                    <a:pt x="324" y="1325"/>
                  </a:cubicBezTo>
                  <a:cubicBezTo>
                    <a:pt x="321" y="1321"/>
                    <a:pt x="318" y="1317"/>
                    <a:pt x="316" y="1313"/>
                  </a:cubicBezTo>
                  <a:cubicBezTo>
                    <a:pt x="323" y="1299"/>
                    <a:pt x="323" y="1299"/>
                    <a:pt x="323" y="1299"/>
                  </a:cubicBezTo>
                  <a:cubicBezTo>
                    <a:pt x="320" y="1299"/>
                    <a:pt x="316" y="1298"/>
                    <a:pt x="313" y="1297"/>
                  </a:cubicBezTo>
                  <a:cubicBezTo>
                    <a:pt x="313" y="1313"/>
                    <a:pt x="313" y="1313"/>
                    <a:pt x="313" y="1313"/>
                  </a:cubicBezTo>
                  <a:cubicBezTo>
                    <a:pt x="319" y="1324"/>
                    <a:pt x="319" y="1324"/>
                    <a:pt x="319" y="1324"/>
                  </a:cubicBezTo>
                  <a:cubicBezTo>
                    <a:pt x="313" y="1313"/>
                    <a:pt x="313" y="1313"/>
                    <a:pt x="313" y="1313"/>
                  </a:cubicBezTo>
                  <a:cubicBezTo>
                    <a:pt x="313" y="1297"/>
                    <a:pt x="313" y="1297"/>
                    <a:pt x="313" y="1297"/>
                  </a:cubicBezTo>
                  <a:cubicBezTo>
                    <a:pt x="316" y="1298"/>
                    <a:pt x="320" y="1299"/>
                    <a:pt x="323" y="1299"/>
                  </a:cubicBezTo>
                  <a:cubicBezTo>
                    <a:pt x="324" y="1300"/>
                    <a:pt x="326" y="1300"/>
                    <a:pt x="327" y="1301"/>
                  </a:cubicBezTo>
                  <a:cubicBezTo>
                    <a:pt x="328" y="1296"/>
                    <a:pt x="328" y="1296"/>
                    <a:pt x="328" y="1296"/>
                  </a:cubicBezTo>
                  <a:cubicBezTo>
                    <a:pt x="335" y="1298"/>
                    <a:pt x="342" y="1299"/>
                    <a:pt x="348" y="1301"/>
                  </a:cubicBezTo>
                  <a:cubicBezTo>
                    <a:pt x="337" y="1249"/>
                    <a:pt x="336" y="1244"/>
                    <a:pt x="333" y="1203"/>
                  </a:cubicBezTo>
                  <a:cubicBezTo>
                    <a:pt x="336" y="1197"/>
                    <a:pt x="336" y="1197"/>
                    <a:pt x="336" y="119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8"/>
                  </a:moveTo>
                  <a:cubicBezTo>
                    <a:pt x="1087" y="1247"/>
                    <a:pt x="1087" y="1247"/>
                    <a:pt x="1087" y="1247"/>
                  </a:cubicBezTo>
                  <a:cubicBezTo>
                    <a:pt x="1087" y="1247"/>
                    <a:pt x="1087" y="1247"/>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8" y="1248"/>
                    <a:pt x="1088" y="1248"/>
                    <a:pt x="1088" y="1248"/>
                  </a:cubicBezTo>
                  <a:cubicBezTo>
                    <a:pt x="1087" y="1248"/>
                    <a:pt x="1087" y="1248"/>
                    <a:pt x="1087"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9" y="1248"/>
                  </a:moveTo>
                  <a:cubicBezTo>
                    <a:pt x="1088" y="1248"/>
                    <a:pt x="1088" y="1248"/>
                    <a:pt x="1088" y="1248"/>
                  </a:cubicBezTo>
                  <a:cubicBezTo>
                    <a:pt x="1088" y="1248"/>
                    <a:pt x="1088"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90" y="1248"/>
                  </a:moveTo>
                  <a:cubicBezTo>
                    <a:pt x="1089" y="1248"/>
                    <a:pt x="1089" y="1248"/>
                    <a:pt x="1089" y="1248"/>
                  </a:cubicBezTo>
                  <a:cubicBezTo>
                    <a:pt x="1090" y="1248"/>
                    <a:pt x="1090" y="1248"/>
                    <a:pt x="1090" y="1248"/>
                  </a:cubicBezTo>
                  <a:moveTo>
                    <a:pt x="1090" y="1248"/>
                  </a:moveTo>
                  <a:cubicBezTo>
                    <a:pt x="1090" y="1249"/>
                    <a:pt x="1090" y="1249"/>
                    <a:pt x="1090" y="1249"/>
                  </a:cubicBezTo>
                  <a:cubicBezTo>
                    <a:pt x="1090" y="1249"/>
                    <a:pt x="1090" y="1249"/>
                    <a:pt x="1090" y="1248"/>
                  </a:cubicBezTo>
                  <a:moveTo>
                    <a:pt x="1090" y="1249"/>
                  </a:moveTo>
                  <a:cubicBezTo>
                    <a:pt x="1090" y="1249"/>
                    <a:pt x="1090" y="1249"/>
                    <a:pt x="1090" y="1249"/>
                  </a:cubicBezTo>
                  <a:cubicBezTo>
                    <a:pt x="1090" y="1249"/>
                    <a:pt x="1090" y="1249"/>
                    <a:pt x="1090" y="1249"/>
                  </a:cubicBezTo>
                  <a:moveTo>
                    <a:pt x="1090" y="1249"/>
                  </a:moveTo>
                  <a:cubicBezTo>
                    <a:pt x="1091" y="1249"/>
                    <a:pt x="1091" y="1249"/>
                    <a:pt x="1091" y="1249"/>
                  </a:cubicBezTo>
                  <a:cubicBezTo>
                    <a:pt x="1091" y="1249"/>
                    <a:pt x="1091" y="1249"/>
                    <a:pt x="1091" y="1249"/>
                  </a:cubicBezTo>
                  <a:moveTo>
                    <a:pt x="1091" y="1249"/>
                  </a:moveTo>
                  <a:cubicBezTo>
                    <a:pt x="1091" y="1250"/>
                    <a:pt x="1091" y="1250"/>
                    <a:pt x="1091" y="1250"/>
                  </a:cubicBezTo>
                  <a:cubicBezTo>
                    <a:pt x="1091" y="1249"/>
                    <a:pt x="1091" y="1249"/>
                    <a:pt x="1091" y="1249"/>
                  </a:cubicBezTo>
                  <a:moveTo>
                    <a:pt x="1091" y="1250"/>
                  </a:moveTo>
                  <a:cubicBezTo>
                    <a:pt x="1091" y="1250"/>
                    <a:pt x="1091" y="1250"/>
                    <a:pt x="1091" y="1250"/>
                  </a:cubicBezTo>
                  <a:cubicBezTo>
                    <a:pt x="1091" y="1250"/>
                    <a:pt x="1091" y="1250"/>
                    <a:pt x="1091" y="1250"/>
                  </a:cubicBezTo>
                  <a:moveTo>
                    <a:pt x="1091" y="1250"/>
                  </a:moveTo>
                  <a:cubicBezTo>
                    <a:pt x="1092" y="1251"/>
                    <a:pt x="1092" y="1251"/>
                    <a:pt x="1092" y="1251"/>
                  </a:cubicBezTo>
                  <a:cubicBezTo>
                    <a:pt x="1092" y="1251"/>
                    <a:pt x="1092" y="1251"/>
                    <a:pt x="1091" y="1250"/>
                  </a:cubicBezTo>
                  <a:moveTo>
                    <a:pt x="1092" y="1252"/>
                  </a:moveTo>
                  <a:cubicBezTo>
                    <a:pt x="1092" y="1252"/>
                    <a:pt x="1092" y="1252"/>
                    <a:pt x="1092" y="1251"/>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3" y="1252"/>
                    <a:pt x="1093" y="1252"/>
                    <a:pt x="1093" y="1252"/>
                  </a:cubicBezTo>
                  <a:cubicBezTo>
                    <a:pt x="1092" y="1252"/>
                    <a:pt x="1092" y="1252"/>
                    <a:pt x="1092" y="1252"/>
                  </a:cubicBezTo>
                  <a:moveTo>
                    <a:pt x="1093" y="1252"/>
                  </a:moveTo>
                  <a:cubicBezTo>
                    <a:pt x="1093" y="1252"/>
                    <a:pt x="1093" y="1252"/>
                    <a:pt x="1093" y="1252"/>
                  </a:cubicBezTo>
                  <a:cubicBezTo>
                    <a:pt x="1093" y="1252"/>
                    <a:pt x="1093" y="1252"/>
                    <a:pt x="1093" y="1252"/>
                  </a:cubicBezTo>
                  <a:moveTo>
                    <a:pt x="1093" y="1252"/>
                  </a:moveTo>
                  <a:cubicBezTo>
                    <a:pt x="1093" y="1252"/>
                    <a:pt x="1093" y="1252"/>
                    <a:pt x="1093" y="1252"/>
                  </a:cubicBezTo>
                  <a:cubicBezTo>
                    <a:pt x="1093" y="1252"/>
                    <a:pt x="1093" y="1252"/>
                    <a:pt x="1093" y="1252"/>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4"/>
                  </a:moveTo>
                  <a:cubicBezTo>
                    <a:pt x="1093" y="1253"/>
                    <a:pt x="1093" y="1253"/>
                    <a:pt x="1093" y="1253"/>
                  </a:cubicBezTo>
                  <a:cubicBezTo>
                    <a:pt x="1093" y="1254"/>
                    <a:pt x="1093" y="1254"/>
                    <a:pt x="1093" y="1254"/>
                  </a:cubicBezTo>
                  <a:moveTo>
                    <a:pt x="1093" y="1254"/>
                  </a:moveTo>
                  <a:cubicBezTo>
                    <a:pt x="1093" y="1254"/>
                    <a:pt x="1093" y="1254"/>
                    <a:pt x="1093" y="1254"/>
                  </a:cubicBezTo>
                  <a:cubicBezTo>
                    <a:pt x="1093" y="1254"/>
                    <a:pt x="1093" y="1254"/>
                    <a:pt x="1093" y="1254"/>
                  </a:cubicBezTo>
                  <a:moveTo>
                    <a:pt x="1093" y="1254"/>
                  </a:moveTo>
                  <a:cubicBezTo>
                    <a:pt x="1093" y="1254"/>
                    <a:pt x="1093" y="1254"/>
                    <a:pt x="1093" y="1254"/>
                  </a:cubicBezTo>
                  <a:cubicBezTo>
                    <a:pt x="1093" y="1254"/>
                    <a:pt x="1093" y="1254"/>
                    <a:pt x="1093" y="1254"/>
                  </a:cubicBezTo>
                  <a:moveTo>
                    <a:pt x="1093" y="1254"/>
                  </a:moveTo>
                  <a:cubicBezTo>
                    <a:pt x="1093" y="1254"/>
                    <a:pt x="1093" y="1254"/>
                    <a:pt x="1093" y="1254"/>
                  </a:cubicBezTo>
                  <a:cubicBezTo>
                    <a:pt x="1093" y="1254"/>
                    <a:pt x="1093" y="1254"/>
                    <a:pt x="1093" y="1254"/>
                  </a:cubicBezTo>
                  <a:moveTo>
                    <a:pt x="1093" y="1254"/>
                  </a:moveTo>
                  <a:cubicBezTo>
                    <a:pt x="1093" y="1254"/>
                    <a:pt x="1093" y="1254"/>
                    <a:pt x="1093" y="1254"/>
                  </a:cubicBezTo>
                  <a:cubicBezTo>
                    <a:pt x="1093" y="1254"/>
                    <a:pt x="1093" y="1254"/>
                    <a:pt x="1093" y="1254"/>
                  </a:cubicBezTo>
                  <a:moveTo>
                    <a:pt x="1093" y="1254"/>
                  </a:moveTo>
                  <a:cubicBezTo>
                    <a:pt x="1093" y="1255"/>
                    <a:pt x="1093" y="1255"/>
                    <a:pt x="1093" y="1255"/>
                  </a:cubicBezTo>
                  <a:cubicBezTo>
                    <a:pt x="1093" y="1254"/>
                    <a:pt x="1093" y="1254"/>
                    <a:pt x="1093" y="1254"/>
                  </a:cubicBezTo>
                  <a:moveTo>
                    <a:pt x="1093" y="1255"/>
                  </a:moveTo>
                  <a:cubicBezTo>
                    <a:pt x="1093" y="1255"/>
                    <a:pt x="1093" y="1255"/>
                    <a:pt x="1093" y="1255"/>
                  </a:cubicBezTo>
                  <a:cubicBezTo>
                    <a:pt x="1093" y="1255"/>
                    <a:pt x="1093" y="1255"/>
                    <a:pt x="1093" y="1255"/>
                  </a:cubicBezTo>
                  <a:moveTo>
                    <a:pt x="1094" y="1255"/>
                  </a:moveTo>
                  <a:cubicBezTo>
                    <a:pt x="1093" y="1255"/>
                    <a:pt x="1093" y="1255"/>
                    <a:pt x="1093" y="1255"/>
                  </a:cubicBezTo>
                  <a:cubicBezTo>
                    <a:pt x="1094" y="1255"/>
                    <a:pt x="1094" y="1255"/>
                    <a:pt x="1094" y="1255"/>
                  </a:cubicBezTo>
                  <a:moveTo>
                    <a:pt x="1094" y="1255"/>
                  </a:moveTo>
                  <a:cubicBezTo>
                    <a:pt x="1101" y="1246"/>
                    <a:pt x="1101" y="1246"/>
                    <a:pt x="1101" y="1246"/>
                  </a:cubicBezTo>
                  <a:cubicBezTo>
                    <a:pt x="1099" y="1249"/>
                    <a:pt x="1096" y="1253"/>
                    <a:pt x="1094" y="1255"/>
                  </a:cubicBezTo>
                  <a:moveTo>
                    <a:pt x="1101" y="1246"/>
                  </a:moveTo>
                  <a:cubicBezTo>
                    <a:pt x="1101" y="1246"/>
                    <a:pt x="1101" y="1246"/>
                    <a:pt x="1101" y="1246"/>
                  </a:cubicBezTo>
                  <a:cubicBezTo>
                    <a:pt x="1101" y="1246"/>
                    <a:pt x="1101" y="1246"/>
                    <a:pt x="1101" y="1246"/>
                  </a:cubicBezTo>
                  <a:moveTo>
                    <a:pt x="1101" y="1246"/>
                  </a:moveTo>
                  <a:cubicBezTo>
                    <a:pt x="1101" y="1246"/>
                    <a:pt x="1101" y="1246"/>
                    <a:pt x="1101" y="1246"/>
                  </a:cubicBezTo>
                  <a:cubicBezTo>
                    <a:pt x="1101" y="1246"/>
                    <a:pt x="1101" y="1246"/>
                    <a:pt x="1101" y="1246"/>
                  </a:cubicBezTo>
                  <a:moveTo>
                    <a:pt x="1101" y="1246"/>
                  </a:moveTo>
                  <a:cubicBezTo>
                    <a:pt x="1101" y="1246"/>
                    <a:pt x="1101" y="1246"/>
                    <a:pt x="1101" y="1246"/>
                  </a:cubicBezTo>
                  <a:cubicBezTo>
                    <a:pt x="1101" y="1246"/>
                    <a:pt x="1101" y="1246"/>
                    <a:pt x="1101" y="1246"/>
                  </a:cubicBezTo>
                  <a:moveTo>
                    <a:pt x="1102" y="1246"/>
                  </a:moveTo>
                  <a:cubicBezTo>
                    <a:pt x="1101" y="1246"/>
                    <a:pt x="1101" y="1246"/>
                    <a:pt x="1101" y="1246"/>
                  </a:cubicBezTo>
                  <a:cubicBezTo>
                    <a:pt x="1102" y="1246"/>
                    <a:pt x="1102" y="1246"/>
                    <a:pt x="1102" y="1246"/>
                  </a:cubicBezTo>
                  <a:moveTo>
                    <a:pt x="1102" y="1246"/>
                  </a:moveTo>
                  <a:cubicBezTo>
                    <a:pt x="1102" y="1246"/>
                    <a:pt x="1102" y="1246"/>
                    <a:pt x="1102" y="1246"/>
                  </a:cubicBezTo>
                  <a:cubicBezTo>
                    <a:pt x="1102" y="1246"/>
                    <a:pt x="1102" y="1246"/>
                    <a:pt x="1102" y="1246"/>
                  </a:cubicBezTo>
                  <a:moveTo>
                    <a:pt x="1102" y="1246"/>
                  </a:moveTo>
                  <a:cubicBezTo>
                    <a:pt x="1102" y="1246"/>
                    <a:pt x="1102" y="1246"/>
                    <a:pt x="1102" y="1246"/>
                  </a:cubicBezTo>
                  <a:cubicBezTo>
                    <a:pt x="1102" y="1246"/>
                    <a:pt x="1102" y="1246"/>
                    <a:pt x="1102" y="1246"/>
                  </a:cubicBezTo>
                  <a:moveTo>
                    <a:pt x="1102" y="1246"/>
                  </a:moveTo>
                  <a:cubicBezTo>
                    <a:pt x="1102" y="1246"/>
                    <a:pt x="1102" y="1246"/>
                    <a:pt x="1102" y="1246"/>
                  </a:cubicBezTo>
                  <a:cubicBezTo>
                    <a:pt x="1102" y="1246"/>
                    <a:pt x="1102" y="1246"/>
                    <a:pt x="1102" y="1246"/>
                  </a:cubicBezTo>
                  <a:cubicBezTo>
                    <a:pt x="1102" y="1246"/>
                    <a:pt x="1102" y="1246"/>
                    <a:pt x="1102" y="1246"/>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4"/>
                    <a:pt x="1096" y="1234"/>
                    <a:pt x="1096" y="1234"/>
                  </a:cubicBezTo>
                  <a:cubicBezTo>
                    <a:pt x="1096" y="1233"/>
                    <a:pt x="1096" y="1233"/>
                    <a:pt x="1096" y="1233"/>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7" y="1234"/>
                  </a:moveTo>
                  <a:cubicBezTo>
                    <a:pt x="1096" y="1234"/>
                    <a:pt x="1096" y="1234"/>
                    <a:pt x="1096" y="1234"/>
                  </a:cubicBezTo>
                  <a:cubicBezTo>
                    <a:pt x="1097" y="1234"/>
                    <a:pt x="1097" y="1234"/>
                    <a:pt x="1097" y="1234"/>
                  </a:cubicBezTo>
                  <a:moveTo>
                    <a:pt x="1097" y="1233"/>
                  </a:moveTo>
                  <a:cubicBezTo>
                    <a:pt x="1097" y="1233"/>
                    <a:pt x="1097" y="1233"/>
                    <a:pt x="1097" y="1234"/>
                  </a:cubicBezTo>
                  <a:cubicBezTo>
                    <a:pt x="1097" y="1233"/>
                    <a:pt x="1097" y="1233"/>
                    <a:pt x="1097" y="1233"/>
                  </a:cubicBezTo>
                  <a:moveTo>
                    <a:pt x="1097" y="1233"/>
                  </a:moveTo>
                  <a:cubicBezTo>
                    <a:pt x="1097" y="1233"/>
                    <a:pt x="1097" y="1233"/>
                    <a:pt x="1097" y="1233"/>
                  </a:cubicBezTo>
                  <a:cubicBezTo>
                    <a:pt x="1097" y="1233"/>
                    <a:pt x="1097" y="1233"/>
                    <a:pt x="1097" y="1233"/>
                  </a:cubicBezTo>
                  <a:moveTo>
                    <a:pt x="1097" y="1233"/>
                  </a:moveTo>
                  <a:cubicBezTo>
                    <a:pt x="1097" y="1233"/>
                    <a:pt x="1097" y="1233"/>
                    <a:pt x="1097" y="1233"/>
                  </a:cubicBezTo>
                  <a:cubicBezTo>
                    <a:pt x="1097" y="1233"/>
                    <a:pt x="1097" y="1233"/>
                    <a:pt x="1097" y="1233"/>
                  </a:cubicBezTo>
                  <a:moveTo>
                    <a:pt x="1097" y="1233"/>
                  </a:moveTo>
                  <a:cubicBezTo>
                    <a:pt x="1097" y="1233"/>
                    <a:pt x="1097" y="1233"/>
                    <a:pt x="1097" y="1233"/>
                  </a:cubicBezTo>
                  <a:cubicBezTo>
                    <a:pt x="1097" y="1233"/>
                    <a:pt x="1097" y="1233"/>
                    <a:pt x="1097" y="1233"/>
                  </a:cubicBezTo>
                  <a:moveTo>
                    <a:pt x="1097" y="1233"/>
                  </a:moveTo>
                  <a:cubicBezTo>
                    <a:pt x="1097" y="1233"/>
                    <a:pt x="1097" y="1233"/>
                    <a:pt x="1097" y="1233"/>
                  </a:cubicBezTo>
                  <a:cubicBezTo>
                    <a:pt x="1097" y="1233"/>
                    <a:pt x="1097" y="1233"/>
                    <a:pt x="1097" y="1233"/>
                  </a:cubicBezTo>
                  <a:moveTo>
                    <a:pt x="1097" y="1232"/>
                  </a:moveTo>
                  <a:cubicBezTo>
                    <a:pt x="1097" y="1233"/>
                    <a:pt x="1097" y="1233"/>
                    <a:pt x="1097" y="1233"/>
                  </a:cubicBezTo>
                  <a:cubicBezTo>
                    <a:pt x="1097" y="1232"/>
                    <a:pt x="1097" y="1232"/>
                    <a:pt x="1097" y="1232"/>
                  </a:cubicBezTo>
                  <a:moveTo>
                    <a:pt x="1097" y="1232"/>
                  </a:moveTo>
                  <a:cubicBezTo>
                    <a:pt x="1097" y="1232"/>
                    <a:pt x="1097" y="1232"/>
                    <a:pt x="1097" y="1232"/>
                  </a:cubicBezTo>
                  <a:cubicBezTo>
                    <a:pt x="1097" y="1232"/>
                    <a:pt x="1097" y="1232"/>
                    <a:pt x="1097" y="1232"/>
                  </a:cubicBezTo>
                  <a:moveTo>
                    <a:pt x="1097" y="1232"/>
                  </a:moveTo>
                  <a:cubicBezTo>
                    <a:pt x="1097" y="1232"/>
                    <a:pt x="1097" y="1232"/>
                    <a:pt x="1097" y="1232"/>
                  </a:cubicBezTo>
                  <a:cubicBezTo>
                    <a:pt x="1097" y="1232"/>
                    <a:pt x="1097" y="1232"/>
                    <a:pt x="1097" y="1232"/>
                  </a:cubicBezTo>
                  <a:moveTo>
                    <a:pt x="1097" y="1232"/>
                  </a:moveTo>
                  <a:cubicBezTo>
                    <a:pt x="1097" y="1232"/>
                    <a:pt x="1097" y="1232"/>
                    <a:pt x="1097" y="1232"/>
                  </a:cubicBezTo>
                  <a:cubicBezTo>
                    <a:pt x="1097" y="1232"/>
                    <a:pt x="1097" y="1232"/>
                    <a:pt x="1097" y="1232"/>
                  </a:cubicBezTo>
                  <a:moveTo>
                    <a:pt x="1098" y="1232"/>
                  </a:moveTo>
                  <a:cubicBezTo>
                    <a:pt x="1098" y="1232"/>
                    <a:pt x="1098" y="1232"/>
                    <a:pt x="1097"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1"/>
                  </a:moveTo>
                  <a:cubicBezTo>
                    <a:pt x="1098" y="1231"/>
                    <a:pt x="1098" y="1231"/>
                    <a:pt x="1098" y="1232"/>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9" y="1231"/>
                  </a:moveTo>
                  <a:cubicBezTo>
                    <a:pt x="1099" y="1231"/>
                    <a:pt x="1099" y="1231"/>
                    <a:pt x="1098" y="1231"/>
                  </a:cubicBezTo>
                  <a:cubicBezTo>
                    <a:pt x="1099" y="1231"/>
                    <a:pt x="1099" y="1231"/>
                    <a:pt x="1099" y="1231"/>
                  </a:cubicBezTo>
                  <a:moveTo>
                    <a:pt x="1099" y="1230"/>
                  </a:moveTo>
                  <a:cubicBezTo>
                    <a:pt x="1099" y="1231"/>
                    <a:pt x="1099" y="1231"/>
                    <a:pt x="1099" y="1231"/>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29"/>
                  </a:moveTo>
                  <a:cubicBezTo>
                    <a:pt x="1099" y="1230"/>
                    <a:pt x="1099" y="1230"/>
                    <a:pt x="1099" y="1230"/>
                  </a:cubicBezTo>
                  <a:cubicBezTo>
                    <a:pt x="1099" y="1229"/>
                    <a:pt x="1099" y="1229"/>
                    <a:pt x="1099" y="1229"/>
                  </a:cubicBezTo>
                  <a:moveTo>
                    <a:pt x="1099" y="1229"/>
                  </a:moveTo>
                  <a:cubicBezTo>
                    <a:pt x="1099" y="1229"/>
                    <a:pt x="1099" y="1229"/>
                    <a:pt x="1099" y="1229"/>
                  </a:cubicBezTo>
                  <a:cubicBezTo>
                    <a:pt x="1099" y="1229"/>
                    <a:pt x="1099" y="1229"/>
                    <a:pt x="1099" y="1229"/>
                  </a:cubicBezTo>
                  <a:moveTo>
                    <a:pt x="1100" y="1229"/>
                  </a:moveTo>
                  <a:cubicBezTo>
                    <a:pt x="1100" y="1229"/>
                    <a:pt x="1100" y="1229"/>
                    <a:pt x="1099" y="1229"/>
                  </a:cubicBezTo>
                  <a:cubicBezTo>
                    <a:pt x="1100" y="1229"/>
                    <a:pt x="1100" y="1229"/>
                    <a:pt x="1100" y="1229"/>
                  </a:cubicBezTo>
                  <a:moveTo>
                    <a:pt x="1100" y="1229"/>
                  </a:moveTo>
                  <a:cubicBezTo>
                    <a:pt x="1100" y="1229"/>
                    <a:pt x="1100" y="1229"/>
                    <a:pt x="1100" y="1229"/>
                  </a:cubicBezTo>
                  <a:cubicBezTo>
                    <a:pt x="1100" y="1229"/>
                    <a:pt x="1100" y="1229"/>
                    <a:pt x="1100" y="1229"/>
                  </a:cubicBezTo>
                  <a:moveTo>
                    <a:pt x="1100" y="1228"/>
                  </a:moveTo>
                  <a:cubicBezTo>
                    <a:pt x="1100" y="1228"/>
                    <a:pt x="1100" y="1228"/>
                    <a:pt x="1100" y="1229"/>
                  </a:cubicBezTo>
                  <a:cubicBezTo>
                    <a:pt x="1100" y="1228"/>
                    <a:pt x="1100" y="1228"/>
                    <a:pt x="1100" y="1228"/>
                  </a:cubicBezTo>
                  <a:moveTo>
                    <a:pt x="1100" y="1228"/>
                  </a:moveTo>
                  <a:cubicBezTo>
                    <a:pt x="1100" y="1228"/>
                    <a:pt x="1100" y="1228"/>
                    <a:pt x="1100" y="1228"/>
                  </a:cubicBezTo>
                  <a:cubicBezTo>
                    <a:pt x="1100" y="1228"/>
                    <a:pt x="1100" y="1228"/>
                    <a:pt x="1100" y="1228"/>
                  </a:cubicBezTo>
                  <a:moveTo>
                    <a:pt x="1100" y="1228"/>
                  </a:moveTo>
                  <a:cubicBezTo>
                    <a:pt x="1100" y="1228"/>
                    <a:pt x="1100" y="1228"/>
                    <a:pt x="1100" y="1228"/>
                  </a:cubicBezTo>
                  <a:cubicBezTo>
                    <a:pt x="1100" y="1228"/>
                    <a:pt x="1100" y="1228"/>
                    <a:pt x="1100" y="1228"/>
                  </a:cubicBezTo>
                  <a:moveTo>
                    <a:pt x="1100" y="1228"/>
                  </a:moveTo>
                  <a:cubicBezTo>
                    <a:pt x="1100" y="1228"/>
                    <a:pt x="1100" y="1228"/>
                    <a:pt x="1100" y="1228"/>
                  </a:cubicBezTo>
                  <a:cubicBezTo>
                    <a:pt x="1100" y="1228"/>
                    <a:pt x="1100" y="1228"/>
                    <a:pt x="1100" y="1228"/>
                  </a:cubicBezTo>
                  <a:moveTo>
                    <a:pt x="1100" y="1228"/>
                  </a:moveTo>
                  <a:cubicBezTo>
                    <a:pt x="1100" y="1228"/>
                    <a:pt x="1100" y="1228"/>
                    <a:pt x="1100" y="1228"/>
                  </a:cubicBezTo>
                  <a:cubicBezTo>
                    <a:pt x="1100" y="1228"/>
                    <a:pt x="1100" y="1228"/>
                    <a:pt x="1100" y="1228"/>
                  </a:cubicBezTo>
                  <a:moveTo>
                    <a:pt x="1100" y="1227"/>
                  </a:moveTo>
                  <a:cubicBezTo>
                    <a:pt x="1100" y="1228"/>
                    <a:pt x="1100" y="1228"/>
                    <a:pt x="1100" y="1228"/>
                  </a:cubicBezTo>
                  <a:cubicBezTo>
                    <a:pt x="1100" y="1227"/>
                    <a:pt x="1100" y="1227"/>
                    <a:pt x="1100" y="1227"/>
                  </a:cubicBezTo>
                  <a:moveTo>
                    <a:pt x="1101" y="1227"/>
                  </a:moveTo>
                  <a:cubicBezTo>
                    <a:pt x="1101" y="1227"/>
                    <a:pt x="1101" y="1227"/>
                    <a:pt x="1100" y="1227"/>
                  </a:cubicBezTo>
                  <a:cubicBezTo>
                    <a:pt x="1101" y="1227"/>
                    <a:pt x="1101" y="1227"/>
                    <a:pt x="1101" y="1227"/>
                  </a:cubicBezTo>
                  <a:moveTo>
                    <a:pt x="1101" y="1226"/>
                  </a:moveTo>
                  <a:cubicBezTo>
                    <a:pt x="1101" y="1227"/>
                    <a:pt x="1101" y="1227"/>
                    <a:pt x="1101" y="1227"/>
                  </a:cubicBezTo>
                  <a:cubicBezTo>
                    <a:pt x="1101" y="1226"/>
                    <a:pt x="1101" y="1226"/>
                    <a:pt x="1101" y="1226"/>
                  </a:cubicBezTo>
                  <a:moveTo>
                    <a:pt x="1101" y="1226"/>
                  </a:moveTo>
                  <a:cubicBezTo>
                    <a:pt x="1101" y="1226"/>
                    <a:pt x="1101" y="1226"/>
                    <a:pt x="1101" y="1226"/>
                  </a:cubicBezTo>
                  <a:cubicBezTo>
                    <a:pt x="1101" y="1226"/>
                    <a:pt x="1101" y="1226"/>
                    <a:pt x="1101" y="1226"/>
                  </a:cubicBezTo>
                  <a:moveTo>
                    <a:pt x="1101" y="1226"/>
                  </a:moveTo>
                  <a:cubicBezTo>
                    <a:pt x="1101" y="1226"/>
                    <a:pt x="1101" y="1226"/>
                    <a:pt x="1101" y="1226"/>
                  </a:cubicBezTo>
                  <a:cubicBezTo>
                    <a:pt x="1101" y="1226"/>
                    <a:pt x="1101" y="1226"/>
                    <a:pt x="1101" y="1226"/>
                  </a:cubicBezTo>
                  <a:moveTo>
                    <a:pt x="1144" y="1268"/>
                  </a:moveTo>
                  <a:cubicBezTo>
                    <a:pt x="1149" y="1249"/>
                    <a:pt x="1155" y="1223"/>
                    <a:pt x="1159" y="1203"/>
                  </a:cubicBezTo>
                  <a:cubicBezTo>
                    <a:pt x="1156" y="1189"/>
                    <a:pt x="1156" y="1189"/>
                    <a:pt x="1156" y="1189"/>
                  </a:cubicBezTo>
                  <a:cubicBezTo>
                    <a:pt x="1121" y="1193"/>
                    <a:pt x="1086" y="1197"/>
                    <a:pt x="1050" y="1200"/>
                  </a:cubicBezTo>
                  <a:cubicBezTo>
                    <a:pt x="987" y="1205"/>
                    <a:pt x="923" y="1208"/>
                    <a:pt x="859" y="1209"/>
                  </a:cubicBezTo>
                  <a:cubicBezTo>
                    <a:pt x="859" y="1214"/>
                    <a:pt x="859" y="1218"/>
                    <a:pt x="859" y="1224"/>
                  </a:cubicBezTo>
                  <a:cubicBezTo>
                    <a:pt x="859" y="1229"/>
                    <a:pt x="859" y="1234"/>
                    <a:pt x="859" y="1239"/>
                  </a:cubicBezTo>
                  <a:cubicBezTo>
                    <a:pt x="858" y="1252"/>
                    <a:pt x="845" y="1261"/>
                    <a:pt x="844" y="1275"/>
                  </a:cubicBezTo>
                  <a:cubicBezTo>
                    <a:pt x="843" y="1282"/>
                    <a:pt x="843" y="1289"/>
                    <a:pt x="843" y="1296"/>
                  </a:cubicBezTo>
                  <a:cubicBezTo>
                    <a:pt x="844" y="1313"/>
                    <a:pt x="846" y="1322"/>
                    <a:pt x="865" y="1347"/>
                  </a:cubicBezTo>
                  <a:cubicBezTo>
                    <a:pt x="875" y="1361"/>
                    <a:pt x="873" y="1379"/>
                    <a:pt x="878" y="1394"/>
                  </a:cubicBezTo>
                  <a:cubicBezTo>
                    <a:pt x="882" y="1405"/>
                    <a:pt x="884" y="1409"/>
                    <a:pt x="887" y="1416"/>
                  </a:cubicBezTo>
                  <a:cubicBezTo>
                    <a:pt x="898" y="1440"/>
                    <a:pt x="906" y="1442"/>
                    <a:pt x="909" y="1442"/>
                  </a:cubicBezTo>
                  <a:cubicBezTo>
                    <a:pt x="921" y="1442"/>
                    <a:pt x="933" y="1442"/>
                    <a:pt x="945" y="1441"/>
                  </a:cubicBezTo>
                  <a:cubicBezTo>
                    <a:pt x="977" y="1437"/>
                    <a:pt x="1008" y="1413"/>
                    <a:pt x="1023" y="1398"/>
                  </a:cubicBezTo>
                  <a:cubicBezTo>
                    <a:pt x="1033" y="1390"/>
                    <a:pt x="1036" y="1376"/>
                    <a:pt x="1045" y="1367"/>
                  </a:cubicBezTo>
                  <a:cubicBezTo>
                    <a:pt x="1054" y="1359"/>
                    <a:pt x="1068" y="1360"/>
                    <a:pt x="1075" y="1350"/>
                  </a:cubicBezTo>
                  <a:cubicBezTo>
                    <a:pt x="1079" y="1343"/>
                    <a:pt x="1079" y="1343"/>
                    <a:pt x="1079" y="1316"/>
                  </a:cubicBezTo>
                  <a:cubicBezTo>
                    <a:pt x="1099" y="1302"/>
                    <a:pt x="1131" y="1288"/>
                    <a:pt x="1144" y="1268"/>
                  </a:cubicBezTo>
                  <a:moveTo>
                    <a:pt x="1607" y="1008"/>
                  </a:moveTo>
                  <a:cubicBezTo>
                    <a:pt x="1610" y="1001"/>
                    <a:pt x="1610" y="1001"/>
                    <a:pt x="1610" y="1001"/>
                  </a:cubicBezTo>
                  <a:cubicBezTo>
                    <a:pt x="1605" y="1010"/>
                    <a:pt x="1605" y="1010"/>
                    <a:pt x="1605" y="1010"/>
                  </a:cubicBezTo>
                  <a:cubicBezTo>
                    <a:pt x="1607" y="1008"/>
                    <a:pt x="1607" y="1008"/>
                    <a:pt x="1607" y="1008"/>
                  </a:cubicBezTo>
                  <a:moveTo>
                    <a:pt x="1610" y="1001"/>
                  </a:moveTo>
                  <a:cubicBezTo>
                    <a:pt x="1615" y="985"/>
                    <a:pt x="1615" y="985"/>
                    <a:pt x="1615" y="985"/>
                  </a:cubicBezTo>
                  <a:cubicBezTo>
                    <a:pt x="1613" y="988"/>
                    <a:pt x="1612" y="992"/>
                    <a:pt x="1610" y="994"/>
                  </a:cubicBezTo>
                  <a:cubicBezTo>
                    <a:pt x="1614" y="978"/>
                    <a:pt x="1619" y="960"/>
                    <a:pt x="1623" y="942"/>
                  </a:cubicBezTo>
                  <a:cubicBezTo>
                    <a:pt x="1621" y="933"/>
                    <a:pt x="1621" y="933"/>
                    <a:pt x="1621" y="933"/>
                  </a:cubicBezTo>
                  <a:cubicBezTo>
                    <a:pt x="1621" y="930"/>
                    <a:pt x="1622" y="927"/>
                    <a:pt x="1622" y="924"/>
                  </a:cubicBezTo>
                  <a:cubicBezTo>
                    <a:pt x="1622" y="917"/>
                    <a:pt x="1622" y="917"/>
                    <a:pt x="1622" y="917"/>
                  </a:cubicBezTo>
                  <a:cubicBezTo>
                    <a:pt x="1621" y="912"/>
                    <a:pt x="1621" y="912"/>
                    <a:pt x="1621" y="912"/>
                  </a:cubicBezTo>
                  <a:cubicBezTo>
                    <a:pt x="1622" y="904"/>
                    <a:pt x="1622" y="904"/>
                    <a:pt x="1622" y="904"/>
                  </a:cubicBezTo>
                  <a:cubicBezTo>
                    <a:pt x="1618" y="893"/>
                    <a:pt x="1614" y="879"/>
                    <a:pt x="1610" y="869"/>
                  </a:cubicBezTo>
                  <a:cubicBezTo>
                    <a:pt x="1611" y="896"/>
                    <a:pt x="1612" y="932"/>
                    <a:pt x="1610" y="959"/>
                  </a:cubicBezTo>
                  <a:cubicBezTo>
                    <a:pt x="1610" y="968"/>
                    <a:pt x="1611" y="980"/>
                    <a:pt x="1610" y="988"/>
                  </a:cubicBezTo>
                  <a:cubicBezTo>
                    <a:pt x="1610" y="980"/>
                    <a:pt x="1611" y="968"/>
                    <a:pt x="1610" y="959"/>
                  </a:cubicBezTo>
                  <a:cubicBezTo>
                    <a:pt x="1610" y="972"/>
                    <a:pt x="1609" y="990"/>
                    <a:pt x="1607" y="1003"/>
                  </a:cubicBezTo>
                  <a:cubicBezTo>
                    <a:pt x="1605" y="1010"/>
                    <a:pt x="1605" y="1010"/>
                    <a:pt x="1605" y="1010"/>
                  </a:cubicBezTo>
                  <a:cubicBezTo>
                    <a:pt x="1610" y="1001"/>
                    <a:pt x="1610" y="1001"/>
                    <a:pt x="1610" y="1001"/>
                  </a:cubicBezTo>
                  <a:moveTo>
                    <a:pt x="1640" y="885"/>
                  </a:moveTo>
                  <a:cubicBezTo>
                    <a:pt x="1643" y="859"/>
                    <a:pt x="1648" y="826"/>
                    <a:pt x="1650" y="800"/>
                  </a:cubicBezTo>
                  <a:cubicBezTo>
                    <a:pt x="1650" y="800"/>
                    <a:pt x="1650" y="801"/>
                    <a:pt x="1650" y="801"/>
                  </a:cubicBezTo>
                  <a:cubicBezTo>
                    <a:pt x="1648" y="826"/>
                    <a:pt x="1643" y="860"/>
                    <a:pt x="1638" y="885"/>
                  </a:cubicBezTo>
                  <a:cubicBezTo>
                    <a:pt x="1638" y="879"/>
                    <a:pt x="1638" y="879"/>
                    <a:pt x="1638" y="879"/>
                  </a:cubicBezTo>
                  <a:cubicBezTo>
                    <a:pt x="1631" y="916"/>
                    <a:pt x="1631" y="916"/>
                    <a:pt x="1631" y="916"/>
                  </a:cubicBezTo>
                  <a:cubicBezTo>
                    <a:pt x="1631" y="920"/>
                    <a:pt x="1631" y="920"/>
                    <a:pt x="1631" y="920"/>
                  </a:cubicBezTo>
                  <a:cubicBezTo>
                    <a:pt x="1633" y="912"/>
                    <a:pt x="1634" y="904"/>
                    <a:pt x="1636" y="897"/>
                  </a:cubicBezTo>
                  <a:cubicBezTo>
                    <a:pt x="1635" y="898"/>
                    <a:pt x="1635" y="899"/>
                    <a:pt x="1635" y="900"/>
                  </a:cubicBezTo>
                  <a:cubicBezTo>
                    <a:pt x="1631" y="924"/>
                    <a:pt x="1631" y="924"/>
                    <a:pt x="1630" y="931"/>
                  </a:cubicBezTo>
                  <a:cubicBezTo>
                    <a:pt x="1640" y="885"/>
                    <a:pt x="1640" y="885"/>
                    <a:pt x="1640" y="885"/>
                  </a:cubicBezTo>
                  <a:moveTo>
                    <a:pt x="1622" y="917"/>
                  </a:moveTo>
                  <a:cubicBezTo>
                    <a:pt x="1622" y="924"/>
                    <a:pt x="1622" y="924"/>
                    <a:pt x="1622" y="924"/>
                  </a:cubicBezTo>
                  <a:cubicBezTo>
                    <a:pt x="1622" y="917"/>
                    <a:pt x="1622" y="917"/>
                    <a:pt x="1622" y="917"/>
                  </a:cubicBezTo>
                  <a:moveTo>
                    <a:pt x="1624" y="904"/>
                  </a:moveTo>
                  <a:cubicBezTo>
                    <a:pt x="1627" y="904"/>
                    <a:pt x="1627" y="904"/>
                    <a:pt x="1627" y="904"/>
                  </a:cubicBezTo>
                  <a:cubicBezTo>
                    <a:pt x="1632" y="853"/>
                    <a:pt x="1632" y="853"/>
                    <a:pt x="1632" y="853"/>
                  </a:cubicBezTo>
                  <a:cubicBezTo>
                    <a:pt x="1628" y="839"/>
                    <a:pt x="1628" y="839"/>
                    <a:pt x="1628" y="839"/>
                  </a:cubicBezTo>
                  <a:cubicBezTo>
                    <a:pt x="1628" y="840"/>
                    <a:pt x="1627" y="841"/>
                    <a:pt x="1627" y="842"/>
                  </a:cubicBezTo>
                  <a:cubicBezTo>
                    <a:pt x="1625" y="835"/>
                    <a:pt x="1625" y="835"/>
                    <a:pt x="1625" y="835"/>
                  </a:cubicBezTo>
                  <a:cubicBezTo>
                    <a:pt x="1624" y="835"/>
                    <a:pt x="1624" y="836"/>
                    <a:pt x="1623" y="837"/>
                  </a:cubicBezTo>
                  <a:cubicBezTo>
                    <a:pt x="1624" y="869"/>
                    <a:pt x="1624" y="869"/>
                    <a:pt x="1624" y="869"/>
                  </a:cubicBezTo>
                  <a:cubicBezTo>
                    <a:pt x="1624" y="873"/>
                    <a:pt x="1624" y="876"/>
                    <a:pt x="1623" y="879"/>
                  </a:cubicBezTo>
                  <a:cubicBezTo>
                    <a:pt x="1625" y="900"/>
                    <a:pt x="1625" y="900"/>
                    <a:pt x="1625" y="900"/>
                  </a:cubicBezTo>
                  <a:cubicBezTo>
                    <a:pt x="1627" y="890"/>
                    <a:pt x="1627" y="890"/>
                    <a:pt x="1627" y="890"/>
                  </a:cubicBezTo>
                  <a:cubicBezTo>
                    <a:pt x="1625" y="900"/>
                    <a:pt x="1625" y="900"/>
                    <a:pt x="1625" y="900"/>
                  </a:cubicBezTo>
                  <a:cubicBezTo>
                    <a:pt x="1623" y="879"/>
                    <a:pt x="1623" y="879"/>
                    <a:pt x="1623" y="879"/>
                  </a:cubicBezTo>
                  <a:cubicBezTo>
                    <a:pt x="1622" y="904"/>
                    <a:pt x="1622" y="904"/>
                    <a:pt x="1622" y="904"/>
                  </a:cubicBezTo>
                  <a:cubicBezTo>
                    <a:pt x="1621" y="912"/>
                    <a:pt x="1621" y="912"/>
                    <a:pt x="1621" y="912"/>
                  </a:cubicBezTo>
                  <a:cubicBezTo>
                    <a:pt x="1622" y="917"/>
                    <a:pt x="1622" y="917"/>
                    <a:pt x="1622" y="917"/>
                  </a:cubicBezTo>
                  <a:cubicBezTo>
                    <a:pt x="1622" y="909"/>
                    <a:pt x="1622" y="909"/>
                    <a:pt x="1622" y="909"/>
                  </a:cubicBezTo>
                  <a:cubicBezTo>
                    <a:pt x="1624" y="904"/>
                    <a:pt x="1624" y="904"/>
                    <a:pt x="1624" y="904"/>
                  </a:cubicBezTo>
                  <a:moveTo>
                    <a:pt x="1532" y="904"/>
                  </a:moveTo>
                  <a:cubicBezTo>
                    <a:pt x="1545" y="907"/>
                    <a:pt x="1545" y="907"/>
                    <a:pt x="1545" y="907"/>
                  </a:cubicBezTo>
                  <a:cubicBezTo>
                    <a:pt x="1541" y="882"/>
                    <a:pt x="1541" y="882"/>
                    <a:pt x="1541" y="882"/>
                  </a:cubicBezTo>
                  <a:cubicBezTo>
                    <a:pt x="1541" y="876"/>
                    <a:pt x="1542" y="870"/>
                    <a:pt x="1542" y="863"/>
                  </a:cubicBezTo>
                  <a:cubicBezTo>
                    <a:pt x="1539" y="865"/>
                    <a:pt x="1536" y="866"/>
                    <a:pt x="1533" y="867"/>
                  </a:cubicBezTo>
                  <a:cubicBezTo>
                    <a:pt x="1533" y="880"/>
                    <a:pt x="1533" y="892"/>
                    <a:pt x="1532" y="904"/>
                  </a:cubicBezTo>
                  <a:cubicBezTo>
                    <a:pt x="1535" y="903"/>
                    <a:pt x="1538" y="902"/>
                    <a:pt x="1540" y="901"/>
                  </a:cubicBezTo>
                  <a:cubicBezTo>
                    <a:pt x="1538" y="902"/>
                    <a:pt x="1535" y="903"/>
                    <a:pt x="1532" y="904"/>
                  </a:cubicBezTo>
                  <a:moveTo>
                    <a:pt x="1625" y="835"/>
                  </a:moveTo>
                  <a:cubicBezTo>
                    <a:pt x="1625" y="828"/>
                    <a:pt x="1625" y="822"/>
                    <a:pt x="1625" y="816"/>
                  </a:cubicBezTo>
                  <a:cubicBezTo>
                    <a:pt x="1624" y="808"/>
                    <a:pt x="1624" y="808"/>
                    <a:pt x="1624" y="808"/>
                  </a:cubicBezTo>
                  <a:cubicBezTo>
                    <a:pt x="1621" y="829"/>
                    <a:pt x="1621" y="829"/>
                    <a:pt x="1621" y="829"/>
                  </a:cubicBezTo>
                  <a:cubicBezTo>
                    <a:pt x="1623" y="837"/>
                    <a:pt x="1623" y="837"/>
                    <a:pt x="1623" y="837"/>
                  </a:cubicBezTo>
                  <a:cubicBezTo>
                    <a:pt x="1624" y="836"/>
                    <a:pt x="1624" y="835"/>
                    <a:pt x="1625" y="835"/>
                  </a:cubicBezTo>
                  <a:moveTo>
                    <a:pt x="56" y="823"/>
                  </a:moveTo>
                  <a:cubicBezTo>
                    <a:pt x="60" y="806"/>
                    <a:pt x="60" y="806"/>
                    <a:pt x="60" y="806"/>
                  </a:cubicBezTo>
                  <a:cubicBezTo>
                    <a:pt x="57" y="783"/>
                    <a:pt x="57" y="783"/>
                    <a:pt x="57" y="783"/>
                  </a:cubicBezTo>
                  <a:cubicBezTo>
                    <a:pt x="50" y="800"/>
                    <a:pt x="50" y="800"/>
                    <a:pt x="50" y="800"/>
                  </a:cubicBezTo>
                  <a:cubicBezTo>
                    <a:pt x="53" y="830"/>
                    <a:pt x="53" y="830"/>
                    <a:pt x="53" y="830"/>
                  </a:cubicBezTo>
                  <a:cubicBezTo>
                    <a:pt x="56" y="823"/>
                    <a:pt x="56" y="823"/>
                    <a:pt x="56" y="823"/>
                  </a:cubicBezTo>
                  <a:moveTo>
                    <a:pt x="1499" y="843"/>
                  </a:moveTo>
                  <a:cubicBezTo>
                    <a:pt x="1507" y="850"/>
                    <a:pt x="1507" y="850"/>
                    <a:pt x="1507" y="850"/>
                  </a:cubicBezTo>
                  <a:cubicBezTo>
                    <a:pt x="1497" y="826"/>
                    <a:pt x="1497" y="826"/>
                    <a:pt x="1497" y="826"/>
                  </a:cubicBezTo>
                  <a:cubicBezTo>
                    <a:pt x="1499" y="843"/>
                    <a:pt x="1499" y="843"/>
                    <a:pt x="1499" y="843"/>
                  </a:cubicBezTo>
                  <a:moveTo>
                    <a:pt x="1624" y="748"/>
                  </a:moveTo>
                  <a:cubicBezTo>
                    <a:pt x="1628" y="758"/>
                    <a:pt x="1634" y="772"/>
                    <a:pt x="1638" y="782"/>
                  </a:cubicBezTo>
                  <a:cubicBezTo>
                    <a:pt x="1634" y="769"/>
                    <a:pt x="1629" y="751"/>
                    <a:pt x="1623" y="738"/>
                  </a:cubicBezTo>
                  <a:cubicBezTo>
                    <a:pt x="1621" y="773"/>
                    <a:pt x="1621" y="773"/>
                    <a:pt x="1621" y="773"/>
                  </a:cubicBezTo>
                  <a:cubicBezTo>
                    <a:pt x="1621" y="784"/>
                    <a:pt x="1621" y="790"/>
                    <a:pt x="1620" y="808"/>
                  </a:cubicBezTo>
                  <a:cubicBezTo>
                    <a:pt x="1619" y="820"/>
                    <a:pt x="1619" y="823"/>
                    <a:pt x="1621" y="829"/>
                  </a:cubicBezTo>
                  <a:cubicBezTo>
                    <a:pt x="1621" y="823"/>
                    <a:pt x="1623" y="815"/>
                    <a:pt x="1624" y="808"/>
                  </a:cubicBezTo>
                  <a:cubicBezTo>
                    <a:pt x="1624" y="748"/>
                    <a:pt x="1624" y="748"/>
                    <a:pt x="1624" y="748"/>
                  </a:cubicBezTo>
                  <a:moveTo>
                    <a:pt x="1612" y="722"/>
                  </a:moveTo>
                  <a:cubicBezTo>
                    <a:pt x="1616" y="738"/>
                    <a:pt x="1616" y="738"/>
                    <a:pt x="1616" y="738"/>
                  </a:cubicBezTo>
                  <a:cubicBezTo>
                    <a:pt x="1609" y="711"/>
                    <a:pt x="1609" y="711"/>
                    <a:pt x="1609" y="711"/>
                  </a:cubicBezTo>
                  <a:cubicBezTo>
                    <a:pt x="1607" y="725"/>
                    <a:pt x="1607" y="725"/>
                    <a:pt x="1607" y="725"/>
                  </a:cubicBezTo>
                  <a:cubicBezTo>
                    <a:pt x="1612" y="722"/>
                    <a:pt x="1612" y="722"/>
                    <a:pt x="1612" y="722"/>
                  </a:cubicBezTo>
                  <a:moveTo>
                    <a:pt x="41" y="702"/>
                  </a:moveTo>
                  <a:cubicBezTo>
                    <a:pt x="42" y="696"/>
                    <a:pt x="43" y="691"/>
                    <a:pt x="44" y="684"/>
                  </a:cubicBezTo>
                  <a:cubicBezTo>
                    <a:pt x="42" y="683"/>
                    <a:pt x="41" y="681"/>
                    <a:pt x="39" y="680"/>
                  </a:cubicBezTo>
                  <a:cubicBezTo>
                    <a:pt x="38" y="686"/>
                    <a:pt x="38" y="692"/>
                    <a:pt x="36" y="698"/>
                  </a:cubicBezTo>
                  <a:cubicBezTo>
                    <a:pt x="38" y="700"/>
                    <a:pt x="40" y="701"/>
                    <a:pt x="41" y="702"/>
                  </a:cubicBezTo>
                  <a:moveTo>
                    <a:pt x="92" y="737"/>
                  </a:moveTo>
                  <a:cubicBezTo>
                    <a:pt x="92" y="731"/>
                    <a:pt x="93" y="724"/>
                    <a:pt x="94" y="719"/>
                  </a:cubicBezTo>
                  <a:cubicBezTo>
                    <a:pt x="93" y="718"/>
                    <a:pt x="92" y="717"/>
                    <a:pt x="90" y="716"/>
                  </a:cubicBezTo>
                  <a:cubicBezTo>
                    <a:pt x="89" y="715"/>
                    <a:pt x="88" y="715"/>
                    <a:pt x="87" y="714"/>
                  </a:cubicBezTo>
                  <a:cubicBezTo>
                    <a:pt x="86" y="720"/>
                    <a:pt x="85" y="727"/>
                    <a:pt x="84" y="732"/>
                  </a:cubicBezTo>
                  <a:cubicBezTo>
                    <a:pt x="85" y="734"/>
                    <a:pt x="87" y="734"/>
                    <a:pt x="88" y="735"/>
                  </a:cubicBezTo>
                  <a:cubicBezTo>
                    <a:pt x="89" y="735"/>
                    <a:pt x="90" y="736"/>
                    <a:pt x="92" y="737"/>
                  </a:cubicBezTo>
                  <a:moveTo>
                    <a:pt x="78" y="719"/>
                  </a:moveTo>
                  <a:cubicBezTo>
                    <a:pt x="79" y="713"/>
                    <a:pt x="80" y="707"/>
                    <a:pt x="81" y="701"/>
                  </a:cubicBezTo>
                  <a:cubicBezTo>
                    <a:pt x="79" y="699"/>
                    <a:pt x="77" y="698"/>
                    <a:pt x="75" y="697"/>
                  </a:cubicBezTo>
                  <a:cubicBezTo>
                    <a:pt x="73" y="702"/>
                    <a:pt x="73" y="709"/>
                    <a:pt x="72" y="715"/>
                  </a:cubicBezTo>
                  <a:cubicBezTo>
                    <a:pt x="74" y="716"/>
                    <a:pt x="76" y="718"/>
                    <a:pt x="78" y="719"/>
                  </a:cubicBezTo>
                  <a:moveTo>
                    <a:pt x="1635" y="654"/>
                  </a:moveTo>
                  <a:cubicBezTo>
                    <a:pt x="1635" y="627"/>
                    <a:pt x="1635" y="627"/>
                    <a:pt x="1635" y="627"/>
                  </a:cubicBezTo>
                  <a:cubicBezTo>
                    <a:pt x="1633" y="620"/>
                    <a:pt x="1633" y="620"/>
                    <a:pt x="1633" y="620"/>
                  </a:cubicBezTo>
                  <a:cubicBezTo>
                    <a:pt x="1635" y="654"/>
                    <a:pt x="1635" y="654"/>
                    <a:pt x="1635" y="654"/>
                  </a:cubicBezTo>
                  <a:moveTo>
                    <a:pt x="72" y="715"/>
                  </a:moveTo>
                  <a:cubicBezTo>
                    <a:pt x="73" y="709"/>
                    <a:pt x="73" y="702"/>
                    <a:pt x="75" y="697"/>
                  </a:cubicBezTo>
                  <a:cubicBezTo>
                    <a:pt x="70" y="694"/>
                    <a:pt x="66" y="691"/>
                    <a:pt x="62" y="688"/>
                  </a:cubicBezTo>
                  <a:cubicBezTo>
                    <a:pt x="66" y="691"/>
                    <a:pt x="70" y="694"/>
                    <a:pt x="75" y="697"/>
                  </a:cubicBezTo>
                  <a:cubicBezTo>
                    <a:pt x="76" y="685"/>
                    <a:pt x="76" y="685"/>
                    <a:pt x="71" y="683"/>
                  </a:cubicBezTo>
                  <a:cubicBezTo>
                    <a:pt x="64" y="681"/>
                    <a:pt x="64" y="681"/>
                    <a:pt x="54" y="661"/>
                  </a:cubicBezTo>
                  <a:cubicBezTo>
                    <a:pt x="54" y="661"/>
                    <a:pt x="54" y="661"/>
                    <a:pt x="54" y="661"/>
                  </a:cubicBezTo>
                  <a:cubicBezTo>
                    <a:pt x="50" y="669"/>
                    <a:pt x="48" y="671"/>
                    <a:pt x="47" y="665"/>
                  </a:cubicBezTo>
                  <a:cubicBezTo>
                    <a:pt x="46" y="661"/>
                    <a:pt x="45" y="657"/>
                    <a:pt x="44" y="653"/>
                  </a:cubicBezTo>
                  <a:cubicBezTo>
                    <a:pt x="44" y="659"/>
                    <a:pt x="44" y="667"/>
                    <a:pt x="43" y="673"/>
                  </a:cubicBezTo>
                  <a:cubicBezTo>
                    <a:pt x="45" y="674"/>
                    <a:pt x="47" y="676"/>
                    <a:pt x="48" y="677"/>
                  </a:cubicBezTo>
                  <a:cubicBezTo>
                    <a:pt x="59" y="689"/>
                    <a:pt x="59" y="689"/>
                    <a:pt x="59" y="689"/>
                  </a:cubicBezTo>
                  <a:cubicBezTo>
                    <a:pt x="50" y="700"/>
                    <a:pt x="50" y="700"/>
                    <a:pt x="50" y="700"/>
                  </a:cubicBezTo>
                  <a:cubicBezTo>
                    <a:pt x="53" y="702"/>
                    <a:pt x="56" y="704"/>
                    <a:pt x="59" y="706"/>
                  </a:cubicBezTo>
                  <a:cubicBezTo>
                    <a:pt x="63" y="709"/>
                    <a:pt x="67" y="712"/>
                    <a:pt x="72" y="715"/>
                  </a:cubicBezTo>
                  <a:moveTo>
                    <a:pt x="1483" y="773"/>
                  </a:moveTo>
                  <a:cubicBezTo>
                    <a:pt x="1480" y="751"/>
                    <a:pt x="1478" y="729"/>
                    <a:pt x="1473" y="708"/>
                  </a:cubicBezTo>
                  <a:cubicBezTo>
                    <a:pt x="1466" y="720"/>
                    <a:pt x="1466" y="720"/>
                    <a:pt x="1466" y="720"/>
                  </a:cubicBezTo>
                  <a:cubicBezTo>
                    <a:pt x="1483" y="773"/>
                    <a:pt x="1483" y="773"/>
                    <a:pt x="1483" y="773"/>
                  </a:cubicBezTo>
                  <a:moveTo>
                    <a:pt x="1560" y="671"/>
                  </a:moveTo>
                  <a:cubicBezTo>
                    <a:pt x="1560" y="670"/>
                    <a:pt x="1560" y="668"/>
                    <a:pt x="1560" y="667"/>
                  </a:cubicBezTo>
                  <a:cubicBezTo>
                    <a:pt x="1560" y="667"/>
                    <a:pt x="1560" y="668"/>
                    <a:pt x="1560" y="668"/>
                  </a:cubicBezTo>
                  <a:cubicBezTo>
                    <a:pt x="1559" y="673"/>
                    <a:pt x="1550" y="722"/>
                    <a:pt x="1549" y="734"/>
                  </a:cubicBezTo>
                  <a:cubicBezTo>
                    <a:pt x="1560" y="700"/>
                    <a:pt x="1560" y="700"/>
                    <a:pt x="1560" y="671"/>
                  </a:cubicBezTo>
                  <a:moveTo>
                    <a:pt x="1632" y="599"/>
                  </a:moveTo>
                  <a:cubicBezTo>
                    <a:pt x="1629" y="579"/>
                    <a:pt x="1629" y="579"/>
                    <a:pt x="1629" y="579"/>
                  </a:cubicBezTo>
                  <a:cubicBezTo>
                    <a:pt x="1631" y="603"/>
                    <a:pt x="1631" y="603"/>
                    <a:pt x="1631" y="603"/>
                  </a:cubicBezTo>
                  <a:cubicBezTo>
                    <a:pt x="1632" y="599"/>
                    <a:pt x="1632" y="599"/>
                    <a:pt x="1632" y="599"/>
                  </a:cubicBezTo>
                  <a:moveTo>
                    <a:pt x="54" y="661"/>
                  </a:moveTo>
                  <a:cubicBezTo>
                    <a:pt x="46" y="632"/>
                    <a:pt x="46" y="632"/>
                    <a:pt x="46" y="632"/>
                  </a:cubicBezTo>
                  <a:cubicBezTo>
                    <a:pt x="45" y="631"/>
                    <a:pt x="43" y="629"/>
                    <a:pt x="42" y="628"/>
                  </a:cubicBezTo>
                  <a:cubicBezTo>
                    <a:pt x="41" y="603"/>
                    <a:pt x="41" y="603"/>
                    <a:pt x="41" y="603"/>
                  </a:cubicBezTo>
                  <a:cubicBezTo>
                    <a:pt x="39" y="602"/>
                    <a:pt x="38" y="601"/>
                    <a:pt x="37" y="599"/>
                  </a:cubicBezTo>
                  <a:cubicBezTo>
                    <a:pt x="36" y="598"/>
                    <a:pt x="35" y="597"/>
                    <a:pt x="35" y="597"/>
                  </a:cubicBezTo>
                  <a:cubicBezTo>
                    <a:pt x="34" y="597"/>
                    <a:pt x="34" y="597"/>
                    <a:pt x="28" y="611"/>
                  </a:cubicBezTo>
                  <a:cubicBezTo>
                    <a:pt x="30" y="613"/>
                    <a:pt x="31" y="615"/>
                    <a:pt x="33" y="617"/>
                  </a:cubicBezTo>
                  <a:cubicBezTo>
                    <a:pt x="35" y="620"/>
                    <a:pt x="35" y="620"/>
                    <a:pt x="44" y="653"/>
                  </a:cubicBezTo>
                  <a:cubicBezTo>
                    <a:pt x="47" y="667"/>
                    <a:pt x="47" y="667"/>
                    <a:pt x="47" y="668"/>
                  </a:cubicBezTo>
                  <a:cubicBezTo>
                    <a:pt x="49" y="670"/>
                    <a:pt x="50" y="667"/>
                    <a:pt x="51" y="666"/>
                  </a:cubicBezTo>
                  <a:cubicBezTo>
                    <a:pt x="52" y="665"/>
                    <a:pt x="52" y="665"/>
                    <a:pt x="54" y="661"/>
                  </a:cubicBezTo>
                  <a:moveTo>
                    <a:pt x="1631" y="562"/>
                  </a:moveTo>
                  <a:cubicBezTo>
                    <a:pt x="1630" y="556"/>
                    <a:pt x="1629" y="550"/>
                    <a:pt x="1627" y="544"/>
                  </a:cubicBezTo>
                  <a:cubicBezTo>
                    <a:pt x="1630" y="558"/>
                    <a:pt x="1630" y="558"/>
                    <a:pt x="1630" y="558"/>
                  </a:cubicBezTo>
                  <a:cubicBezTo>
                    <a:pt x="1631" y="562"/>
                    <a:pt x="1631" y="562"/>
                    <a:pt x="1631" y="562"/>
                  </a:cubicBezTo>
                  <a:moveTo>
                    <a:pt x="1460" y="743"/>
                  </a:moveTo>
                  <a:cubicBezTo>
                    <a:pt x="1462" y="732"/>
                    <a:pt x="1462" y="732"/>
                    <a:pt x="1462" y="732"/>
                  </a:cubicBezTo>
                  <a:cubicBezTo>
                    <a:pt x="1433" y="693"/>
                    <a:pt x="1433" y="693"/>
                    <a:pt x="1433" y="693"/>
                  </a:cubicBezTo>
                  <a:cubicBezTo>
                    <a:pt x="1424" y="695"/>
                    <a:pt x="1424" y="695"/>
                    <a:pt x="1424" y="695"/>
                  </a:cubicBezTo>
                  <a:cubicBezTo>
                    <a:pt x="1425" y="696"/>
                    <a:pt x="1425" y="696"/>
                    <a:pt x="1425" y="696"/>
                  </a:cubicBezTo>
                  <a:cubicBezTo>
                    <a:pt x="1437" y="708"/>
                    <a:pt x="1446" y="720"/>
                    <a:pt x="1460" y="743"/>
                  </a:cubicBezTo>
                  <a:moveTo>
                    <a:pt x="1630" y="558"/>
                  </a:moveTo>
                  <a:cubicBezTo>
                    <a:pt x="1627" y="544"/>
                    <a:pt x="1627" y="544"/>
                    <a:pt x="1627" y="544"/>
                  </a:cubicBezTo>
                  <a:cubicBezTo>
                    <a:pt x="1621" y="526"/>
                    <a:pt x="1621" y="526"/>
                    <a:pt x="1621" y="526"/>
                  </a:cubicBezTo>
                  <a:cubicBezTo>
                    <a:pt x="1630" y="558"/>
                    <a:pt x="1630" y="558"/>
                    <a:pt x="1630" y="558"/>
                  </a:cubicBezTo>
                  <a:moveTo>
                    <a:pt x="50" y="499"/>
                  </a:moveTo>
                  <a:cubicBezTo>
                    <a:pt x="52" y="494"/>
                    <a:pt x="54" y="488"/>
                    <a:pt x="57" y="482"/>
                  </a:cubicBezTo>
                  <a:cubicBezTo>
                    <a:pt x="56" y="482"/>
                    <a:pt x="56" y="481"/>
                    <a:pt x="56" y="480"/>
                  </a:cubicBezTo>
                  <a:cubicBezTo>
                    <a:pt x="55" y="479"/>
                    <a:pt x="55" y="478"/>
                    <a:pt x="55" y="476"/>
                  </a:cubicBezTo>
                  <a:cubicBezTo>
                    <a:pt x="51" y="482"/>
                    <a:pt x="51" y="482"/>
                    <a:pt x="51" y="482"/>
                  </a:cubicBezTo>
                  <a:cubicBezTo>
                    <a:pt x="49" y="488"/>
                    <a:pt x="46" y="494"/>
                    <a:pt x="44" y="499"/>
                  </a:cubicBezTo>
                  <a:cubicBezTo>
                    <a:pt x="45" y="502"/>
                    <a:pt x="45" y="504"/>
                    <a:pt x="46" y="506"/>
                  </a:cubicBezTo>
                  <a:cubicBezTo>
                    <a:pt x="50" y="499"/>
                    <a:pt x="50" y="499"/>
                    <a:pt x="50" y="499"/>
                  </a:cubicBezTo>
                  <a:moveTo>
                    <a:pt x="50" y="1002"/>
                  </a:moveTo>
                  <a:cubicBezTo>
                    <a:pt x="48" y="996"/>
                    <a:pt x="46" y="991"/>
                    <a:pt x="45" y="985"/>
                  </a:cubicBezTo>
                  <a:cubicBezTo>
                    <a:pt x="46" y="991"/>
                    <a:pt x="48" y="996"/>
                    <a:pt x="50" y="1002"/>
                  </a:cubicBezTo>
                  <a:moveTo>
                    <a:pt x="50" y="1002"/>
                  </a:moveTo>
                  <a:cubicBezTo>
                    <a:pt x="51" y="1003"/>
                    <a:pt x="52" y="1005"/>
                    <a:pt x="54" y="1006"/>
                  </a:cubicBezTo>
                  <a:cubicBezTo>
                    <a:pt x="52" y="1005"/>
                    <a:pt x="51" y="1003"/>
                    <a:pt x="50" y="1002"/>
                  </a:cubicBezTo>
                  <a:moveTo>
                    <a:pt x="36" y="817"/>
                  </a:moveTo>
                  <a:cubicBezTo>
                    <a:pt x="34" y="824"/>
                    <a:pt x="34" y="824"/>
                    <a:pt x="34" y="824"/>
                  </a:cubicBezTo>
                  <a:cubicBezTo>
                    <a:pt x="36" y="817"/>
                    <a:pt x="36" y="817"/>
                    <a:pt x="36" y="817"/>
                  </a:cubicBezTo>
                  <a:cubicBezTo>
                    <a:pt x="39" y="800"/>
                    <a:pt x="39" y="800"/>
                    <a:pt x="39" y="800"/>
                  </a:cubicBezTo>
                  <a:cubicBezTo>
                    <a:pt x="36" y="817"/>
                    <a:pt x="36" y="817"/>
                    <a:pt x="36" y="817"/>
                  </a:cubicBezTo>
                  <a:moveTo>
                    <a:pt x="7" y="642"/>
                  </a:moveTo>
                  <a:cubicBezTo>
                    <a:pt x="7" y="642"/>
                    <a:pt x="7" y="642"/>
                    <a:pt x="7" y="642"/>
                  </a:cubicBez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3"/>
                  </a:moveTo>
                  <a:cubicBezTo>
                    <a:pt x="7" y="643"/>
                    <a:pt x="7" y="643"/>
                    <a:pt x="7" y="642"/>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69" y="476"/>
                  </a:moveTo>
                  <a:cubicBezTo>
                    <a:pt x="72" y="468"/>
                    <a:pt x="76" y="459"/>
                    <a:pt x="80" y="451"/>
                  </a:cubicBezTo>
                  <a:cubicBezTo>
                    <a:pt x="76" y="459"/>
                    <a:pt x="72" y="468"/>
                    <a:pt x="69" y="476"/>
                  </a:cubicBezTo>
                  <a:cubicBezTo>
                    <a:pt x="72" y="468"/>
                    <a:pt x="76" y="459"/>
                    <a:pt x="80" y="451"/>
                  </a:cubicBezTo>
                  <a:cubicBezTo>
                    <a:pt x="76" y="459"/>
                    <a:pt x="72" y="468"/>
                    <a:pt x="69" y="476"/>
                  </a:cubicBezTo>
                  <a:moveTo>
                    <a:pt x="71" y="480"/>
                  </a:moveTo>
                  <a:cubicBezTo>
                    <a:pt x="70" y="479"/>
                    <a:pt x="69" y="478"/>
                    <a:pt x="69" y="476"/>
                  </a:cubicBezTo>
                  <a:cubicBezTo>
                    <a:pt x="69" y="478"/>
                    <a:pt x="70" y="479"/>
                    <a:pt x="71" y="480"/>
                  </a:cubicBezTo>
                  <a:moveTo>
                    <a:pt x="75" y="472"/>
                  </a:moveTo>
                  <a:cubicBezTo>
                    <a:pt x="77" y="467"/>
                    <a:pt x="80" y="461"/>
                    <a:pt x="83" y="455"/>
                  </a:cubicBezTo>
                  <a:cubicBezTo>
                    <a:pt x="80" y="461"/>
                    <a:pt x="77" y="467"/>
                    <a:pt x="75" y="472"/>
                  </a:cubicBezTo>
                  <a:moveTo>
                    <a:pt x="71" y="480"/>
                  </a:moveTo>
                  <a:cubicBezTo>
                    <a:pt x="76" y="474"/>
                    <a:pt x="76" y="474"/>
                    <a:pt x="76" y="474"/>
                  </a:cubicBezTo>
                  <a:cubicBezTo>
                    <a:pt x="71" y="480"/>
                    <a:pt x="71" y="480"/>
                    <a:pt x="71" y="480"/>
                  </a:cubicBezTo>
                  <a:moveTo>
                    <a:pt x="76" y="474"/>
                  </a:moveTo>
                  <a:cubicBezTo>
                    <a:pt x="76" y="473"/>
                    <a:pt x="75" y="473"/>
                    <a:pt x="75" y="472"/>
                  </a:cubicBezTo>
                  <a:cubicBezTo>
                    <a:pt x="75" y="473"/>
                    <a:pt x="76" y="473"/>
                    <a:pt x="76" y="474"/>
                  </a:cubicBezTo>
                  <a:moveTo>
                    <a:pt x="156" y="1105"/>
                  </a:moveTo>
                  <a:cubicBezTo>
                    <a:pt x="136" y="1039"/>
                    <a:pt x="123" y="967"/>
                    <a:pt x="121" y="890"/>
                  </a:cubicBezTo>
                  <a:cubicBezTo>
                    <a:pt x="111" y="869"/>
                    <a:pt x="111" y="869"/>
                    <a:pt x="117" y="849"/>
                  </a:cubicBezTo>
                  <a:cubicBezTo>
                    <a:pt x="92" y="844"/>
                    <a:pt x="92" y="844"/>
                    <a:pt x="92" y="844"/>
                  </a:cubicBezTo>
                  <a:cubicBezTo>
                    <a:pt x="88" y="842"/>
                    <a:pt x="84" y="840"/>
                    <a:pt x="80" y="838"/>
                  </a:cubicBezTo>
                  <a:cubicBezTo>
                    <a:pt x="79" y="837"/>
                    <a:pt x="78" y="837"/>
                    <a:pt x="77" y="836"/>
                  </a:cubicBezTo>
                  <a:cubicBezTo>
                    <a:pt x="60" y="806"/>
                    <a:pt x="60" y="806"/>
                    <a:pt x="60" y="806"/>
                  </a:cubicBezTo>
                  <a:cubicBezTo>
                    <a:pt x="56" y="823"/>
                    <a:pt x="56" y="823"/>
                    <a:pt x="56" y="823"/>
                  </a:cubicBezTo>
                  <a:cubicBezTo>
                    <a:pt x="60" y="844"/>
                    <a:pt x="60" y="844"/>
                    <a:pt x="60" y="844"/>
                  </a:cubicBezTo>
                  <a:cubicBezTo>
                    <a:pt x="56" y="823"/>
                    <a:pt x="56" y="823"/>
                    <a:pt x="56" y="823"/>
                  </a:cubicBezTo>
                  <a:cubicBezTo>
                    <a:pt x="53" y="830"/>
                    <a:pt x="53" y="830"/>
                    <a:pt x="53" y="830"/>
                  </a:cubicBezTo>
                  <a:cubicBezTo>
                    <a:pt x="50" y="800"/>
                    <a:pt x="50" y="800"/>
                    <a:pt x="50" y="800"/>
                  </a:cubicBezTo>
                  <a:cubicBezTo>
                    <a:pt x="49" y="798"/>
                    <a:pt x="47" y="796"/>
                    <a:pt x="45" y="795"/>
                  </a:cubicBezTo>
                  <a:cubicBezTo>
                    <a:pt x="44" y="798"/>
                    <a:pt x="44" y="801"/>
                    <a:pt x="44" y="805"/>
                  </a:cubicBezTo>
                  <a:cubicBezTo>
                    <a:pt x="44" y="801"/>
                    <a:pt x="44" y="798"/>
                    <a:pt x="45" y="795"/>
                  </a:cubicBezTo>
                  <a:cubicBezTo>
                    <a:pt x="39" y="800"/>
                    <a:pt x="39" y="800"/>
                    <a:pt x="39" y="800"/>
                  </a:cubicBezTo>
                  <a:cubicBezTo>
                    <a:pt x="36" y="817"/>
                    <a:pt x="36" y="817"/>
                    <a:pt x="36" y="817"/>
                  </a:cubicBezTo>
                  <a:cubicBezTo>
                    <a:pt x="34" y="824"/>
                    <a:pt x="34" y="824"/>
                    <a:pt x="34" y="824"/>
                  </a:cubicBezTo>
                  <a:cubicBezTo>
                    <a:pt x="30" y="812"/>
                    <a:pt x="30" y="812"/>
                    <a:pt x="22" y="804"/>
                  </a:cubicBezTo>
                  <a:cubicBezTo>
                    <a:pt x="22" y="805"/>
                    <a:pt x="21" y="807"/>
                    <a:pt x="20" y="808"/>
                  </a:cubicBezTo>
                  <a:cubicBezTo>
                    <a:pt x="20" y="810"/>
                    <a:pt x="19" y="809"/>
                    <a:pt x="18" y="809"/>
                  </a:cubicBezTo>
                  <a:cubicBezTo>
                    <a:pt x="13" y="783"/>
                    <a:pt x="13" y="783"/>
                    <a:pt x="13" y="783"/>
                  </a:cubicBezTo>
                  <a:cubicBezTo>
                    <a:pt x="13" y="780"/>
                    <a:pt x="13" y="777"/>
                    <a:pt x="13" y="774"/>
                  </a:cubicBezTo>
                  <a:cubicBezTo>
                    <a:pt x="13" y="761"/>
                    <a:pt x="14" y="748"/>
                    <a:pt x="15" y="736"/>
                  </a:cubicBezTo>
                  <a:cubicBezTo>
                    <a:pt x="15" y="730"/>
                    <a:pt x="16" y="724"/>
                    <a:pt x="16" y="718"/>
                  </a:cubicBezTo>
                  <a:cubicBezTo>
                    <a:pt x="17" y="697"/>
                    <a:pt x="17" y="697"/>
                    <a:pt x="17" y="697"/>
                  </a:cubicBezTo>
                  <a:cubicBezTo>
                    <a:pt x="16" y="695"/>
                    <a:pt x="14" y="694"/>
                    <a:pt x="14" y="692"/>
                  </a:cubicBezTo>
                  <a:cubicBezTo>
                    <a:pt x="8" y="681"/>
                    <a:pt x="8" y="681"/>
                    <a:pt x="8" y="681"/>
                  </a:cubicBezTo>
                  <a:cubicBezTo>
                    <a:pt x="12" y="664"/>
                    <a:pt x="17" y="640"/>
                    <a:pt x="22" y="623"/>
                  </a:cubicBezTo>
                  <a:cubicBezTo>
                    <a:pt x="22" y="613"/>
                    <a:pt x="22" y="613"/>
                    <a:pt x="22" y="613"/>
                  </a:cubicBezTo>
                  <a:cubicBezTo>
                    <a:pt x="11" y="656"/>
                    <a:pt x="11" y="656"/>
                    <a:pt x="6" y="691"/>
                  </a:cubicBezTo>
                  <a:cubicBezTo>
                    <a:pt x="7" y="685"/>
                    <a:pt x="8" y="678"/>
                    <a:pt x="9" y="672"/>
                  </a:cubicBezTo>
                  <a:cubicBezTo>
                    <a:pt x="12" y="652"/>
                    <a:pt x="12" y="652"/>
                    <a:pt x="22" y="613"/>
                  </a:cubicBezTo>
                  <a:cubicBezTo>
                    <a:pt x="21" y="611"/>
                    <a:pt x="20" y="609"/>
                    <a:pt x="19" y="606"/>
                  </a:cubicBezTo>
                  <a:cubicBezTo>
                    <a:pt x="10" y="636"/>
                    <a:pt x="10" y="636"/>
                    <a:pt x="10" y="636"/>
                  </a:cubicBezTo>
                  <a:cubicBezTo>
                    <a:pt x="9" y="633"/>
                    <a:pt x="8" y="630"/>
                    <a:pt x="7" y="627"/>
                  </a:cubicBezTo>
                  <a:cubicBezTo>
                    <a:pt x="7" y="625"/>
                    <a:pt x="7" y="624"/>
                    <a:pt x="7" y="622"/>
                  </a:cubicBezTo>
                  <a:cubicBezTo>
                    <a:pt x="16" y="567"/>
                    <a:pt x="16" y="567"/>
                    <a:pt x="16" y="567"/>
                  </a:cubicBezTo>
                  <a:cubicBezTo>
                    <a:pt x="19" y="555"/>
                    <a:pt x="22" y="543"/>
                    <a:pt x="25" y="532"/>
                  </a:cubicBezTo>
                  <a:cubicBezTo>
                    <a:pt x="39" y="490"/>
                    <a:pt x="39" y="490"/>
                    <a:pt x="39" y="490"/>
                  </a:cubicBezTo>
                  <a:cubicBezTo>
                    <a:pt x="49" y="474"/>
                    <a:pt x="49" y="474"/>
                    <a:pt x="49" y="474"/>
                  </a:cubicBezTo>
                  <a:cubicBezTo>
                    <a:pt x="50" y="477"/>
                    <a:pt x="50" y="480"/>
                    <a:pt x="51" y="482"/>
                  </a:cubicBezTo>
                  <a:cubicBezTo>
                    <a:pt x="55" y="476"/>
                    <a:pt x="55" y="476"/>
                    <a:pt x="55" y="476"/>
                  </a:cubicBezTo>
                  <a:cubicBezTo>
                    <a:pt x="55" y="478"/>
                    <a:pt x="55" y="479"/>
                    <a:pt x="56" y="480"/>
                  </a:cubicBezTo>
                  <a:cubicBezTo>
                    <a:pt x="56" y="481"/>
                    <a:pt x="56" y="482"/>
                    <a:pt x="57" y="482"/>
                  </a:cubicBezTo>
                  <a:cubicBezTo>
                    <a:pt x="58" y="490"/>
                    <a:pt x="60" y="500"/>
                    <a:pt x="62" y="507"/>
                  </a:cubicBezTo>
                  <a:cubicBezTo>
                    <a:pt x="51" y="557"/>
                    <a:pt x="51" y="557"/>
                    <a:pt x="51" y="557"/>
                  </a:cubicBezTo>
                  <a:cubicBezTo>
                    <a:pt x="50" y="563"/>
                    <a:pt x="48" y="569"/>
                    <a:pt x="46" y="575"/>
                  </a:cubicBezTo>
                  <a:cubicBezTo>
                    <a:pt x="47" y="576"/>
                    <a:pt x="48" y="578"/>
                    <a:pt x="50" y="579"/>
                  </a:cubicBezTo>
                  <a:cubicBezTo>
                    <a:pt x="76" y="488"/>
                    <a:pt x="76" y="488"/>
                    <a:pt x="111" y="463"/>
                  </a:cubicBezTo>
                  <a:cubicBezTo>
                    <a:pt x="114" y="456"/>
                    <a:pt x="118" y="448"/>
                    <a:pt x="122" y="441"/>
                  </a:cubicBezTo>
                  <a:cubicBezTo>
                    <a:pt x="121" y="440"/>
                    <a:pt x="120" y="439"/>
                    <a:pt x="118" y="438"/>
                  </a:cubicBezTo>
                  <a:cubicBezTo>
                    <a:pt x="115" y="443"/>
                    <a:pt x="115" y="443"/>
                    <a:pt x="115" y="443"/>
                  </a:cubicBezTo>
                  <a:cubicBezTo>
                    <a:pt x="118" y="438"/>
                    <a:pt x="118" y="438"/>
                    <a:pt x="118" y="438"/>
                  </a:cubicBezTo>
                  <a:cubicBezTo>
                    <a:pt x="88" y="409"/>
                    <a:pt x="83" y="379"/>
                    <a:pt x="99" y="351"/>
                  </a:cubicBezTo>
                  <a:cubicBezTo>
                    <a:pt x="97" y="353"/>
                    <a:pt x="97" y="353"/>
                    <a:pt x="97" y="353"/>
                  </a:cubicBezTo>
                  <a:cubicBezTo>
                    <a:pt x="61" y="426"/>
                    <a:pt x="58" y="430"/>
                    <a:pt x="42" y="475"/>
                  </a:cubicBezTo>
                  <a:cubicBezTo>
                    <a:pt x="17" y="555"/>
                    <a:pt x="16" y="558"/>
                    <a:pt x="8" y="605"/>
                  </a:cubicBezTo>
                  <a:cubicBezTo>
                    <a:pt x="3" y="636"/>
                    <a:pt x="3" y="636"/>
                    <a:pt x="3" y="636"/>
                  </a:cubicBezTo>
                  <a:cubicBezTo>
                    <a:pt x="0" y="665"/>
                    <a:pt x="0" y="665"/>
                    <a:pt x="0" y="665"/>
                  </a:cubicBezTo>
                  <a:cubicBezTo>
                    <a:pt x="2" y="665"/>
                    <a:pt x="2" y="665"/>
                    <a:pt x="2" y="665"/>
                  </a:cubicBezTo>
                  <a:cubicBezTo>
                    <a:pt x="2" y="680"/>
                    <a:pt x="2" y="701"/>
                    <a:pt x="3" y="716"/>
                  </a:cubicBezTo>
                  <a:cubicBezTo>
                    <a:pt x="4" y="718"/>
                    <a:pt x="4" y="719"/>
                    <a:pt x="5" y="721"/>
                  </a:cubicBezTo>
                  <a:cubicBezTo>
                    <a:pt x="6" y="729"/>
                    <a:pt x="6" y="729"/>
                    <a:pt x="6" y="729"/>
                  </a:cubicBezTo>
                  <a:cubicBezTo>
                    <a:pt x="7" y="743"/>
                    <a:pt x="7" y="743"/>
                    <a:pt x="11" y="752"/>
                  </a:cubicBezTo>
                  <a:cubicBezTo>
                    <a:pt x="10" y="750"/>
                    <a:pt x="9" y="748"/>
                    <a:pt x="9" y="747"/>
                  </a:cubicBezTo>
                  <a:cubicBezTo>
                    <a:pt x="7" y="742"/>
                    <a:pt x="7" y="742"/>
                    <a:pt x="5" y="721"/>
                  </a:cubicBezTo>
                  <a:cubicBezTo>
                    <a:pt x="4" y="719"/>
                    <a:pt x="4" y="718"/>
                    <a:pt x="3" y="716"/>
                  </a:cubicBezTo>
                  <a:cubicBezTo>
                    <a:pt x="6" y="765"/>
                    <a:pt x="6" y="765"/>
                    <a:pt x="7" y="784"/>
                  </a:cubicBezTo>
                  <a:cubicBezTo>
                    <a:pt x="8" y="785"/>
                    <a:pt x="9" y="786"/>
                    <a:pt x="10" y="788"/>
                  </a:cubicBezTo>
                  <a:cubicBezTo>
                    <a:pt x="9" y="775"/>
                    <a:pt x="9" y="775"/>
                    <a:pt x="9" y="775"/>
                  </a:cubicBezTo>
                  <a:cubicBezTo>
                    <a:pt x="10" y="788"/>
                    <a:pt x="10" y="788"/>
                    <a:pt x="10" y="788"/>
                  </a:cubicBezTo>
                  <a:cubicBezTo>
                    <a:pt x="10" y="789"/>
                    <a:pt x="11" y="789"/>
                    <a:pt x="11" y="790"/>
                  </a:cubicBezTo>
                  <a:cubicBezTo>
                    <a:pt x="13" y="804"/>
                    <a:pt x="13" y="804"/>
                    <a:pt x="13" y="804"/>
                  </a:cubicBezTo>
                  <a:cubicBezTo>
                    <a:pt x="14" y="796"/>
                    <a:pt x="14" y="796"/>
                    <a:pt x="14" y="796"/>
                  </a:cubicBezTo>
                  <a:cubicBezTo>
                    <a:pt x="13" y="804"/>
                    <a:pt x="13" y="804"/>
                    <a:pt x="13" y="804"/>
                  </a:cubicBezTo>
                  <a:cubicBezTo>
                    <a:pt x="11" y="790"/>
                    <a:pt x="11" y="790"/>
                    <a:pt x="11" y="790"/>
                  </a:cubicBezTo>
                  <a:cubicBezTo>
                    <a:pt x="13" y="811"/>
                    <a:pt x="13" y="811"/>
                    <a:pt x="13" y="811"/>
                  </a:cubicBezTo>
                  <a:cubicBezTo>
                    <a:pt x="15" y="814"/>
                    <a:pt x="17" y="816"/>
                    <a:pt x="18" y="818"/>
                  </a:cubicBezTo>
                  <a:cubicBezTo>
                    <a:pt x="23" y="832"/>
                    <a:pt x="23" y="832"/>
                    <a:pt x="23" y="832"/>
                  </a:cubicBezTo>
                  <a:cubicBezTo>
                    <a:pt x="22" y="812"/>
                    <a:pt x="22" y="812"/>
                    <a:pt x="22" y="812"/>
                  </a:cubicBezTo>
                  <a:cubicBezTo>
                    <a:pt x="29" y="829"/>
                    <a:pt x="29" y="829"/>
                    <a:pt x="29" y="829"/>
                  </a:cubicBezTo>
                  <a:cubicBezTo>
                    <a:pt x="31" y="846"/>
                    <a:pt x="32" y="861"/>
                    <a:pt x="34" y="878"/>
                  </a:cubicBezTo>
                  <a:cubicBezTo>
                    <a:pt x="34" y="881"/>
                    <a:pt x="35" y="884"/>
                    <a:pt x="35" y="887"/>
                  </a:cubicBezTo>
                  <a:cubicBezTo>
                    <a:pt x="37" y="910"/>
                    <a:pt x="33" y="933"/>
                    <a:pt x="37" y="957"/>
                  </a:cubicBezTo>
                  <a:cubicBezTo>
                    <a:pt x="38" y="958"/>
                    <a:pt x="39" y="960"/>
                    <a:pt x="41" y="961"/>
                  </a:cubicBezTo>
                  <a:cubicBezTo>
                    <a:pt x="39" y="960"/>
                    <a:pt x="38" y="958"/>
                    <a:pt x="37" y="957"/>
                  </a:cubicBezTo>
                  <a:cubicBezTo>
                    <a:pt x="43" y="976"/>
                    <a:pt x="43" y="976"/>
                    <a:pt x="43" y="976"/>
                  </a:cubicBezTo>
                  <a:cubicBezTo>
                    <a:pt x="39" y="994"/>
                    <a:pt x="56" y="1026"/>
                    <a:pt x="67" y="1048"/>
                  </a:cubicBezTo>
                  <a:cubicBezTo>
                    <a:pt x="66" y="1047"/>
                    <a:pt x="66" y="1046"/>
                    <a:pt x="65" y="1044"/>
                  </a:cubicBezTo>
                  <a:cubicBezTo>
                    <a:pt x="60" y="1031"/>
                    <a:pt x="55" y="1021"/>
                    <a:pt x="48" y="1002"/>
                  </a:cubicBezTo>
                  <a:cubicBezTo>
                    <a:pt x="56" y="1024"/>
                    <a:pt x="62" y="1037"/>
                    <a:pt x="67" y="1048"/>
                  </a:cubicBezTo>
                  <a:cubicBezTo>
                    <a:pt x="80" y="1061"/>
                    <a:pt x="96" y="1074"/>
                    <a:pt x="118" y="1085"/>
                  </a:cubicBezTo>
                  <a:cubicBezTo>
                    <a:pt x="130" y="1092"/>
                    <a:pt x="143" y="1099"/>
                    <a:pt x="156" y="1105"/>
                  </a:cubicBezTo>
                  <a:moveTo>
                    <a:pt x="1605" y="476"/>
                  </a:moveTo>
                  <a:cubicBezTo>
                    <a:pt x="1603" y="470"/>
                    <a:pt x="1601" y="465"/>
                    <a:pt x="1599" y="459"/>
                  </a:cubicBezTo>
                  <a:cubicBezTo>
                    <a:pt x="1589" y="436"/>
                    <a:pt x="1589" y="436"/>
                    <a:pt x="1589" y="436"/>
                  </a:cubicBezTo>
                  <a:cubicBezTo>
                    <a:pt x="1591" y="445"/>
                    <a:pt x="1591" y="445"/>
                    <a:pt x="1591" y="445"/>
                  </a:cubicBezTo>
                  <a:cubicBezTo>
                    <a:pt x="1589" y="436"/>
                    <a:pt x="1589" y="436"/>
                    <a:pt x="1589" y="436"/>
                  </a:cubicBezTo>
                  <a:cubicBezTo>
                    <a:pt x="1573" y="407"/>
                    <a:pt x="1573" y="407"/>
                    <a:pt x="1573" y="407"/>
                  </a:cubicBezTo>
                  <a:cubicBezTo>
                    <a:pt x="1565" y="388"/>
                    <a:pt x="1565" y="388"/>
                    <a:pt x="1565" y="388"/>
                  </a:cubicBezTo>
                  <a:cubicBezTo>
                    <a:pt x="1558" y="374"/>
                    <a:pt x="1558" y="374"/>
                    <a:pt x="1558" y="374"/>
                  </a:cubicBezTo>
                  <a:cubicBezTo>
                    <a:pt x="1569" y="435"/>
                    <a:pt x="1483" y="494"/>
                    <a:pt x="1319" y="535"/>
                  </a:cubicBezTo>
                  <a:cubicBezTo>
                    <a:pt x="1336" y="587"/>
                    <a:pt x="1351" y="640"/>
                    <a:pt x="1361" y="694"/>
                  </a:cubicBezTo>
                  <a:cubicBezTo>
                    <a:pt x="1382" y="688"/>
                    <a:pt x="1402" y="683"/>
                    <a:pt x="1420" y="677"/>
                  </a:cubicBezTo>
                  <a:cubicBezTo>
                    <a:pt x="1422" y="683"/>
                    <a:pt x="1423" y="689"/>
                    <a:pt x="1424" y="695"/>
                  </a:cubicBezTo>
                  <a:cubicBezTo>
                    <a:pt x="1433" y="693"/>
                    <a:pt x="1433" y="693"/>
                    <a:pt x="1433" y="693"/>
                  </a:cubicBezTo>
                  <a:cubicBezTo>
                    <a:pt x="1462" y="732"/>
                    <a:pt x="1462" y="732"/>
                    <a:pt x="1462" y="732"/>
                  </a:cubicBezTo>
                  <a:cubicBezTo>
                    <a:pt x="1466" y="720"/>
                    <a:pt x="1466" y="720"/>
                    <a:pt x="1466" y="720"/>
                  </a:cubicBezTo>
                  <a:cubicBezTo>
                    <a:pt x="1473" y="708"/>
                    <a:pt x="1473" y="708"/>
                    <a:pt x="1473" y="708"/>
                  </a:cubicBezTo>
                  <a:cubicBezTo>
                    <a:pt x="1478" y="729"/>
                    <a:pt x="1480" y="751"/>
                    <a:pt x="1483" y="773"/>
                  </a:cubicBezTo>
                  <a:cubicBezTo>
                    <a:pt x="1497" y="826"/>
                    <a:pt x="1497" y="826"/>
                    <a:pt x="1497" y="826"/>
                  </a:cubicBezTo>
                  <a:cubicBezTo>
                    <a:pt x="1507" y="850"/>
                    <a:pt x="1507" y="850"/>
                    <a:pt x="1507" y="850"/>
                  </a:cubicBezTo>
                  <a:cubicBezTo>
                    <a:pt x="1514" y="899"/>
                    <a:pt x="1514" y="899"/>
                    <a:pt x="1514" y="899"/>
                  </a:cubicBezTo>
                  <a:cubicBezTo>
                    <a:pt x="1533" y="848"/>
                    <a:pt x="1533" y="848"/>
                    <a:pt x="1533" y="848"/>
                  </a:cubicBezTo>
                  <a:cubicBezTo>
                    <a:pt x="1531" y="784"/>
                    <a:pt x="1531" y="784"/>
                    <a:pt x="1531" y="784"/>
                  </a:cubicBezTo>
                  <a:cubicBezTo>
                    <a:pt x="1549" y="734"/>
                    <a:pt x="1549" y="734"/>
                    <a:pt x="1549" y="734"/>
                  </a:cubicBezTo>
                  <a:cubicBezTo>
                    <a:pt x="1551" y="715"/>
                    <a:pt x="1559" y="672"/>
                    <a:pt x="1560" y="667"/>
                  </a:cubicBezTo>
                  <a:cubicBezTo>
                    <a:pt x="1563" y="665"/>
                    <a:pt x="1566" y="663"/>
                    <a:pt x="1569" y="661"/>
                  </a:cubicBezTo>
                  <a:cubicBezTo>
                    <a:pt x="1573" y="650"/>
                    <a:pt x="1573" y="650"/>
                    <a:pt x="1573" y="650"/>
                  </a:cubicBezTo>
                  <a:cubicBezTo>
                    <a:pt x="1593" y="685"/>
                    <a:pt x="1593" y="685"/>
                    <a:pt x="1593" y="685"/>
                  </a:cubicBezTo>
                  <a:cubicBezTo>
                    <a:pt x="1587" y="668"/>
                    <a:pt x="1579" y="645"/>
                    <a:pt x="1572" y="629"/>
                  </a:cubicBezTo>
                  <a:cubicBezTo>
                    <a:pt x="1565" y="643"/>
                    <a:pt x="1565" y="643"/>
                    <a:pt x="1565" y="643"/>
                  </a:cubicBezTo>
                  <a:cubicBezTo>
                    <a:pt x="1572" y="629"/>
                    <a:pt x="1572" y="629"/>
                    <a:pt x="1572" y="629"/>
                  </a:cubicBezTo>
                  <a:cubicBezTo>
                    <a:pt x="1578" y="645"/>
                    <a:pt x="1588" y="668"/>
                    <a:pt x="1593" y="685"/>
                  </a:cubicBezTo>
                  <a:cubicBezTo>
                    <a:pt x="1607" y="725"/>
                    <a:pt x="1607" y="725"/>
                    <a:pt x="1607" y="725"/>
                  </a:cubicBezTo>
                  <a:cubicBezTo>
                    <a:pt x="1609" y="711"/>
                    <a:pt x="1609" y="711"/>
                    <a:pt x="1609" y="711"/>
                  </a:cubicBezTo>
                  <a:cubicBezTo>
                    <a:pt x="1616" y="738"/>
                    <a:pt x="1616" y="738"/>
                    <a:pt x="1616" y="738"/>
                  </a:cubicBezTo>
                  <a:cubicBezTo>
                    <a:pt x="1616" y="741"/>
                    <a:pt x="1617" y="744"/>
                    <a:pt x="1617" y="747"/>
                  </a:cubicBezTo>
                  <a:cubicBezTo>
                    <a:pt x="1620" y="754"/>
                    <a:pt x="1620" y="754"/>
                    <a:pt x="1620" y="754"/>
                  </a:cubicBezTo>
                  <a:cubicBezTo>
                    <a:pt x="1620" y="760"/>
                    <a:pt x="1621" y="767"/>
                    <a:pt x="1621" y="773"/>
                  </a:cubicBezTo>
                  <a:cubicBezTo>
                    <a:pt x="1623" y="738"/>
                    <a:pt x="1623" y="738"/>
                    <a:pt x="1623" y="738"/>
                  </a:cubicBezTo>
                  <a:cubicBezTo>
                    <a:pt x="1628" y="751"/>
                    <a:pt x="1634" y="768"/>
                    <a:pt x="1638" y="782"/>
                  </a:cubicBezTo>
                  <a:cubicBezTo>
                    <a:pt x="1644" y="762"/>
                    <a:pt x="1644" y="762"/>
                    <a:pt x="1644" y="762"/>
                  </a:cubicBezTo>
                  <a:cubicBezTo>
                    <a:pt x="1645" y="741"/>
                    <a:pt x="1645" y="741"/>
                    <a:pt x="1645" y="741"/>
                  </a:cubicBezTo>
                  <a:cubicBezTo>
                    <a:pt x="1644" y="762"/>
                    <a:pt x="1644" y="762"/>
                    <a:pt x="1644" y="762"/>
                  </a:cubicBezTo>
                  <a:cubicBezTo>
                    <a:pt x="1646" y="748"/>
                    <a:pt x="1646" y="748"/>
                    <a:pt x="1646" y="748"/>
                  </a:cubicBezTo>
                  <a:cubicBezTo>
                    <a:pt x="1646" y="742"/>
                    <a:pt x="1645" y="735"/>
                    <a:pt x="1645" y="729"/>
                  </a:cubicBezTo>
                  <a:cubicBezTo>
                    <a:pt x="1644" y="717"/>
                    <a:pt x="1644" y="711"/>
                    <a:pt x="1643" y="704"/>
                  </a:cubicBezTo>
                  <a:cubicBezTo>
                    <a:pt x="1642" y="700"/>
                    <a:pt x="1642" y="697"/>
                    <a:pt x="1641" y="694"/>
                  </a:cubicBezTo>
                  <a:cubicBezTo>
                    <a:pt x="1640" y="690"/>
                    <a:pt x="1640" y="690"/>
                    <a:pt x="1640" y="690"/>
                  </a:cubicBezTo>
                  <a:cubicBezTo>
                    <a:pt x="1627" y="643"/>
                    <a:pt x="1627" y="643"/>
                    <a:pt x="1627" y="613"/>
                  </a:cubicBezTo>
                  <a:cubicBezTo>
                    <a:pt x="1628" y="615"/>
                    <a:pt x="1630" y="618"/>
                    <a:pt x="1631" y="620"/>
                  </a:cubicBezTo>
                  <a:cubicBezTo>
                    <a:pt x="1630" y="608"/>
                    <a:pt x="1630" y="608"/>
                    <a:pt x="1630" y="608"/>
                  </a:cubicBezTo>
                  <a:cubicBezTo>
                    <a:pt x="1624" y="603"/>
                    <a:pt x="1624" y="603"/>
                    <a:pt x="1624" y="603"/>
                  </a:cubicBezTo>
                  <a:cubicBezTo>
                    <a:pt x="1625" y="609"/>
                    <a:pt x="1625" y="609"/>
                    <a:pt x="1625" y="609"/>
                  </a:cubicBezTo>
                  <a:cubicBezTo>
                    <a:pt x="1625" y="635"/>
                    <a:pt x="1626" y="639"/>
                    <a:pt x="1629" y="659"/>
                  </a:cubicBezTo>
                  <a:cubicBezTo>
                    <a:pt x="1628" y="656"/>
                    <a:pt x="1628" y="653"/>
                    <a:pt x="1627" y="650"/>
                  </a:cubicBezTo>
                  <a:cubicBezTo>
                    <a:pt x="1626" y="638"/>
                    <a:pt x="1626" y="638"/>
                    <a:pt x="1624" y="603"/>
                  </a:cubicBezTo>
                  <a:cubicBezTo>
                    <a:pt x="1626" y="604"/>
                    <a:pt x="1628" y="607"/>
                    <a:pt x="1630" y="608"/>
                  </a:cubicBezTo>
                  <a:cubicBezTo>
                    <a:pt x="1630" y="606"/>
                    <a:pt x="1630" y="605"/>
                    <a:pt x="1631" y="603"/>
                  </a:cubicBezTo>
                  <a:cubicBezTo>
                    <a:pt x="1629" y="579"/>
                    <a:pt x="1629" y="579"/>
                    <a:pt x="1629" y="579"/>
                  </a:cubicBezTo>
                  <a:cubicBezTo>
                    <a:pt x="1630" y="576"/>
                    <a:pt x="1630" y="573"/>
                    <a:pt x="1630" y="571"/>
                  </a:cubicBezTo>
                  <a:cubicBezTo>
                    <a:pt x="1624" y="542"/>
                    <a:pt x="1614" y="506"/>
                    <a:pt x="1606" y="478"/>
                  </a:cubicBezTo>
                  <a:cubicBezTo>
                    <a:pt x="1614" y="506"/>
                    <a:pt x="1624" y="542"/>
                    <a:pt x="1630" y="571"/>
                  </a:cubicBezTo>
                  <a:cubicBezTo>
                    <a:pt x="1623" y="542"/>
                    <a:pt x="1615" y="504"/>
                    <a:pt x="1605" y="476"/>
                  </a:cubicBezTo>
                  <a:moveTo>
                    <a:pt x="1565" y="388"/>
                  </a:moveTo>
                  <a:cubicBezTo>
                    <a:pt x="1557" y="371"/>
                    <a:pt x="1557" y="371"/>
                    <a:pt x="1557" y="371"/>
                  </a:cubicBezTo>
                  <a:cubicBezTo>
                    <a:pt x="1557" y="372"/>
                    <a:pt x="1558" y="373"/>
                    <a:pt x="1558" y="374"/>
                  </a:cubicBezTo>
                  <a:cubicBezTo>
                    <a:pt x="1565" y="388"/>
                    <a:pt x="1565" y="388"/>
                    <a:pt x="1565" y="388"/>
                  </a:cubicBezTo>
                  <a:moveTo>
                    <a:pt x="1552" y="356"/>
                  </a:moveTo>
                  <a:cubicBezTo>
                    <a:pt x="1550" y="353"/>
                    <a:pt x="1550" y="353"/>
                    <a:pt x="1550" y="353"/>
                  </a:cubicBezTo>
                  <a:cubicBezTo>
                    <a:pt x="1551" y="355"/>
                    <a:pt x="1552" y="356"/>
                    <a:pt x="1553" y="357"/>
                  </a:cubicBezTo>
                  <a:cubicBezTo>
                    <a:pt x="1553" y="359"/>
                    <a:pt x="1554" y="361"/>
                    <a:pt x="1555" y="363"/>
                  </a:cubicBezTo>
                  <a:cubicBezTo>
                    <a:pt x="1560" y="370"/>
                    <a:pt x="1564" y="378"/>
                    <a:pt x="1568" y="386"/>
                  </a:cubicBezTo>
                  <a:cubicBezTo>
                    <a:pt x="1567" y="385"/>
                    <a:pt x="1567" y="385"/>
                    <a:pt x="1567" y="384"/>
                  </a:cubicBezTo>
                  <a:cubicBezTo>
                    <a:pt x="1552" y="356"/>
                    <a:pt x="1552" y="356"/>
                    <a:pt x="1552" y="356"/>
                  </a:cubicBezTo>
                  <a:moveTo>
                    <a:pt x="631" y="580"/>
                  </a:moveTo>
                  <a:cubicBezTo>
                    <a:pt x="637" y="580"/>
                    <a:pt x="642" y="581"/>
                    <a:pt x="647" y="581"/>
                  </a:cubicBezTo>
                  <a:cubicBezTo>
                    <a:pt x="642" y="576"/>
                    <a:pt x="642" y="576"/>
                    <a:pt x="642" y="576"/>
                  </a:cubicBezTo>
                  <a:cubicBezTo>
                    <a:pt x="628" y="576"/>
                    <a:pt x="628" y="576"/>
                    <a:pt x="628" y="576"/>
                  </a:cubicBezTo>
                  <a:cubicBezTo>
                    <a:pt x="631" y="580"/>
                    <a:pt x="631" y="580"/>
                    <a:pt x="631" y="580"/>
                  </a:cubicBezTo>
                  <a:moveTo>
                    <a:pt x="880" y="584"/>
                  </a:moveTo>
                  <a:cubicBezTo>
                    <a:pt x="880" y="580"/>
                    <a:pt x="875" y="577"/>
                    <a:pt x="873" y="575"/>
                  </a:cubicBezTo>
                  <a:cubicBezTo>
                    <a:pt x="865" y="575"/>
                    <a:pt x="858" y="575"/>
                    <a:pt x="851" y="575"/>
                  </a:cubicBezTo>
                  <a:cubicBezTo>
                    <a:pt x="851" y="575"/>
                    <a:pt x="855" y="580"/>
                    <a:pt x="861" y="588"/>
                  </a:cubicBezTo>
                  <a:cubicBezTo>
                    <a:pt x="867" y="588"/>
                    <a:pt x="874" y="587"/>
                    <a:pt x="880" y="587"/>
                  </a:cubicBezTo>
                  <a:cubicBezTo>
                    <a:pt x="880" y="586"/>
                    <a:pt x="880" y="585"/>
                    <a:pt x="880" y="584"/>
                  </a:cubicBezTo>
                  <a:moveTo>
                    <a:pt x="880" y="583"/>
                  </a:moveTo>
                  <a:cubicBezTo>
                    <a:pt x="894" y="574"/>
                    <a:pt x="894" y="574"/>
                    <a:pt x="894" y="574"/>
                  </a:cubicBezTo>
                  <a:cubicBezTo>
                    <a:pt x="879" y="557"/>
                    <a:pt x="879" y="557"/>
                    <a:pt x="879" y="557"/>
                  </a:cubicBezTo>
                  <a:cubicBezTo>
                    <a:pt x="873" y="575"/>
                    <a:pt x="873" y="575"/>
                    <a:pt x="873" y="575"/>
                  </a:cubicBezTo>
                  <a:cubicBezTo>
                    <a:pt x="880" y="583"/>
                    <a:pt x="880" y="583"/>
                    <a:pt x="880" y="583"/>
                  </a:cubicBezTo>
                  <a:moveTo>
                    <a:pt x="816" y="566"/>
                  </a:moveTo>
                  <a:cubicBezTo>
                    <a:pt x="816" y="557"/>
                    <a:pt x="816" y="548"/>
                    <a:pt x="816" y="539"/>
                  </a:cubicBezTo>
                  <a:cubicBezTo>
                    <a:pt x="814" y="539"/>
                    <a:pt x="811" y="539"/>
                    <a:pt x="810" y="539"/>
                  </a:cubicBezTo>
                  <a:cubicBezTo>
                    <a:pt x="809" y="548"/>
                    <a:pt x="809" y="557"/>
                    <a:pt x="809" y="566"/>
                  </a:cubicBezTo>
                  <a:cubicBezTo>
                    <a:pt x="811" y="566"/>
                    <a:pt x="814" y="566"/>
                    <a:pt x="816" y="566"/>
                  </a:cubicBezTo>
                  <a:moveTo>
                    <a:pt x="954" y="545"/>
                  </a:moveTo>
                  <a:cubicBezTo>
                    <a:pt x="968" y="535"/>
                    <a:pt x="968" y="535"/>
                    <a:pt x="968" y="535"/>
                  </a:cubicBezTo>
                  <a:cubicBezTo>
                    <a:pt x="961" y="536"/>
                    <a:pt x="954" y="536"/>
                    <a:pt x="947" y="537"/>
                  </a:cubicBezTo>
                  <a:cubicBezTo>
                    <a:pt x="948" y="566"/>
                    <a:pt x="948" y="566"/>
                    <a:pt x="948" y="566"/>
                  </a:cubicBezTo>
                  <a:cubicBezTo>
                    <a:pt x="920" y="547"/>
                    <a:pt x="920" y="547"/>
                    <a:pt x="920" y="547"/>
                  </a:cubicBezTo>
                  <a:cubicBezTo>
                    <a:pt x="946" y="585"/>
                    <a:pt x="946" y="585"/>
                    <a:pt x="946" y="585"/>
                  </a:cubicBezTo>
                  <a:cubicBezTo>
                    <a:pt x="949" y="585"/>
                    <a:pt x="952" y="585"/>
                    <a:pt x="956" y="584"/>
                  </a:cubicBezTo>
                  <a:cubicBezTo>
                    <a:pt x="965" y="581"/>
                    <a:pt x="965" y="581"/>
                    <a:pt x="965" y="581"/>
                  </a:cubicBezTo>
                  <a:cubicBezTo>
                    <a:pt x="954" y="545"/>
                    <a:pt x="954" y="545"/>
                    <a:pt x="954" y="545"/>
                  </a:cubicBezTo>
                  <a:moveTo>
                    <a:pt x="912" y="557"/>
                  </a:moveTo>
                  <a:cubicBezTo>
                    <a:pt x="912" y="556"/>
                    <a:pt x="913" y="556"/>
                    <a:pt x="914" y="556"/>
                  </a:cubicBezTo>
                  <a:cubicBezTo>
                    <a:pt x="909" y="550"/>
                    <a:pt x="903" y="543"/>
                    <a:pt x="899" y="538"/>
                  </a:cubicBezTo>
                  <a:cubicBezTo>
                    <a:pt x="897" y="538"/>
                    <a:pt x="894" y="538"/>
                    <a:pt x="892" y="538"/>
                  </a:cubicBezTo>
                  <a:cubicBezTo>
                    <a:pt x="885" y="548"/>
                    <a:pt x="885" y="548"/>
                    <a:pt x="885" y="548"/>
                  </a:cubicBezTo>
                  <a:cubicBezTo>
                    <a:pt x="871" y="539"/>
                    <a:pt x="871" y="539"/>
                    <a:pt x="871" y="539"/>
                  </a:cubicBezTo>
                  <a:cubicBezTo>
                    <a:pt x="850" y="530"/>
                    <a:pt x="850" y="530"/>
                    <a:pt x="850" y="530"/>
                  </a:cubicBezTo>
                  <a:cubicBezTo>
                    <a:pt x="872" y="548"/>
                    <a:pt x="872" y="548"/>
                    <a:pt x="872" y="548"/>
                  </a:cubicBezTo>
                  <a:cubicBezTo>
                    <a:pt x="879" y="557"/>
                    <a:pt x="879" y="557"/>
                    <a:pt x="879" y="557"/>
                  </a:cubicBezTo>
                  <a:cubicBezTo>
                    <a:pt x="894" y="574"/>
                    <a:pt x="894" y="574"/>
                    <a:pt x="894" y="574"/>
                  </a:cubicBezTo>
                  <a:cubicBezTo>
                    <a:pt x="892" y="556"/>
                    <a:pt x="892" y="556"/>
                    <a:pt x="892" y="556"/>
                  </a:cubicBezTo>
                  <a:cubicBezTo>
                    <a:pt x="894" y="574"/>
                    <a:pt x="894" y="574"/>
                    <a:pt x="894" y="574"/>
                  </a:cubicBezTo>
                  <a:cubicBezTo>
                    <a:pt x="898" y="568"/>
                    <a:pt x="900" y="564"/>
                    <a:pt x="902" y="560"/>
                  </a:cubicBezTo>
                  <a:cubicBezTo>
                    <a:pt x="898" y="561"/>
                    <a:pt x="900" y="559"/>
                    <a:pt x="900" y="559"/>
                  </a:cubicBezTo>
                  <a:cubicBezTo>
                    <a:pt x="901" y="557"/>
                    <a:pt x="902" y="557"/>
                    <a:pt x="903" y="557"/>
                  </a:cubicBezTo>
                  <a:cubicBezTo>
                    <a:pt x="903" y="557"/>
                    <a:pt x="903" y="558"/>
                    <a:pt x="902" y="560"/>
                  </a:cubicBezTo>
                  <a:cubicBezTo>
                    <a:pt x="903" y="560"/>
                    <a:pt x="905" y="560"/>
                    <a:pt x="912" y="557"/>
                  </a:cubicBezTo>
                  <a:moveTo>
                    <a:pt x="910" y="522"/>
                  </a:moveTo>
                  <a:cubicBezTo>
                    <a:pt x="919" y="529"/>
                    <a:pt x="919" y="529"/>
                    <a:pt x="919" y="529"/>
                  </a:cubicBezTo>
                  <a:cubicBezTo>
                    <a:pt x="912" y="519"/>
                    <a:pt x="912" y="519"/>
                    <a:pt x="912" y="519"/>
                  </a:cubicBezTo>
                  <a:cubicBezTo>
                    <a:pt x="904" y="511"/>
                    <a:pt x="904" y="511"/>
                    <a:pt x="904" y="511"/>
                  </a:cubicBezTo>
                  <a:cubicBezTo>
                    <a:pt x="910" y="522"/>
                    <a:pt x="910" y="522"/>
                    <a:pt x="910" y="522"/>
                  </a:cubicBezTo>
                  <a:moveTo>
                    <a:pt x="816" y="566"/>
                  </a:moveTo>
                  <a:cubicBezTo>
                    <a:pt x="816" y="557"/>
                    <a:pt x="816" y="548"/>
                    <a:pt x="816" y="539"/>
                  </a:cubicBezTo>
                  <a:cubicBezTo>
                    <a:pt x="816" y="548"/>
                    <a:pt x="816" y="557"/>
                    <a:pt x="816" y="566"/>
                  </a:cubicBezTo>
                  <a:moveTo>
                    <a:pt x="816" y="539"/>
                  </a:moveTo>
                  <a:cubicBezTo>
                    <a:pt x="823" y="522"/>
                    <a:pt x="823" y="522"/>
                    <a:pt x="823" y="522"/>
                  </a:cubicBezTo>
                  <a:cubicBezTo>
                    <a:pt x="810" y="512"/>
                    <a:pt x="810" y="512"/>
                    <a:pt x="810" y="512"/>
                  </a:cubicBezTo>
                  <a:cubicBezTo>
                    <a:pt x="804" y="523"/>
                    <a:pt x="804" y="523"/>
                    <a:pt x="804" y="523"/>
                  </a:cubicBezTo>
                  <a:cubicBezTo>
                    <a:pt x="810" y="539"/>
                    <a:pt x="810" y="539"/>
                    <a:pt x="810" y="539"/>
                  </a:cubicBezTo>
                  <a:cubicBezTo>
                    <a:pt x="811" y="539"/>
                    <a:pt x="814" y="539"/>
                    <a:pt x="816" y="539"/>
                  </a:cubicBezTo>
                  <a:moveTo>
                    <a:pt x="776" y="512"/>
                  </a:moveTo>
                  <a:cubicBezTo>
                    <a:pt x="776" y="509"/>
                    <a:pt x="777" y="506"/>
                    <a:pt x="777" y="503"/>
                  </a:cubicBezTo>
                  <a:cubicBezTo>
                    <a:pt x="770" y="503"/>
                    <a:pt x="763" y="503"/>
                    <a:pt x="757" y="503"/>
                  </a:cubicBezTo>
                  <a:cubicBezTo>
                    <a:pt x="747" y="528"/>
                    <a:pt x="747" y="528"/>
                    <a:pt x="747" y="528"/>
                  </a:cubicBezTo>
                  <a:cubicBezTo>
                    <a:pt x="733" y="530"/>
                    <a:pt x="726" y="533"/>
                    <a:pt x="720" y="540"/>
                  </a:cubicBezTo>
                  <a:cubicBezTo>
                    <a:pt x="716" y="544"/>
                    <a:pt x="713" y="552"/>
                    <a:pt x="710" y="559"/>
                  </a:cubicBezTo>
                  <a:cubicBezTo>
                    <a:pt x="706" y="571"/>
                    <a:pt x="703" y="576"/>
                    <a:pt x="699" y="584"/>
                  </a:cubicBezTo>
                  <a:cubicBezTo>
                    <a:pt x="700" y="584"/>
                    <a:pt x="701" y="584"/>
                    <a:pt x="703" y="584"/>
                  </a:cubicBezTo>
                  <a:cubicBezTo>
                    <a:pt x="724" y="547"/>
                    <a:pt x="724" y="547"/>
                    <a:pt x="725" y="546"/>
                  </a:cubicBezTo>
                  <a:cubicBezTo>
                    <a:pt x="730" y="539"/>
                    <a:pt x="734" y="535"/>
                    <a:pt x="739" y="537"/>
                  </a:cubicBezTo>
                  <a:cubicBezTo>
                    <a:pt x="747" y="540"/>
                    <a:pt x="748" y="540"/>
                    <a:pt x="756" y="511"/>
                  </a:cubicBezTo>
                  <a:cubicBezTo>
                    <a:pt x="763" y="512"/>
                    <a:pt x="769" y="512"/>
                    <a:pt x="776" y="512"/>
                  </a:cubicBezTo>
                  <a:moveTo>
                    <a:pt x="776" y="512"/>
                  </a:moveTo>
                  <a:cubicBezTo>
                    <a:pt x="790" y="504"/>
                    <a:pt x="790" y="504"/>
                    <a:pt x="790" y="504"/>
                  </a:cubicBezTo>
                  <a:cubicBezTo>
                    <a:pt x="785" y="504"/>
                    <a:pt x="781" y="503"/>
                    <a:pt x="777" y="503"/>
                  </a:cubicBezTo>
                  <a:cubicBezTo>
                    <a:pt x="777" y="506"/>
                    <a:pt x="776" y="509"/>
                    <a:pt x="776" y="512"/>
                  </a:cubicBezTo>
                  <a:moveTo>
                    <a:pt x="1010" y="497"/>
                  </a:moveTo>
                  <a:cubicBezTo>
                    <a:pt x="1009" y="491"/>
                    <a:pt x="1009" y="486"/>
                    <a:pt x="1008" y="480"/>
                  </a:cubicBezTo>
                  <a:cubicBezTo>
                    <a:pt x="998" y="507"/>
                    <a:pt x="998" y="507"/>
                    <a:pt x="998" y="507"/>
                  </a:cubicBezTo>
                  <a:cubicBezTo>
                    <a:pt x="1010" y="497"/>
                    <a:pt x="1010" y="497"/>
                    <a:pt x="1010" y="497"/>
                  </a:cubicBezTo>
                  <a:moveTo>
                    <a:pt x="856" y="478"/>
                  </a:moveTo>
                  <a:cubicBezTo>
                    <a:pt x="883" y="503"/>
                    <a:pt x="883" y="503"/>
                    <a:pt x="883" y="503"/>
                  </a:cubicBezTo>
                  <a:cubicBezTo>
                    <a:pt x="869" y="478"/>
                    <a:pt x="869" y="478"/>
                    <a:pt x="869" y="478"/>
                  </a:cubicBezTo>
                  <a:cubicBezTo>
                    <a:pt x="865" y="478"/>
                    <a:pt x="860" y="478"/>
                    <a:pt x="856" y="478"/>
                  </a:cubicBezTo>
                  <a:moveTo>
                    <a:pt x="1067" y="483"/>
                  </a:moveTo>
                  <a:cubicBezTo>
                    <a:pt x="1067" y="477"/>
                    <a:pt x="1065" y="472"/>
                    <a:pt x="1064" y="466"/>
                  </a:cubicBezTo>
                  <a:cubicBezTo>
                    <a:pt x="1062" y="466"/>
                    <a:pt x="1060" y="467"/>
                    <a:pt x="1057" y="467"/>
                  </a:cubicBezTo>
                  <a:cubicBezTo>
                    <a:pt x="1053" y="476"/>
                    <a:pt x="1053" y="476"/>
                    <a:pt x="1053" y="476"/>
                  </a:cubicBezTo>
                  <a:cubicBezTo>
                    <a:pt x="1067" y="483"/>
                    <a:pt x="1067" y="483"/>
                    <a:pt x="1067" y="483"/>
                  </a:cubicBezTo>
                  <a:moveTo>
                    <a:pt x="1057" y="467"/>
                  </a:moveTo>
                  <a:cubicBezTo>
                    <a:pt x="1057" y="464"/>
                    <a:pt x="1056" y="461"/>
                    <a:pt x="1055" y="458"/>
                  </a:cubicBezTo>
                  <a:cubicBezTo>
                    <a:pt x="1052" y="458"/>
                    <a:pt x="1047" y="459"/>
                    <a:pt x="1043" y="459"/>
                  </a:cubicBezTo>
                  <a:cubicBezTo>
                    <a:pt x="1053" y="476"/>
                    <a:pt x="1053" y="476"/>
                    <a:pt x="1053" y="476"/>
                  </a:cubicBezTo>
                  <a:cubicBezTo>
                    <a:pt x="1057" y="467"/>
                    <a:pt x="1057" y="467"/>
                    <a:pt x="1057" y="467"/>
                  </a:cubicBezTo>
                  <a:moveTo>
                    <a:pt x="297" y="387"/>
                  </a:moveTo>
                  <a:cubicBezTo>
                    <a:pt x="302" y="398"/>
                    <a:pt x="302" y="398"/>
                    <a:pt x="302" y="398"/>
                  </a:cubicBezTo>
                  <a:cubicBezTo>
                    <a:pt x="306" y="380"/>
                    <a:pt x="306" y="380"/>
                    <a:pt x="306" y="380"/>
                  </a:cubicBezTo>
                  <a:cubicBezTo>
                    <a:pt x="297" y="387"/>
                    <a:pt x="297" y="387"/>
                    <a:pt x="297" y="387"/>
                  </a:cubicBezTo>
                  <a:moveTo>
                    <a:pt x="297" y="387"/>
                  </a:moveTo>
                  <a:cubicBezTo>
                    <a:pt x="306" y="380"/>
                    <a:pt x="306" y="380"/>
                    <a:pt x="306" y="380"/>
                  </a:cubicBezTo>
                  <a:cubicBezTo>
                    <a:pt x="311" y="363"/>
                    <a:pt x="311" y="363"/>
                    <a:pt x="311" y="363"/>
                  </a:cubicBezTo>
                  <a:cubicBezTo>
                    <a:pt x="307" y="362"/>
                    <a:pt x="303" y="360"/>
                    <a:pt x="299" y="359"/>
                  </a:cubicBezTo>
                  <a:cubicBezTo>
                    <a:pt x="301" y="350"/>
                    <a:pt x="301" y="350"/>
                    <a:pt x="301" y="350"/>
                  </a:cubicBezTo>
                  <a:cubicBezTo>
                    <a:pt x="298" y="349"/>
                    <a:pt x="296" y="348"/>
                    <a:pt x="293" y="346"/>
                  </a:cubicBezTo>
                  <a:cubicBezTo>
                    <a:pt x="272" y="366"/>
                    <a:pt x="272" y="366"/>
                    <a:pt x="272" y="366"/>
                  </a:cubicBezTo>
                  <a:cubicBezTo>
                    <a:pt x="280" y="372"/>
                    <a:pt x="290" y="381"/>
                    <a:pt x="297" y="387"/>
                  </a:cubicBezTo>
                  <a:moveTo>
                    <a:pt x="720" y="415"/>
                  </a:moveTo>
                  <a:cubicBezTo>
                    <a:pt x="720" y="413"/>
                    <a:pt x="721" y="410"/>
                    <a:pt x="721" y="407"/>
                  </a:cubicBezTo>
                  <a:cubicBezTo>
                    <a:pt x="700" y="389"/>
                    <a:pt x="700" y="389"/>
                    <a:pt x="700" y="389"/>
                  </a:cubicBezTo>
                  <a:cubicBezTo>
                    <a:pt x="690" y="414"/>
                    <a:pt x="690" y="414"/>
                    <a:pt x="690" y="414"/>
                  </a:cubicBezTo>
                  <a:cubicBezTo>
                    <a:pt x="700" y="415"/>
                    <a:pt x="710" y="415"/>
                    <a:pt x="720" y="415"/>
                  </a:cubicBezTo>
                  <a:moveTo>
                    <a:pt x="740" y="410"/>
                  </a:moveTo>
                  <a:cubicBezTo>
                    <a:pt x="753" y="390"/>
                    <a:pt x="753" y="390"/>
                    <a:pt x="753" y="390"/>
                  </a:cubicBezTo>
                  <a:cubicBezTo>
                    <a:pt x="747" y="384"/>
                    <a:pt x="747" y="384"/>
                    <a:pt x="747" y="384"/>
                  </a:cubicBezTo>
                  <a:cubicBezTo>
                    <a:pt x="747" y="386"/>
                    <a:pt x="747" y="386"/>
                    <a:pt x="747" y="386"/>
                  </a:cubicBezTo>
                  <a:cubicBezTo>
                    <a:pt x="741" y="405"/>
                    <a:pt x="741" y="405"/>
                    <a:pt x="740" y="406"/>
                  </a:cubicBezTo>
                  <a:cubicBezTo>
                    <a:pt x="739" y="406"/>
                    <a:pt x="737" y="407"/>
                    <a:pt x="737" y="407"/>
                  </a:cubicBezTo>
                  <a:cubicBezTo>
                    <a:pt x="731" y="407"/>
                    <a:pt x="726" y="407"/>
                    <a:pt x="721" y="407"/>
                  </a:cubicBezTo>
                  <a:cubicBezTo>
                    <a:pt x="721" y="410"/>
                    <a:pt x="720" y="413"/>
                    <a:pt x="720" y="415"/>
                  </a:cubicBezTo>
                  <a:cubicBezTo>
                    <a:pt x="737" y="425"/>
                    <a:pt x="737" y="425"/>
                    <a:pt x="737" y="425"/>
                  </a:cubicBezTo>
                  <a:cubicBezTo>
                    <a:pt x="745" y="418"/>
                    <a:pt x="745" y="418"/>
                    <a:pt x="745" y="418"/>
                  </a:cubicBezTo>
                  <a:cubicBezTo>
                    <a:pt x="751" y="408"/>
                    <a:pt x="751" y="408"/>
                    <a:pt x="751" y="408"/>
                  </a:cubicBezTo>
                  <a:cubicBezTo>
                    <a:pt x="743" y="418"/>
                    <a:pt x="743" y="418"/>
                    <a:pt x="743" y="418"/>
                  </a:cubicBezTo>
                  <a:cubicBezTo>
                    <a:pt x="740" y="410"/>
                    <a:pt x="740" y="410"/>
                    <a:pt x="740" y="410"/>
                  </a:cubicBezTo>
                  <a:moveTo>
                    <a:pt x="664" y="395"/>
                  </a:moveTo>
                  <a:cubicBezTo>
                    <a:pt x="677" y="388"/>
                    <a:pt x="677" y="388"/>
                    <a:pt x="677" y="388"/>
                  </a:cubicBezTo>
                  <a:cubicBezTo>
                    <a:pt x="680" y="359"/>
                    <a:pt x="680" y="359"/>
                    <a:pt x="680" y="359"/>
                  </a:cubicBezTo>
                  <a:cubicBezTo>
                    <a:pt x="654" y="386"/>
                    <a:pt x="654" y="386"/>
                    <a:pt x="654" y="386"/>
                  </a:cubicBezTo>
                  <a:cubicBezTo>
                    <a:pt x="654" y="389"/>
                    <a:pt x="653" y="392"/>
                    <a:pt x="652" y="395"/>
                  </a:cubicBezTo>
                  <a:cubicBezTo>
                    <a:pt x="656" y="395"/>
                    <a:pt x="660" y="395"/>
                    <a:pt x="664" y="395"/>
                  </a:cubicBezTo>
                  <a:moveTo>
                    <a:pt x="687" y="364"/>
                  </a:moveTo>
                  <a:cubicBezTo>
                    <a:pt x="688" y="361"/>
                    <a:pt x="688" y="358"/>
                    <a:pt x="688" y="356"/>
                  </a:cubicBezTo>
                  <a:cubicBezTo>
                    <a:pt x="659" y="362"/>
                    <a:pt x="659" y="362"/>
                    <a:pt x="659" y="362"/>
                  </a:cubicBezTo>
                  <a:cubicBezTo>
                    <a:pt x="658" y="370"/>
                    <a:pt x="656" y="378"/>
                    <a:pt x="654" y="386"/>
                  </a:cubicBezTo>
                  <a:cubicBezTo>
                    <a:pt x="680" y="359"/>
                    <a:pt x="680" y="359"/>
                    <a:pt x="680" y="359"/>
                  </a:cubicBezTo>
                  <a:cubicBezTo>
                    <a:pt x="677" y="388"/>
                    <a:pt x="677" y="388"/>
                    <a:pt x="677" y="388"/>
                  </a:cubicBezTo>
                  <a:cubicBezTo>
                    <a:pt x="687" y="364"/>
                    <a:pt x="687" y="364"/>
                    <a:pt x="687" y="364"/>
                  </a:cubicBezTo>
                  <a:moveTo>
                    <a:pt x="301" y="350"/>
                  </a:moveTo>
                  <a:cubicBezTo>
                    <a:pt x="299" y="359"/>
                    <a:pt x="299" y="359"/>
                    <a:pt x="299" y="359"/>
                  </a:cubicBezTo>
                  <a:cubicBezTo>
                    <a:pt x="301" y="350"/>
                    <a:pt x="301" y="350"/>
                    <a:pt x="301" y="350"/>
                  </a:cubicBezTo>
                  <a:moveTo>
                    <a:pt x="301" y="350"/>
                  </a:moveTo>
                  <a:cubicBezTo>
                    <a:pt x="326" y="320"/>
                    <a:pt x="326" y="320"/>
                    <a:pt x="326" y="320"/>
                  </a:cubicBezTo>
                  <a:cubicBezTo>
                    <a:pt x="334" y="289"/>
                    <a:pt x="334" y="289"/>
                    <a:pt x="334" y="289"/>
                  </a:cubicBezTo>
                  <a:cubicBezTo>
                    <a:pt x="328" y="279"/>
                    <a:pt x="328" y="279"/>
                    <a:pt x="328" y="279"/>
                  </a:cubicBezTo>
                  <a:cubicBezTo>
                    <a:pt x="314" y="296"/>
                    <a:pt x="300" y="315"/>
                    <a:pt x="287" y="334"/>
                  </a:cubicBezTo>
                  <a:cubicBezTo>
                    <a:pt x="288" y="334"/>
                    <a:pt x="288" y="334"/>
                    <a:pt x="288" y="334"/>
                  </a:cubicBezTo>
                  <a:cubicBezTo>
                    <a:pt x="302" y="321"/>
                    <a:pt x="302" y="321"/>
                    <a:pt x="302" y="321"/>
                  </a:cubicBezTo>
                  <a:cubicBezTo>
                    <a:pt x="317" y="326"/>
                    <a:pt x="317" y="326"/>
                    <a:pt x="317" y="326"/>
                  </a:cubicBezTo>
                  <a:cubicBezTo>
                    <a:pt x="302" y="321"/>
                    <a:pt x="302" y="321"/>
                    <a:pt x="302" y="321"/>
                  </a:cubicBezTo>
                  <a:cubicBezTo>
                    <a:pt x="288" y="334"/>
                    <a:pt x="288" y="334"/>
                    <a:pt x="288" y="334"/>
                  </a:cubicBezTo>
                  <a:cubicBezTo>
                    <a:pt x="307" y="333"/>
                    <a:pt x="307" y="333"/>
                    <a:pt x="307" y="333"/>
                  </a:cubicBezTo>
                  <a:cubicBezTo>
                    <a:pt x="293" y="346"/>
                    <a:pt x="293" y="346"/>
                    <a:pt x="293" y="346"/>
                  </a:cubicBezTo>
                  <a:cubicBezTo>
                    <a:pt x="296" y="348"/>
                    <a:pt x="298" y="349"/>
                    <a:pt x="301" y="350"/>
                  </a:cubicBezTo>
                  <a:moveTo>
                    <a:pt x="723" y="350"/>
                  </a:moveTo>
                  <a:cubicBezTo>
                    <a:pt x="719" y="350"/>
                    <a:pt x="716" y="350"/>
                    <a:pt x="712" y="349"/>
                  </a:cubicBezTo>
                  <a:cubicBezTo>
                    <a:pt x="716" y="350"/>
                    <a:pt x="719" y="350"/>
                    <a:pt x="723" y="350"/>
                  </a:cubicBezTo>
                  <a:moveTo>
                    <a:pt x="712" y="349"/>
                  </a:moveTo>
                  <a:cubicBezTo>
                    <a:pt x="716" y="350"/>
                    <a:pt x="719" y="350"/>
                    <a:pt x="723" y="350"/>
                  </a:cubicBezTo>
                  <a:cubicBezTo>
                    <a:pt x="719" y="350"/>
                    <a:pt x="716" y="350"/>
                    <a:pt x="712" y="349"/>
                  </a:cubicBezTo>
                  <a:moveTo>
                    <a:pt x="727" y="358"/>
                  </a:moveTo>
                  <a:cubicBezTo>
                    <a:pt x="723" y="350"/>
                    <a:pt x="723" y="350"/>
                    <a:pt x="723" y="350"/>
                  </a:cubicBezTo>
                  <a:cubicBezTo>
                    <a:pt x="727" y="358"/>
                    <a:pt x="727" y="358"/>
                    <a:pt x="727" y="358"/>
                  </a:cubicBezTo>
                  <a:moveTo>
                    <a:pt x="732" y="366"/>
                  </a:moveTo>
                  <a:cubicBezTo>
                    <a:pt x="727" y="358"/>
                    <a:pt x="727" y="358"/>
                    <a:pt x="727" y="358"/>
                  </a:cubicBezTo>
                  <a:cubicBezTo>
                    <a:pt x="732" y="366"/>
                    <a:pt x="732" y="366"/>
                    <a:pt x="732" y="366"/>
                  </a:cubicBezTo>
                  <a:moveTo>
                    <a:pt x="732" y="366"/>
                  </a:moveTo>
                  <a:cubicBezTo>
                    <a:pt x="737" y="375"/>
                    <a:pt x="737" y="375"/>
                    <a:pt x="737" y="375"/>
                  </a:cubicBezTo>
                  <a:cubicBezTo>
                    <a:pt x="732" y="366"/>
                    <a:pt x="732" y="366"/>
                    <a:pt x="732" y="366"/>
                  </a:cubicBezTo>
                  <a:moveTo>
                    <a:pt x="746" y="388"/>
                  </a:moveTo>
                  <a:cubicBezTo>
                    <a:pt x="746" y="387"/>
                    <a:pt x="747" y="385"/>
                    <a:pt x="747" y="384"/>
                  </a:cubicBezTo>
                  <a:cubicBezTo>
                    <a:pt x="744" y="381"/>
                    <a:pt x="740" y="377"/>
                    <a:pt x="737" y="375"/>
                  </a:cubicBezTo>
                  <a:cubicBezTo>
                    <a:pt x="732" y="366"/>
                    <a:pt x="732" y="366"/>
                    <a:pt x="732" y="366"/>
                  </a:cubicBezTo>
                  <a:cubicBezTo>
                    <a:pt x="727" y="358"/>
                    <a:pt x="727" y="358"/>
                    <a:pt x="727" y="358"/>
                  </a:cubicBezTo>
                  <a:cubicBezTo>
                    <a:pt x="723" y="350"/>
                    <a:pt x="723" y="350"/>
                    <a:pt x="723" y="350"/>
                  </a:cubicBezTo>
                  <a:cubicBezTo>
                    <a:pt x="719" y="350"/>
                    <a:pt x="716" y="350"/>
                    <a:pt x="712" y="349"/>
                  </a:cubicBezTo>
                  <a:cubicBezTo>
                    <a:pt x="716" y="350"/>
                    <a:pt x="719" y="350"/>
                    <a:pt x="723" y="350"/>
                  </a:cubicBezTo>
                  <a:cubicBezTo>
                    <a:pt x="724" y="342"/>
                    <a:pt x="725" y="334"/>
                    <a:pt x="727" y="326"/>
                  </a:cubicBezTo>
                  <a:cubicBezTo>
                    <a:pt x="723" y="326"/>
                    <a:pt x="720" y="325"/>
                    <a:pt x="716" y="325"/>
                  </a:cubicBezTo>
                  <a:cubicBezTo>
                    <a:pt x="714" y="325"/>
                    <a:pt x="713" y="325"/>
                    <a:pt x="711" y="325"/>
                  </a:cubicBezTo>
                  <a:cubicBezTo>
                    <a:pt x="720" y="334"/>
                    <a:pt x="720" y="334"/>
                    <a:pt x="720" y="334"/>
                  </a:cubicBezTo>
                  <a:cubicBezTo>
                    <a:pt x="711" y="325"/>
                    <a:pt x="711" y="325"/>
                    <a:pt x="711" y="325"/>
                  </a:cubicBezTo>
                  <a:cubicBezTo>
                    <a:pt x="707" y="325"/>
                    <a:pt x="703" y="325"/>
                    <a:pt x="700" y="324"/>
                  </a:cubicBezTo>
                  <a:cubicBezTo>
                    <a:pt x="699" y="330"/>
                    <a:pt x="698" y="335"/>
                    <a:pt x="697" y="340"/>
                  </a:cubicBezTo>
                  <a:cubicBezTo>
                    <a:pt x="702" y="352"/>
                    <a:pt x="710" y="362"/>
                    <a:pt x="714" y="374"/>
                  </a:cubicBezTo>
                  <a:cubicBezTo>
                    <a:pt x="712" y="376"/>
                    <a:pt x="709" y="379"/>
                    <a:pt x="707" y="381"/>
                  </a:cubicBezTo>
                  <a:cubicBezTo>
                    <a:pt x="700" y="389"/>
                    <a:pt x="700" y="389"/>
                    <a:pt x="700" y="389"/>
                  </a:cubicBezTo>
                  <a:cubicBezTo>
                    <a:pt x="721" y="407"/>
                    <a:pt x="721" y="407"/>
                    <a:pt x="721" y="407"/>
                  </a:cubicBezTo>
                  <a:cubicBezTo>
                    <a:pt x="739" y="406"/>
                    <a:pt x="739" y="406"/>
                    <a:pt x="740" y="406"/>
                  </a:cubicBezTo>
                  <a:cubicBezTo>
                    <a:pt x="741" y="405"/>
                    <a:pt x="741" y="405"/>
                    <a:pt x="746" y="388"/>
                  </a:cubicBezTo>
                  <a:moveTo>
                    <a:pt x="700" y="324"/>
                  </a:moveTo>
                  <a:cubicBezTo>
                    <a:pt x="703" y="325"/>
                    <a:pt x="707" y="325"/>
                    <a:pt x="711" y="325"/>
                  </a:cubicBezTo>
                  <a:cubicBezTo>
                    <a:pt x="707" y="317"/>
                    <a:pt x="707" y="317"/>
                    <a:pt x="707" y="317"/>
                  </a:cubicBezTo>
                  <a:cubicBezTo>
                    <a:pt x="700" y="324"/>
                    <a:pt x="700" y="324"/>
                    <a:pt x="700" y="324"/>
                  </a:cubicBezTo>
                  <a:moveTo>
                    <a:pt x="835" y="329"/>
                  </a:moveTo>
                  <a:cubicBezTo>
                    <a:pt x="836" y="329"/>
                    <a:pt x="838" y="329"/>
                    <a:pt x="840" y="329"/>
                  </a:cubicBezTo>
                  <a:cubicBezTo>
                    <a:pt x="833" y="306"/>
                    <a:pt x="833" y="306"/>
                    <a:pt x="833" y="306"/>
                  </a:cubicBezTo>
                  <a:cubicBezTo>
                    <a:pt x="824" y="313"/>
                    <a:pt x="824" y="313"/>
                    <a:pt x="824" y="313"/>
                  </a:cubicBezTo>
                  <a:cubicBezTo>
                    <a:pt x="829" y="321"/>
                    <a:pt x="829" y="321"/>
                    <a:pt x="829" y="321"/>
                  </a:cubicBezTo>
                  <a:cubicBezTo>
                    <a:pt x="835" y="329"/>
                    <a:pt x="835" y="329"/>
                    <a:pt x="835" y="329"/>
                  </a:cubicBezTo>
                  <a:moveTo>
                    <a:pt x="818" y="314"/>
                  </a:moveTo>
                  <a:cubicBezTo>
                    <a:pt x="818" y="314"/>
                    <a:pt x="818" y="314"/>
                    <a:pt x="818" y="313"/>
                  </a:cubicBezTo>
                  <a:cubicBezTo>
                    <a:pt x="812" y="316"/>
                    <a:pt x="803" y="320"/>
                    <a:pt x="797" y="323"/>
                  </a:cubicBezTo>
                  <a:cubicBezTo>
                    <a:pt x="792" y="305"/>
                    <a:pt x="792" y="305"/>
                    <a:pt x="792" y="305"/>
                  </a:cubicBezTo>
                  <a:cubicBezTo>
                    <a:pt x="792" y="306"/>
                    <a:pt x="792" y="306"/>
                    <a:pt x="792" y="306"/>
                  </a:cubicBezTo>
                  <a:cubicBezTo>
                    <a:pt x="794" y="324"/>
                    <a:pt x="794" y="324"/>
                    <a:pt x="797" y="326"/>
                  </a:cubicBezTo>
                  <a:cubicBezTo>
                    <a:pt x="800" y="330"/>
                    <a:pt x="811" y="328"/>
                    <a:pt x="813" y="326"/>
                  </a:cubicBezTo>
                  <a:cubicBezTo>
                    <a:pt x="814" y="325"/>
                    <a:pt x="814" y="324"/>
                    <a:pt x="815" y="321"/>
                  </a:cubicBezTo>
                  <a:cubicBezTo>
                    <a:pt x="816" y="319"/>
                    <a:pt x="817" y="317"/>
                    <a:pt x="818" y="314"/>
                  </a:cubicBezTo>
                  <a:moveTo>
                    <a:pt x="654" y="244"/>
                  </a:moveTo>
                  <a:cubicBezTo>
                    <a:pt x="655" y="244"/>
                    <a:pt x="657" y="244"/>
                    <a:pt x="658" y="244"/>
                  </a:cubicBezTo>
                  <a:cubicBezTo>
                    <a:pt x="659" y="241"/>
                    <a:pt x="661" y="235"/>
                    <a:pt x="662" y="231"/>
                  </a:cubicBezTo>
                  <a:cubicBezTo>
                    <a:pt x="653" y="222"/>
                    <a:pt x="653" y="222"/>
                    <a:pt x="653" y="222"/>
                  </a:cubicBezTo>
                  <a:cubicBezTo>
                    <a:pt x="625" y="226"/>
                    <a:pt x="625" y="226"/>
                    <a:pt x="625" y="226"/>
                  </a:cubicBezTo>
                  <a:cubicBezTo>
                    <a:pt x="622" y="226"/>
                    <a:pt x="619" y="225"/>
                    <a:pt x="617" y="225"/>
                  </a:cubicBezTo>
                  <a:cubicBezTo>
                    <a:pt x="606" y="238"/>
                    <a:pt x="606" y="238"/>
                    <a:pt x="606" y="238"/>
                  </a:cubicBezTo>
                  <a:cubicBezTo>
                    <a:pt x="607" y="238"/>
                    <a:pt x="609" y="239"/>
                    <a:pt x="610" y="239"/>
                  </a:cubicBezTo>
                  <a:cubicBezTo>
                    <a:pt x="609" y="241"/>
                    <a:pt x="608" y="243"/>
                    <a:pt x="607" y="246"/>
                  </a:cubicBezTo>
                  <a:cubicBezTo>
                    <a:pt x="610" y="248"/>
                    <a:pt x="612" y="252"/>
                    <a:pt x="616" y="254"/>
                  </a:cubicBezTo>
                  <a:cubicBezTo>
                    <a:pt x="617" y="255"/>
                    <a:pt x="621" y="256"/>
                    <a:pt x="623" y="255"/>
                  </a:cubicBezTo>
                  <a:cubicBezTo>
                    <a:pt x="626" y="255"/>
                    <a:pt x="629" y="254"/>
                    <a:pt x="634" y="251"/>
                  </a:cubicBezTo>
                  <a:cubicBezTo>
                    <a:pt x="640" y="248"/>
                    <a:pt x="645" y="246"/>
                    <a:pt x="654" y="244"/>
                  </a:cubicBezTo>
                  <a:moveTo>
                    <a:pt x="1066" y="191"/>
                  </a:moveTo>
                  <a:cubicBezTo>
                    <a:pt x="1065" y="190"/>
                    <a:pt x="1065" y="189"/>
                    <a:pt x="1065" y="189"/>
                  </a:cubicBezTo>
                  <a:cubicBezTo>
                    <a:pt x="1065" y="189"/>
                    <a:pt x="1063" y="188"/>
                    <a:pt x="1063" y="189"/>
                  </a:cubicBezTo>
                  <a:cubicBezTo>
                    <a:pt x="1062" y="189"/>
                    <a:pt x="1065" y="192"/>
                    <a:pt x="1066" y="192"/>
                  </a:cubicBezTo>
                  <a:cubicBezTo>
                    <a:pt x="1067" y="192"/>
                    <a:pt x="1066" y="191"/>
                    <a:pt x="1066" y="191"/>
                  </a:cubicBezTo>
                  <a:moveTo>
                    <a:pt x="483" y="157"/>
                  </a:moveTo>
                  <a:cubicBezTo>
                    <a:pt x="498" y="146"/>
                    <a:pt x="498" y="146"/>
                    <a:pt x="498" y="146"/>
                  </a:cubicBezTo>
                  <a:cubicBezTo>
                    <a:pt x="497" y="146"/>
                    <a:pt x="497" y="145"/>
                    <a:pt x="496" y="145"/>
                  </a:cubicBezTo>
                  <a:cubicBezTo>
                    <a:pt x="493" y="144"/>
                    <a:pt x="490" y="143"/>
                    <a:pt x="488" y="142"/>
                  </a:cubicBezTo>
                  <a:cubicBezTo>
                    <a:pt x="478" y="155"/>
                    <a:pt x="478" y="155"/>
                    <a:pt x="478" y="155"/>
                  </a:cubicBezTo>
                  <a:cubicBezTo>
                    <a:pt x="483" y="157"/>
                    <a:pt x="483" y="157"/>
                    <a:pt x="483" y="157"/>
                  </a:cubicBezTo>
                  <a:moveTo>
                    <a:pt x="1193" y="530"/>
                  </a:moveTo>
                  <a:cubicBezTo>
                    <a:pt x="1191" y="524"/>
                    <a:pt x="1190" y="517"/>
                    <a:pt x="1188" y="512"/>
                  </a:cubicBezTo>
                  <a:cubicBezTo>
                    <a:pt x="1190" y="517"/>
                    <a:pt x="1191" y="524"/>
                    <a:pt x="1193" y="530"/>
                  </a:cubicBezTo>
                  <a:moveTo>
                    <a:pt x="1193" y="530"/>
                  </a:moveTo>
                  <a:cubicBezTo>
                    <a:pt x="1216" y="522"/>
                    <a:pt x="1216" y="522"/>
                    <a:pt x="1216" y="522"/>
                  </a:cubicBezTo>
                  <a:cubicBezTo>
                    <a:pt x="1193" y="530"/>
                    <a:pt x="1193" y="530"/>
                    <a:pt x="1193" y="530"/>
                  </a:cubicBezTo>
                  <a:moveTo>
                    <a:pt x="1152" y="508"/>
                  </a:moveTo>
                  <a:cubicBezTo>
                    <a:pt x="1147" y="509"/>
                    <a:pt x="1147" y="509"/>
                    <a:pt x="1147" y="509"/>
                  </a:cubicBezTo>
                  <a:cubicBezTo>
                    <a:pt x="1149" y="509"/>
                    <a:pt x="1150" y="509"/>
                    <a:pt x="1152" y="508"/>
                  </a:cubicBezTo>
                  <a:moveTo>
                    <a:pt x="1156" y="507"/>
                  </a:moveTo>
                  <a:cubicBezTo>
                    <a:pt x="1155" y="507"/>
                    <a:pt x="1153" y="508"/>
                    <a:pt x="1152" y="508"/>
                  </a:cubicBezTo>
                  <a:cubicBezTo>
                    <a:pt x="1153" y="508"/>
                    <a:pt x="1155" y="507"/>
                    <a:pt x="1156" y="507"/>
                  </a:cubicBezTo>
                  <a:moveTo>
                    <a:pt x="1159" y="507"/>
                  </a:moveTo>
                  <a:cubicBezTo>
                    <a:pt x="1158" y="507"/>
                    <a:pt x="1157" y="507"/>
                    <a:pt x="1156" y="507"/>
                  </a:cubicBezTo>
                  <a:cubicBezTo>
                    <a:pt x="1157" y="507"/>
                    <a:pt x="1158" y="507"/>
                    <a:pt x="1159" y="507"/>
                  </a:cubicBezTo>
                  <a:moveTo>
                    <a:pt x="1163" y="506"/>
                  </a:moveTo>
                  <a:cubicBezTo>
                    <a:pt x="1162" y="506"/>
                    <a:pt x="1160" y="506"/>
                    <a:pt x="1159" y="507"/>
                  </a:cubicBezTo>
                  <a:cubicBezTo>
                    <a:pt x="1160" y="506"/>
                    <a:pt x="1162" y="506"/>
                    <a:pt x="1163" y="506"/>
                  </a:cubicBezTo>
                  <a:moveTo>
                    <a:pt x="1166" y="505"/>
                  </a:moveTo>
                  <a:cubicBezTo>
                    <a:pt x="1165" y="505"/>
                    <a:pt x="1163" y="506"/>
                    <a:pt x="1163" y="506"/>
                  </a:cubicBezTo>
                  <a:cubicBezTo>
                    <a:pt x="1163" y="506"/>
                    <a:pt x="1165" y="505"/>
                    <a:pt x="1166" y="505"/>
                  </a:cubicBezTo>
                  <a:moveTo>
                    <a:pt x="1168" y="504"/>
                  </a:moveTo>
                  <a:cubicBezTo>
                    <a:pt x="1167" y="504"/>
                    <a:pt x="1166" y="504"/>
                    <a:pt x="1166" y="505"/>
                  </a:cubicBezTo>
                  <a:cubicBezTo>
                    <a:pt x="1166" y="504"/>
                    <a:pt x="1167" y="504"/>
                    <a:pt x="1168" y="504"/>
                  </a:cubicBezTo>
                  <a:moveTo>
                    <a:pt x="1170" y="502"/>
                  </a:moveTo>
                  <a:cubicBezTo>
                    <a:pt x="1170" y="503"/>
                    <a:pt x="1169" y="503"/>
                    <a:pt x="1168" y="504"/>
                  </a:cubicBezTo>
                  <a:cubicBezTo>
                    <a:pt x="1169" y="503"/>
                    <a:pt x="1170" y="503"/>
                    <a:pt x="1170" y="502"/>
                  </a:cubicBezTo>
                  <a:moveTo>
                    <a:pt x="1172" y="502"/>
                  </a:moveTo>
                  <a:cubicBezTo>
                    <a:pt x="1172" y="502"/>
                    <a:pt x="1171" y="502"/>
                    <a:pt x="1170" y="502"/>
                  </a:cubicBezTo>
                  <a:cubicBezTo>
                    <a:pt x="1171" y="502"/>
                    <a:pt x="1172" y="502"/>
                    <a:pt x="1172" y="502"/>
                  </a:cubicBezTo>
                  <a:moveTo>
                    <a:pt x="1174" y="501"/>
                  </a:moveTo>
                  <a:cubicBezTo>
                    <a:pt x="1174" y="501"/>
                    <a:pt x="1173" y="501"/>
                    <a:pt x="1172" y="502"/>
                  </a:cubicBezTo>
                  <a:cubicBezTo>
                    <a:pt x="1173" y="501"/>
                    <a:pt x="1174" y="501"/>
                    <a:pt x="1174" y="501"/>
                  </a:cubicBezTo>
                  <a:moveTo>
                    <a:pt x="1175" y="500"/>
                  </a:moveTo>
                  <a:cubicBezTo>
                    <a:pt x="1175" y="500"/>
                    <a:pt x="1175" y="500"/>
                    <a:pt x="1174" y="501"/>
                  </a:cubicBezTo>
                  <a:cubicBezTo>
                    <a:pt x="1175" y="500"/>
                    <a:pt x="1175" y="500"/>
                    <a:pt x="1175" y="500"/>
                  </a:cubicBezTo>
                  <a:moveTo>
                    <a:pt x="1175" y="500"/>
                  </a:moveTo>
                  <a:cubicBezTo>
                    <a:pt x="1176" y="499"/>
                    <a:pt x="1177" y="499"/>
                    <a:pt x="1177" y="499"/>
                  </a:cubicBezTo>
                  <a:cubicBezTo>
                    <a:pt x="1177" y="499"/>
                    <a:pt x="1176" y="499"/>
                    <a:pt x="1175" y="500"/>
                  </a:cubicBezTo>
                  <a:moveTo>
                    <a:pt x="1177" y="499"/>
                  </a:moveTo>
                  <a:cubicBezTo>
                    <a:pt x="1178" y="499"/>
                    <a:pt x="1178" y="499"/>
                    <a:pt x="1178" y="498"/>
                  </a:cubicBezTo>
                  <a:cubicBezTo>
                    <a:pt x="1178" y="499"/>
                    <a:pt x="1178" y="499"/>
                    <a:pt x="1177" y="499"/>
                  </a:cubicBezTo>
                  <a:moveTo>
                    <a:pt x="1178" y="498"/>
                  </a:moveTo>
                  <a:cubicBezTo>
                    <a:pt x="1179" y="498"/>
                    <a:pt x="1179" y="497"/>
                    <a:pt x="1179" y="497"/>
                  </a:cubicBezTo>
                  <a:cubicBezTo>
                    <a:pt x="1179" y="497"/>
                    <a:pt x="1179" y="498"/>
                    <a:pt x="1178" y="498"/>
                  </a:cubicBezTo>
                  <a:moveTo>
                    <a:pt x="1179" y="497"/>
                  </a:moveTo>
                  <a:cubicBezTo>
                    <a:pt x="1180" y="497"/>
                    <a:pt x="1180" y="497"/>
                    <a:pt x="1181" y="497"/>
                  </a:cubicBezTo>
                  <a:cubicBezTo>
                    <a:pt x="1180" y="497"/>
                    <a:pt x="1180" y="497"/>
                    <a:pt x="1179" y="497"/>
                  </a:cubicBezTo>
                  <a:moveTo>
                    <a:pt x="1181" y="497"/>
                  </a:moveTo>
                  <a:cubicBezTo>
                    <a:pt x="1181" y="497"/>
                    <a:pt x="1182" y="497"/>
                    <a:pt x="1182" y="497"/>
                  </a:cubicBezTo>
                  <a:cubicBezTo>
                    <a:pt x="1182" y="497"/>
                    <a:pt x="1181" y="497"/>
                    <a:pt x="1181" y="497"/>
                  </a:cubicBezTo>
                  <a:moveTo>
                    <a:pt x="1182" y="497"/>
                  </a:moveTo>
                  <a:cubicBezTo>
                    <a:pt x="1182" y="496"/>
                    <a:pt x="1182" y="496"/>
                    <a:pt x="1183" y="496"/>
                  </a:cubicBezTo>
                  <a:cubicBezTo>
                    <a:pt x="1182" y="496"/>
                    <a:pt x="1182" y="496"/>
                    <a:pt x="1182" y="497"/>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4" y="496"/>
                  </a:moveTo>
                  <a:cubicBezTo>
                    <a:pt x="1184" y="496"/>
                    <a:pt x="1184" y="496"/>
                    <a:pt x="1183" y="496"/>
                  </a:cubicBezTo>
                  <a:cubicBezTo>
                    <a:pt x="1184" y="496"/>
                    <a:pt x="1184" y="496"/>
                    <a:pt x="1184" y="496"/>
                  </a:cubicBezTo>
                  <a:moveTo>
                    <a:pt x="1186" y="497"/>
                  </a:moveTo>
                  <a:cubicBezTo>
                    <a:pt x="1185" y="497"/>
                    <a:pt x="1185" y="496"/>
                    <a:pt x="1184" y="496"/>
                  </a:cubicBezTo>
                  <a:cubicBezTo>
                    <a:pt x="1185" y="496"/>
                    <a:pt x="1185" y="497"/>
                    <a:pt x="1186" y="497"/>
                  </a:cubicBezTo>
                  <a:moveTo>
                    <a:pt x="1186" y="497"/>
                  </a:moveTo>
                  <a:cubicBezTo>
                    <a:pt x="1186" y="497"/>
                    <a:pt x="1186" y="497"/>
                    <a:pt x="1186" y="497"/>
                  </a:cubicBezTo>
                  <a:cubicBezTo>
                    <a:pt x="1186" y="497"/>
                    <a:pt x="1186" y="497"/>
                    <a:pt x="1186" y="497"/>
                  </a:cubicBezTo>
                  <a:moveTo>
                    <a:pt x="1188" y="498"/>
                  </a:moveTo>
                  <a:cubicBezTo>
                    <a:pt x="1188" y="498"/>
                    <a:pt x="1187" y="497"/>
                    <a:pt x="1186" y="497"/>
                  </a:cubicBezTo>
                  <a:cubicBezTo>
                    <a:pt x="1187" y="497"/>
                    <a:pt x="1188" y="498"/>
                    <a:pt x="1188" y="498"/>
                  </a:cubicBezTo>
                  <a:moveTo>
                    <a:pt x="1190" y="499"/>
                  </a:moveTo>
                  <a:cubicBezTo>
                    <a:pt x="1190" y="499"/>
                    <a:pt x="1189" y="499"/>
                    <a:pt x="1188" y="498"/>
                  </a:cubicBezTo>
                  <a:cubicBezTo>
                    <a:pt x="1189" y="499"/>
                    <a:pt x="1190" y="499"/>
                    <a:pt x="1190" y="499"/>
                  </a:cubicBezTo>
                  <a:moveTo>
                    <a:pt x="1192" y="501"/>
                  </a:moveTo>
                  <a:cubicBezTo>
                    <a:pt x="1191" y="501"/>
                    <a:pt x="1190" y="500"/>
                    <a:pt x="1190" y="499"/>
                  </a:cubicBezTo>
                  <a:cubicBezTo>
                    <a:pt x="1190" y="500"/>
                    <a:pt x="1191" y="501"/>
                    <a:pt x="1192" y="501"/>
                  </a:cubicBezTo>
                  <a:moveTo>
                    <a:pt x="1194" y="503"/>
                  </a:moveTo>
                  <a:cubicBezTo>
                    <a:pt x="1193" y="502"/>
                    <a:pt x="1192" y="502"/>
                    <a:pt x="1192" y="501"/>
                  </a:cubicBezTo>
                  <a:cubicBezTo>
                    <a:pt x="1192" y="502"/>
                    <a:pt x="1193" y="502"/>
                    <a:pt x="1194" y="503"/>
                  </a:cubicBezTo>
                  <a:moveTo>
                    <a:pt x="1196" y="506"/>
                  </a:moveTo>
                  <a:cubicBezTo>
                    <a:pt x="1196" y="505"/>
                    <a:pt x="1195" y="504"/>
                    <a:pt x="1194" y="503"/>
                  </a:cubicBezTo>
                  <a:cubicBezTo>
                    <a:pt x="1195" y="504"/>
                    <a:pt x="1196" y="505"/>
                    <a:pt x="1196" y="506"/>
                  </a:cubicBezTo>
                  <a:moveTo>
                    <a:pt x="1197" y="506"/>
                  </a:moveTo>
                  <a:cubicBezTo>
                    <a:pt x="1196" y="506"/>
                    <a:pt x="1196" y="506"/>
                    <a:pt x="1196" y="506"/>
                  </a:cubicBezTo>
                  <a:cubicBezTo>
                    <a:pt x="1196" y="506"/>
                    <a:pt x="1196" y="506"/>
                    <a:pt x="1197" y="506"/>
                  </a:cubicBezTo>
                  <a:moveTo>
                    <a:pt x="1197" y="506"/>
                  </a:moveTo>
                  <a:cubicBezTo>
                    <a:pt x="1197" y="506"/>
                    <a:pt x="1197" y="506"/>
                    <a:pt x="1197" y="506"/>
                  </a:cubicBezTo>
                  <a:cubicBezTo>
                    <a:pt x="1197" y="506"/>
                    <a:pt x="1197" y="506"/>
                    <a:pt x="1197" y="506"/>
                  </a:cubicBezTo>
                  <a:moveTo>
                    <a:pt x="1197" y="506"/>
                  </a:moveTo>
                  <a:cubicBezTo>
                    <a:pt x="1197" y="507"/>
                    <a:pt x="1197" y="507"/>
                    <a:pt x="1197" y="507"/>
                  </a:cubicBezTo>
                  <a:cubicBezTo>
                    <a:pt x="1197" y="507"/>
                    <a:pt x="1197" y="507"/>
                    <a:pt x="1197" y="506"/>
                  </a:cubicBezTo>
                  <a:moveTo>
                    <a:pt x="1198" y="507"/>
                  </a:moveTo>
                  <a:cubicBezTo>
                    <a:pt x="1197" y="507"/>
                    <a:pt x="1197" y="507"/>
                    <a:pt x="1197" y="507"/>
                  </a:cubicBezTo>
                  <a:cubicBezTo>
                    <a:pt x="1198" y="507"/>
                    <a:pt x="1198" y="507"/>
                    <a:pt x="1198" y="507"/>
                  </a:cubicBezTo>
                  <a:moveTo>
                    <a:pt x="1198" y="507"/>
                  </a:moveTo>
                  <a:cubicBezTo>
                    <a:pt x="1198" y="507"/>
                    <a:pt x="1198" y="507"/>
                    <a:pt x="1198" y="507"/>
                  </a:cubicBezTo>
                  <a:cubicBezTo>
                    <a:pt x="1198" y="507"/>
                    <a:pt x="1198" y="507"/>
                    <a:pt x="1198" y="507"/>
                  </a:cubicBezTo>
                  <a:moveTo>
                    <a:pt x="1198" y="507"/>
                  </a:moveTo>
                  <a:cubicBezTo>
                    <a:pt x="1198" y="507"/>
                    <a:pt x="1198" y="507"/>
                    <a:pt x="1198" y="508"/>
                  </a:cubicBezTo>
                  <a:cubicBezTo>
                    <a:pt x="1198" y="507"/>
                    <a:pt x="1198" y="507"/>
                    <a:pt x="1198" y="507"/>
                  </a:cubicBezTo>
                  <a:moveTo>
                    <a:pt x="1198" y="508"/>
                  </a:moveTo>
                  <a:cubicBezTo>
                    <a:pt x="1198" y="508"/>
                    <a:pt x="1199" y="508"/>
                    <a:pt x="1199" y="508"/>
                  </a:cubicBezTo>
                  <a:cubicBezTo>
                    <a:pt x="1199" y="508"/>
                    <a:pt x="1199" y="508"/>
                    <a:pt x="1199" y="508"/>
                  </a:cubicBezTo>
                  <a:moveTo>
                    <a:pt x="1199" y="509"/>
                  </a:moveTo>
                  <a:cubicBezTo>
                    <a:pt x="1199" y="509"/>
                    <a:pt x="1199" y="509"/>
                    <a:pt x="1199" y="508"/>
                  </a:cubicBezTo>
                  <a:cubicBezTo>
                    <a:pt x="1199" y="509"/>
                    <a:pt x="1199" y="509"/>
                    <a:pt x="1199" y="509"/>
                  </a:cubicBezTo>
                  <a:moveTo>
                    <a:pt x="1199" y="509"/>
                  </a:moveTo>
                  <a:cubicBezTo>
                    <a:pt x="1199" y="509"/>
                    <a:pt x="1199" y="509"/>
                    <a:pt x="1199" y="509"/>
                  </a:cubicBezTo>
                  <a:cubicBezTo>
                    <a:pt x="1199" y="509"/>
                    <a:pt x="1199" y="509"/>
                    <a:pt x="1199" y="509"/>
                  </a:cubicBezTo>
                  <a:moveTo>
                    <a:pt x="1199" y="509"/>
                  </a:moveTo>
                  <a:cubicBezTo>
                    <a:pt x="1199" y="509"/>
                    <a:pt x="1199" y="509"/>
                    <a:pt x="1199" y="509"/>
                  </a:cubicBezTo>
                  <a:cubicBezTo>
                    <a:pt x="1199" y="509"/>
                    <a:pt x="1199" y="509"/>
                    <a:pt x="1199" y="509"/>
                  </a:cubicBezTo>
                  <a:moveTo>
                    <a:pt x="1199" y="509"/>
                  </a:moveTo>
                  <a:cubicBezTo>
                    <a:pt x="1199" y="509"/>
                    <a:pt x="1199" y="509"/>
                    <a:pt x="1199" y="509"/>
                  </a:cubicBezTo>
                  <a:cubicBezTo>
                    <a:pt x="1199" y="509"/>
                    <a:pt x="1199" y="509"/>
                    <a:pt x="1199" y="509"/>
                  </a:cubicBezTo>
                  <a:moveTo>
                    <a:pt x="1199" y="509"/>
                  </a:moveTo>
                  <a:cubicBezTo>
                    <a:pt x="1199" y="509"/>
                    <a:pt x="1199" y="509"/>
                    <a:pt x="1199" y="509"/>
                  </a:cubicBezTo>
                  <a:cubicBezTo>
                    <a:pt x="1199" y="509"/>
                    <a:pt x="1199" y="509"/>
                    <a:pt x="1199" y="509"/>
                  </a:cubicBezTo>
                  <a:moveTo>
                    <a:pt x="1199" y="509"/>
                  </a:moveTo>
                  <a:cubicBezTo>
                    <a:pt x="1199" y="509"/>
                    <a:pt x="1199" y="509"/>
                    <a:pt x="1199" y="509"/>
                  </a:cubicBezTo>
                  <a:cubicBezTo>
                    <a:pt x="1199" y="509"/>
                    <a:pt x="1199" y="509"/>
                    <a:pt x="1199" y="509"/>
                  </a:cubicBezTo>
                  <a:moveTo>
                    <a:pt x="1199" y="510"/>
                  </a:moveTo>
                  <a:cubicBezTo>
                    <a:pt x="1199" y="509"/>
                    <a:pt x="1199" y="509"/>
                    <a:pt x="1199" y="509"/>
                  </a:cubicBezTo>
                  <a:cubicBezTo>
                    <a:pt x="1199" y="509"/>
                    <a:pt x="1199" y="509"/>
                    <a:pt x="1199" y="510"/>
                  </a:cubicBezTo>
                  <a:moveTo>
                    <a:pt x="1199" y="510"/>
                  </a:moveTo>
                  <a:cubicBezTo>
                    <a:pt x="1199" y="510"/>
                    <a:pt x="1199" y="510"/>
                    <a:pt x="1199" y="510"/>
                  </a:cubicBezTo>
                  <a:cubicBezTo>
                    <a:pt x="1199" y="510"/>
                    <a:pt x="1199" y="510"/>
                    <a:pt x="1199" y="510"/>
                  </a:cubicBezTo>
                  <a:moveTo>
                    <a:pt x="1199" y="510"/>
                  </a:moveTo>
                  <a:cubicBezTo>
                    <a:pt x="1199" y="510"/>
                    <a:pt x="1199" y="510"/>
                    <a:pt x="1199" y="510"/>
                  </a:cubicBezTo>
                  <a:cubicBezTo>
                    <a:pt x="1199" y="510"/>
                    <a:pt x="1199" y="510"/>
                    <a:pt x="1199" y="510"/>
                  </a:cubicBezTo>
                  <a:moveTo>
                    <a:pt x="1199" y="510"/>
                  </a:moveTo>
                  <a:cubicBezTo>
                    <a:pt x="1199" y="510"/>
                    <a:pt x="1199" y="510"/>
                    <a:pt x="1199" y="510"/>
                  </a:cubicBezTo>
                  <a:cubicBezTo>
                    <a:pt x="1199" y="510"/>
                    <a:pt x="1199" y="510"/>
                    <a:pt x="1199" y="510"/>
                  </a:cubicBezTo>
                  <a:moveTo>
                    <a:pt x="1199" y="510"/>
                  </a:moveTo>
                  <a:cubicBezTo>
                    <a:pt x="1199" y="510"/>
                    <a:pt x="1199" y="510"/>
                    <a:pt x="1199" y="510"/>
                  </a:cubicBezTo>
                  <a:cubicBezTo>
                    <a:pt x="1199" y="510"/>
                    <a:pt x="1199" y="510"/>
                    <a:pt x="1199" y="510"/>
                  </a:cubicBezTo>
                  <a:moveTo>
                    <a:pt x="1200" y="510"/>
                  </a:moveTo>
                  <a:cubicBezTo>
                    <a:pt x="1199" y="510"/>
                    <a:pt x="1199" y="510"/>
                    <a:pt x="1199" y="510"/>
                  </a:cubicBezTo>
                  <a:cubicBezTo>
                    <a:pt x="1200" y="510"/>
                    <a:pt x="1200" y="510"/>
                    <a:pt x="1200" y="510"/>
                  </a:cubicBezTo>
                  <a:moveTo>
                    <a:pt x="1200" y="510"/>
                  </a:moveTo>
                  <a:cubicBezTo>
                    <a:pt x="1200" y="510"/>
                    <a:pt x="1200" y="510"/>
                    <a:pt x="1200" y="510"/>
                  </a:cubicBezTo>
                  <a:cubicBezTo>
                    <a:pt x="1200" y="510"/>
                    <a:pt x="1200" y="510"/>
                    <a:pt x="1200" y="510"/>
                  </a:cubicBezTo>
                  <a:moveTo>
                    <a:pt x="1200" y="510"/>
                  </a:moveTo>
                  <a:cubicBezTo>
                    <a:pt x="1200" y="510"/>
                    <a:pt x="1200" y="510"/>
                    <a:pt x="1200" y="510"/>
                  </a:cubicBezTo>
                  <a:cubicBezTo>
                    <a:pt x="1200" y="510"/>
                    <a:pt x="1200" y="510"/>
                    <a:pt x="1200" y="510"/>
                  </a:cubicBezTo>
                  <a:moveTo>
                    <a:pt x="1200" y="510"/>
                  </a:moveTo>
                  <a:cubicBezTo>
                    <a:pt x="1200" y="510"/>
                    <a:pt x="1200" y="510"/>
                    <a:pt x="1200" y="510"/>
                  </a:cubicBezTo>
                  <a:cubicBezTo>
                    <a:pt x="1200" y="510"/>
                    <a:pt x="1200" y="510"/>
                    <a:pt x="1200" y="510"/>
                  </a:cubicBezTo>
                  <a:moveTo>
                    <a:pt x="1200" y="510"/>
                  </a:moveTo>
                  <a:cubicBezTo>
                    <a:pt x="1200" y="510"/>
                    <a:pt x="1200" y="510"/>
                    <a:pt x="1200" y="510"/>
                  </a:cubicBezTo>
                  <a:cubicBezTo>
                    <a:pt x="1200" y="510"/>
                    <a:pt x="1200" y="510"/>
                    <a:pt x="1200" y="510"/>
                  </a:cubicBezTo>
                  <a:moveTo>
                    <a:pt x="1200" y="510"/>
                  </a:moveTo>
                  <a:cubicBezTo>
                    <a:pt x="1200" y="510"/>
                    <a:pt x="1200" y="510"/>
                    <a:pt x="1200" y="510"/>
                  </a:cubicBezTo>
                  <a:cubicBezTo>
                    <a:pt x="1200" y="510"/>
                    <a:pt x="1200" y="510"/>
                    <a:pt x="1200" y="510"/>
                  </a:cubicBezTo>
                  <a:moveTo>
                    <a:pt x="676" y="509"/>
                  </a:moveTo>
                  <a:cubicBezTo>
                    <a:pt x="676" y="509"/>
                    <a:pt x="676" y="509"/>
                    <a:pt x="676" y="509"/>
                  </a:cubicBezTo>
                  <a:cubicBezTo>
                    <a:pt x="676" y="509"/>
                    <a:pt x="676" y="509"/>
                    <a:pt x="676" y="509"/>
                  </a:cubicBezTo>
                  <a:moveTo>
                    <a:pt x="676" y="509"/>
                  </a:moveTo>
                  <a:cubicBezTo>
                    <a:pt x="676" y="509"/>
                    <a:pt x="676" y="509"/>
                    <a:pt x="676" y="509"/>
                  </a:cubicBezTo>
                  <a:cubicBezTo>
                    <a:pt x="676" y="509"/>
                    <a:pt x="676" y="509"/>
                    <a:pt x="676" y="509"/>
                  </a:cubicBezTo>
                  <a:moveTo>
                    <a:pt x="676" y="509"/>
                  </a:moveTo>
                  <a:cubicBezTo>
                    <a:pt x="676" y="509"/>
                    <a:pt x="676" y="509"/>
                    <a:pt x="676" y="509"/>
                  </a:cubicBezTo>
                  <a:cubicBezTo>
                    <a:pt x="676" y="509"/>
                    <a:pt x="676" y="509"/>
                    <a:pt x="676" y="509"/>
                  </a:cubicBezTo>
                  <a:moveTo>
                    <a:pt x="676" y="509"/>
                  </a:moveTo>
                  <a:cubicBezTo>
                    <a:pt x="677" y="509"/>
                    <a:pt x="677" y="509"/>
                    <a:pt x="677" y="509"/>
                  </a:cubicBezTo>
                  <a:cubicBezTo>
                    <a:pt x="676" y="509"/>
                    <a:pt x="676" y="509"/>
                    <a:pt x="676"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2" y="509"/>
                  </a:moveTo>
                  <a:cubicBezTo>
                    <a:pt x="671" y="509"/>
                    <a:pt x="671" y="509"/>
                    <a:pt x="671" y="509"/>
                  </a:cubicBezTo>
                  <a:cubicBezTo>
                    <a:pt x="672" y="509"/>
                    <a:pt x="672" y="509"/>
                    <a:pt x="672" y="509"/>
                  </a:cubicBezTo>
                  <a:moveTo>
                    <a:pt x="675" y="509"/>
                  </a:moveTo>
                  <a:cubicBezTo>
                    <a:pt x="675" y="509"/>
                    <a:pt x="675" y="509"/>
                    <a:pt x="675" y="509"/>
                  </a:cubicBezTo>
                  <a:cubicBezTo>
                    <a:pt x="674" y="509"/>
                    <a:pt x="673" y="509"/>
                    <a:pt x="672" y="509"/>
                  </a:cubicBezTo>
                  <a:cubicBezTo>
                    <a:pt x="672" y="509"/>
                    <a:pt x="674" y="509"/>
                    <a:pt x="675" y="509"/>
                  </a:cubicBezTo>
                  <a:moveTo>
                    <a:pt x="675" y="509"/>
                  </a:moveTo>
                  <a:cubicBezTo>
                    <a:pt x="675" y="509"/>
                    <a:pt x="675" y="509"/>
                    <a:pt x="675" y="509"/>
                  </a:cubicBezTo>
                  <a:cubicBezTo>
                    <a:pt x="675" y="509"/>
                    <a:pt x="675" y="509"/>
                    <a:pt x="675" y="509"/>
                  </a:cubicBezTo>
                  <a:moveTo>
                    <a:pt x="675" y="509"/>
                  </a:moveTo>
                  <a:cubicBezTo>
                    <a:pt x="675" y="509"/>
                    <a:pt x="675" y="509"/>
                    <a:pt x="675" y="509"/>
                  </a:cubicBezTo>
                  <a:cubicBezTo>
                    <a:pt x="675" y="509"/>
                    <a:pt x="675" y="509"/>
                    <a:pt x="675" y="509"/>
                  </a:cubicBezTo>
                  <a:moveTo>
                    <a:pt x="675" y="509"/>
                  </a:moveTo>
                  <a:cubicBezTo>
                    <a:pt x="675" y="509"/>
                    <a:pt x="675" y="509"/>
                    <a:pt x="675" y="509"/>
                  </a:cubicBezTo>
                  <a:cubicBezTo>
                    <a:pt x="675" y="509"/>
                    <a:pt x="675" y="509"/>
                    <a:pt x="675" y="509"/>
                  </a:cubicBezTo>
                  <a:moveTo>
                    <a:pt x="675" y="509"/>
                  </a:moveTo>
                  <a:cubicBezTo>
                    <a:pt x="675" y="509"/>
                    <a:pt x="675" y="509"/>
                    <a:pt x="675" y="509"/>
                  </a:cubicBezTo>
                  <a:cubicBezTo>
                    <a:pt x="675" y="509"/>
                    <a:pt x="675" y="509"/>
                    <a:pt x="675" y="509"/>
                  </a:cubicBezTo>
                  <a:moveTo>
                    <a:pt x="675" y="509"/>
                  </a:moveTo>
                  <a:cubicBezTo>
                    <a:pt x="675" y="509"/>
                    <a:pt x="675" y="509"/>
                    <a:pt x="675" y="509"/>
                  </a:cubicBezTo>
                  <a:cubicBezTo>
                    <a:pt x="675" y="509"/>
                    <a:pt x="675" y="509"/>
                    <a:pt x="675" y="509"/>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7" y="506"/>
                  </a:moveTo>
                  <a:cubicBezTo>
                    <a:pt x="647" y="506"/>
                    <a:pt x="647" y="506"/>
                    <a:pt x="646" y="506"/>
                  </a:cubicBezTo>
                  <a:cubicBezTo>
                    <a:pt x="647" y="506"/>
                    <a:pt x="647" y="506"/>
                    <a:pt x="647" y="506"/>
                  </a:cubicBezTo>
                  <a:cubicBezTo>
                    <a:pt x="647" y="506"/>
                    <a:pt x="647" y="506"/>
                    <a:pt x="647" y="506"/>
                  </a:cubicBezTo>
                  <a:cubicBezTo>
                    <a:pt x="647" y="506"/>
                    <a:pt x="647" y="506"/>
                    <a:pt x="647" y="506"/>
                  </a:cubicBezTo>
                  <a:moveTo>
                    <a:pt x="647" y="506"/>
                  </a:moveTo>
                  <a:cubicBezTo>
                    <a:pt x="647" y="506"/>
                    <a:pt x="647" y="506"/>
                    <a:pt x="647" y="506"/>
                  </a:cubicBezTo>
                  <a:cubicBezTo>
                    <a:pt x="647" y="506"/>
                    <a:pt x="647" y="506"/>
                    <a:pt x="647" y="506"/>
                  </a:cubicBezTo>
                  <a:moveTo>
                    <a:pt x="647" y="506"/>
                  </a:moveTo>
                  <a:cubicBezTo>
                    <a:pt x="647" y="506"/>
                    <a:pt x="647" y="506"/>
                    <a:pt x="647" y="506"/>
                  </a:cubicBezTo>
                  <a:cubicBezTo>
                    <a:pt x="647" y="506"/>
                    <a:pt x="647" y="506"/>
                    <a:pt x="647" y="506"/>
                  </a:cubicBezTo>
                  <a:moveTo>
                    <a:pt x="647" y="506"/>
                  </a:moveTo>
                  <a:cubicBezTo>
                    <a:pt x="647" y="506"/>
                    <a:pt x="647" y="506"/>
                    <a:pt x="647" y="506"/>
                  </a:cubicBezTo>
                  <a:cubicBezTo>
                    <a:pt x="647" y="506"/>
                    <a:pt x="647" y="506"/>
                    <a:pt x="647" y="506"/>
                  </a:cubicBezTo>
                  <a:moveTo>
                    <a:pt x="647" y="506"/>
                  </a:moveTo>
                  <a:cubicBezTo>
                    <a:pt x="647" y="506"/>
                    <a:pt x="647" y="506"/>
                    <a:pt x="647" y="506"/>
                  </a:cubicBezTo>
                  <a:cubicBezTo>
                    <a:pt x="647" y="506"/>
                    <a:pt x="647" y="506"/>
                    <a:pt x="647" y="506"/>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7" y="504"/>
                  </a:moveTo>
                  <a:cubicBezTo>
                    <a:pt x="706" y="504"/>
                    <a:pt x="706" y="504"/>
                    <a:pt x="706"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8" y="503"/>
                  </a:moveTo>
                  <a:cubicBezTo>
                    <a:pt x="708" y="503"/>
                    <a:pt x="708" y="503"/>
                    <a:pt x="708" y="503"/>
                  </a:cubicBezTo>
                  <a:cubicBezTo>
                    <a:pt x="708" y="503"/>
                    <a:pt x="708" y="503"/>
                    <a:pt x="708" y="503"/>
                  </a:cubicBezTo>
                  <a:moveTo>
                    <a:pt x="708" y="502"/>
                  </a:moveTo>
                  <a:cubicBezTo>
                    <a:pt x="708" y="503"/>
                    <a:pt x="708" y="503"/>
                    <a:pt x="708" y="503"/>
                  </a:cubicBezTo>
                  <a:cubicBezTo>
                    <a:pt x="708" y="502"/>
                    <a:pt x="708" y="502"/>
                    <a:pt x="708" y="502"/>
                  </a:cubicBezTo>
                  <a:moveTo>
                    <a:pt x="708" y="502"/>
                  </a:moveTo>
                  <a:cubicBezTo>
                    <a:pt x="708" y="502"/>
                    <a:pt x="708" y="502"/>
                    <a:pt x="708" y="502"/>
                  </a:cubicBezTo>
                  <a:cubicBezTo>
                    <a:pt x="708" y="502"/>
                    <a:pt x="708" y="502"/>
                    <a:pt x="708" y="502"/>
                  </a:cubicBezTo>
                  <a:moveTo>
                    <a:pt x="708" y="502"/>
                  </a:moveTo>
                  <a:cubicBezTo>
                    <a:pt x="708" y="502"/>
                    <a:pt x="708" y="502"/>
                    <a:pt x="708" y="502"/>
                  </a:cubicBezTo>
                  <a:cubicBezTo>
                    <a:pt x="708" y="502"/>
                    <a:pt x="708" y="502"/>
                    <a:pt x="708" y="502"/>
                  </a:cubicBezTo>
                  <a:moveTo>
                    <a:pt x="709" y="502"/>
                  </a:moveTo>
                  <a:cubicBezTo>
                    <a:pt x="708" y="502"/>
                    <a:pt x="708" y="502"/>
                    <a:pt x="708"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10" y="502"/>
                  </a:moveTo>
                  <a:cubicBezTo>
                    <a:pt x="709" y="502"/>
                    <a:pt x="709" y="502"/>
                    <a:pt x="709"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1"/>
                  </a:moveTo>
                  <a:cubicBezTo>
                    <a:pt x="710" y="502"/>
                    <a:pt x="710" y="502"/>
                    <a:pt x="710" y="502"/>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1" y="501"/>
                  </a:moveTo>
                  <a:cubicBezTo>
                    <a:pt x="711" y="501"/>
                    <a:pt x="711" y="501"/>
                    <a:pt x="711" y="501"/>
                  </a:cubicBezTo>
                  <a:cubicBezTo>
                    <a:pt x="711" y="501"/>
                    <a:pt x="711" y="501"/>
                    <a:pt x="711" y="501"/>
                  </a:cubicBezTo>
                  <a:cubicBezTo>
                    <a:pt x="711" y="501"/>
                    <a:pt x="711" y="501"/>
                    <a:pt x="711" y="501"/>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9" y="478"/>
                    <a:pt x="819" y="478"/>
                    <a:pt x="819" y="478"/>
                  </a:cubicBezTo>
                  <a:cubicBezTo>
                    <a:pt x="818" y="478"/>
                    <a:pt x="818" y="478"/>
                    <a:pt x="818" y="478"/>
                  </a:cubicBezTo>
                  <a:cubicBezTo>
                    <a:pt x="818" y="478"/>
                    <a:pt x="818" y="478"/>
                    <a:pt x="818" y="478"/>
                  </a:cubicBezTo>
                  <a:moveTo>
                    <a:pt x="805" y="478"/>
                  </a:moveTo>
                  <a:cubicBezTo>
                    <a:pt x="805" y="478"/>
                    <a:pt x="805" y="478"/>
                    <a:pt x="805" y="478"/>
                  </a:cubicBezTo>
                  <a:cubicBezTo>
                    <a:pt x="805" y="478"/>
                    <a:pt x="805" y="478"/>
                    <a:pt x="805" y="478"/>
                  </a:cubicBezTo>
                  <a:moveTo>
                    <a:pt x="805" y="478"/>
                  </a:moveTo>
                  <a:cubicBezTo>
                    <a:pt x="805" y="478"/>
                    <a:pt x="805" y="478"/>
                    <a:pt x="805" y="478"/>
                  </a:cubicBezTo>
                  <a:cubicBezTo>
                    <a:pt x="805" y="478"/>
                    <a:pt x="805" y="478"/>
                    <a:pt x="805" y="478"/>
                  </a:cubicBezTo>
                  <a:moveTo>
                    <a:pt x="805" y="478"/>
                  </a:moveTo>
                  <a:cubicBezTo>
                    <a:pt x="805" y="478"/>
                    <a:pt x="805" y="478"/>
                    <a:pt x="805" y="478"/>
                  </a:cubicBezTo>
                  <a:cubicBezTo>
                    <a:pt x="805" y="478"/>
                    <a:pt x="805" y="478"/>
                    <a:pt x="805" y="478"/>
                  </a:cubicBezTo>
                  <a:moveTo>
                    <a:pt x="806" y="478"/>
                  </a:moveTo>
                  <a:cubicBezTo>
                    <a:pt x="805" y="478"/>
                    <a:pt x="805" y="478"/>
                    <a:pt x="805" y="478"/>
                  </a:cubicBezTo>
                  <a:cubicBezTo>
                    <a:pt x="806" y="478"/>
                    <a:pt x="806" y="478"/>
                    <a:pt x="806" y="478"/>
                  </a:cubicBezTo>
                  <a:moveTo>
                    <a:pt x="806" y="478"/>
                  </a:moveTo>
                  <a:cubicBezTo>
                    <a:pt x="806" y="478"/>
                    <a:pt x="806" y="478"/>
                    <a:pt x="806" y="478"/>
                  </a:cubicBezTo>
                  <a:cubicBezTo>
                    <a:pt x="806" y="478"/>
                    <a:pt x="806" y="478"/>
                    <a:pt x="806" y="478"/>
                  </a:cubicBezTo>
                  <a:moveTo>
                    <a:pt x="806" y="478"/>
                  </a:moveTo>
                  <a:cubicBezTo>
                    <a:pt x="806" y="478"/>
                    <a:pt x="806" y="478"/>
                    <a:pt x="806" y="478"/>
                  </a:cubicBezTo>
                  <a:cubicBezTo>
                    <a:pt x="806" y="478"/>
                    <a:pt x="806" y="478"/>
                    <a:pt x="806" y="478"/>
                  </a:cubicBezTo>
                  <a:moveTo>
                    <a:pt x="806" y="478"/>
                  </a:moveTo>
                  <a:cubicBezTo>
                    <a:pt x="806" y="478"/>
                    <a:pt x="806" y="478"/>
                    <a:pt x="806" y="478"/>
                  </a:cubicBezTo>
                  <a:cubicBezTo>
                    <a:pt x="806" y="478"/>
                    <a:pt x="806" y="478"/>
                    <a:pt x="806" y="478"/>
                  </a:cubicBezTo>
                  <a:moveTo>
                    <a:pt x="806" y="478"/>
                  </a:moveTo>
                  <a:cubicBezTo>
                    <a:pt x="806" y="478"/>
                    <a:pt x="806" y="478"/>
                    <a:pt x="806" y="478"/>
                  </a:cubicBezTo>
                  <a:cubicBezTo>
                    <a:pt x="806" y="478"/>
                    <a:pt x="806" y="478"/>
                    <a:pt x="806"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8" y="478"/>
                    <a:pt x="808" y="478"/>
                    <a:pt x="808" y="478"/>
                  </a:cubicBezTo>
                  <a:cubicBezTo>
                    <a:pt x="807" y="478"/>
                    <a:pt x="807" y="478"/>
                    <a:pt x="807" y="478"/>
                  </a:cubicBezTo>
                  <a:moveTo>
                    <a:pt x="808" y="478"/>
                  </a:moveTo>
                  <a:cubicBezTo>
                    <a:pt x="808" y="478"/>
                    <a:pt x="808" y="478"/>
                    <a:pt x="808" y="478"/>
                  </a:cubicBezTo>
                  <a:cubicBezTo>
                    <a:pt x="808" y="478"/>
                    <a:pt x="808" y="478"/>
                    <a:pt x="808" y="478"/>
                  </a:cubicBezTo>
                  <a:moveTo>
                    <a:pt x="808" y="478"/>
                  </a:moveTo>
                  <a:cubicBezTo>
                    <a:pt x="808" y="478"/>
                    <a:pt x="808" y="478"/>
                    <a:pt x="808" y="478"/>
                  </a:cubicBezTo>
                  <a:cubicBezTo>
                    <a:pt x="808" y="478"/>
                    <a:pt x="808" y="478"/>
                    <a:pt x="808" y="478"/>
                  </a:cubicBezTo>
                  <a:moveTo>
                    <a:pt x="808" y="478"/>
                  </a:moveTo>
                  <a:cubicBezTo>
                    <a:pt x="808" y="478"/>
                    <a:pt x="808" y="478"/>
                    <a:pt x="808" y="478"/>
                  </a:cubicBezTo>
                  <a:cubicBezTo>
                    <a:pt x="808" y="478"/>
                    <a:pt x="808" y="478"/>
                    <a:pt x="808" y="478"/>
                  </a:cubicBezTo>
                  <a:moveTo>
                    <a:pt x="808" y="478"/>
                  </a:moveTo>
                  <a:cubicBezTo>
                    <a:pt x="808" y="478"/>
                    <a:pt x="808" y="478"/>
                    <a:pt x="808" y="478"/>
                  </a:cubicBezTo>
                  <a:cubicBezTo>
                    <a:pt x="808" y="478"/>
                    <a:pt x="808" y="478"/>
                    <a:pt x="808" y="478"/>
                  </a:cubicBezTo>
                  <a:moveTo>
                    <a:pt x="808" y="478"/>
                  </a:moveTo>
                  <a:cubicBezTo>
                    <a:pt x="809" y="478"/>
                    <a:pt x="809" y="478"/>
                    <a:pt x="809" y="478"/>
                  </a:cubicBezTo>
                  <a:cubicBezTo>
                    <a:pt x="808" y="478"/>
                    <a:pt x="808" y="478"/>
                    <a:pt x="808" y="478"/>
                  </a:cubicBezTo>
                  <a:moveTo>
                    <a:pt x="809" y="478"/>
                  </a:moveTo>
                  <a:cubicBezTo>
                    <a:pt x="809" y="478"/>
                    <a:pt x="809" y="478"/>
                    <a:pt x="809" y="478"/>
                  </a:cubicBezTo>
                  <a:cubicBezTo>
                    <a:pt x="809" y="478"/>
                    <a:pt x="809" y="478"/>
                    <a:pt x="809" y="478"/>
                  </a:cubicBezTo>
                  <a:moveTo>
                    <a:pt x="809" y="478"/>
                  </a:moveTo>
                  <a:cubicBezTo>
                    <a:pt x="809" y="478"/>
                    <a:pt x="809" y="478"/>
                    <a:pt x="809" y="478"/>
                  </a:cubicBezTo>
                  <a:cubicBezTo>
                    <a:pt x="809" y="478"/>
                    <a:pt x="809" y="478"/>
                    <a:pt x="809" y="478"/>
                  </a:cubicBezTo>
                  <a:moveTo>
                    <a:pt x="809" y="478"/>
                  </a:moveTo>
                  <a:cubicBezTo>
                    <a:pt x="809" y="478"/>
                    <a:pt x="809" y="478"/>
                    <a:pt x="809" y="478"/>
                  </a:cubicBezTo>
                  <a:cubicBezTo>
                    <a:pt x="809" y="478"/>
                    <a:pt x="809" y="478"/>
                    <a:pt x="809" y="478"/>
                  </a:cubicBezTo>
                  <a:moveTo>
                    <a:pt x="809" y="478"/>
                  </a:moveTo>
                  <a:cubicBezTo>
                    <a:pt x="809" y="478"/>
                    <a:pt x="809" y="478"/>
                    <a:pt x="809" y="478"/>
                  </a:cubicBezTo>
                  <a:cubicBezTo>
                    <a:pt x="809" y="478"/>
                    <a:pt x="809" y="478"/>
                    <a:pt x="809" y="478"/>
                  </a:cubicBezTo>
                  <a:moveTo>
                    <a:pt x="810" y="478"/>
                  </a:moveTo>
                  <a:cubicBezTo>
                    <a:pt x="809" y="478"/>
                    <a:pt x="809" y="478"/>
                    <a:pt x="809" y="478"/>
                  </a:cubicBezTo>
                  <a:cubicBezTo>
                    <a:pt x="810" y="478"/>
                    <a:pt x="810" y="478"/>
                    <a:pt x="810" y="478"/>
                  </a:cubicBezTo>
                  <a:moveTo>
                    <a:pt x="810" y="478"/>
                  </a:moveTo>
                  <a:cubicBezTo>
                    <a:pt x="810" y="478"/>
                    <a:pt x="810" y="478"/>
                    <a:pt x="810" y="478"/>
                  </a:cubicBezTo>
                  <a:cubicBezTo>
                    <a:pt x="810" y="478"/>
                    <a:pt x="810" y="478"/>
                    <a:pt x="810" y="478"/>
                  </a:cubicBezTo>
                  <a:moveTo>
                    <a:pt x="810" y="478"/>
                  </a:moveTo>
                  <a:cubicBezTo>
                    <a:pt x="810" y="478"/>
                    <a:pt x="810" y="478"/>
                    <a:pt x="810" y="478"/>
                  </a:cubicBezTo>
                  <a:cubicBezTo>
                    <a:pt x="810" y="478"/>
                    <a:pt x="810" y="478"/>
                    <a:pt x="810" y="478"/>
                  </a:cubicBezTo>
                  <a:moveTo>
                    <a:pt x="810" y="478"/>
                  </a:moveTo>
                  <a:cubicBezTo>
                    <a:pt x="810" y="478"/>
                    <a:pt x="810" y="478"/>
                    <a:pt x="810" y="478"/>
                  </a:cubicBezTo>
                  <a:cubicBezTo>
                    <a:pt x="810" y="478"/>
                    <a:pt x="810" y="478"/>
                    <a:pt x="810" y="478"/>
                  </a:cubicBezTo>
                  <a:moveTo>
                    <a:pt x="810" y="478"/>
                  </a:moveTo>
                  <a:cubicBezTo>
                    <a:pt x="810" y="478"/>
                    <a:pt x="810" y="478"/>
                    <a:pt x="810" y="478"/>
                  </a:cubicBezTo>
                  <a:cubicBezTo>
                    <a:pt x="810" y="478"/>
                    <a:pt x="810" y="478"/>
                    <a:pt x="810" y="478"/>
                  </a:cubicBezTo>
                  <a:moveTo>
                    <a:pt x="810" y="478"/>
                  </a:moveTo>
                  <a:cubicBezTo>
                    <a:pt x="810" y="478"/>
                    <a:pt x="810" y="478"/>
                    <a:pt x="810" y="478"/>
                  </a:cubicBezTo>
                  <a:cubicBezTo>
                    <a:pt x="810" y="478"/>
                    <a:pt x="810" y="478"/>
                    <a:pt x="810" y="478"/>
                  </a:cubicBezTo>
                  <a:cubicBezTo>
                    <a:pt x="810" y="478"/>
                    <a:pt x="810" y="478"/>
                    <a:pt x="810"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8" y="478"/>
                  </a:moveTo>
                  <a:cubicBezTo>
                    <a:pt x="797" y="478"/>
                    <a:pt x="797" y="478"/>
                    <a:pt x="797"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9" y="478"/>
                    <a:pt x="799" y="478"/>
                    <a:pt x="799" y="478"/>
                  </a:cubicBezTo>
                  <a:cubicBezTo>
                    <a:pt x="798" y="478"/>
                    <a:pt x="798" y="478"/>
                    <a:pt x="798"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1" y="478"/>
                    <a:pt x="801" y="478"/>
                    <a:pt x="801" y="478"/>
                  </a:cubicBezTo>
                  <a:cubicBezTo>
                    <a:pt x="800" y="478"/>
                    <a:pt x="800" y="478"/>
                    <a:pt x="800"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791" y="426"/>
                  </a:moveTo>
                  <a:cubicBezTo>
                    <a:pt x="792" y="426"/>
                    <a:pt x="792" y="426"/>
                    <a:pt x="793" y="426"/>
                  </a:cubicBezTo>
                  <a:cubicBezTo>
                    <a:pt x="792" y="426"/>
                    <a:pt x="792" y="426"/>
                    <a:pt x="791" y="426"/>
                  </a:cubicBezTo>
                  <a:moveTo>
                    <a:pt x="794" y="427"/>
                  </a:moveTo>
                  <a:cubicBezTo>
                    <a:pt x="793" y="427"/>
                    <a:pt x="793" y="426"/>
                    <a:pt x="793" y="426"/>
                  </a:cubicBezTo>
                  <a:cubicBezTo>
                    <a:pt x="793" y="426"/>
                    <a:pt x="793" y="427"/>
                    <a:pt x="794" y="427"/>
                  </a:cubicBezTo>
                  <a:moveTo>
                    <a:pt x="794" y="427"/>
                  </a:moveTo>
                  <a:cubicBezTo>
                    <a:pt x="794" y="427"/>
                    <a:pt x="795" y="427"/>
                    <a:pt x="795" y="428"/>
                  </a:cubicBezTo>
                  <a:cubicBezTo>
                    <a:pt x="795" y="427"/>
                    <a:pt x="794" y="427"/>
                    <a:pt x="794" y="427"/>
                  </a:cubicBezTo>
                  <a:moveTo>
                    <a:pt x="795" y="428"/>
                  </a:moveTo>
                  <a:cubicBezTo>
                    <a:pt x="795" y="428"/>
                    <a:pt x="796" y="428"/>
                    <a:pt x="796" y="428"/>
                  </a:cubicBezTo>
                  <a:cubicBezTo>
                    <a:pt x="796" y="428"/>
                    <a:pt x="795" y="428"/>
                    <a:pt x="795" y="428"/>
                  </a:cubicBezTo>
                  <a:moveTo>
                    <a:pt x="796" y="428"/>
                  </a:moveTo>
                  <a:cubicBezTo>
                    <a:pt x="796" y="428"/>
                    <a:pt x="797" y="429"/>
                    <a:pt x="797" y="429"/>
                  </a:cubicBezTo>
                  <a:cubicBezTo>
                    <a:pt x="797" y="429"/>
                    <a:pt x="796" y="428"/>
                    <a:pt x="796" y="428"/>
                  </a:cubicBezTo>
                  <a:moveTo>
                    <a:pt x="797" y="429"/>
                  </a:moveTo>
                  <a:cubicBezTo>
                    <a:pt x="797" y="429"/>
                    <a:pt x="798" y="429"/>
                    <a:pt x="798" y="430"/>
                  </a:cubicBezTo>
                  <a:cubicBezTo>
                    <a:pt x="798" y="429"/>
                    <a:pt x="797" y="429"/>
                    <a:pt x="797" y="429"/>
                  </a:cubicBezTo>
                  <a:moveTo>
                    <a:pt x="798" y="430"/>
                  </a:moveTo>
                  <a:cubicBezTo>
                    <a:pt x="798" y="430"/>
                    <a:pt x="799" y="430"/>
                    <a:pt x="799" y="430"/>
                  </a:cubicBezTo>
                  <a:cubicBezTo>
                    <a:pt x="799" y="430"/>
                    <a:pt x="798" y="430"/>
                    <a:pt x="798" y="430"/>
                  </a:cubicBezTo>
                  <a:moveTo>
                    <a:pt x="799" y="430"/>
                  </a:moveTo>
                  <a:cubicBezTo>
                    <a:pt x="799" y="431"/>
                    <a:pt x="800" y="431"/>
                    <a:pt x="800" y="431"/>
                  </a:cubicBezTo>
                  <a:cubicBezTo>
                    <a:pt x="800" y="431"/>
                    <a:pt x="799" y="431"/>
                    <a:pt x="799" y="430"/>
                  </a:cubicBezTo>
                  <a:moveTo>
                    <a:pt x="800" y="431"/>
                  </a:moveTo>
                  <a:cubicBezTo>
                    <a:pt x="800" y="431"/>
                    <a:pt x="800" y="432"/>
                    <a:pt x="800" y="432"/>
                  </a:cubicBezTo>
                  <a:cubicBezTo>
                    <a:pt x="800" y="432"/>
                    <a:pt x="800" y="431"/>
                    <a:pt x="800" y="431"/>
                  </a:cubicBezTo>
                  <a:moveTo>
                    <a:pt x="800" y="432"/>
                  </a:moveTo>
                  <a:cubicBezTo>
                    <a:pt x="801" y="432"/>
                    <a:pt x="801" y="432"/>
                    <a:pt x="801" y="432"/>
                  </a:cubicBezTo>
                  <a:cubicBezTo>
                    <a:pt x="801" y="432"/>
                    <a:pt x="801" y="432"/>
                    <a:pt x="800" y="432"/>
                  </a:cubicBezTo>
                  <a:moveTo>
                    <a:pt x="802" y="433"/>
                  </a:moveTo>
                  <a:cubicBezTo>
                    <a:pt x="801" y="432"/>
                    <a:pt x="801" y="432"/>
                    <a:pt x="801" y="432"/>
                  </a:cubicBezTo>
                  <a:cubicBezTo>
                    <a:pt x="802" y="433"/>
                    <a:pt x="802" y="433"/>
                    <a:pt x="802" y="433"/>
                  </a:cubicBezTo>
                  <a:moveTo>
                    <a:pt x="802" y="433"/>
                  </a:moveTo>
                  <a:cubicBezTo>
                    <a:pt x="802" y="433"/>
                    <a:pt x="802" y="433"/>
                    <a:pt x="802" y="433"/>
                  </a:cubicBezTo>
                  <a:cubicBezTo>
                    <a:pt x="802" y="433"/>
                    <a:pt x="802" y="433"/>
                    <a:pt x="802" y="433"/>
                  </a:cubicBezTo>
                  <a:moveTo>
                    <a:pt x="802" y="433"/>
                  </a:moveTo>
                  <a:cubicBezTo>
                    <a:pt x="803" y="434"/>
                    <a:pt x="803" y="434"/>
                    <a:pt x="803" y="434"/>
                  </a:cubicBezTo>
                  <a:cubicBezTo>
                    <a:pt x="803" y="434"/>
                    <a:pt x="803" y="434"/>
                    <a:pt x="802" y="433"/>
                  </a:cubicBezTo>
                  <a:moveTo>
                    <a:pt x="803" y="434"/>
                  </a:moveTo>
                  <a:cubicBezTo>
                    <a:pt x="803" y="434"/>
                    <a:pt x="803" y="434"/>
                    <a:pt x="803" y="435"/>
                  </a:cubicBezTo>
                  <a:cubicBezTo>
                    <a:pt x="803" y="434"/>
                    <a:pt x="803" y="434"/>
                    <a:pt x="803" y="434"/>
                  </a:cubicBezTo>
                  <a:moveTo>
                    <a:pt x="803" y="435"/>
                  </a:moveTo>
                  <a:cubicBezTo>
                    <a:pt x="803" y="435"/>
                    <a:pt x="804" y="435"/>
                    <a:pt x="804" y="435"/>
                  </a:cubicBezTo>
                  <a:cubicBezTo>
                    <a:pt x="804" y="435"/>
                    <a:pt x="803" y="435"/>
                    <a:pt x="803" y="435"/>
                  </a:cubicBezTo>
                  <a:moveTo>
                    <a:pt x="804" y="435"/>
                  </a:moveTo>
                  <a:cubicBezTo>
                    <a:pt x="804" y="435"/>
                    <a:pt x="804" y="436"/>
                    <a:pt x="804" y="436"/>
                  </a:cubicBezTo>
                  <a:cubicBezTo>
                    <a:pt x="804" y="436"/>
                    <a:pt x="804" y="435"/>
                    <a:pt x="804" y="435"/>
                  </a:cubicBezTo>
                  <a:moveTo>
                    <a:pt x="804" y="436"/>
                  </a:moveTo>
                  <a:cubicBezTo>
                    <a:pt x="804" y="436"/>
                    <a:pt x="804" y="436"/>
                    <a:pt x="804" y="436"/>
                  </a:cubicBezTo>
                  <a:cubicBezTo>
                    <a:pt x="804" y="436"/>
                    <a:pt x="804" y="436"/>
                    <a:pt x="804" y="436"/>
                  </a:cubicBezTo>
                  <a:moveTo>
                    <a:pt x="804" y="436"/>
                  </a:moveTo>
                  <a:cubicBezTo>
                    <a:pt x="804" y="436"/>
                    <a:pt x="805" y="436"/>
                    <a:pt x="805" y="437"/>
                  </a:cubicBezTo>
                  <a:cubicBezTo>
                    <a:pt x="805" y="436"/>
                    <a:pt x="804" y="436"/>
                    <a:pt x="804" y="436"/>
                  </a:cubicBezTo>
                  <a:moveTo>
                    <a:pt x="805" y="437"/>
                  </a:moveTo>
                  <a:cubicBezTo>
                    <a:pt x="805" y="437"/>
                    <a:pt x="805" y="437"/>
                    <a:pt x="805" y="437"/>
                  </a:cubicBezTo>
                  <a:cubicBezTo>
                    <a:pt x="805" y="437"/>
                    <a:pt x="805" y="437"/>
                    <a:pt x="805" y="437"/>
                  </a:cubicBezTo>
                  <a:moveTo>
                    <a:pt x="805" y="437"/>
                  </a:moveTo>
                  <a:cubicBezTo>
                    <a:pt x="805" y="437"/>
                    <a:pt x="805" y="437"/>
                    <a:pt x="805" y="437"/>
                  </a:cubicBezTo>
                  <a:cubicBezTo>
                    <a:pt x="805" y="437"/>
                    <a:pt x="805" y="437"/>
                    <a:pt x="805" y="437"/>
                  </a:cubicBezTo>
                  <a:moveTo>
                    <a:pt x="805" y="437"/>
                  </a:moveTo>
                  <a:cubicBezTo>
                    <a:pt x="805" y="438"/>
                    <a:pt x="805" y="438"/>
                    <a:pt x="805" y="438"/>
                  </a:cubicBezTo>
                  <a:cubicBezTo>
                    <a:pt x="805" y="437"/>
                    <a:pt x="805" y="437"/>
                    <a:pt x="805" y="437"/>
                  </a:cubicBezTo>
                  <a:moveTo>
                    <a:pt x="806" y="438"/>
                  </a:moveTo>
                  <a:cubicBezTo>
                    <a:pt x="806" y="438"/>
                    <a:pt x="805" y="438"/>
                    <a:pt x="805" y="438"/>
                  </a:cubicBezTo>
                  <a:cubicBezTo>
                    <a:pt x="805" y="438"/>
                    <a:pt x="806" y="438"/>
                    <a:pt x="806" y="438"/>
                  </a:cubicBezTo>
                  <a:moveTo>
                    <a:pt x="806" y="439"/>
                  </a:moveTo>
                  <a:cubicBezTo>
                    <a:pt x="806" y="439"/>
                    <a:pt x="806" y="439"/>
                    <a:pt x="806" y="438"/>
                  </a:cubicBezTo>
                  <a:cubicBezTo>
                    <a:pt x="806" y="439"/>
                    <a:pt x="806" y="439"/>
                    <a:pt x="806" y="439"/>
                  </a:cubicBezTo>
                  <a:moveTo>
                    <a:pt x="806" y="439"/>
                  </a:moveTo>
                  <a:cubicBezTo>
                    <a:pt x="806" y="439"/>
                    <a:pt x="806" y="439"/>
                    <a:pt x="806" y="439"/>
                  </a:cubicBezTo>
                  <a:cubicBezTo>
                    <a:pt x="806" y="439"/>
                    <a:pt x="806" y="439"/>
                    <a:pt x="806" y="439"/>
                  </a:cubicBezTo>
                  <a:moveTo>
                    <a:pt x="806" y="440"/>
                  </a:moveTo>
                  <a:cubicBezTo>
                    <a:pt x="806" y="440"/>
                    <a:pt x="806" y="439"/>
                    <a:pt x="806" y="439"/>
                  </a:cubicBezTo>
                  <a:cubicBezTo>
                    <a:pt x="806" y="439"/>
                    <a:pt x="806" y="440"/>
                    <a:pt x="806" y="440"/>
                  </a:cubicBezTo>
                  <a:moveTo>
                    <a:pt x="806" y="440"/>
                  </a:moveTo>
                  <a:cubicBezTo>
                    <a:pt x="806" y="440"/>
                    <a:pt x="806" y="440"/>
                    <a:pt x="806" y="440"/>
                  </a:cubicBezTo>
                  <a:cubicBezTo>
                    <a:pt x="806" y="440"/>
                    <a:pt x="806" y="440"/>
                    <a:pt x="806" y="440"/>
                  </a:cubicBezTo>
                  <a:moveTo>
                    <a:pt x="806" y="440"/>
                  </a:moveTo>
                  <a:cubicBezTo>
                    <a:pt x="806" y="440"/>
                    <a:pt x="806" y="440"/>
                    <a:pt x="806" y="440"/>
                  </a:cubicBezTo>
                  <a:cubicBezTo>
                    <a:pt x="806" y="440"/>
                    <a:pt x="806" y="440"/>
                    <a:pt x="806" y="440"/>
                  </a:cubicBezTo>
                  <a:moveTo>
                    <a:pt x="806" y="440"/>
                  </a:moveTo>
                  <a:cubicBezTo>
                    <a:pt x="806" y="441"/>
                    <a:pt x="806" y="441"/>
                    <a:pt x="806" y="441"/>
                  </a:cubicBezTo>
                  <a:cubicBezTo>
                    <a:pt x="806" y="440"/>
                    <a:pt x="806" y="440"/>
                    <a:pt x="806" y="440"/>
                  </a:cubicBezTo>
                  <a:moveTo>
                    <a:pt x="806" y="441"/>
                  </a:moveTo>
                  <a:cubicBezTo>
                    <a:pt x="806" y="441"/>
                    <a:pt x="806" y="441"/>
                    <a:pt x="806" y="441"/>
                  </a:cubicBezTo>
                  <a:cubicBezTo>
                    <a:pt x="806" y="441"/>
                    <a:pt x="806" y="441"/>
                    <a:pt x="806" y="441"/>
                  </a:cubicBezTo>
                  <a:moveTo>
                    <a:pt x="806" y="442"/>
                  </a:moveTo>
                  <a:cubicBezTo>
                    <a:pt x="806" y="442"/>
                    <a:pt x="806" y="442"/>
                    <a:pt x="806" y="441"/>
                  </a:cubicBezTo>
                  <a:cubicBezTo>
                    <a:pt x="806" y="442"/>
                    <a:pt x="806" y="442"/>
                    <a:pt x="806" y="442"/>
                  </a:cubicBezTo>
                  <a:moveTo>
                    <a:pt x="806" y="442"/>
                  </a:moveTo>
                  <a:cubicBezTo>
                    <a:pt x="806" y="442"/>
                    <a:pt x="806" y="442"/>
                    <a:pt x="806" y="442"/>
                  </a:cubicBezTo>
                  <a:cubicBezTo>
                    <a:pt x="806" y="442"/>
                    <a:pt x="806" y="442"/>
                    <a:pt x="806" y="442"/>
                  </a:cubicBezTo>
                  <a:moveTo>
                    <a:pt x="806" y="443"/>
                  </a:moveTo>
                  <a:cubicBezTo>
                    <a:pt x="806" y="442"/>
                    <a:pt x="806" y="442"/>
                    <a:pt x="806" y="442"/>
                  </a:cubicBezTo>
                  <a:cubicBezTo>
                    <a:pt x="806" y="443"/>
                    <a:pt x="806" y="443"/>
                    <a:pt x="806" y="443"/>
                  </a:cubicBezTo>
                  <a:moveTo>
                    <a:pt x="807" y="443"/>
                  </a:moveTo>
                  <a:cubicBezTo>
                    <a:pt x="807" y="443"/>
                    <a:pt x="807" y="443"/>
                    <a:pt x="807" y="443"/>
                  </a:cubicBezTo>
                  <a:cubicBezTo>
                    <a:pt x="807" y="443"/>
                    <a:pt x="807" y="443"/>
                    <a:pt x="807" y="443"/>
                  </a:cubicBezTo>
                  <a:moveTo>
                    <a:pt x="807" y="444"/>
                  </a:moveTo>
                  <a:cubicBezTo>
                    <a:pt x="807" y="443"/>
                    <a:pt x="807" y="443"/>
                    <a:pt x="807" y="443"/>
                  </a:cubicBezTo>
                  <a:cubicBezTo>
                    <a:pt x="807" y="443"/>
                    <a:pt x="807" y="443"/>
                    <a:pt x="807" y="443"/>
                  </a:cubicBezTo>
                  <a:moveTo>
                    <a:pt x="807" y="444"/>
                  </a:moveTo>
                  <a:cubicBezTo>
                    <a:pt x="807" y="444"/>
                    <a:pt x="807" y="444"/>
                    <a:pt x="807" y="444"/>
                  </a:cubicBezTo>
                  <a:cubicBezTo>
                    <a:pt x="807" y="444"/>
                    <a:pt x="807" y="444"/>
                    <a:pt x="807" y="444"/>
                  </a:cubicBezTo>
                  <a:moveTo>
                    <a:pt x="807" y="444"/>
                  </a:moveTo>
                  <a:cubicBezTo>
                    <a:pt x="807" y="444"/>
                    <a:pt x="807" y="444"/>
                    <a:pt x="807" y="444"/>
                  </a:cubicBezTo>
                  <a:cubicBezTo>
                    <a:pt x="807" y="444"/>
                    <a:pt x="807" y="444"/>
                    <a:pt x="807" y="444"/>
                  </a:cubicBezTo>
                  <a:moveTo>
                    <a:pt x="807" y="445"/>
                  </a:moveTo>
                  <a:cubicBezTo>
                    <a:pt x="807" y="444"/>
                    <a:pt x="807" y="444"/>
                    <a:pt x="807" y="444"/>
                  </a:cubicBezTo>
                  <a:cubicBezTo>
                    <a:pt x="807" y="445"/>
                    <a:pt x="807" y="445"/>
                    <a:pt x="807" y="445"/>
                  </a:cubicBezTo>
                  <a:moveTo>
                    <a:pt x="807" y="445"/>
                  </a:moveTo>
                  <a:cubicBezTo>
                    <a:pt x="807" y="445"/>
                    <a:pt x="807" y="445"/>
                    <a:pt x="807" y="445"/>
                  </a:cubicBezTo>
                  <a:cubicBezTo>
                    <a:pt x="807" y="445"/>
                    <a:pt x="807" y="445"/>
                    <a:pt x="807" y="445"/>
                  </a:cubicBezTo>
                  <a:moveTo>
                    <a:pt x="807" y="445"/>
                  </a:moveTo>
                  <a:cubicBezTo>
                    <a:pt x="807" y="445"/>
                    <a:pt x="807" y="445"/>
                    <a:pt x="807" y="445"/>
                  </a:cubicBezTo>
                  <a:cubicBezTo>
                    <a:pt x="807" y="445"/>
                    <a:pt x="807" y="445"/>
                    <a:pt x="807" y="445"/>
                  </a:cubicBezTo>
                  <a:moveTo>
                    <a:pt x="807" y="446"/>
                  </a:moveTo>
                  <a:cubicBezTo>
                    <a:pt x="807" y="445"/>
                    <a:pt x="807" y="445"/>
                    <a:pt x="807" y="445"/>
                  </a:cubicBezTo>
                  <a:cubicBezTo>
                    <a:pt x="807" y="446"/>
                    <a:pt x="807" y="446"/>
                    <a:pt x="807" y="446"/>
                  </a:cubicBezTo>
                  <a:moveTo>
                    <a:pt x="808" y="446"/>
                  </a:moveTo>
                  <a:cubicBezTo>
                    <a:pt x="807" y="446"/>
                    <a:pt x="807" y="446"/>
                    <a:pt x="807" y="446"/>
                  </a:cubicBezTo>
                  <a:cubicBezTo>
                    <a:pt x="807" y="446"/>
                    <a:pt x="807" y="446"/>
                    <a:pt x="808" y="446"/>
                  </a:cubicBezTo>
                  <a:moveTo>
                    <a:pt x="808" y="446"/>
                  </a:moveTo>
                  <a:cubicBezTo>
                    <a:pt x="808" y="446"/>
                    <a:pt x="808" y="446"/>
                    <a:pt x="808" y="446"/>
                  </a:cubicBezTo>
                  <a:cubicBezTo>
                    <a:pt x="808" y="446"/>
                    <a:pt x="808" y="446"/>
                    <a:pt x="808" y="446"/>
                  </a:cubicBezTo>
                  <a:moveTo>
                    <a:pt x="808" y="447"/>
                  </a:moveTo>
                  <a:cubicBezTo>
                    <a:pt x="808" y="446"/>
                    <a:pt x="808" y="446"/>
                    <a:pt x="808" y="446"/>
                  </a:cubicBezTo>
                  <a:cubicBezTo>
                    <a:pt x="808" y="447"/>
                    <a:pt x="808" y="447"/>
                    <a:pt x="808" y="447"/>
                  </a:cubicBezTo>
                  <a:moveTo>
                    <a:pt x="809" y="447"/>
                  </a:moveTo>
                  <a:cubicBezTo>
                    <a:pt x="808" y="447"/>
                    <a:pt x="808" y="447"/>
                    <a:pt x="808" y="447"/>
                  </a:cubicBezTo>
                  <a:cubicBezTo>
                    <a:pt x="809" y="447"/>
                    <a:pt x="809" y="447"/>
                    <a:pt x="809" y="447"/>
                  </a:cubicBezTo>
                  <a:moveTo>
                    <a:pt x="809" y="447"/>
                  </a:moveTo>
                  <a:cubicBezTo>
                    <a:pt x="809" y="447"/>
                    <a:pt x="809" y="447"/>
                    <a:pt x="809" y="447"/>
                  </a:cubicBezTo>
                  <a:cubicBezTo>
                    <a:pt x="809" y="447"/>
                    <a:pt x="809" y="447"/>
                    <a:pt x="809" y="447"/>
                  </a:cubicBezTo>
                  <a:moveTo>
                    <a:pt x="810" y="447"/>
                  </a:moveTo>
                  <a:cubicBezTo>
                    <a:pt x="809" y="447"/>
                    <a:pt x="809" y="447"/>
                    <a:pt x="809" y="447"/>
                  </a:cubicBezTo>
                  <a:cubicBezTo>
                    <a:pt x="809" y="447"/>
                    <a:pt x="809" y="447"/>
                    <a:pt x="810" y="447"/>
                  </a:cubicBezTo>
                  <a:moveTo>
                    <a:pt x="810" y="447"/>
                  </a:moveTo>
                  <a:cubicBezTo>
                    <a:pt x="810" y="447"/>
                    <a:pt x="810" y="447"/>
                    <a:pt x="810" y="447"/>
                  </a:cubicBezTo>
                  <a:cubicBezTo>
                    <a:pt x="810" y="447"/>
                    <a:pt x="810" y="447"/>
                    <a:pt x="810" y="447"/>
                  </a:cubicBezTo>
                  <a:moveTo>
                    <a:pt x="811" y="448"/>
                  </a:moveTo>
                  <a:cubicBezTo>
                    <a:pt x="810" y="448"/>
                    <a:pt x="810" y="448"/>
                    <a:pt x="810" y="447"/>
                  </a:cubicBezTo>
                  <a:cubicBezTo>
                    <a:pt x="810" y="448"/>
                    <a:pt x="810" y="448"/>
                    <a:pt x="811" y="448"/>
                  </a:cubicBezTo>
                  <a:moveTo>
                    <a:pt x="811" y="448"/>
                  </a:moveTo>
                  <a:cubicBezTo>
                    <a:pt x="811" y="448"/>
                    <a:pt x="811" y="448"/>
                    <a:pt x="811" y="448"/>
                  </a:cubicBezTo>
                  <a:cubicBezTo>
                    <a:pt x="811" y="448"/>
                    <a:pt x="811" y="448"/>
                    <a:pt x="811" y="448"/>
                  </a:cubicBezTo>
                  <a:moveTo>
                    <a:pt x="812" y="448"/>
                  </a:moveTo>
                  <a:cubicBezTo>
                    <a:pt x="811" y="448"/>
                    <a:pt x="811" y="448"/>
                    <a:pt x="811" y="448"/>
                  </a:cubicBezTo>
                  <a:cubicBezTo>
                    <a:pt x="811" y="448"/>
                    <a:pt x="811" y="448"/>
                    <a:pt x="812" y="448"/>
                  </a:cubicBezTo>
                  <a:moveTo>
                    <a:pt x="812" y="448"/>
                  </a:moveTo>
                  <a:cubicBezTo>
                    <a:pt x="812" y="448"/>
                    <a:pt x="812" y="448"/>
                    <a:pt x="812" y="448"/>
                  </a:cubicBezTo>
                  <a:cubicBezTo>
                    <a:pt x="812" y="448"/>
                    <a:pt x="812" y="448"/>
                    <a:pt x="812" y="448"/>
                  </a:cubicBezTo>
                  <a:moveTo>
                    <a:pt x="813" y="449"/>
                  </a:moveTo>
                  <a:cubicBezTo>
                    <a:pt x="813" y="449"/>
                    <a:pt x="813" y="449"/>
                    <a:pt x="812" y="448"/>
                  </a:cubicBezTo>
                  <a:cubicBezTo>
                    <a:pt x="813" y="449"/>
                    <a:pt x="813" y="449"/>
                    <a:pt x="813" y="449"/>
                  </a:cubicBezTo>
                  <a:moveTo>
                    <a:pt x="814" y="449"/>
                  </a:moveTo>
                  <a:cubicBezTo>
                    <a:pt x="814" y="449"/>
                    <a:pt x="814" y="449"/>
                    <a:pt x="813" y="449"/>
                  </a:cubicBezTo>
                  <a:cubicBezTo>
                    <a:pt x="814" y="449"/>
                    <a:pt x="814" y="449"/>
                    <a:pt x="814" y="449"/>
                  </a:cubicBezTo>
                  <a:moveTo>
                    <a:pt x="815" y="449"/>
                  </a:moveTo>
                  <a:cubicBezTo>
                    <a:pt x="815" y="449"/>
                    <a:pt x="815" y="449"/>
                    <a:pt x="814" y="449"/>
                  </a:cubicBezTo>
                  <a:cubicBezTo>
                    <a:pt x="815" y="449"/>
                    <a:pt x="815" y="449"/>
                    <a:pt x="815" y="449"/>
                  </a:cubicBezTo>
                  <a:moveTo>
                    <a:pt x="816" y="450"/>
                  </a:moveTo>
                  <a:cubicBezTo>
                    <a:pt x="816" y="450"/>
                    <a:pt x="815" y="449"/>
                    <a:pt x="815" y="449"/>
                  </a:cubicBezTo>
                  <a:cubicBezTo>
                    <a:pt x="815" y="449"/>
                    <a:pt x="816" y="450"/>
                    <a:pt x="816" y="450"/>
                  </a:cubicBezTo>
                  <a:moveTo>
                    <a:pt x="817" y="450"/>
                  </a:moveTo>
                  <a:cubicBezTo>
                    <a:pt x="817" y="450"/>
                    <a:pt x="817" y="450"/>
                    <a:pt x="816" y="450"/>
                  </a:cubicBezTo>
                  <a:cubicBezTo>
                    <a:pt x="817" y="450"/>
                    <a:pt x="817" y="450"/>
                    <a:pt x="817" y="450"/>
                  </a:cubicBezTo>
                  <a:moveTo>
                    <a:pt x="819" y="450"/>
                  </a:moveTo>
                  <a:cubicBezTo>
                    <a:pt x="818" y="450"/>
                    <a:pt x="818" y="450"/>
                    <a:pt x="817" y="450"/>
                  </a:cubicBezTo>
                  <a:cubicBezTo>
                    <a:pt x="818" y="450"/>
                    <a:pt x="818" y="450"/>
                    <a:pt x="819" y="450"/>
                  </a:cubicBezTo>
                  <a:moveTo>
                    <a:pt x="820" y="451"/>
                  </a:moveTo>
                  <a:cubicBezTo>
                    <a:pt x="819" y="450"/>
                    <a:pt x="819" y="450"/>
                    <a:pt x="819" y="450"/>
                  </a:cubicBezTo>
                  <a:cubicBezTo>
                    <a:pt x="819" y="450"/>
                    <a:pt x="819" y="450"/>
                    <a:pt x="820" y="451"/>
                  </a:cubicBezTo>
                  <a:moveTo>
                    <a:pt x="821" y="451"/>
                  </a:moveTo>
                  <a:cubicBezTo>
                    <a:pt x="821" y="451"/>
                    <a:pt x="820" y="451"/>
                    <a:pt x="820" y="451"/>
                  </a:cubicBezTo>
                  <a:cubicBezTo>
                    <a:pt x="820" y="451"/>
                    <a:pt x="821" y="451"/>
                    <a:pt x="821" y="451"/>
                  </a:cubicBezTo>
                  <a:moveTo>
                    <a:pt x="823" y="451"/>
                  </a:moveTo>
                  <a:cubicBezTo>
                    <a:pt x="822" y="451"/>
                    <a:pt x="822" y="451"/>
                    <a:pt x="821" y="451"/>
                  </a:cubicBezTo>
                  <a:cubicBezTo>
                    <a:pt x="822" y="451"/>
                    <a:pt x="822" y="451"/>
                    <a:pt x="823" y="451"/>
                  </a:cubicBezTo>
                  <a:moveTo>
                    <a:pt x="824" y="451"/>
                  </a:moveTo>
                  <a:cubicBezTo>
                    <a:pt x="824" y="451"/>
                    <a:pt x="823" y="451"/>
                    <a:pt x="823" y="451"/>
                  </a:cubicBezTo>
                  <a:cubicBezTo>
                    <a:pt x="823" y="451"/>
                    <a:pt x="824" y="451"/>
                    <a:pt x="824" y="451"/>
                  </a:cubicBezTo>
                  <a:moveTo>
                    <a:pt x="826" y="452"/>
                  </a:moveTo>
                  <a:cubicBezTo>
                    <a:pt x="825" y="451"/>
                    <a:pt x="825" y="451"/>
                    <a:pt x="824" y="451"/>
                  </a:cubicBezTo>
                  <a:cubicBezTo>
                    <a:pt x="825" y="451"/>
                    <a:pt x="825" y="451"/>
                    <a:pt x="826" y="452"/>
                  </a:cubicBezTo>
                  <a:moveTo>
                    <a:pt x="828" y="452"/>
                  </a:moveTo>
                  <a:cubicBezTo>
                    <a:pt x="827" y="452"/>
                    <a:pt x="827" y="452"/>
                    <a:pt x="826" y="452"/>
                  </a:cubicBezTo>
                  <a:cubicBezTo>
                    <a:pt x="827" y="452"/>
                    <a:pt x="827" y="452"/>
                    <a:pt x="828" y="452"/>
                  </a:cubicBezTo>
                  <a:moveTo>
                    <a:pt x="828" y="452"/>
                  </a:moveTo>
                  <a:cubicBezTo>
                    <a:pt x="830" y="452"/>
                    <a:pt x="830" y="452"/>
                    <a:pt x="830" y="452"/>
                  </a:cubicBezTo>
                  <a:cubicBezTo>
                    <a:pt x="829" y="452"/>
                    <a:pt x="828" y="452"/>
                    <a:pt x="828" y="452"/>
                  </a:cubicBezTo>
                  <a:moveTo>
                    <a:pt x="936" y="311"/>
                  </a:moveTo>
                  <a:cubicBezTo>
                    <a:pt x="936" y="311"/>
                    <a:pt x="936" y="311"/>
                    <a:pt x="936" y="311"/>
                  </a:cubicBezTo>
                  <a:cubicBezTo>
                    <a:pt x="936" y="311"/>
                    <a:pt x="936" y="311"/>
                    <a:pt x="936" y="311"/>
                  </a:cubicBezTo>
                  <a:moveTo>
                    <a:pt x="936" y="311"/>
                  </a:moveTo>
                  <a:cubicBezTo>
                    <a:pt x="936" y="311"/>
                    <a:pt x="936" y="311"/>
                    <a:pt x="936" y="311"/>
                  </a:cubicBezTo>
                  <a:cubicBezTo>
                    <a:pt x="936" y="311"/>
                    <a:pt x="936" y="311"/>
                    <a:pt x="936" y="311"/>
                  </a:cubicBezTo>
                  <a:moveTo>
                    <a:pt x="936" y="312"/>
                  </a:moveTo>
                  <a:cubicBezTo>
                    <a:pt x="936" y="312"/>
                    <a:pt x="936" y="312"/>
                    <a:pt x="936" y="311"/>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7" y="312"/>
                  </a:moveTo>
                  <a:cubicBezTo>
                    <a:pt x="936" y="312"/>
                    <a:pt x="936" y="312"/>
                    <a:pt x="936" y="312"/>
                  </a:cubicBezTo>
                  <a:cubicBezTo>
                    <a:pt x="936" y="312"/>
                    <a:pt x="936" y="312"/>
                    <a:pt x="936" y="312"/>
                  </a:cubicBezTo>
                  <a:moveTo>
                    <a:pt x="937" y="312"/>
                  </a:moveTo>
                  <a:cubicBezTo>
                    <a:pt x="937" y="312"/>
                    <a:pt x="937" y="312"/>
                    <a:pt x="937" y="312"/>
                  </a:cubicBezTo>
                  <a:cubicBezTo>
                    <a:pt x="937" y="312"/>
                    <a:pt x="937" y="312"/>
                    <a:pt x="937" y="312"/>
                  </a:cubicBezTo>
                  <a:moveTo>
                    <a:pt x="937" y="313"/>
                  </a:moveTo>
                  <a:cubicBezTo>
                    <a:pt x="937" y="312"/>
                    <a:pt x="937" y="312"/>
                    <a:pt x="937" y="312"/>
                  </a:cubicBezTo>
                  <a:cubicBezTo>
                    <a:pt x="937" y="313"/>
                    <a:pt x="937" y="313"/>
                    <a:pt x="937" y="313"/>
                  </a:cubicBezTo>
                  <a:moveTo>
                    <a:pt x="937" y="313"/>
                  </a:moveTo>
                  <a:cubicBezTo>
                    <a:pt x="937" y="313"/>
                    <a:pt x="937" y="313"/>
                    <a:pt x="937" y="313"/>
                  </a:cubicBezTo>
                  <a:cubicBezTo>
                    <a:pt x="937" y="313"/>
                    <a:pt x="937" y="313"/>
                    <a:pt x="937" y="313"/>
                  </a:cubicBezTo>
                  <a:moveTo>
                    <a:pt x="937" y="313"/>
                  </a:moveTo>
                  <a:cubicBezTo>
                    <a:pt x="937" y="313"/>
                    <a:pt x="937" y="313"/>
                    <a:pt x="937" y="313"/>
                  </a:cubicBezTo>
                  <a:cubicBezTo>
                    <a:pt x="937" y="313"/>
                    <a:pt x="937" y="313"/>
                    <a:pt x="937" y="313"/>
                  </a:cubicBezTo>
                  <a:moveTo>
                    <a:pt x="937" y="313"/>
                  </a:moveTo>
                  <a:cubicBezTo>
                    <a:pt x="937" y="314"/>
                    <a:pt x="937" y="314"/>
                    <a:pt x="937" y="314"/>
                  </a:cubicBezTo>
                  <a:cubicBezTo>
                    <a:pt x="937" y="313"/>
                    <a:pt x="937" y="313"/>
                    <a:pt x="937" y="313"/>
                  </a:cubicBezTo>
                  <a:moveTo>
                    <a:pt x="938" y="315"/>
                  </a:moveTo>
                  <a:cubicBezTo>
                    <a:pt x="938" y="314"/>
                    <a:pt x="937" y="314"/>
                    <a:pt x="937" y="314"/>
                  </a:cubicBezTo>
                  <a:cubicBezTo>
                    <a:pt x="937" y="314"/>
                    <a:pt x="938" y="314"/>
                    <a:pt x="938" y="315"/>
                  </a:cubicBezTo>
                  <a:moveTo>
                    <a:pt x="938" y="315"/>
                  </a:moveTo>
                  <a:cubicBezTo>
                    <a:pt x="938" y="315"/>
                    <a:pt x="938" y="316"/>
                    <a:pt x="938" y="316"/>
                  </a:cubicBezTo>
                  <a:cubicBezTo>
                    <a:pt x="938" y="316"/>
                    <a:pt x="938" y="315"/>
                    <a:pt x="938" y="315"/>
                  </a:cubicBezTo>
                  <a:moveTo>
                    <a:pt x="938" y="316"/>
                  </a:moveTo>
                  <a:cubicBezTo>
                    <a:pt x="938" y="316"/>
                    <a:pt x="939" y="317"/>
                    <a:pt x="939" y="317"/>
                  </a:cubicBezTo>
                  <a:cubicBezTo>
                    <a:pt x="939" y="317"/>
                    <a:pt x="938" y="316"/>
                    <a:pt x="938" y="316"/>
                  </a:cubicBezTo>
                  <a:moveTo>
                    <a:pt x="939" y="317"/>
                  </a:moveTo>
                  <a:cubicBezTo>
                    <a:pt x="939" y="317"/>
                    <a:pt x="939" y="318"/>
                    <a:pt x="939" y="318"/>
                  </a:cubicBezTo>
                  <a:cubicBezTo>
                    <a:pt x="939" y="318"/>
                    <a:pt x="939" y="317"/>
                    <a:pt x="939" y="317"/>
                  </a:cubicBezTo>
                  <a:moveTo>
                    <a:pt x="939" y="318"/>
                  </a:moveTo>
                  <a:cubicBezTo>
                    <a:pt x="940" y="319"/>
                    <a:pt x="940" y="319"/>
                    <a:pt x="940" y="320"/>
                  </a:cubicBezTo>
                  <a:cubicBezTo>
                    <a:pt x="940" y="319"/>
                    <a:pt x="940" y="319"/>
                    <a:pt x="939" y="318"/>
                  </a:cubicBezTo>
                  <a:moveTo>
                    <a:pt x="941" y="321"/>
                  </a:moveTo>
                  <a:cubicBezTo>
                    <a:pt x="940" y="321"/>
                    <a:pt x="940" y="320"/>
                    <a:pt x="940" y="320"/>
                  </a:cubicBezTo>
                  <a:cubicBezTo>
                    <a:pt x="940" y="320"/>
                    <a:pt x="940" y="321"/>
                    <a:pt x="941" y="321"/>
                  </a:cubicBezTo>
                  <a:moveTo>
                    <a:pt x="941" y="322"/>
                  </a:moveTo>
                  <a:cubicBezTo>
                    <a:pt x="941" y="322"/>
                    <a:pt x="941" y="321"/>
                    <a:pt x="941" y="321"/>
                  </a:cubicBezTo>
                  <a:cubicBezTo>
                    <a:pt x="941" y="321"/>
                    <a:pt x="941" y="322"/>
                    <a:pt x="941" y="322"/>
                  </a:cubicBezTo>
                  <a:moveTo>
                    <a:pt x="941" y="323"/>
                  </a:moveTo>
                  <a:cubicBezTo>
                    <a:pt x="941" y="323"/>
                    <a:pt x="941" y="322"/>
                    <a:pt x="941" y="322"/>
                  </a:cubicBezTo>
                  <a:cubicBezTo>
                    <a:pt x="941" y="322"/>
                    <a:pt x="941" y="323"/>
                    <a:pt x="941" y="323"/>
                  </a:cubicBezTo>
                  <a:moveTo>
                    <a:pt x="941" y="323"/>
                  </a:moveTo>
                  <a:cubicBezTo>
                    <a:pt x="941" y="323"/>
                    <a:pt x="941" y="324"/>
                    <a:pt x="942" y="324"/>
                  </a:cubicBezTo>
                  <a:cubicBezTo>
                    <a:pt x="941" y="324"/>
                    <a:pt x="941" y="323"/>
                    <a:pt x="941" y="323"/>
                  </a:cubicBezTo>
                  <a:moveTo>
                    <a:pt x="942" y="324"/>
                  </a:moveTo>
                  <a:cubicBezTo>
                    <a:pt x="942" y="324"/>
                    <a:pt x="942" y="324"/>
                    <a:pt x="942" y="325"/>
                  </a:cubicBezTo>
                  <a:cubicBezTo>
                    <a:pt x="942" y="324"/>
                    <a:pt x="942" y="324"/>
                    <a:pt x="942" y="324"/>
                  </a:cubicBezTo>
                  <a:moveTo>
                    <a:pt x="942" y="325"/>
                  </a:moveTo>
                  <a:cubicBezTo>
                    <a:pt x="942" y="325"/>
                    <a:pt x="942" y="325"/>
                    <a:pt x="942" y="325"/>
                  </a:cubicBezTo>
                  <a:cubicBezTo>
                    <a:pt x="942" y="325"/>
                    <a:pt x="942" y="325"/>
                    <a:pt x="942" y="325"/>
                  </a:cubicBezTo>
                  <a:moveTo>
                    <a:pt x="943" y="327"/>
                  </a:moveTo>
                  <a:cubicBezTo>
                    <a:pt x="942" y="326"/>
                    <a:pt x="942" y="326"/>
                    <a:pt x="942" y="325"/>
                  </a:cubicBezTo>
                  <a:cubicBezTo>
                    <a:pt x="942" y="326"/>
                    <a:pt x="942" y="326"/>
                    <a:pt x="943" y="327"/>
                  </a:cubicBezTo>
                  <a:moveTo>
                    <a:pt x="943" y="328"/>
                  </a:moveTo>
                  <a:cubicBezTo>
                    <a:pt x="943" y="327"/>
                    <a:pt x="943" y="327"/>
                    <a:pt x="943" y="327"/>
                  </a:cubicBezTo>
                  <a:cubicBezTo>
                    <a:pt x="943" y="327"/>
                    <a:pt x="943" y="327"/>
                    <a:pt x="943" y="328"/>
                  </a:cubicBezTo>
                  <a:moveTo>
                    <a:pt x="943" y="328"/>
                  </a:moveTo>
                  <a:cubicBezTo>
                    <a:pt x="943" y="328"/>
                    <a:pt x="943" y="328"/>
                    <a:pt x="943" y="328"/>
                  </a:cubicBezTo>
                  <a:cubicBezTo>
                    <a:pt x="943" y="328"/>
                    <a:pt x="943" y="328"/>
                    <a:pt x="943" y="328"/>
                  </a:cubicBezTo>
                  <a:moveTo>
                    <a:pt x="943" y="329"/>
                  </a:moveTo>
                  <a:cubicBezTo>
                    <a:pt x="943" y="329"/>
                    <a:pt x="943" y="328"/>
                    <a:pt x="943" y="328"/>
                  </a:cubicBezTo>
                  <a:cubicBezTo>
                    <a:pt x="943" y="329"/>
                    <a:pt x="943" y="329"/>
                    <a:pt x="943" y="330"/>
                  </a:cubicBezTo>
                  <a:cubicBezTo>
                    <a:pt x="943" y="330"/>
                    <a:pt x="943" y="329"/>
                    <a:pt x="943" y="329"/>
                  </a:cubicBezTo>
                  <a:moveTo>
                    <a:pt x="975" y="276"/>
                  </a:moveTo>
                  <a:cubicBezTo>
                    <a:pt x="976" y="278"/>
                    <a:pt x="976" y="278"/>
                    <a:pt x="976" y="278"/>
                  </a:cubicBezTo>
                  <a:cubicBezTo>
                    <a:pt x="975" y="277"/>
                    <a:pt x="975" y="277"/>
                    <a:pt x="975" y="276"/>
                  </a:cubicBezTo>
                  <a:moveTo>
                    <a:pt x="976" y="279"/>
                  </a:moveTo>
                  <a:cubicBezTo>
                    <a:pt x="976" y="279"/>
                    <a:pt x="976" y="278"/>
                    <a:pt x="976" y="278"/>
                  </a:cubicBezTo>
                  <a:cubicBezTo>
                    <a:pt x="976" y="278"/>
                    <a:pt x="976" y="279"/>
                    <a:pt x="976" y="279"/>
                  </a:cubicBezTo>
                  <a:moveTo>
                    <a:pt x="976" y="280"/>
                  </a:moveTo>
                  <a:cubicBezTo>
                    <a:pt x="976" y="280"/>
                    <a:pt x="976" y="279"/>
                    <a:pt x="976" y="279"/>
                  </a:cubicBezTo>
                  <a:cubicBezTo>
                    <a:pt x="976" y="279"/>
                    <a:pt x="976" y="280"/>
                    <a:pt x="976" y="280"/>
                  </a:cubicBezTo>
                  <a:moveTo>
                    <a:pt x="976" y="280"/>
                  </a:moveTo>
                  <a:cubicBezTo>
                    <a:pt x="976" y="280"/>
                    <a:pt x="977" y="281"/>
                    <a:pt x="977" y="281"/>
                  </a:cubicBezTo>
                  <a:cubicBezTo>
                    <a:pt x="977" y="281"/>
                    <a:pt x="976" y="280"/>
                    <a:pt x="976" y="280"/>
                  </a:cubicBezTo>
                  <a:moveTo>
                    <a:pt x="977" y="281"/>
                  </a:moveTo>
                  <a:cubicBezTo>
                    <a:pt x="977" y="281"/>
                    <a:pt x="977" y="282"/>
                    <a:pt x="977" y="282"/>
                  </a:cubicBezTo>
                  <a:cubicBezTo>
                    <a:pt x="977" y="282"/>
                    <a:pt x="977" y="281"/>
                    <a:pt x="977" y="281"/>
                  </a:cubicBezTo>
                  <a:moveTo>
                    <a:pt x="978" y="283"/>
                  </a:moveTo>
                  <a:cubicBezTo>
                    <a:pt x="977" y="283"/>
                    <a:pt x="977" y="282"/>
                    <a:pt x="977" y="282"/>
                  </a:cubicBezTo>
                  <a:cubicBezTo>
                    <a:pt x="977" y="282"/>
                    <a:pt x="977" y="283"/>
                    <a:pt x="978" y="283"/>
                  </a:cubicBezTo>
                  <a:moveTo>
                    <a:pt x="978" y="284"/>
                  </a:moveTo>
                  <a:cubicBezTo>
                    <a:pt x="978" y="283"/>
                    <a:pt x="978" y="283"/>
                    <a:pt x="978" y="283"/>
                  </a:cubicBezTo>
                  <a:cubicBezTo>
                    <a:pt x="978" y="283"/>
                    <a:pt x="978" y="283"/>
                    <a:pt x="978" y="284"/>
                  </a:cubicBezTo>
                  <a:moveTo>
                    <a:pt x="978" y="285"/>
                  </a:moveTo>
                  <a:cubicBezTo>
                    <a:pt x="978" y="284"/>
                    <a:pt x="978" y="284"/>
                    <a:pt x="978" y="284"/>
                  </a:cubicBezTo>
                  <a:cubicBezTo>
                    <a:pt x="978" y="284"/>
                    <a:pt x="978" y="284"/>
                    <a:pt x="978" y="285"/>
                  </a:cubicBezTo>
                  <a:moveTo>
                    <a:pt x="979" y="286"/>
                  </a:moveTo>
                  <a:cubicBezTo>
                    <a:pt x="979" y="285"/>
                    <a:pt x="979" y="285"/>
                    <a:pt x="978" y="285"/>
                  </a:cubicBezTo>
                  <a:cubicBezTo>
                    <a:pt x="979" y="285"/>
                    <a:pt x="979" y="285"/>
                    <a:pt x="979" y="286"/>
                  </a:cubicBezTo>
                  <a:moveTo>
                    <a:pt x="979" y="287"/>
                  </a:moveTo>
                  <a:cubicBezTo>
                    <a:pt x="979" y="286"/>
                    <a:pt x="979" y="286"/>
                    <a:pt x="979" y="286"/>
                  </a:cubicBezTo>
                  <a:cubicBezTo>
                    <a:pt x="979" y="286"/>
                    <a:pt x="979" y="286"/>
                    <a:pt x="979" y="287"/>
                  </a:cubicBezTo>
                  <a:moveTo>
                    <a:pt x="980" y="288"/>
                  </a:moveTo>
                  <a:cubicBezTo>
                    <a:pt x="979" y="288"/>
                    <a:pt x="979" y="287"/>
                    <a:pt x="979" y="287"/>
                  </a:cubicBezTo>
                  <a:cubicBezTo>
                    <a:pt x="979" y="287"/>
                    <a:pt x="979" y="288"/>
                    <a:pt x="980" y="288"/>
                  </a:cubicBezTo>
                  <a:moveTo>
                    <a:pt x="980" y="289"/>
                  </a:moveTo>
                  <a:cubicBezTo>
                    <a:pt x="980" y="288"/>
                    <a:pt x="980" y="288"/>
                    <a:pt x="980" y="288"/>
                  </a:cubicBezTo>
                  <a:cubicBezTo>
                    <a:pt x="980" y="288"/>
                    <a:pt x="980" y="288"/>
                    <a:pt x="980" y="289"/>
                  </a:cubicBezTo>
                  <a:moveTo>
                    <a:pt x="980" y="289"/>
                  </a:moveTo>
                  <a:cubicBezTo>
                    <a:pt x="980" y="289"/>
                    <a:pt x="980" y="289"/>
                    <a:pt x="980" y="289"/>
                  </a:cubicBezTo>
                  <a:cubicBezTo>
                    <a:pt x="980" y="289"/>
                    <a:pt x="980" y="289"/>
                    <a:pt x="980" y="289"/>
                  </a:cubicBezTo>
                  <a:moveTo>
                    <a:pt x="981" y="290"/>
                  </a:moveTo>
                  <a:cubicBezTo>
                    <a:pt x="981" y="290"/>
                    <a:pt x="980" y="290"/>
                    <a:pt x="980" y="289"/>
                  </a:cubicBezTo>
                  <a:cubicBezTo>
                    <a:pt x="980" y="290"/>
                    <a:pt x="981" y="290"/>
                    <a:pt x="981" y="290"/>
                  </a:cubicBezTo>
                  <a:moveTo>
                    <a:pt x="981" y="291"/>
                  </a:moveTo>
                  <a:cubicBezTo>
                    <a:pt x="981" y="291"/>
                    <a:pt x="981" y="291"/>
                    <a:pt x="981" y="290"/>
                  </a:cubicBezTo>
                  <a:cubicBezTo>
                    <a:pt x="981" y="291"/>
                    <a:pt x="981" y="291"/>
                    <a:pt x="981" y="291"/>
                  </a:cubicBezTo>
                  <a:moveTo>
                    <a:pt x="981" y="292"/>
                  </a:moveTo>
                  <a:cubicBezTo>
                    <a:pt x="981" y="292"/>
                    <a:pt x="981" y="292"/>
                    <a:pt x="981" y="291"/>
                  </a:cubicBezTo>
                  <a:cubicBezTo>
                    <a:pt x="981" y="292"/>
                    <a:pt x="981" y="292"/>
                    <a:pt x="981" y="292"/>
                  </a:cubicBezTo>
                  <a:moveTo>
                    <a:pt x="982" y="293"/>
                  </a:moveTo>
                  <a:cubicBezTo>
                    <a:pt x="982" y="292"/>
                    <a:pt x="982" y="292"/>
                    <a:pt x="981" y="292"/>
                  </a:cubicBezTo>
                  <a:cubicBezTo>
                    <a:pt x="982" y="292"/>
                    <a:pt x="982" y="292"/>
                    <a:pt x="982" y="293"/>
                  </a:cubicBezTo>
                  <a:moveTo>
                    <a:pt x="983" y="294"/>
                  </a:moveTo>
                  <a:cubicBezTo>
                    <a:pt x="982" y="293"/>
                    <a:pt x="982" y="293"/>
                    <a:pt x="982" y="293"/>
                  </a:cubicBezTo>
                  <a:cubicBezTo>
                    <a:pt x="982" y="293"/>
                    <a:pt x="982" y="293"/>
                    <a:pt x="983" y="294"/>
                  </a:cubicBezTo>
                  <a:moveTo>
                    <a:pt x="983" y="294"/>
                  </a:moveTo>
                  <a:cubicBezTo>
                    <a:pt x="983" y="294"/>
                    <a:pt x="983" y="294"/>
                    <a:pt x="983" y="294"/>
                  </a:cubicBezTo>
                  <a:cubicBezTo>
                    <a:pt x="983" y="294"/>
                    <a:pt x="983" y="294"/>
                    <a:pt x="983" y="294"/>
                  </a:cubicBezTo>
                  <a:moveTo>
                    <a:pt x="984" y="295"/>
                  </a:moveTo>
                  <a:cubicBezTo>
                    <a:pt x="983" y="294"/>
                    <a:pt x="983" y="294"/>
                    <a:pt x="983" y="294"/>
                  </a:cubicBezTo>
                  <a:cubicBezTo>
                    <a:pt x="983" y="294"/>
                    <a:pt x="983" y="294"/>
                    <a:pt x="984" y="295"/>
                  </a:cubicBezTo>
                  <a:moveTo>
                    <a:pt x="984" y="295"/>
                  </a:moveTo>
                  <a:cubicBezTo>
                    <a:pt x="984" y="295"/>
                    <a:pt x="984" y="295"/>
                    <a:pt x="984" y="295"/>
                  </a:cubicBezTo>
                  <a:cubicBezTo>
                    <a:pt x="984" y="295"/>
                    <a:pt x="984" y="295"/>
                    <a:pt x="984" y="295"/>
                  </a:cubicBezTo>
                  <a:moveTo>
                    <a:pt x="984" y="296"/>
                  </a:moveTo>
                  <a:cubicBezTo>
                    <a:pt x="984" y="296"/>
                    <a:pt x="984" y="296"/>
                    <a:pt x="984" y="295"/>
                  </a:cubicBezTo>
                  <a:cubicBezTo>
                    <a:pt x="984" y="296"/>
                    <a:pt x="984" y="296"/>
                    <a:pt x="984" y="296"/>
                  </a:cubicBezTo>
                  <a:moveTo>
                    <a:pt x="985" y="296"/>
                  </a:moveTo>
                  <a:cubicBezTo>
                    <a:pt x="985" y="296"/>
                    <a:pt x="985" y="296"/>
                    <a:pt x="984" y="296"/>
                  </a:cubicBezTo>
                  <a:cubicBezTo>
                    <a:pt x="985" y="296"/>
                    <a:pt x="985" y="296"/>
                    <a:pt x="985" y="296"/>
                  </a:cubicBezTo>
                  <a:moveTo>
                    <a:pt x="986" y="297"/>
                  </a:moveTo>
                  <a:cubicBezTo>
                    <a:pt x="986" y="297"/>
                    <a:pt x="985" y="296"/>
                    <a:pt x="985" y="296"/>
                  </a:cubicBezTo>
                  <a:cubicBezTo>
                    <a:pt x="985" y="296"/>
                    <a:pt x="986" y="297"/>
                    <a:pt x="986" y="297"/>
                  </a:cubicBezTo>
                  <a:moveTo>
                    <a:pt x="986" y="297"/>
                  </a:moveTo>
                  <a:cubicBezTo>
                    <a:pt x="986" y="297"/>
                    <a:pt x="986" y="297"/>
                    <a:pt x="986" y="297"/>
                  </a:cubicBezTo>
                  <a:cubicBezTo>
                    <a:pt x="986" y="297"/>
                    <a:pt x="986" y="297"/>
                    <a:pt x="986" y="297"/>
                  </a:cubicBezTo>
                  <a:moveTo>
                    <a:pt x="987" y="298"/>
                  </a:moveTo>
                  <a:cubicBezTo>
                    <a:pt x="987" y="297"/>
                    <a:pt x="987" y="297"/>
                    <a:pt x="986" y="297"/>
                  </a:cubicBezTo>
                  <a:cubicBezTo>
                    <a:pt x="987" y="297"/>
                    <a:pt x="987" y="297"/>
                    <a:pt x="987" y="298"/>
                  </a:cubicBezTo>
                  <a:moveTo>
                    <a:pt x="987" y="298"/>
                  </a:moveTo>
                  <a:cubicBezTo>
                    <a:pt x="987" y="298"/>
                    <a:pt x="987" y="298"/>
                    <a:pt x="987" y="298"/>
                  </a:cubicBezTo>
                  <a:cubicBezTo>
                    <a:pt x="987" y="298"/>
                    <a:pt x="987" y="298"/>
                    <a:pt x="987" y="298"/>
                  </a:cubicBezTo>
                  <a:moveTo>
                    <a:pt x="988" y="298"/>
                  </a:moveTo>
                  <a:cubicBezTo>
                    <a:pt x="988" y="298"/>
                    <a:pt x="988" y="298"/>
                    <a:pt x="987" y="298"/>
                  </a:cubicBezTo>
                  <a:cubicBezTo>
                    <a:pt x="988" y="298"/>
                    <a:pt x="988" y="298"/>
                    <a:pt x="988" y="298"/>
                  </a:cubicBezTo>
                  <a:moveTo>
                    <a:pt x="989" y="298"/>
                  </a:moveTo>
                  <a:cubicBezTo>
                    <a:pt x="989" y="298"/>
                    <a:pt x="989" y="298"/>
                    <a:pt x="988" y="298"/>
                  </a:cubicBezTo>
                  <a:cubicBezTo>
                    <a:pt x="989" y="298"/>
                    <a:pt x="989" y="298"/>
                    <a:pt x="989" y="298"/>
                  </a:cubicBezTo>
                  <a:moveTo>
                    <a:pt x="990" y="298"/>
                  </a:moveTo>
                  <a:cubicBezTo>
                    <a:pt x="990" y="298"/>
                    <a:pt x="989" y="298"/>
                    <a:pt x="989" y="298"/>
                  </a:cubicBezTo>
                  <a:cubicBezTo>
                    <a:pt x="989" y="298"/>
                    <a:pt x="990" y="298"/>
                    <a:pt x="990" y="298"/>
                  </a:cubicBezTo>
                  <a:moveTo>
                    <a:pt x="991" y="298"/>
                  </a:moveTo>
                  <a:cubicBezTo>
                    <a:pt x="991" y="298"/>
                    <a:pt x="990" y="298"/>
                    <a:pt x="990" y="298"/>
                  </a:cubicBezTo>
                  <a:cubicBezTo>
                    <a:pt x="990" y="298"/>
                    <a:pt x="991" y="298"/>
                    <a:pt x="991" y="298"/>
                  </a:cubicBezTo>
                  <a:moveTo>
                    <a:pt x="991" y="298"/>
                  </a:moveTo>
                  <a:cubicBezTo>
                    <a:pt x="991" y="298"/>
                    <a:pt x="991" y="298"/>
                    <a:pt x="991" y="298"/>
                  </a:cubicBezTo>
                  <a:cubicBezTo>
                    <a:pt x="991" y="298"/>
                    <a:pt x="991" y="298"/>
                    <a:pt x="991" y="298"/>
                  </a:cubicBezTo>
                  <a:moveTo>
                    <a:pt x="993" y="298"/>
                  </a:moveTo>
                  <a:cubicBezTo>
                    <a:pt x="992" y="298"/>
                    <a:pt x="992" y="298"/>
                    <a:pt x="991" y="298"/>
                  </a:cubicBezTo>
                  <a:cubicBezTo>
                    <a:pt x="992" y="298"/>
                    <a:pt x="992" y="298"/>
                    <a:pt x="993" y="298"/>
                  </a:cubicBezTo>
                  <a:moveTo>
                    <a:pt x="994" y="298"/>
                  </a:moveTo>
                  <a:cubicBezTo>
                    <a:pt x="994" y="298"/>
                    <a:pt x="993" y="298"/>
                    <a:pt x="993" y="298"/>
                  </a:cubicBezTo>
                  <a:cubicBezTo>
                    <a:pt x="993" y="298"/>
                    <a:pt x="994" y="298"/>
                    <a:pt x="994" y="298"/>
                  </a:cubicBezTo>
                  <a:moveTo>
                    <a:pt x="995" y="298"/>
                  </a:moveTo>
                  <a:cubicBezTo>
                    <a:pt x="995" y="298"/>
                    <a:pt x="994" y="298"/>
                    <a:pt x="994" y="298"/>
                  </a:cubicBezTo>
                  <a:cubicBezTo>
                    <a:pt x="994" y="298"/>
                    <a:pt x="995" y="298"/>
                    <a:pt x="995" y="298"/>
                  </a:cubicBezTo>
                  <a:moveTo>
                    <a:pt x="996" y="298"/>
                  </a:moveTo>
                  <a:cubicBezTo>
                    <a:pt x="996" y="298"/>
                    <a:pt x="995" y="298"/>
                    <a:pt x="995" y="298"/>
                  </a:cubicBezTo>
                  <a:cubicBezTo>
                    <a:pt x="995" y="298"/>
                    <a:pt x="996" y="298"/>
                    <a:pt x="996" y="298"/>
                  </a:cubicBezTo>
                  <a:moveTo>
                    <a:pt x="997" y="298"/>
                  </a:moveTo>
                  <a:cubicBezTo>
                    <a:pt x="997" y="298"/>
                    <a:pt x="997" y="298"/>
                    <a:pt x="996" y="298"/>
                  </a:cubicBezTo>
                  <a:cubicBezTo>
                    <a:pt x="997" y="298"/>
                    <a:pt x="997" y="298"/>
                    <a:pt x="997" y="298"/>
                  </a:cubicBezTo>
                  <a:moveTo>
                    <a:pt x="998" y="297"/>
                  </a:moveTo>
                  <a:cubicBezTo>
                    <a:pt x="997" y="297"/>
                    <a:pt x="997" y="297"/>
                    <a:pt x="997" y="298"/>
                  </a:cubicBezTo>
                  <a:cubicBezTo>
                    <a:pt x="997" y="297"/>
                    <a:pt x="997" y="297"/>
                    <a:pt x="998" y="297"/>
                  </a:cubicBezTo>
                  <a:moveTo>
                    <a:pt x="998" y="297"/>
                  </a:moveTo>
                  <a:cubicBezTo>
                    <a:pt x="998" y="297"/>
                    <a:pt x="998" y="297"/>
                    <a:pt x="998" y="297"/>
                  </a:cubicBezTo>
                  <a:cubicBezTo>
                    <a:pt x="998" y="297"/>
                    <a:pt x="998" y="297"/>
                    <a:pt x="998" y="297"/>
                  </a:cubicBezTo>
                  <a:moveTo>
                    <a:pt x="999" y="297"/>
                  </a:moveTo>
                  <a:cubicBezTo>
                    <a:pt x="999" y="297"/>
                    <a:pt x="999" y="297"/>
                    <a:pt x="998" y="297"/>
                  </a:cubicBezTo>
                  <a:cubicBezTo>
                    <a:pt x="999" y="297"/>
                    <a:pt x="999" y="297"/>
                    <a:pt x="999" y="297"/>
                  </a:cubicBezTo>
                  <a:moveTo>
                    <a:pt x="999" y="296"/>
                  </a:moveTo>
                  <a:cubicBezTo>
                    <a:pt x="999" y="296"/>
                    <a:pt x="999" y="297"/>
                    <a:pt x="999" y="297"/>
                  </a:cubicBezTo>
                  <a:cubicBezTo>
                    <a:pt x="999" y="297"/>
                    <a:pt x="999" y="297"/>
                    <a:pt x="999" y="297"/>
                  </a:cubicBezTo>
                  <a:moveTo>
                    <a:pt x="1000" y="296"/>
                  </a:moveTo>
                  <a:cubicBezTo>
                    <a:pt x="1000" y="296"/>
                    <a:pt x="1000" y="296"/>
                    <a:pt x="1000" y="296"/>
                  </a:cubicBezTo>
                  <a:cubicBezTo>
                    <a:pt x="1000" y="296"/>
                    <a:pt x="1000" y="296"/>
                    <a:pt x="1000" y="296"/>
                  </a:cubicBezTo>
                  <a:moveTo>
                    <a:pt x="1000" y="296"/>
                  </a:moveTo>
                  <a:cubicBezTo>
                    <a:pt x="1000" y="296"/>
                    <a:pt x="1000" y="296"/>
                    <a:pt x="1000" y="296"/>
                  </a:cubicBezTo>
                  <a:cubicBezTo>
                    <a:pt x="1000" y="296"/>
                    <a:pt x="1000" y="296"/>
                    <a:pt x="1000" y="296"/>
                  </a:cubicBezTo>
                  <a:moveTo>
                    <a:pt x="1001" y="296"/>
                  </a:moveTo>
                  <a:cubicBezTo>
                    <a:pt x="1000" y="296"/>
                    <a:pt x="1000" y="296"/>
                    <a:pt x="1000" y="296"/>
                  </a:cubicBezTo>
                  <a:cubicBezTo>
                    <a:pt x="1001" y="296"/>
                    <a:pt x="1001" y="296"/>
                    <a:pt x="1001" y="296"/>
                  </a:cubicBezTo>
                  <a:moveTo>
                    <a:pt x="1001" y="295"/>
                  </a:moveTo>
                  <a:cubicBezTo>
                    <a:pt x="1001" y="296"/>
                    <a:pt x="1001" y="296"/>
                    <a:pt x="1001" y="296"/>
                  </a:cubicBezTo>
                  <a:cubicBezTo>
                    <a:pt x="1001" y="295"/>
                    <a:pt x="1001" y="295"/>
                    <a:pt x="1001" y="295"/>
                  </a:cubicBezTo>
                  <a:moveTo>
                    <a:pt x="1001" y="295"/>
                  </a:moveTo>
                  <a:cubicBezTo>
                    <a:pt x="1001" y="295"/>
                    <a:pt x="1001" y="295"/>
                    <a:pt x="1001" y="295"/>
                  </a:cubicBezTo>
                  <a:cubicBezTo>
                    <a:pt x="1001" y="295"/>
                    <a:pt x="1001" y="295"/>
                    <a:pt x="1001" y="295"/>
                  </a:cubicBezTo>
                  <a:moveTo>
                    <a:pt x="1001" y="294"/>
                  </a:moveTo>
                  <a:cubicBezTo>
                    <a:pt x="1001" y="295"/>
                    <a:pt x="1001" y="295"/>
                    <a:pt x="1001" y="295"/>
                  </a:cubicBezTo>
                  <a:cubicBezTo>
                    <a:pt x="1001" y="295"/>
                    <a:pt x="1001" y="295"/>
                    <a:pt x="1001" y="294"/>
                  </a:cubicBezTo>
                  <a:moveTo>
                    <a:pt x="1002" y="294"/>
                  </a:moveTo>
                  <a:cubicBezTo>
                    <a:pt x="1002" y="294"/>
                    <a:pt x="1001" y="294"/>
                    <a:pt x="1001" y="294"/>
                  </a:cubicBezTo>
                  <a:cubicBezTo>
                    <a:pt x="1001" y="294"/>
                    <a:pt x="1002" y="294"/>
                    <a:pt x="1002" y="294"/>
                  </a:cubicBezTo>
                  <a:moveTo>
                    <a:pt x="1002" y="294"/>
                  </a:moveTo>
                  <a:cubicBezTo>
                    <a:pt x="1002" y="294"/>
                    <a:pt x="1002" y="294"/>
                    <a:pt x="1002" y="294"/>
                  </a:cubicBezTo>
                  <a:cubicBezTo>
                    <a:pt x="1002" y="294"/>
                    <a:pt x="1002" y="294"/>
                    <a:pt x="1002" y="294"/>
                  </a:cubicBezTo>
                  <a:moveTo>
                    <a:pt x="1002" y="293"/>
                  </a:moveTo>
                  <a:cubicBezTo>
                    <a:pt x="1002" y="293"/>
                    <a:pt x="1002" y="294"/>
                    <a:pt x="1002" y="294"/>
                  </a:cubicBezTo>
                  <a:cubicBezTo>
                    <a:pt x="1002" y="294"/>
                    <a:pt x="1002" y="293"/>
                    <a:pt x="1002" y="293"/>
                  </a:cubicBezTo>
                  <a:moveTo>
                    <a:pt x="1002" y="292"/>
                  </a:moveTo>
                  <a:cubicBezTo>
                    <a:pt x="1002" y="292"/>
                    <a:pt x="1002" y="293"/>
                    <a:pt x="1002" y="293"/>
                  </a:cubicBezTo>
                  <a:cubicBezTo>
                    <a:pt x="1002" y="293"/>
                    <a:pt x="1002" y="292"/>
                    <a:pt x="1002" y="292"/>
                  </a:cubicBezTo>
                  <a:moveTo>
                    <a:pt x="1002" y="292"/>
                  </a:moveTo>
                  <a:cubicBezTo>
                    <a:pt x="1002" y="292"/>
                    <a:pt x="1002" y="292"/>
                    <a:pt x="1002" y="292"/>
                  </a:cubicBezTo>
                  <a:cubicBezTo>
                    <a:pt x="1002" y="292"/>
                    <a:pt x="1002" y="292"/>
                    <a:pt x="1002" y="292"/>
                  </a:cubicBezTo>
                  <a:moveTo>
                    <a:pt x="1002" y="291"/>
                  </a:moveTo>
                  <a:cubicBezTo>
                    <a:pt x="1002" y="291"/>
                    <a:pt x="1002" y="292"/>
                    <a:pt x="1002" y="292"/>
                  </a:cubicBezTo>
                  <a:cubicBezTo>
                    <a:pt x="1002" y="292"/>
                    <a:pt x="1002" y="291"/>
                    <a:pt x="1002" y="291"/>
                  </a:cubicBezTo>
                  <a:moveTo>
                    <a:pt x="1002" y="290"/>
                  </a:moveTo>
                  <a:cubicBezTo>
                    <a:pt x="1002" y="291"/>
                    <a:pt x="1002" y="291"/>
                    <a:pt x="1002" y="291"/>
                  </a:cubicBezTo>
                  <a:cubicBezTo>
                    <a:pt x="1002" y="291"/>
                    <a:pt x="1002" y="291"/>
                    <a:pt x="1002" y="290"/>
                  </a:cubicBezTo>
                  <a:moveTo>
                    <a:pt x="1002" y="290"/>
                  </a:moveTo>
                  <a:cubicBezTo>
                    <a:pt x="1002" y="290"/>
                    <a:pt x="1002" y="290"/>
                    <a:pt x="1002" y="289"/>
                  </a:cubicBezTo>
                  <a:cubicBezTo>
                    <a:pt x="1002" y="290"/>
                    <a:pt x="1002" y="290"/>
                    <a:pt x="1002" y="290"/>
                  </a:cubicBezTo>
                  <a:moveTo>
                    <a:pt x="1002" y="289"/>
                  </a:moveTo>
                  <a:cubicBezTo>
                    <a:pt x="1002" y="289"/>
                    <a:pt x="1002" y="289"/>
                    <a:pt x="1002" y="289"/>
                  </a:cubicBezTo>
                  <a:cubicBezTo>
                    <a:pt x="1002" y="289"/>
                    <a:pt x="1002" y="289"/>
                    <a:pt x="1002" y="289"/>
                  </a:cubicBezTo>
                  <a:moveTo>
                    <a:pt x="1002" y="288"/>
                  </a:moveTo>
                  <a:cubicBezTo>
                    <a:pt x="1002" y="288"/>
                    <a:pt x="1002" y="288"/>
                    <a:pt x="1002" y="289"/>
                  </a:cubicBezTo>
                  <a:cubicBezTo>
                    <a:pt x="1002" y="288"/>
                    <a:pt x="1002" y="288"/>
                    <a:pt x="1002" y="288"/>
                  </a:cubicBezTo>
                  <a:moveTo>
                    <a:pt x="1002" y="288"/>
                  </a:moveTo>
                  <a:cubicBezTo>
                    <a:pt x="1002" y="288"/>
                    <a:pt x="1002" y="287"/>
                    <a:pt x="1002" y="287"/>
                  </a:cubicBezTo>
                  <a:cubicBezTo>
                    <a:pt x="1002" y="287"/>
                    <a:pt x="1002" y="288"/>
                    <a:pt x="1002" y="288"/>
                  </a:cubicBezTo>
                  <a:moveTo>
                    <a:pt x="1002" y="286"/>
                  </a:moveTo>
                  <a:cubicBezTo>
                    <a:pt x="1002" y="286"/>
                    <a:pt x="1002" y="286"/>
                    <a:pt x="1002" y="287"/>
                  </a:cubicBezTo>
                  <a:cubicBezTo>
                    <a:pt x="1002" y="286"/>
                    <a:pt x="1002" y="286"/>
                    <a:pt x="1002" y="286"/>
                  </a:cubicBezTo>
                  <a:moveTo>
                    <a:pt x="1002" y="286"/>
                  </a:moveTo>
                  <a:cubicBezTo>
                    <a:pt x="1002" y="285"/>
                    <a:pt x="1002" y="285"/>
                    <a:pt x="1002" y="284"/>
                  </a:cubicBezTo>
                  <a:cubicBezTo>
                    <a:pt x="1002" y="285"/>
                    <a:pt x="1002" y="285"/>
                    <a:pt x="1002" y="286"/>
                  </a:cubicBezTo>
                  <a:moveTo>
                    <a:pt x="1002" y="283"/>
                  </a:moveTo>
                  <a:cubicBezTo>
                    <a:pt x="1002" y="284"/>
                    <a:pt x="1002" y="284"/>
                    <a:pt x="1002" y="284"/>
                  </a:cubicBezTo>
                  <a:cubicBezTo>
                    <a:pt x="1002" y="284"/>
                    <a:pt x="1002" y="284"/>
                    <a:pt x="1002" y="283"/>
                  </a:cubicBezTo>
                  <a:moveTo>
                    <a:pt x="1002" y="283"/>
                  </a:moveTo>
                  <a:cubicBezTo>
                    <a:pt x="1002" y="283"/>
                    <a:pt x="1002" y="283"/>
                    <a:pt x="1002" y="283"/>
                  </a:cubicBezTo>
                  <a:cubicBezTo>
                    <a:pt x="1002" y="283"/>
                    <a:pt x="1002" y="283"/>
                    <a:pt x="1002" y="283"/>
                  </a:cubicBezTo>
                  <a:moveTo>
                    <a:pt x="1002" y="281"/>
                  </a:moveTo>
                  <a:cubicBezTo>
                    <a:pt x="1002" y="281"/>
                    <a:pt x="1002" y="280"/>
                    <a:pt x="1002" y="280"/>
                  </a:cubicBezTo>
                  <a:cubicBezTo>
                    <a:pt x="1002" y="280"/>
                    <a:pt x="1002" y="282"/>
                    <a:pt x="1002" y="281"/>
                  </a:cubicBezTo>
                  <a:cubicBezTo>
                    <a:pt x="1002" y="282"/>
                    <a:pt x="1002" y="282"/>
                    <a:pt x="1002" y="283"/>
                  </a:cubicBezTo>
                  <a:cubicBezTo>
                    <a:pt x="1002" y="282"/>
                    <a:pt x="1002" y="282"/>
                    <a:pt x="1002" y="281"/>
                  </a:cubicBezTo>
                  <a:moveTo>
                    <a:pt x="1017" y="280"/>
                  </a:moveTo>
                  <a:cubicBezTo>
                    <a:pt x="1005" y="273"/>
                    <a:pt x="1005" y="273"/>
                    <a:pt x="1005" y="273"/>
                  </a:cubicBezTo>
                  <a:cubicBezTo>
                    <a:pt x="1008" y="257"/>
                    <a:pt x="1008" y="257"/>
                    <a:pt x="1008" y="257"/>
                  </a:cubicBezTo>
                  <a:cubicBezTo>
                    <a:pt x="1020" y="272"/>
                    <a:pt x="1020" y="272"/>
                    <a:pt x="1020" y="272"/>
                  </a:cubicBezTo>
                  <a:cubicBezTo>
                    <a:pt x="1017" y="280"/>
                    <a:pt x="1017" y="280"/>
                    <a:pt x="1017" y="280"/>
                  </a:cubicBezTo>
                  <a:cubicBezTo>
                    <a:pt x="1030" y="286"/>
                    <a:pt x="1030" y="286"/>
                    <a:pt x="1030" y="286"/>
                  </a:cubicBezTo>
                  <a:cubicBezTo>
                    <a:pt x="1017" y="280"/>
                    <a:pt x="1017" y="280"/>
                    <a:pt x="1017" y="280"/>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8"/>
                  </a:moveTo>
                  <a:cubicBezTo>
                    <a:pt x="1032" y="229"/>
                    <a:pt x="1032" y="229"/>
                    <a:pt x="1032" y="229"/>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7"/>
                  </a:moveTo>
                  <a:cubicBezTo>
                    <a:pt x="1031" y="228"/>
                    <a:pt x="1031" y="228"/>
                    <a:pt x="1031" y="228"/>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28" y="233"/>
                  </a:moveTo>
                  <a:cubicBezTo>
                    <a:pt x="1024" y="234"/>
                    <a:pt x="1019" y="235"/>
                    <a:pt x="1015" y="235"/>
                  </a:cubicBezTo>
                  <a:cubicBezTo>
                    <a:pt x="1013" y="235"/>
                    <a:pt x="1010" y="236"/>
                    <a:pt x="1009" y="237"/>
                  </a:cubicBezTo>
                  <a:cubicBezTo>
                    <a:pt x="1008" y="237"/>
                    <a:pt x="1008" y="237"/>
                    <a:pt x="1004" y="244"/>
                  </a:cubicBezTo>
                  <a:cubicBezTo>
                    <a:pt x="1005" y="246"/>
                    <a:pt x="1006" y="249"/>
                    <a:pt x="1007" y="251"/>
                  </a:cubicBezTo>
                  <a:cubicBezTo>
                    <a:pt x="1006" y="249"/>
                    <a:pt x="1005" y="246"/>
                    <a:pt x="1004" y="244"/>
                  </a:cubicBezTo>
                  <a:cubicBezTo>
                    <a:pt x="1002" y="244"/>
                    <a:pt x="1001" y="244"/>
                    <a:pt x="999" y="244"/>
                  </a:cubicBezTo>
                  <a:cubicBezTo>
                    <a:pt x="997" y="240"/>
                    <a:pt x="996" y="235"/>
                    <a:pt x="994" y="230"/>
                  </a:cubicBezTo>
                  <a:cubicBezTo>
                    <a:pt x="992" y="230"/>
                    <a:pt x="991" y="230"/>
                    <a:pt x="989" y="230"/>
                  </a:cubicBezTo>
                  <a:cubicBezTo>
                    <a:pt x="991" y="230"/>
                    <a:pt x="992" y="230"/>
                    <a:pt x="994" y="230"/>
                  </a:cubicBezTo>
                  <a:cubicBezTo>
                    <a:pt x="1004" y="229"/>
                    <a:pt x="1015" y="228"/>
                    <a:pt x="1025" y="226"/>
                  </a:cubicBezTo>
                  <a:cubicBezTo>
                    <a:pt x="1026" y="229"/>
                    <a:pt x="1027" y="231"/>
                    <a:pt x="1028" y="233"/>
                  </a:cubicBezTo>
                  <a:moveTo>
                    <a:pt x="1032" y="226"/>
                  </a:moveTo>
                  <a:cubicBezTo>
                    <a:pt x="1032" y="226"/>
                    <a:pt x="1032" y="225"/>
                    <a:pt x="1032" y="225"/>
                  </a:cubicBezTo>
                  <a:cubicBezTo>
                    <a:pt x="1032" y="225"/>
                    <a:pt x="1032" y="226"/>
                    <a:pt x="1032" y="226"/>
                  </a:cubicBezTo>
                  <a:cubicBezTo>
                    <a:pt x="1032" y="226"/>
                    <a:pt x="1032" y="226"/>
                    <a:pt x="1032" y="226"/>
                  </a:cubicBezTo>
                  <a:moveTo>
                    <a:pt x="1031" y="225"/>
                  </a:moveTo>
                  <a:cubicBezTo>
                    <a:pt x="1031" y="225"/>
                    <a:pt x="1030" y="226"/>
                    <a:pt x="1031" y="227"/>
                  </a:cubicBezTo>
                  <a:cubicBezTo>
                    <a:pt x="1031" y="226"/>
                    <a:pt x="1030" y="226"/>
                    <a:pt x="1031" y="225"/>
                  </a:cubicBezTo>
                  <a:cubicBezTo>
                    <a:pt x="1031" y="225"/>
                    <a:pt x="1031" y="225"/>
                    <a:pt x="1031" y="225"/>
                  </a:cubicBezTo>
                  <a:moveTo>
                    <a:pt x="829" y="337"/>
                  </a:moveTo>
                  <a:cubicBezTo>
                    <a:pt x="829" y="334"/>
                    <a:pt x="829" y="331"/>
                    <a:pt x="829" y="329"/>
                  </a:cubicBezTo>
                  <a:cubicBezTo>
                    <a:pt x="819" y="329"/>
                    <a:pt x="819" y="329"/>
                    <a:pt x="819" y="329"/>
                  </a:cubicBezTo>
                  <a:cubicBezTo>
                    <a:pt x="812" y="345"/>
                    <a:pt x="812" y="345"/>
                    <a:pt x="812" y="345"/>
                  </a:cubicBezTo>
                  <a:cubicBezTo>
                    <a:pt x="823" y="337"/>
                    <a:pt x="823" y="337"/>
                    <a:pt x="823" y="337"/>
                  </a:cubicBezTo>
                  <a:cubicBezTo>
                    <a:pt x="823" y="342"/>
                    <a:pt x="823" y="347"/>
                    <a:pt x="823" y="353"/>
                  </a:cubicBezTo>
                  <a:cubicBezTo>
                    <a:pt x="829" y="337"/>
                    <a:pt x="829" y="337"/>
                    <a:pt x="829" y="337"/>
                  </a:cubicBezTo>
                  <a:moveTo>
                    <a:pt x="1008" y="578"/>
                  </a:moveTo>
                  <a:cubicBezTo>
                    <a:pt x="999" y="560"/>
                    <a:pt x="999" y="560"/>
                    <a:pt x="999" y="560"/>
                  </a:cubicBezTo>
                  <a:cubicBezTo>
                    <a:pt x="1008" y="578"/>
                    <a:pt x="1008" y="578"/>
                    <a:pt x="1008" y="578"/>
                  </a:cubicBezTo>
                  <a:moveTo>
                    <a:pt x="1008" y="480"/>
                  </a:moveTo>
                  <a:cubicBezTo>
                    <a:pt x="1013" y="470"/>
                    <a:pt x="1013" y="470"/>
                    <a:pt x="1013" y="470"/>
                  </a:cubicBezTo>
                  <a:cubicBezTo>
                    <a:pt x="1008" y="480"/>
                    <a:pt x="1008" y="480"/>
                    <a:pt x="1008" y="480"/>
                  </a:cubicBezTo>
                  <a:moveTo>
                    <a:pt x="1024" y="461"/>
                  </a:moveTo>
                  <a:cubicBezTo>
                    <a:pt x="1013" y="470"/>
                    <a:pt x="1013" y="470"/>
                    <a:pt x="1013" y="470"/>
                  </a:cubicBezTo>
                  <a:cubicBezTo>
                    <a:pt x="1024" y="461"/>
                    <a:pt x="1024" y="461"/>
                    <a:pt x="1024" y="461"/>
                  </a:cubicBezTo>
                  <a:moveTo>
                    <a:pt x="1273" y="419"/>
                  </a:moveTo>
                  <a:cubicBezTo>
                    <a:pt x="1233" y="329"/>
                    <a:pt x="1182" y="248"/>
                    <a:pt x="1124" y="179"/>
                  </a:cubicBezTo>
                  <a:cubicBezTo>
                    <a:pt x="1123" y="179"/>
                    <a:pt x="1122" y="179"/>
                    <a:pt x="1120" y="179"/>
                  </a:cubicBezTo>
                  <a:cubicBezTo>
                    <a:pt x="1114" y="181"/>
                    <a:pt x="1107" y="182"/>
                    <a:pt x="1100" y="184"/>
                  </a:cubicBezTo>
                  <a:cubicBezTo>
                    <a:pt x="1091" y="186"/>
                    <a:pt x="1081" y="188"/>
                    <a:pt x="1072" y="190"/>
                  </a:cubicBezTo>
                  <a:cubicBezTo>
                    <a:pt x="1068" y="186"/>
                    <a:pt x="1066" y="181"/>
                    <a:pt x="1063" y="177"/>
                  </a:cubicBezTo>
                  <a:cubicBezTo>
                    <a:pt x="1060" y="178"/>
                    <a:pt x="1058" y="178"/>
                    <a:pt x="1055" y="178"/>
                  </a:cubicBezTo>
                  <a:cubicBezTo>
                    <a:pt x="1065" y="189"/>
                    <a:pt x="1065" y="189"/>
                    <a:pt x="1075" y="197"/>
                  </a:cubicBezTo>
                  <a:cubicBezTo>
                    <a:pt x="1075" y="197"/>
                    <a:pt x="1073" y="197"/>
                    <a:pt x="1072" y="197"/>
                  </a:cubicBezTo>
                  <a:cubicBezTo>
                    <a:pt x="1056" y="207"/>
                    <a:pt x="1056" y="207"/>
                    <a:pt x="1056" y="207"/>
                  </a:cubicBezTo>
                  <a:cubicBezTo>
                    <a:pt x="1054" y="203"/>
                    <a:pt x="1051" y="198"/>
                    <a:pt x="1048" y="194"/>
                  </a:cubicBezTo>
                  <a:cubicBezTo>
                    <a:pt x="1053" y="208"/>
                    <a:pt x="1053" y="208"/>
                    <a:pt x="1053" y="208"/>
                  </a:cubicBezTo>
                  <a:cubicBezTo>
                    <a:pt x="1048" y="194"/>
                    <a:pt x="1048" y="194"/>
                    <a:pt x="1048" y="194"/>
                  </a:cubicBezTo>
                  <a:cubicBezTo>
                    <a:pt x="1046" y="194"/>
                    <a:pt x="1043" y="195"/>
                    <a:pt x="1040" y="195"/>
                  </a:cubicBezTo>
                  <a:cubicBezTo>
                    <a:pt x="1045" y="202"/>
                    <a:pt x="1048" y="209"/>
                    <a:pt x="1052" y="215"/>
                  </a:cubicBezTo>
                  <a:cubicBezTo>
                    <a:pt x="1047" y="216"/>
                    <a:pt x="1041" y="217"/>
                    <a:pt x="1035" y="218"/>
                  </a:cubicBezTo>
                  <a:cubicBezTo>
                    <a:pt x="1034" y="218"/>
                    <a:pt x="1032" y="218"/>
                    <a:pt x="1031" y="218"/>
                  </a:cubicBezTo>
                  <a:cubicBezTo>
                    <a:pt x="1031" y="218"/>
                    <a:pt x="1031" y="218"/>
                    <a:pt x="1031" y="218"/>
                  </a:cubicBezTo>
                  <a:cubicBezTo>
                    <a:pt x="1018" y="220"/>
                    <a:pt x="1004" y="222"/>
                    <a:pt x="991" y="223"/>
                  </a:cubicBezTo>
                  <a:cubicBezTo>
                    <a:pt x="989" y="230"/>
                    <a:pt x="989" y="230"/>
                    <a:pt x="989" y="230"/>
                  </a:cubicBezTo>
                  <a:cubicBezTo>
                    <a:pt x="991" y="223"/>
                    <a:pt x="991" y="223"/>
                    <a:pt x="991" y="223"/>
                  </a:cubicBezTo>
                  <a:cubicBezTo>
                    <a:pt x="971" y="221"/>
                    <a:pt x="971" y="221"/>
                    <a:pt x="971" y="221"/>
                  </a:cubicBezTo>
                  <a:cubicBezTo>
                    <a:pt x="991" y="223"/>
                    <a:pt x="991" y="223"/>
                    <a:pt x="991" y="223"/>
                  </a:cubicBezTo>
                  <a:cubicBezTo>
                    <a:pt x="1004" y="222"/>
                    <a:pt x="1018" y="220"/>
                    <a:pt x="1031" y="218"/>
                  </a:cubicBezTo>
                  <a:cubicBezTo>
                    <a:pt x="999" y="201"/>
                    <a:pt x="999" y="201"/>
                    <a:pt x="999" y="201"/>
                  </a:cubicBezTo>
                  <a:cubicBezTo>
                    <a:pt x="988" y="195"/>
                    <a:pt x="988" y="195"/>
                    <a:pt x="988" y="195"/>
                  </a:cubicBezTo>
                  <a:cubicBezTo>
                    <a:pt x="966" y="196"/>
                    <a:pt x="944" y="187"/>
                    <a:pt x="922" y="187"/>
                  </a:cubicBezTo>
                  <a:cubicBezTo>
                    <a:pt x="921" y="187"/>
                    <a:pt x="919" y="187"/>
                    <a:pt x="918" y="187"/>
                  </a:cubicBezTo>
                  <a:cubicBezTo>
                    <a:pt x="911" y="188"/>
                    <a:pt x="911" y="188"/>
                    <a:pt x="902" y="193"/>
                  </a:cubicBezTo>
                  <a:cubicBezTo>
                    <a:pt x="908" y="196"/>
                    <a:pt x="916" y="199"/>
                    <a:pt x="922" y="201"/>
                  </a:cubicBezTo>
                  <a:cubicBezTo>
                    <a:pt x="899" y="195"/>
                    <a:pt x="899" y="195"/>
                    <a:pt x="899" y="195"/>
                  </a:cubicBezTo>
                  <a:cubicBezTo>
                    <a:pt x="872" y="210"/>
                    <a:pt x="872" y="210"/>
                    <a:pt x="872" y="210"/>
                  </a:cubicBezTo>
                  <a:cubicBezTo>
                    <a:pt x="868" y="217"/>
                    <a:pt x="868" y="217"/>
                    <a:pt x="868" y="217"/>
                  </a:cubicBezTo>
                  <a:cubicBezTo>
                    <a:pt x="860" y="224"/>
                    <a:pt x="860" y="224"/>
                    <a:pt x="860" y="224"/>
                  </a:cubicBezTo>
                  <a:cubicBezTo>
                    <a:pt x="851" y="224"/>
                    <a:pt x="851" y="224"/>
                    <a:pt x="851" y="224"/>
                  </a:cubicBezTo>
                  <a:cubicBezTo>
                    <a:pt x="847" y="231"/>
                    <a:pt x="847" y="231"/>
                    <a:pt x="847" y="231"/>
                  </a:cubicBezTo>
                  <a:cubicBezTo>
                    <a:pt x="843" y="246"/>
                    <a:pt x="843" y="246"/>
                    <a:pt x="843" y="246"/>
                  </a:cubicBezTo>
                  <a:cubicBezTo>
                    <a:pt x="829" y="253"/>
                    <a:pt x="829" y="253"/>
                    <a:pt x="829" y="253"/>
                  </a:cubicBezTo>
                  <a:cubicBezTo>
                    <a:pt x="823" y="259"/>
                    <a:pt x="823" y="259"/>
                    <a:pt x="823" y="259"/>
                  </a:cubicBezTo>
                  <a:cubicBezTo>
                    <a:pt x="819" y="268"/>
                    <a:pt x="819" y="268"/>
                    <a:pt x="819" y="268"/>
                  </a:cubicBezTo>
                  <a:cubicBezTo>
                    <a:pt x="809" y="275"/>
                    <a:pt x="809" y="275"/>
                    <a:pt x="809" y="275"/>
                  </a:cubicBezTo>
                  <a:cubicBezTo>
                    <a:pt x="806" y="275"/>
                    <a:pt x="802" y="275"/>
                    <a:pt x="799" y="275"/>
                  </a:cubicBezTo>
                  <a:cubicBezTo>
                    <a:pt x="789" y="283"/>
                    <a:pt x="789" y="283"/>
                    <a:pt x="789" y="283"/>
                  </a:cubicBezTo>
                  <a:cubicBezTo>
                    <a:pt x="788" y="297"/>
                    <a:pt x="788" y="297"/>
                    <a:pt x="788" y="297"/>
                  </a:cubicBezTo>
                  <a:cubicBezTo>
                    <a:pt x="789" y="297"/>
                    <a:pt x="791" y="297"/>
                    <a:pt x="793" y="297"/>
                  </a:cubicBezTo>
                  <a:cubicBezTo>
                    <a:pt x="793" y="300"/>
                    <a:pt x="793" y="302"/>
                    <a:pt x="792" y="305"/>
                  </a:cubicBezTo>
                  <a:cubicBezTo>
                    <a:pt x="797" y="323"/>
                    <a:pt x="797" y="323"/>
                    <a:pt x="797" y="323"/>
                  </a:cubicBezTo>
                  <a:cubicBezTo>
                    <a:pt x="818" y="313"/>
                    <a:pt x="818" y="313"/>
                    <a:pt x="818" y="313"/>
                  </a:cubicBezTo>
                  <a:cubicBezTo>
                    <a:pt x="820" y="313"/>
                    <a:pt x="822" y="313"/>
                    <a:pt x="824" y="313"/>
                  </a:cubicBezTo>
                  <a:cubicBezTo>
                    <a:pt x="833" y="306"/>
                    <a:pt x="833" y="306"/>
                    <a:pt x="833" y="306"/>
                  </a:cubicBezTo>
                  <a:cubicBezTo>
                    <a:pt x="840" y="329"/>
                    <a:pt x="840" y="329"/>
                    <a:pt x="840" y="329"/>
                  </a:cubicBezTo>
                  <a:cubicBezTo>
                    <a:pt x="840" y="331"/>
                    <a:pt x="840" y="334"/>
                    <a:pt x="840" y="337"/>
                  </a:cubicBezTo>
                  <a:cubicBezTo>
                    <a:pt x="846" y="353"/>
                    <a:pt x="846" y="353"/>
                    <a:pt x="846" y="353"/>
                  </a:cubicBezTo>
                  <a:cubicBezTo>
                    <a:pt x="872" y="343"/>
                    <a:pt x="872" y="343"/>
                    <a:pt x="872" y="343"/>
                  </a:cubicBezTo>
                  <a:cubicBezTo>
                    <a:pt x="881" y="305"/>
                    <a:pt x="881" y="305"/>
                    <a:pt x="881" y="305"/>
                  </a:cubicBezTo>
                  <a:cubicBezTo>
                    <a:pt x="872" y="343"/>
                    <a:pt x="872" y="343"/>
                    <a:pt x="872" y="343"/>
                  </a:cubicBezTo>
                  <a:cubicBezTo>
                    <a:pt x="846" y="353"/>
                    <a:pt x="846" y="353"/>
                    <a:pt x="846" y="353"/>
                  </a:cubicBezTo>
                  <a:cubicBezTo>
                    <a:pt x="840" y="337"/>
                    <a:pt x="840" y="337"/>
                    <a:pt x="840" y="337"/>
                  </a:cubicBezTo>
                  <a:cubicBezTo>
                    <a:pt x="829" y="361"/>
                    <a:pt x="829" y="361"/>
                    <a:pt x="829" y="361"/>
                  </a:cubicBezTo>
                  <a:cubicBezTo>
                    <a:pt x="870" y="357"/>
                    <a:pt x="875" y="355"/>
                    <a:pt x="878" y="333"/>
                  </a:cubicBezTo>
                  <a:cubicBezTo>
                    <a:pt x="880" y="321"/>
                    <a:pt x="882" y="320"/>
                    <a:pt x="893" y="312"/>
                  </a:cubicBezTo>
                  <a:cubicBezTo>
                    <a:pt x="893" y="307"/>
                    <a:pt x="892" y="302"/>
                    <a:pt x="891" y="296"/>
                  </a:cubicBezTo>
                  <a:cubicBezTo>
                    <a:pt x="880" y="296"/>
                    <a:pt x="880" y="296"/>
                    <a:pt x="880" y="296"/>
                  </a:cubicBezTo>
                  <a:cubicBezTo>
                    <a:pt x="883" y="267"/>
                    <a:pt x="883" y="267"/>
                    <a:pt x="883" y="267"/>
                  </a:cubicBezTo>
                  <a:cubicBezTo>
                    <a:pt x="874" y="275"/>
                    <a:pt x="874" y="275"/>
                    <a:pt x="874" y="275"/>
                  </a:cubicBezTo>
                  <a:cubicBezTo>
                    <a:pt x="883" y="267"/>
                    <a:pt x="883" y="267"/>
                    <a:pt x="883" y="267"/>
                  </a:cubicBezTo>
                  <a:cubicBezTo>
                    <a:pt x="900" y="251"/>
                    <a:pt x="900" y="251"/>
                    <a:pt x="900" y="251"/>
                  </a:cubicBezTo>
                  <a:cubicBezTo>
                    <a:pt x="903" y="237"/>
                    <a:pt x="903" y="237"/>
                    <a:pt x="903" y="237"/>
                  </a:cubicBezTo>
                  <a:cubicBezTo>
                    <a:pt x="921" y="236"/>
                    <a:pt x="921" y="236"/>
                    <a:pt x="921" y="236"/>
                  </a:cubicBezTo>
                  <a:cubicBezTo>
                    <a:pt x="924" y="236"/>
                    <a:pt x="927" y="235"/>
                    <a:pt x="930" y="235"/>
                  </a:cubicBezTo>
                  <a:cubicBezTo>
                    <a:pt x="931" y="240"/>
                    <a:pt x="932" y="245"/>
                    <a:pt x="934" y="250"/>
                  </a:cubicBezTo>
                  <a:cubicBezTo>
                    <a:pt x="932" y="245"/>
                    <a:pt x="931" y="240"/>
                    <a:pt x="930" y="235"/>
                  </a:cubicBezTo>
                  <a:cubicBezTo>
                    <a:pt x="927" y="235"/>
                    <a:pt x="924" y="236"/>
                    <a:pt x="921" y="236"/>
                  </a:cubicBezTo>
                  <a:cubicBezTo>
                    <a:pt x="903" y="237"/>
                    <a:pt x="903" y="237"/>
                    <a:pt x="903" y="237"/>
                  </a:cubicBezTo>
                  <a:cubicBezTo>
                    <a:pt x="900" y="251"/>
                    <a:pt x="900" y="251"/>
                    <a:pt x="900" y="251"/>
                  </a:cubicBezTo>
                  <a:cubicBezTo>
                    <a:pt x="902" y="250"/>
                    <a:pt x="902" y="250"/>
                    <a:pt x="902" y="250"/>
                  </a:cubicBezTo>
                  <a:cubicBezTo>
                    <a:pt x="910" y="241"/>
                    <a:pt x="913" y="239"/>
                    <a:pt x="922" y="248"/>
                  </a:cubicBezTo>
                  <a:cubicBezTo>
                    <a:pt x="922" y="251"/>
                    <a:pt x="921" y="255"/>
                    <a:pt x="921" y="258"/>
                  </a:cubicBezTo>
                  <a:cubicBezTo>
                    <a:pt x="908" y="267"/>
                    <a:pt x="908" y="267"/>
                    <a:pt x="908" y="267"/>
                  </a:cubicBezTo>
                  <a:cubicBezTo>
                    <a:pt x="912" y="296"/>
                    <a:pt x="912" y="296"/>
                    <a:pt x="912" y="296"/>
                  </a:cubicBezTo>
                  <a:cubicBezTo>
                    <a:pt x="915" y="296"/>
                    <a:pt x="919" y="296"/>
                    <a:pt x="922" y="295"/>
                  </a:cubicBezTo>
                  <a:cubicBezTo>
                    <a:pt x="929" y="295"/>
                    <a:pt x="936" y="295"/>
                    <a:pt x="943" y="294"/>
                  </a:cubicBezTo>
                  <a:cubicBezTo>
                    <a:pt x="952" y="294"/>
                    <a:pt x="960" y="293"/>
                    <a:pt x="969" y="292"/>
                  </a:cubicBezTo>
                  <a:cubicBezTo>
                    <a:pt x="970" y="295"/>
                    <a:pt x="970" y="297"/>
                    <a:pt x="971" y="300"/>
                  </a:cubicBezTo>
                  <a:cubicBezTo>
                    <a:pt x="943" y="294"/>
                    <a:pt x="943" y="294"/>
                    <a:pt x="943" y="294"/>
                  </a:cubicBezTo>
                  <a:cubicBezTo>
                    <a:pt x="936" y="295"/>
                    <a:pt x="929" y="295"/>
                    <a:pt x="922" y="295"/>
                  </a:cubicBezTo>
                  <a:cubicBezTo>
                    <a:pt x="941" y="332"/>
                    <a:pt x="941" y="332"/>
                    <a:pt x="941" y="332"/>
                  </a:cubicBezTo>
                  <a:cubicBezTo>
                    <a:pt x="917" y="326"/>
                    <a:pt x="917" y="326"/>
                    <a:pt x="917" y="326"/>
                  </a:cubicBezTo>
                  <a:cubicBezTo>
                    <a:pt x="911" y="367"/>
                    <a:pt x="911" y="367"/>
                    <a:pt x="911" y="367"/>
                  </a:cubicBezTo>
                  <a:cubicBezTo>
                    <a:pt x="881" y="368"/>
                    <a:pt x="881" y="368"/>
                    <a:pt x="881" y="368"/>
                  </a:cubicBezTo>
                  <a:cubicBezTo>
                    <a:pt x="879" y="368"/>
                    <a:pt x="878" y="368"/>
                    <a:pt x="876" y="368"/>
                  </a:cubicBezTo>
                  <a:cubicBezTo>
                    <a:pt x="859" y="376"/>
                    <a:pt x="859" y="376"/>
                    <a:pt x="859" y="376"/>
                  </a:cubicBezTo>
                  <a:cubicBezTo>
                    <a:pt x="857" y="376"/>
                    <a:pt x="855" y="376"/>
                    <a:pt x="853" y="377"/>
                  </a:cubicBezTo>
                  <a:cubicBezTo>
                    <a:pt x="829" y="369"/>
                    <a:pt x="829" y="369"/>
                    <a:pt x="829" y="369"/>
                  </a:cubicBezTo>
                  <a:cubicBezTo>
                    <a:pt x="827" y="369"/>
                    <a:pt x="825" y="369"/>
                    <a:pt x="823" y="369"/>
                  </a:cubicBezTo>
                  <a:cubicBezTo>
                    <a:pt x="823" y="363"/>
                    <a:pt x="823" y="358"/>
                    <a:pt x="823" y="353"/>
                  </a:cubicBezTo>
                  <a:cubicBezTo>
                    <a:pt x="823" y="347"/>
                    <a:pt x="823" y="342"/>
                    <a:pt x="823" y="337"/>
                  </a:cubicBezTo>
                  <a:cubicBezTo>
                    <a:pt x="812" y="345"/>
                    <a:pt x="812" y="345"/>
                    <a:pt x="812" y="345"/>
                  </a:cubicBezTo>
                  <a:cubicBezTo>
                    <a:pt x="812" y="347"/>
                    <a:pt x="812" y="350"/>
                    <a:pt x="812" y="353"/>
                  </a:cubicBezTo>
                  <a:cubicBezTo>
                    <a:pt x="812" y="355"/>
                    <a:pt x="812" y="357"/>
                    <a:pt x="812" y="361"/>
                  </a:cubicBezTo>
                  <a:cubicBezTo>
                    <a:pt x="812" y="366"/>
                    <a:pt x="812" y="371"/>
                    <a:pt x="812" y="377"/>
                  </a:cubicBezTo>
                  <a:cubicBezTo>
                    <a:pt x="789" y="377"/>
                    <a:pt x="789" y="377"/>
                    <a:pt x="789" y="377"/>
                  </a:cubicBezTo>
                  <a:cubicBezTo>
                    <a:pt x="782" y="393"/>
                    <a:pt x="782" y="393"/>
                    <a:pt x="782" y="393"/>
                  </a:cubicBezTo>
                  <a:cubicBezTo>
                    <a:pt x="800" y="385"/>
                    <a:pt x="800" y="385"/>
                    <a:pt x="800" y="385"/>
                  </a:cubicBezTo>
                  <a:cubicBezTo>
                    <a:pt x="782" y="393"/>
                    <a:pt x="782" y="393"/>
                    <a:pt x="782" y="393"/>
                  </a:cubicBezTo>
                  <a:cubicBezTo>
                    <a:pt x="778" y="393"/>
                    <a:pt x="774" y="393"/>
                    <a:pt x="770" y="392"/>
                  </a:cubicBezTo>
                  <a:cubicBezTo>
                    <a:pt x="770" y="398"/>
                    <a:pt x="769" y="403"/>
                    <a:pt x="769" y="409"/>
                  </a:cubicBezTo>
                  <a:cubicBezTo>
                    <a:pt x="782" y="412"/>
                    <a:pt x="782" y="412"/>
                    <a:pt x="782" y="412"/>
                  </a:cubicBezTo>
                  <a:cubicBezTo>
                    <a:pt x="769" y="409"/>
                    <a:pt x="769" y="409"/>
                    <a:pt x="769" y="409"/>
                  </a:cubicBezTo>
                  <a:cubicBezTo>
                    <a:pt x="763" y="409"/>
                    <a:pt x="757" y="408"/>
                    <a:pt x="751" y="408"/>
                  </a:cubicBezTo>
                  <a:cubicBezTo>
                    <a:pt x="745" y="418"/>
                    <a:pt x="745" y="418"/>
                    <a:pt x="745" y="418"/>
                  </a:cubicBezTo>
                  <a:cubicBezTo>
                    <a:pt x="737" y="425"/>
                    <a:pt x="737" y="425"/>
                    <a:pt x="737" y="425"/>
                  </a:cubicBezTo>
                  <a:cubicBezTo>
                    <a:pt x="718" y="432"/>
                    <a:pt x="718" y="432"/>
                    <a:pt x="718" y="432"/>
                  </a:cubicBezTo>
                  <a:cubicBezTo>
                    <a:pt x="687" y="431"/>
                    <a:pt x="687" y="431"/>
                    <a:pt x="687" y="431"/>
                  </a:cubicBezTo>
                  <a:cubicBezTo>
                    <a:pt x="691" y="448"/>
                    <a:pt x="691" y="448"/>
                    <a:pt x="691" y="448"/>
                  </a:cubicBezTo>
                  <a:cubicBezTo>
                    <a:pt x="695" y="448"/>
                    <a:pt x="700" y="448"/>
                    <a:pt x="704" y="448"/>
                  </a:cubicBezTo>
                  <a:cubicBezTo>
                    <a:pt x="705" y="450"/>
                    <a:pt x="705" y="450"/>
                    <a:pt x="705" y="450"/>
                  </a:cubicBezTo>
                  <a:cubicBezTo>
                    <a:pt x="721" y="472"/>
                    <a:pt x="722" y="480"/>
                    <a:pt x="722" y="486"/>
                  </a:cubicBezTo>
                  <a:cubicBezTo>
                    <a:pt x="722" y="484"/>
                    <a:pt x="722" y="482"/>
                    <a:pt x="722" y="481"/>
                  </a:cubicBezTo>
                  <a:cubicBezTo>
                    <a:pt x="720" y="474"/>
                    <a:pt x="717" y="467"/>
                    <a:pt x="705" y="450"/>
                  </a:cubicBezTo>
                  <a:cubicBezTo>
                    <a:pt x="708" y="458"/>
                    <a:pt x="711" y="467"/>
                    <a:pt x="713" y="475"/>
                  </a:cubicBezTo>
                  <a:cubicBezTo>
                    <a:pt x="713" y="481"/>
                    <a:pt x="712" y="486"/>
                    <a:pt x="712" y="492"/>
                  </a:cubicBezTo>
                  <a:cubicBezTo>
                    <a:pt x="711" y="495"/>
                    <a:pt x="711" y="498"/>
                    <a:pt x="711" y="501"/>
                  </a:cubicBezTo>
                  <a:cubicBezTo>
                    <a:pt x="687" y="500"/>
                    <a:pt x="663" y="499"/>
                    <a:pt x="640" y="497"/>
                  </a:cubicBezTo>
                  <a:cubicBezTo>
                    <a:pt x="627" y="562"/>
                    <a:pt x="627" y="562"/>
                    <a:pt x="629" y="567"/>
                  </a:cubicBezTo>
                  <a:cubicBezTo>
                    <a:pt x="629" y="570"/>
                    <a:pt x="628" y="573"/>
                    <a:pt x="628" y="576"/>
                  </a:cubicBezTo>
                  <a:cubicBezTo>
                    <a:pt x="642" y="576"/>
                    <a:pt x="642" y="576"/>
                    <a:pt x="642" y="576"/>
                  </a:cubicBezTo>
                  <a:cubicBezTo>
                    <a:pt x="647" y="581"/>
                    <a:pt x="647" y="581"/>
                    <a:pt x="647" y="581"/>
                  </a:cubicBezTo>
                  <a:cubicBezTo>
                    <a:pt x="664" y="582"/>
                    <a:pt x="681" y="583"/>
                    <a:pt x="699" y="584"/>
                  </a:cubicBezTo>
                  <a:cubicBezTo>
                    <a:pt x="725" y="532"/>
                    <a:pt x="725" y="532"/>
                    <a:pt x="747" y="528"/>
                  </a:cubicBezTo>
                  <a:cubicBezTo>
                    <a:pt x="750" y="521"/>
                    <a:pt x="754" y="510"/>
                    <a:pt x="757" y="503"/>
                  </a:cubicBezTo>
                  <a:cubicBezTo>
                    <a:pt x="763" y="503"/>
                    <a:pt x="770" y="503"/>
                    <a:pt x="777" y="503"/>
                  </a:cubicBezTo>
                  <a:cubicBezTo>
                    <a:pt x="781" y="503"/>
                    <a:pt x="785" y="504"/>
                    <a:pt x="790" y="504"/>
                  </a:cubicBezTo>
                  <a:cubicBezTo>
                    <a:pt x="785" y="468"/>
                    <a:pt x="785" y="468"/>
                    <a:pt x="785" y="468"/>
                  </a:cubicBezTo>
                  <a:cubicBezTo>
                    <a:pt x="790" y="504"/>
                    <a:pt x="790" y="504"/>
                    <a:pt x="790" y="504"/>
                  </a:cubicBezTo>
                  <a:cubicBezTo>
                    <a:pt x="803" y="495"/>
                    <a:pt x="803" y="495"/>
                    <a:pt x="803" y="495"/>
                  </a:cubicBezTo>
                  <a:cubicBezTo>
                    <a:pt x="797" y="478"/>
                    <a:pt x="797" y="478"/>
                    <a:pt x="797" y="478"/>
                  </a:cubicBezTo>
                  <a:cubicBezTo>
                    <a:pt x="803" y="495"/>
                    <a:pt x="803" y="495"/>
                    <a:pt x="803" y="495"/>
                  </a:cubicBezTo>
                  <a:cubicBezTo>
                    <a:pt x="810" y="495"/>
                    <a:pt x="817" y="495"/>
                    <a:pt x="823" y="495"/>
                  </a:cubicBezTo>
                  <a:cubicBezTo>
                    <a:pt x="850" y="530"/>
                    <a:pt x="850" y="530"/>
                    <a:pt x="850" y="530"/>
                  </a:cubicBezTo>
                  <a:cubicBezTo>
                    <a:pt x="871" y="539"/>
                    <a:pt x="871" y="539"/>
                    <a:pt x="871" y="539"/>
                  </a:cubicBezTo>
                  <a:cubicBezTo>
                    <a:pt x="885" y="548"/>
                    <a:pt x="885" y="548"/>
                    <a:pt x="885" y="548"/>
                  </a:cubicBezTo>
                  <a:cubicBezTo>
                    <a:pt x="892" y="538"/>
                    <a:pt x="892" y="538"/>
                    <a:pt x="892" y="538"/>
                  </a:cubicBezTo>
                  <a:cubicBezTo>
                    <a:pt x="894" y="538"/>
                    <a:pt x="897" y="538"/>
                    <a:pt x="899" y="538"/>
                  </a:cubicBezTo>
                  <a:cubicBezTo>
                    <a:pt x="885" y="530"/>
                    <a:pt x="885" y="530"/>
                    <a:pt x="885" y="530"/>
                  </a:cubicBezTo>
                  <a:cubicBezTo>
                    <a:pt x="882" y="530"/>
                    <a:pt x="880" y="530"/>
                    <a:pt x="878" y="530"/>
                  </a:cubicBezTo>
                  <a:cubicBezTo>
                    <a:pt x="866" y="515"/>
                    <a:pt x="851" y="497"/>
                    <a:pt x="839" y="482"/>
                  </a:cubicBezTo>
                  <a:cubicBezTo>
                    <a:pt x="856" y="478"/>
                    <a:pt x="856" y="478"/>
                    <a:pt x="856" y="478"/>
                  </a:cubicBezTo>
                  <a:cubicBezTo>
                    <a:pt x="860" y="478"/>
                    <a:pt x="865" y="478"/>
                    <a:pt x="869" y="478"/>
                  </a:cubicBezTo>
                  <a:cubicBezTo>
                    <a:pt x="883" y="503"/>
                    <a:pt x="883" y="503"/>
                    <a:pt x="883" y="503"/>
                  </a:cubicBezTo>
                  <a:cubicBezTo>
                    <a:pt x="904" y="511"/>
                    <a:pt x="904" y="511"/>
                    <a:pt x="904" y="511"/>
                  </a:cubicBezTo>
                  <a:cubicBezTo>
                    <a:pt x="912" y="519"/>
                    <a:pt x="912" y="519"/>
                    <a:pt x="912" y="519"/>
                  </a:cubicBezTo>
                  <a:cubicBezTo>
                    <a:pt x="919" y="529"/>
                    <a:pt x="919" y="529"/>
                    <a:pt x="919" y="529"/>
                  </a:cubicBezTo>
                  <a:cubicBezTo>
                    <a:pt x="919" y="535"/>
                    <a:pt x="920" y="540"/>
                    <a:pt x="920" y="547"/>
                  </a:cubicBezTo>
                  <a:cubicBezTo>
                    <a:pt x="948" y="566"/>
                    <a:pt x="948" y="566"/>
                    <a:pt x="948" y="566"/>
                  </a:cubicBezTo>
                  <a:cubicBezTo>
                    <a:pt x="947" y="537"/>
                    <a:pt x="947" y="537"/>
                    <a:pt x="947" y="537"/>
                  </a:cubicBezTo>
                  <a:cubicBezTo>
                    <a:pt x="954" y="536"/>
                    <a:pt x="961" y="536"/>
                    <a:pt x="968" y="535"/>
                  </a:cubicBezTo>
                  <a:cubicBezTo>
                    <a:pt x="970" y="535"/>
                    <a:pt x="972" y="535"/>
                    <a:pt x="975" y="535"/>
                  </a:cubicBezTo>
                  <a:cubicBezTo>
                    <a:pt x="998" y="507"/>
                    <a:pt x="998" y="507"/>
                    <a:pt x="998" y="507"/>
                  </a:cubicBezTo>
                  <a:cubicBezTo>
                    <a:pt x="1008" y="480"/>
                    <a:pt x="1008" y="480"/>
                    <a:pt x="1008" y="480"/>
                  </a:cubicBezTo>
                  <a:cubicBezTo>
                    <a:pt x="1013" y="470"/>
                    <a:pt x="1013" y="470"/>
                    <a:pt x="1013" y="470"/>
                  </a:cubicBezTo>
                  <a:cubicBezTo>
                    <a:pt x="1024" y="461"/>
                    <a:pt x="1024" y="461"/>
                    <a:pt x="1024" y="461"/>
                  </a:cubicBezTo>
                  <a:cubicBezTo>
                    <a:pt x="1028" y="452"/>
                    <a:pt x="1028" y="452"/>
                    <a:pt x="1028" y="452"/>
                  </a:cubicBezTo>
                  <a:cubicBezTo>
                    <a:pt x="1024" y="461"/>
                    <a:pt x="1024" y="461"/>
                    <a:pt x="1024" y="461"/>
                  </a:cubicBezTo>
                  <a:cubicBezTo>
                    <a:pt x="1028" y="452"/>
                    <a:pt x="1028" y="452"/>
                    <a:pt x="1028" y="452"/>
                  </a:cubicBezTo>
                  <a:cubicBezTo>
                    <a:pt x="1043" y="459"/>
                    <a:pt x="1043" y="459"/>
                    <a:pt x="1043" y="459"/>
                  </a:cubicBezTo>
                  <a:cubicBezTo>
                    <a:pt x="1047" y="459"/>
                    <a:pt x="1052" y="458"/>
                    <a:pt x="1055" y="458"/>
                  </a:cubicBezTo>
                  <a:cubicBezTo>
                    <a:pt x="1058" y="458"/>
                    <a:pt x="1060" y="458"/>
                    <a:pt x="1062" y="458"/>
                  </a:cubicBezTo>
                  <a:cubicBezTo>
                    <a:pt x="1091" y="444"/>
                    <a:pt x="1091" y="444"/>
                    <a:pt x="1091" y="444"/>
                  </a:cubicBezTo>
                  <a:cubicBezTo>
                    <a:pt x="1092" y="480"/>
                    <a:pt x="1092" y="480"/>
                    <a:pt x="1092" y="480"/>
                  </a:cubicBezTo>
                  <a:cubicBezTo>
                    <a:pt x="1122" y="486"/>
                    <a:pt x="1122" y="486"/>
                    <a:pt x="1122" y="486"/>
                  </a:cubicBezTo>
                  <a:cubicBezTo>
                    <a:pt x="1137" y="487"/>
                    <a:pt x="1159" y="489"/>
                    <a:pt x="1175" y="489"/>
                  </a:cubicBezTo>
                  <a:cubicBezTo>
                    <a:pt x="1159" y="489"/>
                    <a:pt x="1137" y="487"/>
                    <a:pt x="1122" y="486"/>
                  </a:cubicBezTo>
                  <a:cubicBezTo>
                    <a:pt x="1138" y="503"/>
                    <a:pt x="1138" y="503"/>
                    <a:pt x="1138" y="503"/>
                  </a:cubicBezTo>
                  <a:cubicBezTo>
                    <a:pt x="1137" y="519"/>
                    <a:pt x="1137" y="519"/>
                    <a:pt x="1137" y="519"/>
                  </a:cubicBezTo>
                  <a:cubicBezTo>
                    <a:pt x="1106" y="524"/>
                    <a:pt x="1075" y="527"/>
                    <a:pt x="1043" y="530"/>
                  </a:cubicBezTo>
                  <a:cubicBezTo>
                    <a:pt x="1003" y="542"/>
                    <a:pt x="1003" y="542"/>
                    <a:pt x="1003" y="542"/>
                  </a:cubicBezTo>
                  <a:cubicBezTo>
                    <a:pt x="1008" y="531"/>
                    <a:pt x="1008" y="531"/>
                    <a:pt x="1008" y="531"/>
                  </a:cubicBezTo>
                  <a:cubicBezTo>
                    <a:pt x="998" y="507"/>
                    <a:pt x="998" y="507"/>
                    <a:pt x="998" y="507"/>
                  </a:cubicBezTo>
                  <a:cubicBezTo>
                    <a:pt x="975" y="535"/>
                    <a:pt x="975" y="535"/>
                    <a:pt x="975" y="535"/>
                  </a:cubicBezTo>
                  <a:cubicBezTo>
                    <a:pt x="979" y="535"/>
                    <a:pt x="984" y="534"/>
                    <a:pt x="988" y="534"/>
                  </a:cubicBezTo>
                  <a:cubicBezTo>
                    <a:pt x="999" y="560"/>
                    <a:pt x="999" y="560"/>
                    <a:pt x="999" y="560"/>
                  </a:cubicBezTo>
                  <a:cubicBezTo>
                    <a:pt x="1008" y="578"/>
                    <a:pt x="1008" y="578"/>
                    <a:pt x="1008" y="578"/>
                  </a:cubicBezTo>
                  <a:cubicBezTo>
                    <a:pt x="1011" y="581"/>
                    <a:pt x="1011" y="581"/>
                    <a:pt x="1011" y="581"/>
                  </a:cubicBezTo>
                  <a:cubicBezTo>
                    <a:pt x="1008" y="578"/>
                    <a:pt x="1008" y="578"/>
                    <a:pt x="1008" y="578"/>
                  </a:cubicBezTo>
                  <a:cubicBezTo>
                    <a:pt x="1011" y="581"/>
                    <a:pt x="1011" y="581"/>
                    <a:pt x="1011" y="581"/>
                  </a:cubicBezTo>
                  <a:cubicBezTo>
                    <a:pt x="1057" y="578"/>
                    <a:pt x="1103" y="573"/>
                    <a:pt x="1148" y="568"/>
                  </a:cubicBezTo>
                  <a:cubicBezTo>
                    <a:pt x="1166" y="565"/>
                    <a:pt x="1183" y="562"/>
                    <a:pt x="1200" y="560"/>
                  </a:cubicBezTo>
                  <a:cubicBezTo>
                    <a:pt x="1199" y="555"/>
                    <a:pt x="1199" y="551"/>
                    <a:pt x="1197" y="547"/>
                  </a:cubicBezTo>
                  <a:cubicBezTo>
                    <a:pt x="1193" y="548"/>
                    <a:pt x="1189" y="549"/>
                    <a:pt x="1184" y="549"/>
                  </a:cubicBezTo>
                  <a:cubicBezTo>
                    <a:pt x="1189" y="549"/>
                    <a:pt x="1193" y="548"/>
                    <a:pt x="1197" y="547"/>
                  </a:cubicBezTo>
                  <a:cubicBezTo>
                    <a:pt x="1199" y="551"/>
                    <a:pt x="1199" y="555"/>
                    <a:pt x="1200" y="560"/>
                  </a:cubicBezTo>
                  <a:cubicBezTo>
                    <a:pt x="1212" y="558"/>
                    <a:pt x="1225" y="555"/>
                    <a:pt x="1236" y="553"/>
                  </a:cubicBezTo>
                  <a:cubicBezTo>
                    <a:pt x="1225" y="547"/>
                    <a:pt x="1223" y="527"/>
                    <a:pt x="1219" y="515"/>
                  </a:cubicBezTo>
                  <a:cubicBezTo>
                    <a:pt x="1184" y="477"/>
                    <a:pt x="1184" y="477"/>
                    <a:pt x="1184" y="477"/>
                  </a:cubicBezTo>
                  <a:cubicBezTo>
                    <a:pt x="1181" y="468"/>
                    <a:pt x="1178" y="459"/>
                    <a:pt x="1175" y="451"/>
                  </a:cubicBezTo>
                  <a:cubicBezTo>
                    <a:pt x="1188" y="443"/>
                    <a:pt x="1206" y="433"/>
                    <a:pt x="1219" y="425"/>
                  </a:cubicBezTo>
                  <a:cubicBezTo>
                    <a:pt x="1228" y="431"/>
                    <a:pt x="1228" y="431"/>
                    <a:pt x="1228" y="431"/>
                  </a:cubicBezTo>
                  <a:cubicBezTo>
                    <a:pt x="1219" y="425"/>
                    <a:pt x="1219" y="425"/>
                    <a:pt x="1219" y="425"/>
                  </a:cubicBezTo>
                  <a:cubicBezTo>
                    <a:pt x="1221" y="430"/>
                    <a:pt x="1223" y="435"/>
                    <a:pt x="1225" y="440"/>
                  </a:cubicBezTo>
                  <a:cubicBezTo>
                    <a:pt x="1225" y="440"/>
                    <a:pt x="1226" y="441"/>
                    <a:pt x="1226" y="442"/>
                  </a:cubicBezTo>
                  <a:cubicBezTo>
                    <a:pt x="1219" y="446"/>
                    <a:pt x="1219" y="446"/>
                    <a:pt x="1219" y="446"/>
                  </a:cubicBezTo>
                  <a:cubicBezTo>
                    <a:pt x="1218" y="447"/>
                    <a:pt x="1215" y="450"/>
                    <a:pt x="1214" y="452"/>
                  </a:cubicBezTo>
                  <a:cubicBezTo>
                    <a:pt x="1215" y="456"/>
                    <a:pt x="1215" y="456"/>
                    <a:pt x="1221" y="477"/>
                  </a:cubicBezTo>
                  <a:cubicBezTo>
                    <a:pt x="1228" y="479"/>
                    <a:pt x="1235" y="482"/>
                    <a:pt x="1241" y="484"/>
                  </a:cubicBezTo>
                  <a:cubicBezTo>
                    <a:pt x="1220" y="455"/>
                    <a:pt x="1220" y="455"/>
                    <a:pt x="1220" y="455"/>
                  </a:cubicBezTo>
                  <a:cubicBezTo>
                    <a:pt x="1241" y="484"/>
                    <a:pt x="1241" y="484"/>
                    <a:pt x="1241" y="484"/>
                  </a:cubicBezTo>
                  <a:cubicBezTo>
                    <a:pt x="1243" y="484"/>
                    <a:pt x="1245" y="483"/>
                    <a:pt x="1247" y="483"/>
                  </a:cubicBezTo>
                  <a:cubicBezTo>
                    <a:pt x="1249" y="482"/>
                    <a:pt x="1251" y="482"/>
                    <a:pt x="1252" y="481"/>
                  </a:cubicBezTo>
                  <a:cubicBezTo>
                    <a:pt x="1261" y="489"/>
                    <a:pt x="1261" y="489"/>
                    <a:pt x="1261" y="489"/>
                  </a:cubicBezTo>
                  <a:cubicBezTo>
                    <a:pt x="1252" y="481"/>
                    <a:pt x="1252" y="481"/>
                    <a:pt x="1252" y="481"/>
                  </a:cubicBezTo>
                  <a:cubicBezTo>
                    <a:pt x="1261" y="489"/>
                    <a:pt x="1261" y="489"/>
                    <a:pt x="1261" y="489"/>
                  </a:cubicBezTo>
                  <a:cubicBezTo>
                    <a:pt x="1267" y="488"/>
                    <a:pt x="1272" y="486"/>
                    <a:pt x="1278" y="486"/>
                  </a:cubicBezTo>
                  <a:cubicBezTo>
                    <a:pt x="1272" y="486"/>
                    <a:pt x="1267" y="488"/>
                    <a:pt x="1261" y="489"/>
                  </a:cubicBezTo>
                  <a:cubicBezTo>
                    <a:pt x="1252" y="481"/>
                    <a:pt x="1252" y="481"/>
                    <a:pt x="1252" y="481"/>
                  </a:cubicBezTo>
                  <a:cubicBezTo>
                    <a:pt x="1251" y="482"/>
                    <a:pt x="1249" y="482"/>
                    <a:pt x="1247" y="483"/>
                  </a:cubicBezTo>
                  <a:cubicBezTo>
                    <a:pt x="1259" y="498"/>
                    <a:pt x="1259" y="498"/>
                    <a:pt x="1259" y="498"/>
                  </a:cubicBezTo>
                  <a:cubicBezTo>
                    <a:pt x="1247" y="501"/>
                    <a:pt x="1247" y="501"/>
                    <a:pt x="1247" y="501"/>
                  </a:cubicBezTo>
                  <a:cubicBezTo>
                    <a:pt x="1269" y="547"/>
                    <a:pt x="1269" y="547"/>
                    <a:pt x="1269" y="547"/>
                  </a:cubicBezTo>
                  <a:cubicBezTo>
                    <a:pt x="1270" y="547"/>
                    <a:pt x="1272" y="546"/>
                    <a:pt x="1274" y="546"/>
                  </a:cubicBezTo>
                  <a:cubicBezTo>
                    <a:pt x="1271" y="536"/>
                    <a:pt x="1268" y="526"/>
                    <a:pt x="1264" y="516"/>
                  </a:cubicBezTo>
                  <a:cubicBezTo>
                    <a:pt x="1263" y="513"/>
                    <a:pt x="1262" y="510"/>
                    <a:pt x="1261" y="507"/>
                  </a:cubicBezTo>
                  <a:cubicBezTo>
                    <a:pt x="1262" y="510"/>
                    <a:pt x="1263" y="513"/>
                    <a:pt x="1264" y="516"/>
                  </a:cubicBezTo>
                  <a:cubicBezTo>
                    <a:pt x="1263" y="513"/>
                    <a:pt x="1262" y="510"/>
                    <a:pt x="1261" y="507"/>
                  </a:cubicBezTo>
                  <a:cubicBezTo>
                    <a:pt x="1262" y="510"/>
                    <a:pt x="1263" y="513"/>
                    <a:pt x="1264" y="516"/>
                  </a:cubicBezTo>
                  <a:cubicBezTo>
                    <a:pt x="1268" y="526"/>
                    <a:pt x="1271" y="536"/>
                    <a:pt x="1274" y="546"/>
                  </a:cubicBezTo>
                  <a:cubicBezTo>
                    <a:pt x="1290" y="542"/>
                    <a:pt x="1305" y="539"/>
                    <a:pt x="1319" y="535"/>
                  </a:cubicBezTo>
                  <a:cubicBezTo>
                    <a:pt x="1310" y="507"/>
                    <a:pt x="1299" y="479"/>
                    <a:pt x="1288" y="452"/>
                  </a:cubicBezTo>
                  <a:cubicBezTo>
                    <a:pt x="1279" y="459"/>
                    <a:pt x="1279" y="459"/>
                    <a:pt x="1279" y="459"/>
                  </a:cubicBezTo>
                  <a:cubicBezTo>
                    <a:pt x="1269" y="423"/>
                    <a:pt x="1269" y="423"/>
                    <a:pt x="1269" y="423"/>
                  </a:cubicBezTo>
                  <a:cubicBezTo>
                    <a:pt x="1255" y="455"/>
                    <a:pt x="1255" y="455"/>
                    <a:pt x="1255" y="455"/>
                  </a:cubicBezTo>
                  <a:cubicBezTo>
                    <a:pt x="1269" y="423"/>
                    <a:pt x="1269" y="423"/>
                    <a:pt x="1269" y="423"/>
                  </a:cubicBezTo>
                  <a:cubicBezTo>
                    <a:pt x="1273" y="419"/>
                    <a:pt x="1273" y="419"/>
                    <a:pt x="1273" y="419"/>
                  </a:cubicBezTo>
                  <a:moveTo>
                    <a:pt x="627" y="168"/>
                  </a:moveTo>
                  <a:cubicBezTo>
                    <a:pt x="638" y="177"/>
                    <a:pt x="638" y="177"/>
                    <a:pt x="638" y="177"/>
                  </a:cubicBezTo>
                  <a:cubicBezTo>
                    <a:pt x="641" y="164"/>
                    <a:pt x="641" y="164"/>
                    <a:pt x="641" y="164"/>
                  </a:cubicBezTo>
                  <a:cubicBezTo>
                    <a:pt x="627" y="168"/>
                    <a:pt x="627" y="168"/>
                    <a:pt x="627" y="168"/>
                  </a:cubicBezTo>
                  <a:moveTo>
                    <a:pt x="1074" y="139"/>
                  </a:moveTo>
                  <a:cubicBezTo>
                    <a:pt x="1073" y="137"/>
                    <a:pt x="1070" y="135"/>
                    <a:pt x="1069" y="133"/>
                  </a:cubicBezTo>
                  <a:cubicBezTo>
                    <a:pt x="1071" y="139"/>
                    <a:pt x="1071" y="139"/>
                    <a:pt x="1071" y="139"/>
                  </a:cubicBezTo>
                  <a:cubicBezTo>
                    <a:pt x="1072" y="139"/>
                    <a:pt x="1073" y="139"/>
                    <a:pt x="1074" y="139"/>
                  </a:cubicBezTo>
                  <a:moveTo>
                    <a:pt x="1069" y="133"/>
                  </a:moveTo>
                  <a:cubicBezTo>
                    <a:pt x="1072" y="125"/>
                    <a:pt x="1072" y="125"/>
                    <a:pt x="1072" y="125"/>
                  </a:cubicBezTo>
                  <a:cubicBezTo>
                    <a:pt x="1058" y="121"/>
                    <a:pt x="1058" y="121"/>
                    <a:pt x="1058" y="121"/>
                  </a:cubicBezTo>
                  <a:cubicBezTo>
                    <a:pt x="1061" y="127"/>
                    <a:pt x="1061" y="127"/>
                    <a:pt x="1061" y="127"/>
                  </a:cubicBezTo>
                  <a:cubicBezTo>
                    <a:pt x="1063" y="134"/>
                    <a:pt x="1063" y="134"/>
                    <a:pt x="1063" y="134"/>
                  </a:cubicBezTo>
                  <a:cubicBezTo>
                    <a:pt x="1059" y="142"/>
                    <a:pt x="1059" y="142"/>
                    <a:pt x="1059" y="142"/>
                  </a:cubicBezTo>
                  <a:cubicBezTo>
                    <a:pt x="1055" y="150"/>
                    <a:pt x="1055" y="150"/>
                    <a:pt x="1055" y="150"/>
                  </a:cubicBezTo>
                  <a:cubicBezTo>
                    <a:pt x="1063" y="161"/>
                    <a:pt x="1063" y="161"/>
                    <a:pt x="1063" y="161"/>
                  </a:cubicBezTo>
                  <a:cubicBezTo>
                    <a:pt x="1082" y="166"/>
                    <a:pt x="1082" y="166"/>
                    <a:pt x="1082" y="166"/>
                  </a:cubicBezTo>
                  <a:cubicBezTo>
                    <a:pt x="1065" y="153"/>
                    <a:pt x="1065" y="153"/>
                    <a:pt x="1065" y="153"/>
                  </a:cubicBezTo>
                  <a:cubicBezTo>
                    <a:pt x="1082" y="166"/>
                    <a:pt x="1082" y="166"/>
                    <a:pt x="1082" y="166"/>
                  </a:cubicBezTo>
                  <a:cubicBezTo>
                    <a:pt x="1092" y="163"/>
                    <a:pt x="1092" y="163"/>
                    <a:pt x="1092" y="163"/>
                  </a:cubicBezTo>
                  <a:cubicBezTo>
                    <a:pt x="1078" y="152"/>
                    <a:pt x="1078" y="152"/>
                    <a:pt x="1078" y="152"/>
                  </a:cubicBezTo>
                  <a:cubicBezTo>
                    <a:pt x="1076" y="150"/>
                    <a:pt x="1075" y="148"/>
                    <a:pt x="1073" y="146"/>
                  </a:cubicBezTo>
                  <a:cubicBezTo>
                    <a:pt x="1071" y="139"/>
                    <a:pt x="1071" y="139"/>
                    <a:pt x="1071" y="139"/>
                  </a:cubicBezTo>
                  <a:cubicBezTo>
                    <a:pt x="1069" y="133"/>
                    <a:pt x="1069" y="133"/>
                    <a:pt x="1069" y="133"/>
                  </a:cubicBezTo>
                  <a:moveTo>
                    <a:pt x="1061" y="127"/>
                  </a:moveTo>
                  <a:cubicBezTo>
                    <a:pt x="1063" y="134"/>
                    <a:pt x="1063" y="134"/>
                    <a:pt x="1063" y="134"/>
                  </a:cubicBezTo>
                  <a:cubicBezTo>
                    <a:pt x="1061" y="127"/>
                    <a:pt x="1061" y="127"/>
                    <a:pt x="1061" y="127"/>
                  </a:cubicBezTo>
                  <a:moveTo>
                    <a:pt x="1061" y="127"/>
                  </a:moveTo>
                  <a:cubicBezTo>
                    <a:pt x="1058" y="121"/>
                    <a:pt x="1058" y="121"/>
                    <a:pt x="1058" y="121"/>
                  </a:cubicBezTo>
                  <a:cubicBezTo>
                    <a:pt x="1061" y="127"/>
                    <a:pt x="1061" y="127"/>
                    <a:pt x="1061" y="127"/>
                  </a:cubicBezTo>
                  <a:moveTo>
                    <a:pt x="1074" y="123"/>
                  </a:moveTo>
                  <a:cubicBezTo>
                    <a:pt x="1071" y="120"/>
                    <a:pt x="1067" y="117"/>
                    <a:pt x="1065" y="114"/>
                  </a:cubicBezTo>
                  <a:cubicBezTo>
                    <a:pt x="1058" y="121"/>
                    <a:pt x="1058" y="121"/>
                    <a:pt x="1058" y="121"/>
                  </a:cubicBezTo>
                  <a:cubicBezTo>
                    <a:pt x="1072" y="125"/>
                    <a:pt x="1072" y="125"/>
                    <a:pt x="1072" y="125"/>
                  </a:cubicBezTo>
                  <a:cubicBezTo>
                    <a:pt x="1074" y="123"/>
                    <a:pt x="1074" y="123"/>
                    <a:pt x="1074" y="123"/>
                  </a:cubicBezTo>
                  <a:moveTo>
                    <a:pt x="877" y="125"/>
                  </a:moveTo>
                  <a:cubicBezTo>
                    <a:pt x="882" y="125"/>
                    <a:pt x="888" y="125"/>
                    <a:pt x="893" y="124"/>
                  </a:cubicBezTo>
                  <a:cubicBezTo>
                    <a:pt x="891" y="121"/>
                    <a:pt x="890" y="119"/>
                    <a:pt x="887" y="115"/>
                  </a:cubicBezTo>
                  <a:cubicBezTo>
                    <a:pt x="887" y="115"/>
                    <a:pt x="886" y="114"/>
                    <a:pt x="886" y="113"/>
                  </a:cubicBezTo>
                  <a:cubicBezTo>
                    <a:pt x="885" y="112"/>
                    <a:pt x="885" y="112"/>
                    <a:pt x="884" y="112"/>
                  </a:cubicBezTo>
                  <a:cubicBezTo>
                    <a:pt x="876" y="113"/>
                    <a:pt x="876" y="113"/>
                    <a:pt x="874" y="113"/>
                  </a:cubicBezTo>
                  <a:cubicBezTo>
                    <a:pt x="875" y="117"/>
                    <a:pt x="876" y="121"/>
                    <a:pt x="877" y="125"/>
                  </a:cubicBezTo>
                  <a:moveTo>
                    <a:pt x="866" y="119"/>
                  </a:moveTo>
                  <a:cubicBezTo>
                    <a:pt x="868" y="113"/>
                    <a:pt x="868" y="113"/>
                    <a:pt x="868" y="113"/>
                  </a:cubicBezTo>
                  <a:cubicBezTo>
                    <a:pt x="866" y="119"/>
                    <a:pt x="866" y="119"/>
                    <a:pt x="866" y="119"/>
                  </a:cubicBezTo>
                  <a:cubicBezTo>
                    <a:pt x="868" y="113"/>
                    <a:pt x="868" y="113"/>
                    <a:pt x="868" y="113"/>
                  </a:cubicBezTo>
                  <a:cubicBezTo>
                    <a:pt x="858" y="108"/>
                    <a:pt x="858" y="108"/>
                    <a:pt x="858" y="108"/>
                  </a:cubicBezTo>
                  <a:cubicBezTo>
                    <a:pt x="856" y="114"/>
                    <a:pt x="856" y="114"/>
                    <a:pt x="856" y="114"/>
                  </a:cubicBezTo>
                  <a:cubicBezTo>
                    <a:pt x="858" y="108"/>
                    <a:pt x="858" y="108"/>
                    <a:pt x="858" y="108"/>
                  </a:cubicBezTo>
                  <a:cubicBezTo>
                    <a:pt x="857" y="106"/>
                    <a:pt x="857" y="104"/>
                    <a:pt x="857" y="102"/>
                  </a:cubicBezTo>
                  <a:cubicBezTo>
                    <a:pt x="855" y="102"/>
                    <a:pt x="853" y="102"/>
                    <a:pt x="851" y="102"/>
                  </a:cubicBezTo>
                  <a:cubicBezTo>
                    <a:pt x="834" y="114"/>
                    <a:pt x="834" y="114"/>
                    <a:pt x="834" y="114"/>
                  </a:cubicBezTo>
                  <a:cubicBezTo>
                    <a:pt x="840" y="120"/>
                    <a:pt x="840" y="120"/>
                    <a:pt x="840" y="120"/>
                  </a:cubicBezTo>
                  <a:cubicBezTo>
                    <a:pt x="849" y="114"/>
                    <a:pt x="849" y="114"/>
                    <a:pt x="849" y="114"/>
                  </a:cubicBezTo>
                  <a:cubicBezTo>
                    <a:pt x="851" y="114"/>
                    <a:pt x="853" y="114"/>
                    <a:pt x="856" y="114"/>
                  </a:cubicBezTo>
                  <a:cubicBezTo>
                    <a:pt x="853" y="114"/>
                    <a:pt x="851" y="114"/>
                    <a:pt x="849" y="114"/>
                  </a:cubicBezTo>
                  <a:cubicBezTo>
                    <a:pt x="847" y="126"/>
                    <a:pt x="847" y="126"/>
                    <a:pt x="847" y="126"/>
                  </a:cubicBezTo>
                  <a:cubicBezTo>
                    <a:pt x="851" y="132"/>
                    <a:pt x="851" y="132"/>
                    <a:pt x="851" y="132"/>
                  </a:cubicBezTo>
                  <a:cubicBezTo>
                    <a:pt x="852" y="132"/>
                    <a:pt x="853" y="132"/>
                    <a:pt x="855" y="132"/>
                  </a:cubicBezTo>
                  <a:cubicBezTo>
                    <a:pt x="861" y="131"/>
                    <a:pt x="861" y="131"/>
                    <a:pt x="861" y="131"/>
                  </a:cubicBezTo>
                  <a:cubicBezTo>
                    <a:pt x="863" y="119"/>
                    <a:pt x="863" y="119"/>
                    <a:pt x="863" y="119"/>
                  </a:cubicBezTo>
                  <a:cubicBezTo>
                    <a:pt x="864" y="119"/>
                    <a:pt x="865" y="119"/>
                    <a:pt x="866" y="119"/>
                  </a:cubicBezTo>
                  <a:moveTo>
                    <a:pt x="879" y="106"/>
                  </a:moveTo>
                  <a:cubicBezTo>
                    <a:pt x="879" y="106"/>
                    <a:pt x="879" y="106"/>
                    <a:pt x="879" y="106"/>
                  </a:cubicBezTo>
                  <a:cubicBezTo>
                    <a:pt x="879" y="106"/>
                    <a:pt x="879" y="106"/>
                    <a:pt x="879" y="106"/>
                  </a:cubicBezTo>
                  <a:moveTo>
                    <a:pt x="879" y="106"/>
                  </a:moveTo>
                  <a:cubicBezTo>
                    <a:pt x="879" y="106"/>
                    <a:pt x="879" y="106"/>
                    <a:pt x="879" y="106"/>
                  </a:cubicBezTo>
                  <a:cubicBezTo>
                    <a:pt x="879" y="106"/>
                    <a:pt x="879" y="106"/>
                    <a:pt x="879" y="106"/>
                  </a:cubicBezTo>
                  <a:moveTo>
                    <a:pt x="879" y="106"/>
                  </a:moveTo>
                  <a:cubicBezTo>
                    <a:pt x="879" y="106"/>
                    <a:pt x="879" y="106"/>
                    <a:pt x="879" y="106"/>
                  </a:cubicBezTo>
                  <a:cubicBezTo>
                    <a:pt x="879" y="106"/>
                    <a:pt x="879" y="106"/>
                    <a:pt x="879" y="106"/>
                  </a:cubicBezTo>
                  <a:moveTo>
                    <a:pt x="879" y="106"/>
                  </a:moveTo>
                  <a:cubicBezTo>
                    <a:pt x="879" y="106"/>
                    <a:pt x="879" y="106"/>
                    <a:pt x="879" y="106"/>
                  </a:cubicBezTo>
                  <a:cubicBezTo>
                    <a:pt x="879" y="106"/>
                    <a:pt x="879" y="106"/>
                    <a:pt x="879" y="106"/>
                  </a:cubicBezTo>
                  <a:moveTo>
                    <a:pt x="879" y="104"/>
                  </a:moveTo>
                  <a:cubicBezTo>
                    <a:pt x="879" y="104"/>
                    <a:pt x="879" y="104"/>
                    <a:pt x="879" y="104"/>
                  </a:cubicBezTo>
                  <a:cubicBezTo>
                    <a:pt x="878" y="105"/>
                    <a:pt x="879" y="105"/>
                    <a:pt x="879" y="106"/>
                  </a:cubicBezTo>
                  <a:cubicBezTo>
                    <a:pt x="879" y="106"/>
                    <a:pt x="878" y="105"/>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97" y="106"/>
                  </a:moveTo>
                  <a:cubicBezTo>
                    <a:pt x="896" y="95"/>
                    <a:pt x="896" y="95"/>
                    <a:pt x="896" y="95"/>
                  </a:cubicBezTo>
                  <a:cubicBezTo>
                    <a:pt x="887" y="95"/>
                    <a:pt x="879" y="96"/>
                    <a:pt x="870" y="96"/>
                  </a:cubicBezTo>
                  <a:cubicBezTo>
                    <a:pt x="868" y="96"/>
                    <a:pt x="866" y="97"/>
                    <a:pt x="864" y="97"/>
                  </a:cubicBezTo>
                  <a:cubicBezTo>
                    <a:pt x="862" y="99"/>
                    <a:pt x="859" y="101"/>
                    <a:pt x="857" y="102"/>
                  </a:cubicBezTo>
                  <a:cubicBezTo>
                    <a:pt x="857" y="104"/>
                    <a:pt x="857" y="106"/>
                    <a:pt x="858" y="108"/>
                  </a:cubicBezTo>
                  <a:cubicBezTo>
                    <a:pt x="868" y="113"/>
                    <a:pt x="868" y="113"/>
                    <a:pt x="868" y="113"/>
                  </a:cubicBezTo>
                  <a:cubicBezTo>
                    <a:pt x="873" y="107"/>
                    <a:pt x="873" y="107"/>
                    <a:pt x="873" y="107"/>
                  </a:cubicBezTo>
                  <a:cubicBezTo>
                    <a:pt x="875" y="107"/>
                    <a:pt x="877" y="107"/>
                    <a:pt x="879" y="107"/>
                  </a:cubicBezTo>
                  <a:cubicBezTo>
                    <a:pt x="885" y="107"/>
                    <a:pt x="891" y="107"/>
                    <a:pt x="897" y="106"/>
                  </a:cubicBezTo>
                  <a:cubicBezTo>
                    <a:pt x="896" y="105"/>
                    <a:pt x="896" y="105"/>
                    <a:pt x="895" y="104"/>
                  </a:cubicBezTo>
                  <a:cubicBezTo>
                    <a:pt x="896" y="105"/>
                    <a:pt x="896" y="105"/>
                    <a:pt x="897" y="106"/>
                  </a:cubicBezTo>
                  <a:moveTo>
                    <a:pt x="535" y="202"/>
                  </a:moveTo>
                  <a:cubicBezTo>
                    <a:pt x="535" y="202"/>
                    <a:pt x="535" y="202"/>
                    <a:pt x="535" y="202"/>
                  </a:cubicBezTo>
                  <a:cubicBezTo>
                    <a:pt x="535" y="202"/>
                    <a:pt x="535" y="202"/>
                    <a:pt x="535" y="202"/>
                  </a:cubicBezTo>
                  <a:moveTo>
                    <a:pt x="535" y="202"/>
                  </a:moveTo>
                  <a:cubicBezTo>
                    <a:pt x="535" y="202"/>
                    <a:pt x="535" y="202"/>
                    <a:pt x="535" y="202"/>
                  </a:cubicBezTo>
                  <a:cubicBezTo>
                    <a:pt x="535" y="202"/>
                    <a:pt x="535" y="202"/>
                    <a:pt x="535" y="202"/>
                  </a:cubicBezTo>
                  <a:moveTo>
                    <a:pt x="535" y="202"/>
                  </a:moveTo>
                  <a:cubicBezTo>
                    <a:pt x="535" y="202"/>
                    <a:pt x="535" y="202"/>
                    <a:pt x="535" y="202"/>
                  </a:cubicBezTo>
                  <a:cubicBezTo>
                    <a:pt x="535" y="202"/>
                    <a:pt x="535" y="202"/>
                    <a:pt x="535" y="202"/>
                  </a:cubicBezTo>
                  <a:moveTo>
                    <a:pt x="535" y="202"/>
                  </a:moveTo>
                  <a:cubicBezTo>
                    <a:pt x="535" y="202"/>
                    <a:pt x="535" y="202"/>
                    <a:pt x="535" y="202"/>
                  </a:cubicBezTo>
                  <a:cubicBezTo>
                    <a:pt x="535" y="202"/>
                    <a:pt x="535" y="202"/>
                    <a:pt x="535" y="202"/>
                  </a:cubicBezTo>
                  <a:moveTo>
                    <a:pt x="536" y="202"/>
                  </a:moveTo>
                  <a:cubicBezTo>
                    <a:pt x="535" y="202"/>
                    <a:pt x="535" y="202"/>
                    <a:pt x="535"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2" y="201"/>
                  </a:moveTo>
                  <a:cubicBezTo>
                    <a:pt x="531" y="201"/>
                    <a:pt x="531" y="201"/>
                    <a:pt x="531"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3" y="201"/>
                  </a:moveTo>
                  <a:cubicBezTo>
                    <a:pt x="532" y="201"/>
                    <a:pt x="532" y="201"/>
                    <a:pt x="532"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cubicBezTo>
                    <a:pt x="533" y="201"/>
                    <a:pt x="533" y="201"/>
                    <a:pt x="533" y="201"/>
                  </a:cubicBezTo>
                  <a:cubicBezTo>
                    <a:pt x="533" y="201"/>
                    <a:pt x="533" y="201"/>
                    <a:pt x="533"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cubicBezTo>
                    <a:pt x="530" y="201"/>
                    <a:pt x="530" y="201"/>
                    <a:pt x="530" y="201"/>
                  </a:cubicBezTo>
                  <a:moveTo>
                    <a:pt x="531" y="201"/>
                  </a:moveTo>
                  <a:cubicBezTo>
                    <a:pt x="531" y="201"/>
                    <a:pt x="531" y="201"/>
                    <a:pt x="531" y="201"/>
                  </a:cubicBezTo>
                  <a:cubicBezTo>
                    <a:pt x="531" y="201"/>
                    <a:pt x="531" y="201"/>
                    <a:pt x="531" y="201"/>
                  </a:cubicBezTo>
                  <a:cubicBezTo>
                    <a:pt x="530" y="201"/>
                    <a:pt x="530" y="201"/>
                    <a:pt x="530"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cubicBezTo>
                    <a:pt x="531" y="201"/>
                    <a:pt x="531" y="201"/>
                    <a:pt x="531" y="201"/>
                  </a:cubicBezTo>
                  <a:moveTo>
                    <a:pt x="608" y="180"/>
                  </a:moveTo>
                  <a:cubicBezTo>
                    <a:pt x="611" y="175"/>
                    <a:pt x="614" y="171"/>
                    <a:pt x="617" y="167"/>
                  </a:cubicBezTo>
                  <a:cubicBezTo>
                    <a:pt x="614" y="167"/>
                    <a:pt x="612" y="166"/>
                    <a:pt x="610" y="166"/>
                  </a:cubicBezTo>
                  <a:cubicBezTo>
                    <a:pt x="612" y="166"/>
                    <a:pt x="614" y="167"/>
                    <a:pt x="617" y="167"/>
                  </a:cubicBezTo>
                  <a:cubicBezTo>
                    <a:pt x="614" y="171"/>
                    <a:pt x="611" y="175"/>
                    <a:pt x="608" y="180"/>
                  </a:cubicBezTo>
                  <a:moveTo>
                    <a:pt x="601" y="172"/>
                  </a:moveTo>
                  <a:cubicBezTo>
                    <a:pt x="601" y="172"/>
                    <a:pt x="601" y="172"/>
                    <a:pt x="601" y="172"/>
                  </a:cubicBezTo>
                  <a:cubicBezTo>
                    <a:pt x="601" y="172"/>
                    <a:pt x="601" y="172"/>
                    <a:pt x="601" y="172"/>
                  </a:cubicBezTo>
                  <a:moveTo>
                    <a:pt x="602" y="171"/>
                  </a:moveTo>
                  <a:cubicBezTo>
                    <a:pt x="602" y="171"/>
                    <a:pt x="602" y="172"/>
                    <a:pt x="601" y="172"/>
                  </a:cubicBezTo>
                  <a:cubicBezTo>
                    <a:pt x="602" y="172"/>
                    <a:pt x="602" y="171"/>
                    <a:pt x="602" y="171"/>
                  </a:cubicBezTo>
                  <a:moveTo>
                    <a:pt x="603" y="171"/>
                  </a:moveTo>
                  <a:cubicBezTo>
                    <a:pt x="602" y="171"/>
                    <a:pt x="602" y="171"/>
                    <a:pt x="602" y="171"/>
                  </a:cubicBezTo>
                  <a:cubicBezTo>
                    <a:pt x="602" y="171"/>
                    <a:pt x="602" y="171"/>
                    <a:pt x="603" y="171"/>
                  </a:cubicBezTo>
                  <a:moveTo>
                    <a:pt x="603" y="170"/>
                  </a:moveTo>
                  <a:cubicBezTo>
                    <a:pt x="603" y="170"/>
                    <a:pt x="603" y="170"/>
                    <a:pt x="603" y="171"/>
                  </a:cubicBezTo>
                  <a:cubicBezTo>
                    <a:pt x="603" y="170"/>
                    <a:pt x="603" y="170"/>
                    <a:pt x="603" y="170"/>
                  </a:cubicBezTo>
                  <a:moveTo>
                    <a:pt x="604" y="170"/>
                  </a:moveTo>
                  <a:cubicBezTo>
                    <a:pt x="604" y="170"/>
                    <a:pt x="604" y="170"/>
                    <a:pt x="603" y="170"/>
                  </a:cubicBezTo>
                  <a:cubicBezTo>
                    <a:pt x="604" y="170"/>
                    <a:pt x="604" y="170"/>
                    <a:pt x="604" y="170"/>
                  </a:cubicBezTo>
                  <a:moveTo>
                    <a:pt x="604" y="169"/>
                  </a:moveTo>
                  <a:cubicBezTo>
                    <a:pt x="604" y="169"/>
                    <a:pt x="604" y="169"/>
                    <a:pt x="604" y="170"/>
                  </a:cubicBezTo>
                  <a:cubicBezTo>
                    <a:pt x="604" y="169"/>
                    <a:pt x="604" y="169"/>
                    <a:pt x="604" y="169"/>
                  </a:cubicBezTo>
                  <a:moveTo>
                    <a:pt x="605" y="169"/>
                  </a:moveTo>
                  <a:cubicBezTo>
                    <a:pt x="605" y="169"/>
                    <a:pt x="605" y="169"/>
                    <a:pt x="604" y="169"/>
                  </a:cubicBezTo>
                  <a:cubicBezTo>
                    <a:pt x="605" y="169"/>
                    <a:pt x="605" y="169"/>
                    <a:pt x="605" y="169"/>
                  </a:cubicBezTo>
                  <a:moveTo>
                    <a:pt x="605" y="168"/>
                  </a:moveTo>
                  <a:cubicBezTo>
                    <a:pt x="605" y="168"/>
                    <a:pt x="605" y="168"/>
                    <a:pt x="605" y="169"/>
                  </a:cubicBezTo>
                  <a:cubicBezTo>
                    <a:pt x="605" y="168"/>
                    <a:pt x="605" y="168"/>
                    <a:pt x="605" y="168"/>
                  </a:cubicBezTo>
                  <a:moveTo>
                    <a:pt x="607" y="167"/>
                  </a:moveTo>
                  <a:cubicBezTo>
                    <a:pt x="607" y="167"/>
                    <a:pt x="606" y="168"/>
                    <a:pt x="605" y="168"/>
                  </a:cubicBezTo>
                  <a:cubicBezTo>
                    <a:pt x="606" y="168"/>
                    <a:pt x="607" y="167"/>
                    <a:pt x="607" y="167"/>
                  </a:cubicBezTo>
                  <a:moveTo>
                    <a:pt x="608" y="166"/>
                  </a:moveTo>
                  <a:cubicBezTo>
                    <a:pt x="608" y="166"/>
                    <a:pt x="607" y="167"/>
                    <a:pt x="607" y="167"/>
                  </a:cubicBezTo>
                  <a:cubicBezTo>
                    <a:pt x="607" y="167"/>
                    <a:pt x="608" y="166"/>
                    <a:pt x="608" y="166"/>
                  </a:cubicBezTo>
                  <a:moveTo>
                    <a:pt x="609" y="165"/>
                  </a:moveTo>
                  <a:cubicBezTo>
                    <a:pt x="609" y="165"/>
                    <a:pt x="609" y="165"/>
                    <a:pt x="608" y="166"/>
                  </a:cubicBezTo>
                  <a:cubicBezTo>
                    <a:pt x="609" y="165"/>
                    <a:pt x="609" y="165"/>
                    <a:pt x="609" y="165"/>
                  </a:cubicBezTo>
                  <a:moveTo>
                    <a:pt x="610" y="164"/>
                  </a:moveTo>
                  <a:cubicBezTo>
                    <a:pt x="610" y="164"/>
                    <a:pt x="609" y="164"/>
                    <a:pt x="609" y="165"/>
                  </a:cubicBezTo>
                  <a:cubicBezTo>
                    <a:pt x="609" y="164"/>
                    <a:pt x="610" y="164"/>
                    <a:pt x="610" y="164"/>
                  </a:cubicBezTo>
                  <a:moveTo>
                    <a:pt x="611" y="163"/>
                  </a:moveTo>
                  <a:cubicBezTo>
                    <a:pt x="611" y="163"/>
                    <a:pt x="611" y="164"/>
                    <a:pt x="610" y="164"/>
                  </a:cubicBezTo>
                  <a:cubicBezTo>
                    <a:pt x="611" y="164"/>
                    <a:pt x="611" y="163"/>
                    <a:pt x="611" y="163"/>
                  </a:cubicBezTo>
                  <a:moveTo>
                    <a:pt x="611" y="163"/>
                  </a:moveTo>
                  <a:cubicBezTo>
                    <a:pt x="612" y="163"/>
                    <a:pt x="612" y="162"/>
                    <a:pt x="612" y="162"/>
                  </a:cubicBezTo>
                  <a:cubicBezTo>
                    <a:pt x="612" y="162"/>
                    <a:pt x="612" y="163"/>
                    <a:pt x="611" y="163"/>
                  </a:cubicBezTo>
                  <a:moveTo>
                    <a:pt x="612" y="162"/>
                  </a:moveTo>
                  <a:cubicBezTo>
                    <a:pt x="612" y="162"/>
                    <a:pt x="612" y="162"/>
                    <a:pt x="613" y="161"/>
                  </a:cubicBezTo>
                  <a:cubicBezTo>
                    <a:pt x="612" y="162"/>
                    <a:pt x="612" y="162"/>
                    <a:pt x="612" y="162"/>
                  </a:cubicBezTo>
                  <a:moveTo>
                    <a:pt x="613" y="161"/>
                  </a:moveTo>
                  <a:cubicBezTo>
                    <a:pt x="613" y="161"/>
                    <a:pt x="613" y="161"/>
                    <a:pt x="613" y="161"/>
                  </a:cubicBezTo>
                  <a:cubicBezTo>
                    <a:pt x="613" y="161"/>
                    <a:pt x="613" y="161"/>
                    <a:pt x="613" y="161"/>
                  </a:cubicBezTo>
                  <a:moveTo>
                    <a:pt x="613" y="161"/>
                  </a:moveTo>
                  <a:cubicBezTo>
                    <a:pt x="613" y="161"/>
                    <a:pt x="614" y="160"/>
                    <a:pt x="614" y="160"/>
                  </a:cubicBezTo>
                  <a:cubicBezTo>
                    <a:pt x="614" y="160"/>
                    <a:pt x="613" y="161"/>
                    <a:pt x="613" y="161"/>
                  </a:cubicBezTo>
                  <a:moveTo>
                    <a:pt x="614" y="160"/>
                  </a:moveTo>
                  <a:cubicBezTo>
                    <a:pt x="614" y="160"/>
                    <a:pt x="614" y="160"/>
                    <a:pt x="614" y="160"/>
                  </a:cubicBezTo>
                  <a:cubicBezTo>
                    <a:pt x="614" y="160"/>
                    <a:pt x="614" y="160"/>
                    <a:pt x="614" y="160"/>
                  </a:cubicBezTo>
                  <a:moveTo>
                    <a:pt x="615" y="160"/>
                  </a:moveTo>
                  <a:cubicBezTo>
                    <a:pt x="615" y="160"/>
                    <a:pt x="614" y="160"/>
                    <a:pt x="614" y="160"/>
                  </a:cubicBezTo>
                  <a:cubicBezTo>
                    <a:pt x="614" y="160"/>
                    <a:pt x="615" y="160"/>
                    <a:pt x="615" y="160"/>
                  </a:cubicBezTo>
                  <a:moveTo>
                    <a:pt x="615" y="160"/>
                  </a:moveTo>
                  <a:cubicBezTo>
                    <a:pt x="615" y="160"/>
                    <a:pt x="615" y="160"/>
                    <a:pt x="615" y="160"/>
                  </a:cubicBezTo>
                  <a:cubicBezTo>
                    <a:pt x="615" y="160"/>
                    <a:pt x="615" y="160"/>
                    <a:pt x="615" y="160"/>
                  </a:cubicBezTo>
                  <a:moveTo>
                    <a:pt x="616" y="160"/>
                  </a:moveTo>
                  <a:cubicBezTo>
                    <a:pt x="616" y="160"/>
                    <a:pt x="616" y="160"/>
                    <a:pt x="615" y="160"/>
                  </a:cubicBezTo>
                  <a:cubicBezTo>
                    <a:pt x="616" y="160"/>
                    <a:pt x="616" y="160"/>
                    <a:pt x="616" y="160"/>
                  </a:cubicBezTo>
                  <a:moveTo>
                    <a:pt x="616" y="160"/>
                  </a:moveTo>
                  <a:cubicBezTo>
                    <a:pt x="616" y="160"/>
                    <a:pt x="616" y="160"/>
                    <a:pt x="616" y="160"/>
                  </a:cubicBezTo>
                  <a:cubicBezTo>
                    <a:pt x="616" y="160"/>
                    <a:pt x="616" y="160"/>
                    <a:pt x="616" y="160"/>
                  </a:cubicBezTo>
                  <a:moveTo>
                    <a:pt x="616" y="160"/>
                  </a:moveTo>
                  <a:cubicBezTo>
                    <a:pt x="616" y="160"/>
                    <a:pt x="616" y="160"/>
                    <a:pt x="616" y="160"/>
                  </a:cubicBezTo>
                  <a:cubicBezTo>
                    <a:pt x="616" y="160"/>
                    <a:pt x="616" y="160"/>
                    <a:pt x="616" y="160"/>
                  </a:cubicBezTo>
                  <a:moveTo>
                    <a:pt x="616" y="160"/>
                  </a:moveTo>
                  <a:cubicBezTo>
                    <a:pt x="616"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26" y="161"/>
                  </a:moveTo>
                  <a:cubicBezTo>
                    <a:pt x="623" y="161"/>
                    <a:pt x="620" y="160"/>
                    <a:pt x="617" y="160"/>
                  </a:cubicBezTo>
                  <a:cubicBezTo>
                    <a:pt x="618" y="160"/>
                    <a:pt x="619" y="160"/>
                    <a:pt x="619" y="160"/>
                  </a:cubicBezTo>
                  <a:cubicBezTo>
                    <a:pt x="622" y="161"/>
                    <a:pt x="624" y="161"/>
                    <a:pt x="627" y="162"/>
                  </a:cubicBezTo>
                  <a:cubicBezTo>
                    <a:pt x="627" y="162"/>
                    <a:pt x="627" y="162"/>
                    <a:pt x="626" y="161"/>
                  </a:cubicBezTo>
                  <a:moveTo>
                    <a:pt x="630" y="141"/>
                  </a:moveTo>
                  <a:cubicBezTo>
                    <a:pt x="635" y="142"/>
                    <a:pt x="641" y="143"/>
                    <a:pt x="646" y="144"/>
                  </a:cubicBezTo>
                  <a:cubicBezTo>
                    <a:pt x="641" y="143"/>
                    <a:pt x="635" y="142"/>
                    <a:pt x="630" y="141"/>
                  </a:cubicBezTo>
                  <a:moveTo>
                    <a:pt x="653" y="145"/>
                  </a:moveTo>
                  <a:cubicBezTo>
                    <a:pt x="650" y="145"/>
                    <a:pt x="648" y="145"/>
                    <a:pt x="646" y="144"/>
                  </a:cubicBezTo>
                  <a:cubicBezTo>
                    <a:pt x="648" y="145"/>
                    <a:pt x="650" y="145"/>
                    <a:pt x="653" y="145"/>
                  </a:cubicBezTo>
                  <a:moveTo>
                    <a:pt x="652" y="152"/>
                  </a:moveTo>
                  <a:cubicBezTo>
                    <a:pt x="654" y="148"/>
                    <a:pt x="657" y="144"/>
                    <a:pt x="659" y="139"/>
                  </a:cubicBezTo>
                  <a:cubicBezTo>
                    <a:pt x="657" y="144"/>
                    <a:pt x="654" y="148"/>
                    <a:pt x="652" y="152"/>
                  </a:cubicBezTo>
                  <a:moveTo>
                    <a:pt x="659" y="139"/>
                  </a:moveTo>
                  <a:cubicBezTo>
                    <a:pt x="653" y="145"/>
                    <a:pt x="653" y="145"/>
                    <a:pt x="653" y="145"/>
                  </a:cubicBezTo>
                  <a:cubicBezTo>
                    <a:pt x="659" y="139"/>
                    <a:pt x="659" y="139"/>
                    <a:pt x="659" y="139"/>
                  </a:cubicBezTo>
                  <a:moveTo>
                    <a:pt x="687" y="87"/>
                  </a:moveTo>
                  <a:cubicBezTo>
                    <a:pt x="688" y="87"/>
                    <a:pt x="690" y="87"/>
                    <a:pt x="692" y="88"/>
                  </a:cubicBezTo>
                  <a:cubicBezTo>
                    <a:pt x="690" y="87"/>
                    <a:pt x="688" y="87"/>
                    <a:pt x="687" y="87"/>
                  </a:cubicBezTo>
                  <a:moveTo>
                    <a:pt x="692" y="88"/>
                  </a:moveTo>
                  <a:cubicBezTo>
                    <a:pt x="693" y="88"/>
                    <a:pt x="694" y="88"/>
                    <a:pt x="695" y="88"/>
                  </a:cubicBezTo>
                  <a:cubicBezTo>
                    <a:pt x="694" y="88"/>
                    <a:pt x="693" y="88"/>
                    <a:pt x="692" y="88"/>
                  </a:cubicBezTo>
                  <a:moveTo>
                    <a:pt x="689" y="81"/>
                  </a:moveTo>
                  <a:cubicBezTo>
                    <a:pt x="699" y="79"/>
                    <a:pt x="699" y="79"/>
                    <a:pt x="699" y="79"/>
                  </a:cubicBezTo>
                  <a:cubicBezTo>
                    <a:pt x="689" y="81"/>
                    <a:pt x="689" y="81"/>
                    <a:pt x="689" y="81"/>
                  </a:cubicBezTo>
                  <a:cubicBezTo>
                    <a:pt x="686" y="81"/>
                    <a:pt x="683" y="80"/>
                    <a:pt x="679" y="80"/>
                  </a:cubicBezTo>
                  <a:cubicBezTo>
                    <a:pt x="683" y="80"/>
                    <a:pt x="686" y="81"/>
                    <a:pt x="689" y="81"/>
                  </a:cubicBezTo>
                  <a:moveTo>
                    <a:pt x="632" y="63"/>
                  </a:moveTo>
                  <a:cubicBezTo>
                    <a:pt x="630" y="63"/>
                    <a:pt x="629" y="63"/>
                    <a:pt x="628" y="62"/>
                  </a:cubicBezTo>
                  <a:cubicBezTo>
                    <a:pt x="629" y="63"/>
                    <a:pt x="630" y="63"/>
                    <a:pt x="632" y="63"/>
                  </a:cubicBezTo>
                  <a:moveTo>
                    <a:pt x="632" y="63"/>
                  </a:moveTo>
                  <a:cubicBezTo>
                    <a:pt x="640" y="59"/>
                    <a:pt x="640" y="59"/>
                    <a:pt x="640" y="59"/>
                  </a:cubicBezTo>
                  <a:cubicBezTo>
                    <a:pt x="632" y="63"/>
                    <a:pt x="632" y="63"/>
                    <a:pt x="632" y="63"/>
                  </a:cubicBezTo>
                  <a:moveTo>
                    <a:pt x="697" y="100"/>
                  </a:moveTo>
                  <a:cubicBezTo>
                    <a:pt x="708" y="95"/>
                    <a:pt x="723" y="87"/>
                    <a:pt x="734" y="80"/>
                  </a:cubicBezTo>
                  <a:cubicBezTo>
                    <a:pt x="724" y="81"/>
                    <a:pt x="709" y="82"/>
                    <a:pt x="698" y="83"/>
                  </a:cubicBezTo>
                  <a:cubicBezTo>
                    <a:pt x="706" y="73"/>
                    <a:pt x="706" y="73"/>
                    <a:pt x="706" y="73"/>
                  </a:cubicBezTo>
                  <a:cubicBezTo>
                    <a:pt x="698" y="66"/>
                    <a:pt x="698" y="66"/>
                    <a:pt x="698" y="66"/>
                  </a:cubicBezTo>
                  <a:cubicBezTo>
                    <a:pt x="691" y="76"/>
                    <a:pt x="691" y="76"/>
                    <a:pt x="691" y="76"/>
                  </a:cubicBezTo>
                  <a:cubicBezTo>
                    <a:pt x="698" y="66"/>
                    <a:pt x="698" y="66"/>
                    <a:pt x="698" y="66"/>
                  </a:cubicBezTo>
                  <a:cubicBezTo>
                    <a:pt x="673" y="65"/>
                    <a:pt x="672" y="65"/>
                    <a:pt x="657" y="63"/>
                  </a:cubicBezTo>
                  <a:cubicBezTo>
                    <a:pt x="651" y="62"/>
                    <a:pt x="645" y="61"/>
                    <a:pt x="640" y="59"/>
                  </a:cubicBezTo>
                  <a:cubicBezTo>
                    <a:pt x="632" y="63"/>
                    <a:pt x="632" y="63"/>
                    <a:pt x="632" y="63"/>
                  </a:cubicBezTo>
                  <a:cubicBezTo>
                    <a:pt x="630" y="63"/>
                    <a:pt x="629" y="63"/>
                    <a:pt x="628" y="62"/>
                  </a:cubicBezTo>
                  <a:cubicBezTo>
                    <a:pt x="620" y="61"/>
                    <a:pt x="612" y="63"/>
                    <a:pt x="604" y="61"/>
                  </a:cubicBezTo>
                  <a:cubicBezTo>
                    <a:pt x="605" y="61"/>
                    <a:pt x="606" y="61"/>
                    <a:pt x="607" y="62"/>
                  </a:cubicBezTo>
                  <a:cubicBezTo>
                    <a:pt x="613" y="62"/>
                    <a:pt x="621" y="61"/>
                    <a:pt x="628" y="62"/>
                  </a:cubicBezTo>
                  <a:cubicBezTo>
                    <a:pt x="630" y="60"/>
                    <a:pt x="630" y="60"/>
                    <a:pt x="632" y="58"/>
                  </a:cubicBezTo>
                  <a:cubicBezTo>
                    <a:pt x="631" y="57"/>
                    <a:pt x="631" y="57"/>
                    <a:pt x="631" y="56"/>
                  </a:cubicBezTo>
                  <a:cubicBezTo>
                    <a:pt x="630" y="56"/>
                    <a:pt x="608" y="51"/>
                    <a:pt x="602" y="59"/>
                  </a:cubicBezTo>
                  <a:cubicBezTo>
                    <a:pt x="603" y="59"/>
                    <a:pt x="603" y="60"/>
                    <a:pt x="603" y="61"/>
                  </a:cubicBezTo>
                  <a:cubicBezTo>
                    <a:pt x="603" y="60"/>
                    <a:pt x="603" y="59"/>
                    <a:pt x="602" y="59"/>
                  </a:cubicBezTo>
                  <a:cubicBezTo>
                    <a:pt x="604" y="57"/>
                    <a:pt x="604" y="57"/>
                    <a:pt x="607" y="55"/>
                  </a:cubicBezTo>
                  <a:cubicBezTo>
                    <a:pt x="604" y="55"/>
                    <a:pt x="602" y="54"/>
                    <a:pt x="600" y="53"/>
                  </a:cubicBezTo>
                  <a:cubicBezTo>
                    <a:pt x="586" y="53"/>
                    <a:pt x="586" y="53"/>
                    <a:pt x="586" y="53"/>
                  </a:cubicBezTo>
                  <a:cubicBezTo>
                    <a:pt x="600" y="53"/>
                    <a:pt x="600" y="53"/>
                    <a:pt x="600" y="53"/>
                  </a:cubicBezTo>
                  <a:cubicBezTo>
                    <a:pt x="586" y="53"/>
                    <a:pt x="586" y="53"/>
                    <a:pt x="586" y="53"/>
                  </a:cubicBezTo>
                  <a:cubicBezTo>
                    <a:pt x="567" y="64"/>
                    <a:pt x="548" y="76"/>
                    <a:pt x="529" y="89"/>
                  </a:cubicBezTo>
                  <a:cubicBezTo>
                    <a:pt x="529" y="89"/>
                    <a:pt x="529" y="89"/>
                    <a:pt x="529" y="90"/>
                  </a:cubicBezTo>
                  <a:cubicBezTo>
                    <a:pt x="529" y="89"/>
                    <a:pt x="529" y="89"/>
                    <a:pt x="529" y="89"/>
                  </a:cubicBezTo>
                  <a:cubicBezTo>
                    <a:pt x="528" y="89"/>
                    <a:pt x="526" y="91"/>
                    <a:pt x="525" y="91"/>
                  </a:cubicBezTo>
                  <a:cubicBezTo>
                    <a:pt x="525" y="91"/>
                    <a:pt x="526" y="92"/>
                    <a:pt x="527" y="92"/>
                  </a:cubicBezTo>
                  <a:cubicBezTo>
                    <a:pt x="525" y="96"/>
                    <a:pt x="523" y="102"/>
                    <a:pt x="521" y="106"/>
                  </a:cubicBezTo>
                  <a:cubicBezTo>
                    <a:pt x="517" y="112"/>
                    <a:pt x="517" y="112"/>
                    <a:pt x="517" y="112"/>
                  </a:cubicBezTo>
                  <a:cubicBezTo>
                    <a:pt x="512" y="119"/>
                    <a:pt x="512" y="119"/>
                    <a:pt x="512" y="119"/>
                  </a:cubicBezTo>
                  <a:cubicBezTo>
                    <a:pt x="508" y="122"/>
                    <a:pt x="503" y="126"/>
                    <a:pt x="499" y="130"/>
                  </a:cubicBezTo>
                  <a:cubicBezTo>
                    <a:pt x="495" y="136"/>
                    <a:pt x="495" y="136"/>
                    <a:pt x="495" y="136"/>
                  </a:cubicBezTo>
                  <a:cubicBezTo>
                    <a:pt x="498" y="137"/>
                    <a:pt x="501" y="139"/>
                    <a:pt x="505" y="140"/>
                  </a:cubicBezTo>
                  <a:cubicBezTo>
                    <a:pt x="503" y="148"/>
                    <a:pt x="503" y="148"/>
                    <a:pt x="503" y="148"/>
                  </a:cubicBezTo>
                  <a:cubicBezTo>
                    <a:pt x="491" y="160"/>
                    <a:pt x="491" y="160"/>
                    <a:pt x="491" y="160"/>
                  </a:cubicBezTo>
                  <a:cubicBezTo>
                    <a:pt x="490" y="159"/>
                    <a:pt x="489" y="159"/>
                    <a:pt x="489" y="159"/>
                  </a:cubicBezTo>
                  <a:cubicBezTo>
                    <a:pt x="484" y="163"/>
                    <a:pt x="480" y="167"/>
                    <a:pt x="476" y="171"/>
                  </a:cubicBezTo>
                  <a:cubicBezTo>
                    <a:pt x="467" y="168"/>
                    <a:pt x="467" y="168"/>
                    <a:pt x="467" y="168"/>
                  </a:cubicBezTo>
                  <a:cubicBezTo>
                    <a:pt x="452" y="188"/>
                    <a:pt x="452" y="188"/>
                    <a:pt x="452" y="188"/>
                  </a:cubicBezTo>
                  <a:cubicBezTo>
                    <a:pt x="449" y="195"/>
                    <a:pt x="449" y="195"/>
                    <a:pt x="449" y="195"/>
                  </a:cubicBezTo>
                  <a:cubicBezTo>
                    <a:pt x="450" y="195"/>
                    <a:pt x="451" y="196"/>
                    <a:pt x="452" y="196"/>
                  </a:cubicBezTo>
                  <a:cubicBezTo>
                    <a:pt x="456" y="192"/>
                    <a:pt x="460" y="188"/>
                    <a:pt x="464" y="183"/>
                  </a:cubicBezTo>
                  <a:cubicBezTo>
                    <a:pt x="465" y="175"/>
                    <a:pt x="465" y="175"/>
                    <a:pt x="465" y="175"/>
                  </a:cubicBezTo>
                  <a:cubicBezTo>
                    <a:pt x="464" y="183"/>
                    <a:pt x="464" y="183"/>
                    <a:pt x="464" y="183"/>
                  </a:cubicBezTo>
                  <a:cubicBezTo>
                    <a:pt x="460" y="188"/>
                    <a:pt x="456" y="192"/>
                    <a:pt x="452" y="196"/>
                  </a:cubicBezTo>
                  <a:cubicBezTo>
                    <a:pt x="459" y="199"/>
                    <a:pt x="459" y="199"/>
                    <a:pt x="459" y="199"/>
                  </a:cubicBezTo>
                  <a:cubicBezTo>
                    <a:pt x="452" y="196"/>
                    <a:pt x="452" y="196"/>
                    <a:pt x="452" y="196"/>
                  </a:cubicBezTo>
                  <a:cubicBezTo>
                    <a:pt x="451" y="196"/>
                    <a:pt x="450" y="195"/>
                    <a:pt x="449" y="195"/>
                  </a:cubicBezTo>
                  <a:cubicBezTo>
                    <a:pt x="432" y="223"/>
                    <a:pt x="432" y="223"/>
                    <a:pt x="435" y="242"/>
                  </a:cubicBezTo>
                  <a:cubicBezTo>
                    <a:pt x="437" y="234"/>
                    <a:pt x="438" y="223"/>
                    <a:pt x="439" y="216"/>
                  </a:cubicBezTo>
                  <a:cubicBezTo>
                    <a:pt x="435" y="242"/>
                    <a:pt x="435" y="242"/>
                    <a:pt x="435" y="242"/>
                  </a:cubicBezTo>
                  <a:cubicBezTo>
                    <a:pt x="452" y="254"/>
                    <a:pt x="452" y="254"/>
                    <a:pt x="452" y="254"/>
                  </a:cubicBezTo>
                  <a:cubicBezTo>
                    <a:pt x="483" y="230"/>
                    <a:pt x="483" y="230"/>
                    <a:pt x="483" y="230"/>
                  </a:cubicBezTo>
                  <a:cubicBezTo>
                    <a:pt x="514" y="206"/>
                    <a:pt x="514" y="206"/>
                    <a:pt x="514" y="206"/>
                  </a:cubicBezTo>
                  <a:cubicBezTo>
                    <a:pt x="516" y="206"/>
                    <a:pt x="518" y="207"/>
                    <a:pt x="521" y="207"/>
                  </a:cubicBezTo>
                  <a:cubicBezTo>
                    <a:pt x="535" y="212"/>
                    <a:pt x="535" y="212"/>
                    <a:pt x="535" y="212"/>
                  </a:cubicBezTo>
                  <a:cubicBezTo>
                    <a:pt x="571" y="188"/>
                    <a:pt x="571" y="188"/>
                    <a:pt x="571" y="188"/>
                  </a:cubicBezTo>
                  <a:cubicBezTo>
                    <a:pt x="546" y="203"/>
                    <a:pt x="546" y="203"/>
                    <a:pt x="538" y="203"/>
                  </a:cubicBezTo>
                  <a:cubicBezTo>
                    <a:pt x="546" y="203"/>
                    <a:pt x="546" y="203"/>
                    <a:pt x="571" y="188"/>
                  </a:cubicBezTo>
                  <a:cubicBezTo>
                    <a:pt x="582" y="189"/>
                    <a:pt x="593" y="192"/>
                    <a:pt x="604" y="193"/>
                  </a:cubicBezTo>
                  <a:cubicBezTo>
                    <a:pt x="612" y="188"/>
                    <a:pt x="612" y="188"/>
                    <a:pt x="612" y="188"/>
                  </a:cubicBezTo>
                  <a:cubicBezTo>
                    <a:pt x="613" y="188"/>
                    <a:pt x="614" y="188"/>
                    <a:pt x="615" y="188"/>
                  </a:cubicBezTo>
                  <a:cubicBezTo>
                    <a:pt x="616" y="188"/>
                    <a:pt x="618" y="189"/>
                    <a:pt x="619" y="189"/>
                  </a:cubicBezTo>
                  <a:cubicBezTo>
                    <a:pt x="626" y="177"/>
                    <a:pt x="626" y="177"/>
                    <a:pt x="626" y="177"/>
                  </a:cubicBezTo>
                  <a:cubicBezTo>
                    <a:pt x="620" y="168"/>
                    <a:pt x="620" y="168"/>
                    <a:pt x="620" y="168"/>
                  </a:cubicBezTo>
                  <a:cubicBezTo>
                    <a:pt x="622" y="168"/>
                    <a:pt x="625" y="168"/>
                    <a:pt x="627" y="168"/>
                  </a:cubicBezTo>
                  <a:cubicBezTo>
                    <a:pt x="641" y="164"/>
                    <a:pt x="641" y="164"/>
                    <a:pt x="641" y="164"/>
                  </a:cubicBezTo>
                  <a:cubicBezTo>
                    <a:pt x="642" y="162"/>
                    <a:pt x="644" y="160"/>
                    <a:pt x="645" y="158"/>
                  </a:cubicBezTo>
                  <a:cubicBezTo>
                    <a:pt x="640" y="157"/>
                    <a:pt x="636" y="156"/>
                    <a:pt x="631" y="155"/>
                  </a:cubicBezTo>
                  <a:cubicBezTo>
                    <a:pt x="636" y="156"/>
                    <a:pt x="640" y="157"/>
                    <a:pt x="645" y="158"/>
                  </a:cubicBezTo>
                  <a:cubicBezTo>
                    <a:pt x="659" y="152"/>
                    <a:pt x="659" y="152"/>
                    <a:pt x="659" y="152"/>
                  </a:cubicBezTo>
                  <a:cubicBezTo>
                    <a:pt x="665" y="147"/>
                    <a:pt x="665" y="147"/>
                    <a:pt x="665" y="147"/>
                  </a:cubicBezTo>
                  <a:cubicBezTo>
                    <a:pt x="676" y="135"/>
                    <a:pt x="676" y="135"/>
                    <a:pt x="676" y="135"/>
                  </a:cubicBezTo>
                  <a:cubicBezTo>
                    <a:pt x="670" y="128"/>
                    <a:pt x="670" y="128"/>
                    <a:pt x="670" y="128"/>
                  </a:cubicBezTo>
                  <a:cubicBezTo>
                    <a:pt x="684" y="111"/>
                    <a:pt x="684" y="111"/>
                    <a:pt x="684" y="111"/>
                  </a:cubicBezTo>
                  <a:cubicBezTo>
                    <a:pt x="683" y="111"/>
                    <a:pt x="683" y="111"/>
                    <a:pt x="681" y="111"/>
                  </a:cubicBezTo>
                  <a:cubicBezTo>
                    <a:pt x="675" y="116"/>
                    <a:pt x="675" y="116"/>
                    <a:pt x="675" y="116"/>
                  </a:cubicBezTo>
                  <a:cubicBezTo>
                    <a:pt x="681" y="111"/>
                    <a:pt x="681" y="111"/>
                    <a:pt x="681" y="111"/>
                  </a:cubicBezTo>
                  <a:cubicBezTo>
                    <a:pt x="688" y="105"/>
                    <a:pt x="688" y="105"/>
                    <a:pt x="688" y="105"/>
                  </a:cubicBezTo>
                  <a:cubicBezTo>
                    <a:pt x="689" y="105"/>
                    <a:pt x="690" y="106"/>
                    <a:pt x="691" y="106"/>
                  </a:cubicBezTo>
                  <a:cubicBezTo>
                    <a:pt x="697" y="100"/>
                    <a:pt x="697" y="100"/>
                    <a:pt x="697" y="100"/>
                  </a:cubicBezTo>
                  <a:moveTo>
                    <a:pt x="93" y="1104"/>
                  </a:moveTo>
                  <a:cubicBezTo>
                    <a:pt x="98" y="1113"/>
                    <a:pt x="98" y="1113"/>
                    <a:pt x="98" y="1113"/>
                  </a:cubicBezTo>
                  <a:cubicBezTo>
                    <a:pt x="92" y="1102"/>
                    <a:pt x="92" y="1102"/>
                    <a:pt x="92" y="1102"/>
                  </a:cubicBezTo>
                  <a:cubicBezTo>
                    <a:pt x="87" y="1093"/>
                    <a:pt x="87" y="1093"/>
                    <a:pt x="87" y="1093"/>
                  </a:cubicBezTo>
                  <a:cubicBezTo>
                    <a:pt x="93" y="1104"/>
                    <a:pt x="93" y="1104"/>
                    <a:pt x="93" y="1104"/>
                  </a:cubicBezTo>
                  <a:moveTo>
                    <a:pt x="350" y="1401"/>
                  </a:moveTo>
                  <a:cubicBezTo>
                    <a:pt x="262" y="1327"/>
                    <a:pt x="195" y="1226"/>
                    <a:pt x="156" y="1105"/>
                  </a:cubicBezTo>
                  <a:cubicBezTo>
                    <a:pt x="143" y="1099"/>
                    <a:pt x="130" y="1092"/>
                    <a:pt x="118" y="1085"/>
                  </a:cubicBezTo>
                  <a:cubicBezTo>
                    <a:pt x="96" y="1074"/>
                    <a:pt x="80" y="1061"/>
                    <a:pt x="67" y="1048"/>
                  </a:cubicBezTo>
                  <a:cubicBezTo>
                    <a:pt x="78" y="1075"/>
                    <a:pt x="78" y="1075"/>
                    <a:pt x="78" y="1075"/>
                  </a:cubicBezTo>
                  <a:cubicBezTo>
                    <a:pt x="84" y="1085"/>
                    <a:pt x="84" y="1085"/>
                    <a:pt x="84" y="1085"/>
                  </a:cubicBezTo>
                  <a:cubicBezTo>
                    <a:pt x="85" y="1088"/>
                    <a:pt x="86" y="1090"/>
                    <a:pt x="87" y="1093"/>
                  </a:cubicBezTo>
                  <a:cubicBezTo>
                    <a:pt x="92" y="1102"/>
                    <a:pt x="92" y="1102"/>
                    <a:pt x="92" y="1102"/>
                  </a:cubicBezTo>
                  <a:cubicBezTo>
                    <a:pt x="98" y="1113"/>
                    <a:pt x="98" y="1113"/>
                    <a:pt x="98" y="1113"/>
                  </a:cubicBezTo>
                  <a:cubicBezTo>
                    <a:pt x="123" y="1152"/>
                    <a:pt x="123" y="1152"/>
                    <a:pt x="123" y="1152"/>
                  </a:cubicBezTo>
                  <a:cubicBezTo>
                    <a:pt x="130" y="1161"/>
                    <a:pt x="130" y="1161"/>
                    <a:pt x="130" y="1161"/>
                  </a:cubicBezTo>
                  <a:cubicBezTo>
                    <a:pt x="149" y="1185"/>
                    <a:pt x="149" y="1185"/>
                    <a:pt x="149" y="1185"/>
                  </a:cubicBezTo>
                  <a:cubicBezTo>
                    <a:pt x="198" y="1272"/>
                    <a:pt x="225" y="1309"/>
                    <a:pt x="310" y="1380"/>
                  </a:cubicBezTo>
                  <a:cubicBezTo>
                    <a:pt x="370" y="1423"/>
                    <a:pt x="371" y="1425"/>
                    <a:pt x="407" y="1445"/>
                  </a:cubicBezTo>
                  <a:cubicBezTo>
                    <a:pt x="379" y="1428"/>
                    <a:pt x="379" y="1428"/>
                    <a:pt x="379" y="1428"/>
                  </a:cubicBezTo>
                  <a:cubicBezTo>
                    <a:pt x="372" y="1423"/>
                    <a:pt x="372" y="1423"/>
                    <a:pt x="372" y="1423"/>
                  </a:cubicBezTo>
                  <a:cubicBezTo>
                    <a:pt x="364" y="1417"/>
                    <a:pt x="355" y="1411"/>
                    <a:pt x="346" y="1404"/>
                  </a:cubicBezTo>
                  <a:cubicBezTo>
                    <a:pt x="356" y="1410"/>
                    <a:pt x="356" y="1410"/>
                    <a:pt x="356" y="1410"/>
                  </a:cubicBezTo>
                  <a:cubicBezTo>
                    <a:pt x="342" y="1396"/>
                    <a:pt x="342" y="1396"/>
                    <a:pt x="342" y="1396"/>
                  </a:cubicBezTo>
                  <a:cubicBezTo>
                    <a:pt x="344" y="1398"/>
                    <a:pt x="347" y="1399"/>
                    <a:pt x="350" y="1401"/>
                  </a:cubicBezTo>
                  <a:moveTo>
                    <a:pt x="1163" y="1135"/>
                  </a:moveTo>
                  <a:cubicBezTo>
                    <a:pt x="1171" y="1124"/>
                    <a:pt x="1171" y="1124"/>
                    <a:pt x="1171" y="1124"/>
                  </a:cubicBezTo>
                  <a:cubicBezTo>
                    <a:pt x="1161" y="1132"/>
                    <a:pt x="1161" y="1132"/>
                    <a:pt x="1161" y="1132"/>
                  </a:cubicBezTo>
                  <a:cubicBezTo>
                    <a:pt x="1154" y="1142"/>
                    <a:pt x="1154" y="1142"/>
                    <a:pt x="1154" y="1142"/>
                  </a:cubicBezTo>
                  <a:cubicBezTo>
                    <a:pt x="1163" y="1135"/>
                    <a:pt x="1163" y="1135"/>
                    <a:pt x="1163" y="1135"/>
                  </a:cubicBezTo>
                  <a:moveTo>
                    <a:pt x="805" y="1119"/>
                  </a:moveTo>
                  <a:cubicBezTo>
                    <a:pt x="845" y="1161"/>
                    <a:pt x="845" y="1161"/>
                    <a:pt x="845" y="1161"/>
                  </a:cubicBezTo>
                  <a:cubicBezTo>
                    <a:pt x="836" y="1146"/>
                    <a:pt x="823" y="1127"/>
                    <a:pt x="814" y="1112"/>
                  </a:cubicBezTo>
                  <a:cubicBezTo>
                    <a:pt x="805" y="1119"/>
                    <a:pt x="805" y="1119"/>
                    <a:pt x="805" y="1119"/>
                  </a:cubicBezTo>
                  <a:moveTo>
                    <a:pt x="156" y="1105"/>
                  </a:moveTo>
                  <a:cubicBezTo>
                    <a:pt x="209" y="1128"/>
                    <a:pt x="275" y="1148"/>
                    <a:pt x="351" y="1164"/>
                  </a:cubicBezTo>
                  <a:cubicBezTo>
                    <a:pt x="343" y="1132"/>
                    <a:pt x="343" y="1132"/>
                    <a:pt x="343" y="1132"/>
                  </a:cubicBezTo>
                  <a:cubicBezTo>
                    <a:pt x="339" y="1127"/>
                    <a:pt x="339" y="1127"/>
                    <a:pt x="339" y="1127"/>
                  </a:cubicBezTo>
                  <a:cubicBezTo>
                    <a:pt x="325" y="1111"/>
                    <a:pt x="309" y="1097"/>
                    <a:pt x="293" y="1081"/>
                  </a:cubicBezTo>
                  <a:cubicBezTo>
                    <a:pt x="286" y="1079"/>
                    <a:pt x="278" y="1077"/>
                    <a:pt x="270" y="1075"/>
                  </a:cubicBezTo>
                  <a:cubicBezTo>
                    <a:pt x="266" y="1074"/>
                    <a:pt x="262" y="1074"/>
                    <a:pt x="258" y="1072"/>
                  </a:cubicBezTo>
                  <a:cubicBezTo>
                    <a:pt x="239" y="1051"/>
                    <a:pt x="239" y="1051"/>
                    <a:pt x="239" y="1051"/>
                  </a:cubicBezTo>
                  <a:cubicBezTo>
                    <a:pt x="237" y="1050"/>
                    <a:pt x="235" y="1049"/>
                    <a:pt x="233" y="1049"/>
                  </a:cubicBezTo>
                  <a:cubicBezTo>
                    <a:pt x="227" y="1039"/>
                    <a:pt x="227" y="1039"/>
                    <a:pt x="227" y="1039"/>
                  </a:cubicBezTo>
                  <a:cubicBezTo>
                    <a:pt x="225" y="1038"/>
                    <a:pt x="223" y="1038"/>
                    <a:pt x="221" y="1037"/>
                  </a:cubicBezTo>
                  <a:cubicBezTo>
                    <a:pt x="209" y="1024"/>
                    <a:pt x="209" y="1024"/>
                    <a:pt x="209" y="1024"/>
                  </a:cubicBezTo>
                  <a:cubicBezTo>
                    <a:pt x="199" y="1026"/>
                    <a:pt x="199" y="1026"/>
                    <a:pt x="199" y="1026"/>
                  </a:cubicBezTo>
                  <a:cubicBezTo>
                    <a:pt x="193" y="1021"/>
                    <a:pt x="193" y="1021"/>
                    <a:pt x="193" y="1021"/>
                  </a:cubicBezTo>
                  <a:cubicBezTo>
                    <a:pt x="203" y="1012"/>
                    <a:pt x="203" y="1012"/>
                    <a:pt x="201" y="1006"/>
                  </a:cubicBezTo>
                  <a:cubicBezTo>
                    <a:pt x="200" y="994"/>
                    <a:pt x="190" y="986"/>
                    <a:pt x="187" y="974"/>
                  </a:cubicBezTo>
                  <a:cubicBezTo>
                    <a:pt x="174" y="940"/>
                    <a:pt x="139" y="921"/>
                    <a:pt x="121" y="890"/>
                  </a:cubicBezTo>
                  <a:cubicBezTo>
                    <a:pt x="123" y="967"/>
                    <a:pt x="136" y="1039"/>
                    <a:pt x="156" y="1105"/>
                  </a:cubicBezTo>
                  <a:moveTo>
                    <a:pt x="1301" y="859"/>
                  </a:moveTo>
                  <a:cubicBezTo>
                    <a:pt x="1313" y="829"/>
                    <a:pt x="1313" y="829"/>
                    <a:pt x="1313" y="829"/>
                  </a:cubicBezTo>
                  <a:cubicBezTo>
                    <a:pt x="1289" y="862"/>
                    <a:pt x="1289" y="862"/>
                    <a:pt x="1289" y="862"/>
                  </a:cubicBezTo>
                  <a:cubicBezTo>
                    <a:pt x="1301" y="859"/>
                    <a:pt x="1301" y="859"/>
                    <a:pt x="1301" y="859"/>
                  </a:cubicBezTo>
                  <a:moveTo>
                    <a:pt x="1351" y="794"/>
                  </a:moveTo>
                  <a:cubicBezTo>
                    <a:pt x="1354" y="782"/>
                    <a:pt x="1354" y="782"/>
                    <a:pt x="1354" y="782"/>
                  </a:cubicBezTo>
                  <a:cubicBezTo>
                    <a:pt x="1348" y="791"/>
                    <a:pt x="1348" y="791"/>
                    <a:pt x="1348" y="791"/>
                  </a:cubicBezTo>
                  <a:cubicBezTo>
                    <a:pt x="1344" y="803"/>
                    <a:pt x="1344" y="803"/>
                    <a:pt x="1344" y="803"/>
                  </a:cubicBezTo>
                  <a:cubicBezTo>
                    <a:pt x="1351" y="794"/>
                    <a:pt x="1351" y="794"/>
                    <a:pt x="1351" y="794"/>
                  </a:cubicBezTo>
                  <a:moveTo>
                    <a:pt x="1096" y="700"/>
                  </a:moveTo>
                  <a:cubicBezTo>
                    <a:pt x="1112" y="707"/>
                    <a:pt x="1112" y="707"/>
                    <a:pt x="1112" y="707"/>
                  </a:cubicBezTo>
                  <a:cubicBezTo>
                    <a:pt x="1100" y="671"/>
                    <a:pt x="1100" y="671"/>
                    <a:pt x="1100" y="671"/>
                  </a:cubicBezTo>
                  <a:cubicBezTo>
                    <a:pt x="1096" y="700"/>
                    <a:pt x="1096" y="700"/>
                    <a:pt x="1096" y="700"/>
                  </a:cubicBezTo>
                  <a:moveTo>
                    <a:pt x="1102" y="1123"/>
                  </a:moveTo>
                  <a:cubicBezTo>
                    <a:pt x="1114" y="1096"/>
                    <a:pt x="1114" y="1096"/>
                    <a:pt x="1114" y="1096"/>
                  </a:cubicBezTo>
                  <a:cubicBezTo>
                    <a:pt x="1102" y="1123"/>
                    <a:pt x="1102" y="1123"/>
                    <a:pt x="1102" y="1123"/>
                  </a:cubicBezTo>
                  <a:cubicBezTo>
                    <a:pt x="1073" y="1126"/>
                    <a:pt x="1073" y="1126"/>
                    <a:pt x="1073" y="1126"/>
                  </a:cubicBezTo>
                  <a:cubicBezTo>
                    <a:pt x="1102" y="1123"/>
                    <a:pt x="1102" y="1123"/>
                    <a:pt x="1102" y="1123"/>
                  </a:cubicBezTo>
                  <a:moveTo>
                    <a:pt x="1085" y="1121"/>
                  </a:moveTo>
                  <a:cubicBezTo>
                    <a:pt x="1082" y="1092"/>
                    <a:pt x="1082" y="1092"/>
                    <a:pt x="1082" y="1092"/>
                  </a:cubicBezTo>
                  <a:cubicBezTo>
                    <a:pt x="1090" y="1091"/>
                    <a:pt x="1098" y="1090"/>
                    <a:pt x="1106" y="1090"/>
                  </a:cubicBezTo>
                  <a:cubicBezTo>
                    <a:pt x="1085" y="1121"/>
                    <a:pt x="1085" y="1121"/>
                    <a:pt x="1085" y="1121"/>
                  </a:cubicBezTo>
                  <a:moveTo>
                    <a:pt x="1136" y="1054"/>
                  </a:moveTo>
                  <a:cubicBezTo>
                    <a:pt x="1122" y="1029"/>
                    <a:pt x="1122" y="1029"/>
                    <a:pt x="1122" y="1029"/>
                  </a:cubicBezTo>
                  <a:cubicBezTo>
                    <a:pt x="1136" y="1054"/>
                    <a:pt x="1136" y="1054"/>
                    <a:pt x="1136" y="1054"/>
                  </a:cubicBezTo>
                  <a:moveTo>
                    <a:pt x="1136" y="1054"/>
                  </a:moveTo>
                  <a:cubicBezTo>
                    <a:pt x="1140" y="1025"/>
                    <a:pt x="1140" y="1025"/>
                    <a:pt x="1140" y="1025"/>
                  </a:cubicBezTo>
                  <a:cubicBezTo>
                    <a:pt x="1136" y="1054"/>
                    <a:pt x="1136" y="1054"/>
                    <a:pt x="1136" y="1054"/>
                  </a:cubicBezTo>
                  <a:moveTo>
                    <a:pt x="1142" y="932"/>
                  </a:moveTo>
                  <a:cubicBezTo>
                    <a:pt x="1141" y="926"/>
                    <a:pt x="1141" y="919"/>
                    <a:pt x="1141" y="913"/>
                  </a:cubicBezTo>
                  <a:cubicBezTo>
                    <a:pt x="1141" y="919"/>
                    <a:pt x="1141" y="926"/>
                    <a:pt x="1142" y="932"/>
                  </a:cubicBezTo>
                  <a:moveTo>
                    <a:pt x="1142" y="932"/>
                  </a:moveTo>
                  <a:cubicBezTo>
                    <a:pt x="1146" y="931"/>
                    <a:pt x="1152" y="930"/>
                    <a:pt x="1157" y="930"/>
                  </a:cubicBezTo>
                  <a:cubicBezTo>
                    <a:pt x="1152" y="930"/>
                    <a:pt x="1146" y="931"/>
                    <a:pt x="1142" y="932"/>
                  </a:cubicBezTo>
                  <a:moveTo>
                    <a:pt x="869" y="940"/>
                  </a:moveTo>
                  <a:cubicBezTo>
                    <a:pt x="860" y="902"/>
                    <a:pt x="860" y="902"/>
                    <a:pt x="860" y="902"/>
                  </a:cubicBezTo>
                  <a:cubicBezTo>
                    <a:pt x="869" y="940"/>
                    <a:pt x="869" y="940"/>
                    <a:pt x="869" y="940"/>
                  </a:cubicBezTo>
                  <a:moveTo>
                    <a:pt x="869" y="940"/>
                  </a:moveTo>
                  <a:cubicBezTo>
                    <a:pt x="888" y="928"/>
                    <a:pt x="888" y="928"/>
                    <a:pt x="888" y="928"/>
                  </a:cubicBezTo>
                  <a:cubicBezTo>
                    <a:pt x="869" y="940"/>
                    <a:pt x="869" y="940"/>
                    <a:pt x="869" y="94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699"/>
                    <a:pt x="1073" y="699"/>
                  </a:cubicBezTo>
                  <a:cubicBezTo>
                    <a:pt x="1073" y="699"/>
                    <a:pt x="1073" y="700"/>
                    <a:pt x="1073" y="700"/>
                  </a:cubicBezTo>
                  <a:moveTo>
                    <a:pt x="1073" y="699"/>
                  </a:moveTo>
                  <a:cubicBezTo>
                    <a:pt x="1073" y="699"/>
                    <a:pt x="1073" y="699"/>
                    <a:pt x="1073" y="699"/>
                  </a:cubicBezTo>
                  <a:cubicBezTo>
                    <a:pt x="1073" y="699"/>
                    <a:pt x="1073" y="699"/>
                    <a:pt x="1073" y="699"/>
                  </a:cubicBezTo>
                  <a:moveTo>
                    <a:pt x="1073" y="698"/>
                  </a:moveTo>
                  <a:cubicBezTo>
                    <a:pt x="1073" y="699"/>
                    <a:pt x="1073" y="699"/>
                    <a:pt x="1073" y="699"/>
                  </a:cubicBezTo>
                  <a:cubicBezTo>
                    <a:pt x="1073" y="699"/>
                    <a:pt x="1073" y="699"/>
                    <a:pt x="1073" y="699"/>
                  </a:cubicBezTo>
                  <a:moveTo>
                    <a:pt x="1073" y="698"/>
                  </a:moveTo>
                  <a:cubicBezTo>
                    <a:pt x="1073" y="698"/>
                    <a:pt x="1073" y="698"/>
                    <a:pt x="1073" y="698"/>
                  </a:cubicBezTo>
                  <a:cubicBezTo>
                    <a:pt x="1073" y="698"/>
                    <a:pt x="1073" y="698"/>
                    <a:pt x="1073" y="698"/>
                  </a:cubicBezTo>
                  <a:moveTo>
                    <a:pt x="1073" y="697"/>
                  </a:moveTo>
                  <a:cubicBezTo>
                    <a:pt x="1073" y="698"/>
                    <a:pt x="1073" y="698"/>
                    <a:pt x="1073" y="698"/>
                  </a:cubicBezTo>
                  <a:cubicBezTo>
                    <a:pt x="1073" y="698"/>
                    <a:pt x="1073" y="698"/>
                    <a:pt x="1073" y="697"/>
                  </a:cubicBezTo>
                  <a:moveTo>
                    <a:pt x="1073" y="697"/>
                  </a:moveTo>
                  <a:cubicBezTo>
                    <a:pt x="1073" y="697"/>
                    <a:pt x="1073" y="697"/>
                    <a:pt x="1073" y="697"/>
                  </a:cubicBezTo>
                  <a:cubicBezTo>
                    <a:pt x="1073" y="697"/>
                    <a:pt x="1073" y="697"/>
                    <a:pt x="1073" y="697"/>
                  </a:cubicBezTo>
                  <a:moveTo>
                    <a:pt x="1073" y="696"/>
                  </a:moveTo>
                  <a:cubicBezTo>
                    <a:pt x="1073" y="696"/>
                    <a:pt x="1073" y="696"/>
                    <a:pt x="1073" y="697"/>
                  </a:cubicBezTo>
                  <a:cubicBezTo>
                    <a:pt x="1073" y="696"/>
                    <a:pt x="1073" y="696"/>
                    <a:pt x="1073" y="696"/>
                  </a:cubicBezTo>
                  <a:moveTo>
                    <a:pt x="1073" y="695"/>
                  </a:moveTo>
                  <a:cubicBezTo>
                    <a:pt x="1073" y="695"/>
                    <a:pt x="1073" y="696"/>
                    <a:pt x="1073" y="696"/>
                  </a:cubicBezTo>
                  <a:cubicBezTo>
                    <a:pt x="1073" y="696"/>
                    <a:pt x="1073" y="695"/>
                    <a:pt x="1073" y="695"/>
                  </a:cubicBezTo>
                  <a:moveTo>
                    <a:pt x="1073" y="694"/>
                  </a:moveTo>
                  <a:cubicBezTo>
                    <a:pt x="1073" y="694"/>
                    <a:pt x="1073" y="695"/>
                    <a:pt x="1073" y="695"/>
                  </a:cubicBezTo>
                  <a:cubicBezTo>
                    <a:pt x="1073" y="695"/>
                    <a:pt x="1073" y="694"/>
                    <a:pt x="1073" y="694"/>
                  </a:cubicBezTo>
                  <a:moveTo>
                    <a:pt x="1073" y="694"/>
                  </a:moveTo>
                  <a:cubicBezTo>
                    <a:pt x="1073" y="694"/>
                    <a:pt x="1073" y="694"/>
                    <a:pt x="1073" y="694"/>
                  </a:cubicBezTo>
                  <a:cubicBezTo>
                    <a:pt x="1073" y="694"/>
                    <a:pt x="1073" y="694"/>
                    <a:pt x="1073" y="694"/>
                  </a:cubicBezTo>
                  <a:moveTo>
                    <a:pt x="1073" y="692"/>
                  </a:moveTo>
                  <a:cubicBezTo>
                    <a:pt x="1073" y="693"/>
                    <a:pt x="1073" y="693"/>
                    <a:pt x="1073" y="694"/>
                  </a:cubicBezTo>
                  <a:cubicBezTo>
                    <a:pt x="1073" y="693"/>
                    <a:pt x="1073" y="693"/>
                    <a:pt x="1073" y="692"/>
                  </a:cubicBezTo>
                  <a:moveTo>
                    <a:pt x="1073" y="691"/>
                  </a:moveTo>
                  <a:cubicBezTo>
                    <a:pt x="1073" y="691"/>
                    <a:pt x="1073" y="692"/>
                    <a:pt x="1073" y="692"/>
                  </a:cubicBezTo>
                  <a:cubicBezTo>
                    <a:pt x="1073" y="692"/>
                    <a:pt x="1073" y="691"/>
                    <a:pt x="1073" y="691"/>
                  </a:cubicBezTo>
                  <a:moveTo>
                    <a:pt x="1073" y="690"/>
                  </a:moveTo>
                  <a:cubicBezTo>
                    <a:pt x="1073" y="690"/>
                    <a:pt x="1073" y="691"/>
                    <a:pt x="1073" y="691"/>
                  </a:cubicBezTo>
                  <a:cubicBezTo>
                    <a:pt x="1073" y="690"/>
                    <a:pt x="1073" y="689"/>
                    <a:pt x="1073" y="688"/>
                  </a:cubicBezTo>
                  <a:cubicBezTo>
                    <a:pt x="1073" y="689"/>
                    <a:pt x="1073" y="690"/>
                    <a:pt x="1073" y="690"/>
                  </a:cubicBezTo>
                  <a:moveTo>
                    <a:pt x="643" y="623"/>
                  </a:moveTo>
                  <a:cubicBezTo>
                    <a:pt x="652" y="605"/>
                    <a:pt x="652" y="605"/>
                    <a:pt x="652" y="605"/>
                  </a:cubicBezTo>
                  <a:cubicBezTo>
                    <a:pt x="643" y="623"/>
                    <a:pt x="643" y="623"/>
                    <a:pt x="643" y="623"/>
                  </a:cubicBezTo>
                  <a:cubicBezTo>
                    <a:pt x="635" y="632"/>
                    <a:pt x="635" y="632"/>
                    <a:pt x="635" y="632"/>
                  </a:cubicBezTo>
                  <a:cubicBezTo>
                    <a:pt x="643" y="623"/>
                    <a:pt x="643" y="623"/>
                    <a:pt x="643" y="623"/>
                  </a:cubicBezTo>
                  <a:moveTo>
                    <a:pt x="1290" y="910"/>
                  </a:moveTo>
                  <a:cubicBezTo>
                    <a:pt x="1293" y="909"/>
                    <a:pt x="1295" y="909"/>
                    <a:pt x="1297" y="909"/>
                  </a:cubicBezTo>
                  <a:cubicBezTo>
                    <a:pt x="1295" y="909"/>
                    <a:pt x="1293" y="909"/>
                    <a:pt x="1290" y="910"/>
                  </a:cubicBezTo>
                  <a:cubicBezTo>
                    <a:pt x="1240" y="928"/>
                    <a:pt x="1240" y="928"/>
                    <a:pt x="1240" y="928"/>
                  </a:cubicBezTo>
                  <a:cubicBezTo>
                    <a:pt x="1234" y="929"/>
                    <a:pt x="1226" y="930"/>
                    <a:pt x="1219" y="931"/>
                  </a:cubicBezTo>
                  <a:cubicBezTo>
                    <a:pt x="1218" y="922"/>
                    <a:pt x="1218" y="912"/>
                    <a:pt x="1218" y="903"/>
                  </a:cubicBezTo>
                  <a:cubicBezTo>
                    <a:pt x="1210" y="885"/>
                    <a:pt x="1210" y="885"/>
                    <a:pt x="1210" y="885"/>
                  </a:cubicBezTo>
                  <a:cubicBezTo>
                    <a:pt x="1204" y="897"/>
                    <a:pt x="1204" y="897"/>
                    <a:pt x="1204" y="897"/>
                  </a:cubicBezTo>
                  <a:cubicBezTo>
                    <a:pt x="1186" y="879"/>
                    <a:pt x="1186" y="879"/>
                    <a:pt x="1186" y="879"/>
                  </a:cubicBezTo>
                  <a:cubicBezTo>
                    <a:pt x="1173" y="862"/>
                    <a:pt x="1155" y="841"/>
                    <a:pt x="1141" y="825"/>
                  </a:cubicBezTo>
                  <a:cubicBezTo>
                    <a:pt x="1135" y="790"/>
                    <a:pt x="1135" y="790"/>
                    <a:pt x="1135" y="790"/>
                  </a:cubicBezTo>
                  <a:cubicBezTo>
                    <a:pt x="1121" y="766"/>
                    <a:pt x="1103" y="734"/>
                    <a:pt x="1089" y="710"/>
                  </a:cubicBezTo>
                  <a:cubicBezTo>
                    <a:pt x="1089" y="707"/>
                    <a:pt x="1088" y="704"/>
                    <a:pt x="1088" y="700"/>
                  </a:cubicBezTo>
                  <a:cubicBezTo>
                    <a:pt x="1070" y="674"/>
                    <a:pt x="1070" y="674"/>
                    <a:pt x="1070" y="674"/>
                  </a:cubicBezTo>
                  <a:cubicBezTo>
                    <a:pt x="1088" y="700"/>
                    <a:pt x="1088" y="700"/>
                    <a:pt x="1088" y="700"/>
                  </a:cubicBezTo>
                  <a:cubicBezTo>
                    <a:pt x="1091" y="700"/>
                    <a:pt x="1093" y="700"/>
                    <a:pt x="1096" y="700"/>
                  </a:cubicBezTo>
                  <a:cubicBezTo>
                    <a:pt x="1100" y="671"/>
                    <a:pt x="1100" y="671"/>
                    <a:pt x="1100" y="671"/>
                  </a:cubicBezTo>
                  <a:cubicBezTo>
                    <a:pt x="1100" y="668"/>
                    <a:pt x="1099" y="665"/>
                    <a:pt x="1099" y="662"/>
                  </a:cubicBezTo>
                  <a:cubicBezTo>
                    <a:pt x="1081" y="664"/>
                    <a:pt x="1065" y="665"/>
                    <a:pt x="1047" y="667"/>
                  </a:cubicBezTo>
                  <a:cubicBezTo>
                    <a:pt x="1037" y="668"/>
                    <a:pt x="1027" y="669"/>
                    <a:pt x="1017" y="669"/>
                  </a:cubicBezTo>
                  <a:cubicBezTo>
                    <a:pt x="1009" y="660"/>
                    <a:pt x="1009" y="660"/>
                    <a:pt x="1009" y="660"/>
                  </a:cubicBezTo>
                  <a:cubicBezTo>
                    <a:pt x="988" y="660"/>
                    <a:pt x="971" y="639"/>
                    <a:pt x="948" y="645"/>
                  </a:cubicBezTo>
                  <a:cubicBezTo>
                    <a:pt x="940" y="648"/>
                    <a:pt x="940" y="648"/>
                    <a:pt x="928" y="683"/>
                  </a:cubicBezTo>
                  <a:cubicBezTo>
                    <a:pt x="917" y="681"/>
                    <a:pt x="902" y="677"/>
                    <a:pt x="890" y="675"/>
                  </a:cubicBezTo>
                  <a:cubicBezTo>
                    <a:pt x="874" y="649"/>
                    <a:pt x="874" y="649"/>
                    <a:pt x="874" y="649"/>
                  </a:cubicBezTo>
                  <a:cubicBezTo>
                    <a:pt x="860" y="648"/>
                    <a:pt x="860" y="648"/>
                    <a:pt x="860" y="648"/>
                  </a:cubicBezTo>
                  <a:cubicBezTo>
                    <a:pt x="857" y="648"/>
                    <a:pt x="855" y="648"/>
                    <a:pt x="852" y="648"/>
                  </a:cubicBezTo>
                  <a:cubicBezTo>
                    <a:pt x="838" y="646"/>
                    <a:pt x="838" y="646"/>
                    <a:pt x="830" y="611"/>
                  </a:cubicBezTo>
                  <a:cubicBezTo>
                    <a:pt x="828" y="617"/>
                    <a:pt x="824" y="625"/>
                    <a:pt x="822" y="631"/>
                  </a:cubicBezTo>
                  <a:cubicBezTo>
                    <a:pt x="830" y="611"/>
                    <a:pt x="830" y="611"/>
                    <a:pt x="830" y="611"/>
                  </a:cubicBezTo>
                  <a:cubicBezTo>
                    <a:pt x="830" y="605"/>
                    <a:pt x="830" y="599"/>
                    <a:pt x="830" y="593"/>
                  </a:cubicBezTo>
                  <a:cubicBezTo>
                    <a:pt x="813" y="593"/>
                    <a:pt x="797" y="593"/>
                    <a:pt x="780" y="593"/>
                  </a:cubicBezTo>
                  <a:cubicBezTo>
                    <a:pt x="742" y="593"/>
                    <a:pt x="707" y="627"/>
                    <a:pt x="666" y="606"/>
                  </a:cubicBezTo>
                  <a:cubicBezTo>
                    <a:pt x="661" y="606"/>
                    <a:pt x="657" y="605"/>
                    <a:pt x="652" y="605"/>
                  </a:cubicBezTo>
                  <a:cubicBezTo>
                    <a:pt x="643" y="623"/>
                    <a:pt x="643" y="623"/>
                    <a:pt x="643" y="623"/>
                  </a:cubicBezTo>
                  <a:cubicBezTo>
                    <a:pt x="635" y="632"/>
                    <a:pt x="635" y="632"/>
                    <a:pt x="635" y="632"/>
                  </a:cubicBezTo>
                  <a:cubicBezTo>
                    <a:pt x="611" y="657"/>
                    <a:pt x="611" y="657"/>
                    <a:pt x="611" y="657"/>
                  </a:cubicBezTo>
                  <a:cubicBezTo>
                    <a:pt x="610" y="663"/>
                    <a:pt x="610" y="670"/>
                    <a:pt x="609" y="676"/>
                  </a:cubicBezTo>
                  <a:cubicBezTo>
                    <a:pt x="610" y="670"/>
                    <a:pt x="610" y="663"/>
                    <a:pt x="611" y="657"/>
                  </a:cubicBezTo>
                  <a:cubicBezTo>
                    <a:pt x="594" y="682"/>
                    <a:pt x="570" y="700"/>
                    <a:pt x="553" y="724"/>
                  </a:cubicBezTo>
                  <a:cubicBezTo>
                    <a:pt x="540" y="742"/>
                    <a:pt x="528" y="769"/>
                    <a:pt x="518" y="789"/>
                  </a:cubicBezTo>
                  <a:cubicBezTo>
                    <a:pt x="524" y="808"/>
                    <a:pt x="524" y="808"/>
                    <a:pt x="523" y="828"/>
                  </a:cubicBezTo>
                  <a:cubicBezTo>
                    <a:pt x="523" y="834"/>
                    <a:pt x="522" y="841"/>
                    <a:pt x="522" y="847"/>
                  </a:cubicBezTo>
                  <a:cubicBezTo>
                    <a:pt x="521" y="863"/>
                    <a:pt x="520" y="879"/>
                    <a:pt x="520" y="894"/>
                  </a:cubicBezTo>
                  <a:cubicBezTo>
                    <a:pt x="525" y="895"/>
                    <a:pt x="530" y="896"/>
                    <a:pt x="535" y="896"/>
                  </a:cubicBezTo>
                  <a:cubicBezTo>
                    <a:pt x="551" y="915"/>
                    <a:pt x="551" y="915"/>
                    <a:pt x="551" y="915"/>
                  </a:cubicBezTo>
                  <a:cubicBezTo>
                    <a:pt x="579" y="919"/>
                    <a:pt x="579" y="919"/>
                    <a:pt x="579" y="919"/>
                  </a:cubicBezTo>
                  <a:cubicBezTo>
                    <a:pt x="579" y="922"/>
                    <a:pt x="579" y="926"/>
                    <a:pt x="579" y="929"/>
                  </a:cubicBezTo>
                  <a:cubicBezTo>
                    <a:pt x="579" y="926"/>
                    <a:pt x="579" y="922"/>
                    <a:pt x="579" y="919"/>
                  </a:cubicBezTo>
                  <a:cubicBezTo>
                    <a:pt x="551" y="915"/>
                    <a:pt x="551" y="915"/>
                    <a:pt x="551" y="915"/>
                  </a:cubicBezTo>
                  <a:cubicBezTo>
                    <a:pt x="535" y="896"/>
                    <a:pt x="535" y="896"/>
                    <a:pt x="535" y="896"/>
                  </a:cubicBezTo>
                  <a:cubicBezTo>
                    <a:pt x="530" y="896"/>
                    <a:pt x="525" y="895"/>
                    <a:pt x="520" y="894"/>
                  </a:cubicBezTo>
                  <a:cubicBezTo>
                    <a:pt x="520" y="900"/>
                    <a:pt x="519" y="907"/>
                    <a:pt x="519" y="913"/>
                  </a:cubicBezTo>
                  <a:cubicBezTo>
                    <a:pt x="556" y="992"/>
                    <a:pt x="556" y="992"/>
                    <a:pt x="602" y="1033"/>
                  </a:cubicBezTo>
                  <a:cubicBezTo>
                    <a:pt x="542" y="940"/>
                    <a:pt x="542" y="940"/>
                    <a:pt x="537" y="914"/>
                  </a:cubicBezTo>
                  <a:cubicBezTo>
                    <a:pt x="539" y="921"/>
                    <a:pt x="541" y="931"/>
                    <a:pt x="542" y="939"/>
                  </a:cubicBezTo>
                  <a:cubicBezTo>
                    <a:pt x="542" y="941"/>
                    <a:pt x="542" y="941"/>
                    <a:pt x="602" y="1033"/>
                  </a:cubicBezTo>
                  <a:cubicBezTo>
                    <a:pt x="623" y="1032"/>
                    <a:pt x="651" y="1030"/>
                    <a:pt x="672" y="1029"/>
                  </a:cubicBezTo>
                  <a:cubicBezTo>
                    <a:pt x="679" y="1029"/>
                    <a:pt x="687" y="1030"/>
                    <a:pt x="695" y="1030"/>
                  </a:cubicBezTo>
                  <a:cubicBezTo>
                    <a:pt x="711" y="1022"/>
                    <a:pt x="711" y="1022"/>
                    <a:pt x="711" y="1022"/>
                  </a:cubicBezTo>
                  <a:cubicBezTo>
                    <a:pt x="742" y="1012"/>
                    <a:pt x="742" y="1012"/>
                    <a:pt x="742" y="1012"/>
                  </a:cubicBezTo>
                  <a:cubicBezTo>
                    <a:pt x="711" y="1022"/>
                    <a:pt x="711" y="1022"/>
                    <a:pt x="711" y="1022"/>
                  </a:cubicBezTo>
                  <a:cubicBezTo>
                    <a:pt x="759" y="1023"/>
                    <a:pt x="759" y="1023"/>
                    <a:pt x="759" y="1023"/>
                  </a:cubicBezTo>
                  <a:cubicBezTo>
                    <a:pt x="767" y="1052"/>
                    <a:pt x="767" y="1052"/>
                    <a:pt x="767" y="1052"/>
                  </a:cubicBezTo>
                  <a:cubicBezTo>
                    <a:pt x="782" y="1042"/>
                    <a:pt x="782" y="1042"/>
                    <a:pt x="782" y="1042"/>
                  </a:cubicBezTo>
                  <a:cubicBezTo>
                    <a:pt x="790" y="1042"/>
                    <a:pt x="798" y="1042"/>
                    <a:pt x="806" y="1042"/>
                  </a:cubicBezTo>
                  <a:cubicBezTo>
                    <a:pt x="821" y="1052"/>
                    <a:pt x="821" y="1052"/>
                    <a:pt x="821" y="1052"/>
                  </a:cubicBezTo>
                  <a:cubicBezTo>
                    <a:pt x="822" y="1069"/>
                    <a:pt x="822" y="1069"/>
                    <a:pt x="822" y="1069"/>
                  </a:cubicBezTo>
                  <a:cubicBezTo>
                    <a:pt x="821" y="1052"/>
                    <a:pt x="821" y="1052"/>
                    <a:pt x="821" y="1052"/>
                  </a:cubicBezTo>
                  <a:cubicBezTo>
                    <a:pt x="806" y="1042"/>
                    <a:pt x="806" y="1042"/>
                    <a:pt x="806" y="1042"/>
                  </a:cubicBezTo>
                  <a:cubicBezTo>
                    <a:pt x="814" y="1060"/>
                    <a:pt x="814" y="1060"/>
                    <a:pt x="814" y="1060"/>
                  </a:cubicBezTo>
                  <a:cubicBezTo>
                    <a:pt x="814" y="1069"/>
                    <a:pt x="814" y="1077"/>
                    <a:pt x="814" y="1086"/>
                  </a:cubicBezTo>
                  <a:cubicBezTo>
                    <a:pt x="814" y="1092"/>
                    <a:pt x="814" y="1097"/>
                    <a:pt x="814" y="1103"/>
                  </a:cubicBezTo>
                  <a:cubicBezTo>
                    <a:pt x="814" y="1106"/>
                    <a:pt x="814" y="1109"/>
                    <a:pt x="814" y="1112"/>
                  </a:cubicBezTo>
                  <a:cubicBezTo>
                    <a:pt x="823" y="1127"/>
                    <a:pt x="836" y="1146"/>
                    <a:pt x="845" y="1161"/>
                  </a:cubicBezTo>
                  <a:cubicBezTo>
                    <a:pt x="855" y="1183"/>
                    <a:pt x="857" y="1191"/>
                    <a:pt x="859" y="1209"/>
                  </a:cubicBezTo>
                  <a:cubicBezTo>
                    <a:pt x="923" y="1208"/>
                    <a:pt x="987" y="1205"/>
                    <a:pt x="1050" y="1200"/>
                  </a:cubicBezTo>
                  <a:cubicBezTo>
                    <a:pt x="1051" y="1195"/>
                    <a:pt x="1051" y="1190"/>
                    <a:pt x="1052" y="1185"/>
                  </a:cubicBezTo>
                  <a:cubicBezTo>
                    <a:pt x="1045" y="1177"/>
                    <a:pt x="1045" y="1177"/>
                    <a:pt x="1045" y="1177"/>
                  </a:cubicBezTo>
                  <a:cubicBezTo>
                    <a:pt x="1040" y="1129"/>
                    <a:pt x="1040" y="1129"/>
                    <a:pt x="1040" y="1129"/>
                  </a:cubicBezTo>
                  <a:cubicBezTo>
                    <a:pt x="1045" y="1177"/>
                    <a:pt x="1045" y="1177"/>
                    <a:pt x="1045" y="1177"/>
                  </a:cubicBezTo>
                  <a:cubicBezTo>
                    <a:pt x="1055" y="1144"/>
                    <a:pt x="1055" y="1144"/>
                    <a:pt x="1055" y="1144"/>
                  </a:cubicBezTo>
                  <a:cubicBezTo>
                    <a:pt x="1045" y="1177"/>
                    <a:pt x="1045" y="1177"/>
                    <a:pt x="1045" y="1177"/>
                  </a:cubicBezTo>
                  <a:cubicBezTo>
                    <a:pt x="1054" y="1161"/>
                    <a:pt x="1054" y="1161"/>
                    <a:pt x="1054" y="1161"/>
                  </a:cubicBezTo>
                  <a:cubicBezTo>
                    <a:pt x="1045" y="1177"/>
                    <a:pt x="1045" y="1177"/>
                    <a:pt x="1045" y="1177"/>
                  </a:cubicBezTo>
                  <a:cubicBezTo>
                    <a:pt x="1052" y="1185"/>
                    <a:pt x="1052" y="1185"/>
                    <a:pt x="1052" y="1185"/>
                  </a:cubicBezTo>
                  <a:cubicBezTo>
                    <a:pt x="1060" y="1176"/>
                    <a:pt x="1060" y="1176"/>
                    <a:pt x="1060" y="1176"/>
                  </a:cubicBezTo>
                  <a:cubicBezTo>
                    <a:pt x="1052" y="1185"/>
                    <a:pt x="1052" y="1185"/>
                    <a:pt x="1052" y="1185"/>
                  </a:cubicBezTo>
                  <a:cubicBezTo>
                    <a:pt x="1051" y="1190"/>
                    <a:pt x="1051" y="1195"/>
                    <a:pt x="1050" y="1200"/>
                  </a:cubicBezTo>
                  <a:cubicBezTo>
                    <a:pt x="1067" y="1198"/>
                    <a:pt x="1067" y="1198"/>
                    <a:pt x="1067" y="1198"/>
                  </a:cubicBezTo>
                  <a:cubicBezTo>
                    <a:pt x="1050" y="1200"/>
                    <a:pt x="1050" y="1200"/>
                    <a:pt x="1050" y="1200"/>
                  </a:cubicBezTo>
                  <a:cubicBezTo>
                    <a:pt x="1086" y="1197"/>
                    <a:pt x="1121" y="1193"/>
                    <a:pt x="1156" y="1189"/>
                  </a:cubicBezTo>
                  <a:cubicBezTo>
                    <a:pt x="1150" y="1167"/>
                    <a:pt x="1150" y="1167"/>
                    <a:pt x="1150" y="1167"/>
                  </a:cubicBezTo>
                  <a:cubicBezTo>
                    <a:pt x="1152" y="1158"/>
                    <a:pt x="1153" y="1150"/>
                    <a:pt x="1154" y="1142"/>
                  </a:cubicBezTo>
                  <a:cubicBezTo>
                    <a:pt x="1161" y="1132"/>
                    <a:pt x="1161" y="1132"/>
                    <a:pt x="1161" y="1132"/>
                  </a:cubicBezTo>
                  <a:cubicBezTo>
                    <a:pt x="1171" y="1124"/>
                    <a:pt x="1171" y="1124"/>
                    <a:pt x="1171" y="1124"/>
                  </a:cubicBezTo>
                  <a:cubicBezTo>
                    <a:pt x="1193" y="1098"/>
                    <a:pt x="1223" y="1064"/>
                    <a:pt x="1245" y="1037"/>
                  </a:cubicBezTo>
                  <a:cubicBezTo>
                    <a:pt x="1275" y="987"/>
                    <a:pt x="1275" y="987"/>
                    <a:pt x="1275" y="987"/>
                  </a:cubicBezTo>
                  <a:cubicBezTo>
                    <a:pt x="1245" y="1037"/>
                    <a:pt x="1245" y="1037"/>
                    <a:pt x="1245" y="1037"/>
                  </a:cubicBezTo>
                  <a:cubicBezTo>
                    <a:pt x="1275" y="987"/>
                    <a:pt x="1275" y="987"/>
                    <a:pt x="1275" y="987"/>
                  </a:cubicBezTo>
                  <a:cubicBezTo>
                    <a:pt x="1275" y="984"/>
                    <a:pt x="1275" y="981"/>
                    <a:pt x="1276" y="978"/>
                  </a:cubicBezTo>
                  <a:cubicBezTo>
                    <a:pt x="1283" y="968"/>
                    <a:pt x="1283" y="968"/>
                    <a:pt x="1283" y="968"/>
                  </a:cubicBezTo>
                  <a:cubicBezTo>
                    <a:pt x="1297" y="909"/>
                    <a:pt x="1297" y="909"/>
                    <a:pt x="1297" y="909"/>
                  </a:cubicBezTo>
                  <a:cubicBezTo>
                    <a:pt x="1295" y="909"/>
                    <a:pt x="1293" y="909"/>
                    <a:pt x="1290" y="910"/>
                  </a:cubicBezTo>
                  <a:moveTo>
                    <a:pt x="1078" y="618"/>
                  </a:moveTo>
                  <a:cubicBezTo>
                    <a:pt x="1076" y="609"/>
                    <a:pt x="1075" y="600"/>
                    <a:pt x="1074" y="591"/>
                  </a:cubicBezTo>
                  <a:cubicBezTo>
                    <a:pt x="1051" y="583"/>
                    <a:pt x="1051" y="583"/>
                    <a:pt x="1051" y="583"/>
                  </a:cubicBezTo>
                  <a:cubicBezTo>
                    <a:pt x="1065" y="618"/>
                    <a:pt x="1065" y="618"/>
                    <a:pt x="1065" y="618"/>
                  </a:cubicBezTo>
                  <a:cubicBezTo>
                    <a:pt x="1078" y="618"/>
                    <a:pt x="1078" y="618"/>
                    <a:pt x="1078" y="618"/>
                  </a:cubicBezTo>
                  <a:moveTo>
                    <a:pt x="698" y="585"/>
                  </a:moveTo>
                  <a:cubicBezTo>
                    <a:pt x="698" y="585"/>
                    <a:pt x="699" y="584"/>
                    <a:pt x="699" y="584"/>
                  </a:cubicBezTo>
                  <a:cubicBezTo>
                    <a:pt x="681" y="583"/>
                    <a:pt x="664" y="582"/>
                    <a:pt x="647" y="581"/>
                  </a:cubicBezTo>
                  <a:cubicBezTo>
                    <a:pt x="660" y="594"/>
                    <a:pt x="660" y="594"/>
                    <a:pt x="660" y="594"/>
                  </a:cubicBezTo>
                  <a:cubicBezTo>
                    <a:pt x="695" y="590"/>
                    <a:pt x="695" y="590"/>
                    <a:pt x="695" y="590"/>
                  </a:cubicBezTo>
                  <a:cubicBezTo>
                    <a:pt x="696" y="589"/>
                    <a:pt x="697" y="587"/>
                    <a:pt x="698" y="585"/>
                  </a:cubicBezTo>
                  <a:moveTo>
                    <a:pt x="666" y="606"/>
                  </a:moveTo>
                  <a:cubicBezTo>
                    <a:pt x="686" y="616"/>
                    <a:pt x="686" y="616"/>
                    <a:pt x="686" y="616"/>
                  </a:cubicBezTo>
                  <a:cubicBezTo>
                    <a:pt x="666" y="606"/>
                    <a:pt x="666" y="606"/>
                    <a:pt x="666" y="606"/>
                  </a:cubicBezTo>
                  <a:moveTo>
                    <a:pt x="701" y="587"/>
                  </a:moveTo>
                  <a:cubicBezTo>
                    <a:pt x="702" y="586"/>
                    <a:pt x="702" y="585"/>
                    <a:pt x="703" y="584"/>
                  </a:cubicBezTo>
                  <a:cubicBezTo>
                    <a:pt x="701" y="584"/>
                    <a:pt x="700" y="584"/>
                    <a:pt x="699" y="584"/>
                  </a:cubicBezTo>
                  <a:cubicBezTo>
                    <a:pt x="698" y="587"/>
                    <a:pt x="697" y="588"/>
                    <a:pt x="695" y="590"/>
                  </a:cubicBezTo>
                  <a:cubicBezTo>
                    <a:pt x="685" y="591"/>
                    <a:pt x="671" y="593"/>
                    <a:pt x="660" y="594"/>
                  </a:cubicBezTo>
                  <a:cubicBezTo>
                    <a:pt x="647" y="581"/>
                    <a:pt x="647" y="581"/>
                    <a:pt x="647" y="581"/>
                  </a:cubicBezTo>
                  <a:cubicBezTo>
                    <a:pt x="642" y="581"/>
                    <a:pt x="637" y="580"/>
                    <a:pt x="631" y="580"/>
                  </a:cubicBezTo>
                  <a:cubicBezTo>
                    <a:pt x="652" y="605"/>
                    <a:pt x="652" y="605"/>
                    <a:pt x="652" y="605"/>
                  </a:cubicBezTo>
                  <a:cubicBezTo>
                    <a:pt x="657" y="605"/>
                    <a:pt x="661" y="606"/>
                    <a:pt x="666" y="606"/>
                  </a:cubicBezTo>
                  <a:cubicBezTo>
                    <a:pt x="695" y="597"/>
                    <a:pt x="695" y="597"/>
                    <a:pt x="695" y="597"/>
                  </a:cubicBezTo>
                  <a:cubicBezTo>
                    <a:pt x="696" y="596"/>
                    <a:pt x="697" y="594"/>
                    <a:pt x="701" y="587"/>
                  </a:cubicBezTo>
                  <a:moveTo>
                    <a:pt x="880" y="589"/>
                  </a:moveTo>
                  <a:cubicBezTo>
                    <a:pt x="880" y="588"/>
                    <a:pt x="880" y="588"/>
                    <a:pt x="880" y="587"/>
                  </a:cubicBezTo>
                  <a:cubicBezTo>
                    <a:pt x="874" y="587"/>
                    <a:pt x="867" y="588"/>
                    <a:pt x="861" y="588"/>
                  </a:cubicBezTo>
                  <a:cubicBezTo>
                    <a:pt x="875" y="603"/>
                    <a:pt x="879" y="597"/>
                    <a:pt x="880" y="589"/>
                  </a:cubicBezTo>
                  <a:moveTo>
                    <a:pt x="947" y="588"/>
                  </a:moveTo>
                  <a:cubicBezTo>
                    <a:pt x="956" y="584"/>
                    <a:pt x="956" y="584"/>
                    <a:pt x="956" y="584"/>
                  </a:cubicBezTo>
                  <a:cubicBezTo>
                    <a:pt x="952" y="585"/>
                    <a:pt x="949" y="585"/>
                    <a:pt x="946" y="585"/>
                  </a:cubicBezTo>
                  <a:cubicBezTo>
                    <a:pt x="947" y="588"/>
                    <a:pt x="947" y="588"/>
                    <a:pt x="947" y="588"/>
                  </a:cubicBezTo>
                  <a:moveTo>
                    <a:pt x="1120" y="716"/>
                  </a:moveTo>
                  <a:cubicBezTo>
                    <a:pt x="1112" y="707"/>
                    <a:pt x="1112" y="707"/>
                    <a:pt x="1112" y="707"/>
                  </a:cubicBezTo>
                  <a:cubicBezTo>
                    <a:pt x="1120" y="716"/>
                    <a:pt x="1120" y="716"/>
                    <a:pt x="1120" y="716"/>
                  </a:cubicBezTo>
                  <a:moveTo>
                    <a:pt x="1361" y="694"/>
                  </a:moveTo>
                  <a:cubicBezTo>
                    <a:pt x="1351" y="640"/>
                    <a:pt x="1336" y="587"/>
                    <a:pt x="1319" y="535"/>
                  </a:cubicBezTo>
                  <a:cubicBezTo>
                    <a:pt x="1305" y="539"/>
                    <a:pt x="1290" y="542"/>
                    <a:pt x="1274" y="546"/>
                  </a:cubicBezTo>
                  <a:cubicBezTo>
                    <a:pt x="1275" y="550"/>
                    <a:pt x="1277" y="555"/>
                    <a:pt x="1278" y="560"/>
                  </a:cubicBezTo>
                  <a:cubicBezTo>
                    <a:pt x="1277" y="555"/>
                    <a:pt x="1275" y="550"/>
                    <a:pt x="1274" y="546"/>
                  </a:cubicBezTo>
                  <a:cubicBezTo>
                    <a:pt x="1272" y="546"/>
                    <a:pt x="1270" y="547"/>
                    <a:pt x="1269" y="547"/>
                  </a:cubicBezTo>
                  <a:cubicBezTo>
                    <a:pt x="1271" y="551"/>
                    <a:pt x="1271" y="551"/>
                    <a:pt x="1271" y="551"/>
                  </a:cubicBezTo>
                  <a:cubicBezTo>
                    <a:pt x="1252" y="556"/>
                    <a:pt x="1252" y="556"/>
                    <a:pt x="1252" y="556"/>
                  </a:cubicBezTo>
                  <a:cubicBezTo>
                    <a:pt x="1244" y="557"/>
                    <a:pt x="1242" y="557"/>
                    <a:pt x="1236" y="553"/>
                  </a:cubicBezTo>
                  <a:cubicBezTo>
                    <a:pt x="1225" y="555"/>
                    <a:pt x="1212" y="558"/>
                    <a:pt x="1200" y="560"/>
                  </a:cubicBezTo>
                  <a:cubicBezTo>
                    <a:pt x="1201" y="561"/>
                    <a:pt x="1201" y="563"/>
                    <a:pt x="1202" y="565"/>
                  </a:cubicBezTo>
                  <a:cubicBezTo>
                    <a:pt x="1201" y="563"/>
                    <a:pt x="1201" y="561"/>
                    <a:pt x="1200" y="560"/>
                  </a:cubicBezTo>
                  <a:cubicBezTo>
                    <a:pt x="1183" y="562"/>
                    <a:pt x="1166" y="565"/>
                    <a:pt x="1148" y="568"/>
                  </a:cubicBezTo>
                  <a:cubicBezTo>
                    <a:pt x="1103" y="573"/>
                    <a:pt x="1057" y="578"/>
                    <a:pt x="1011" y="581"/>
                  </a:cubicBezTo>
                  <a:cubicBezTo>
                    <a:pt x="1016" y="586"/>
                    <a:pt x="1016" y="586"/>
                    <a:pt x="1016" y="586"/>
                  </a:cubicBezTo>
                  <a:cubicBezTo>
                    <a:pt x="1038" y="594"/>
                    <a:pt x="1038" y="594"/>
                    <a:pt x="1038" y="594"/>
                  </a:cubicBezTo>
                  <a:cubicBezTo>
                    <a:pt x="1044" y="584"/>
                    <a:pt x="1044" y="584"/>
                    <a:pt x="1044" y="584"/>
                  </a:cubicBezTo>
                  <a:cubicBezTo>
                    <a:pt x="1047" y="584"/>
                    <a:pt x="1049" y="583"/>
                    <a:pt x="1051" y="583"/>
                  </a:cubicBezTo>
                  <a:cubicBezTo>
                    <a:pt x="1074" y="591"/>
                    <a:pt x="1074" y="591"/>
                    <a:pt x="1074" y="591"/>
                  </a:cubicBezTo>
                  <a:cubicBezTo>
                    <a:pt x="1076" y="590"/>
                    <a:pt x="1078" y="590"/>
                    <a:pt x="1081" y="590"/>
                  </a:cubicBezTo>
                  <a:cubicBezTo>
                    <a:pt x="1100" y="577"/>
                    <a:pt x="1100" y="577"/>
                    <a:pt x="1100" y="577"/>
                  </a:cubicBezTo>
                  <a:cubicBezTo>
                    <a:pt x="1081" y="590"/>
                    <a:pt x="1081" y="590"/>
                    <a:pt x="1081" y="590"/>
                  </a:cubicBezTo>
                  <a:cubicBezTo>
                    <a:pt x="1085" y="590"/>
                    <a:pt x="1090" y="589"/>
                    <a:pt x="1095" y="588"/>
                  </a:cubicBezTo>
                  <a:cubicBezTo>
                    <a:pt x="1094" y="608"/>
                    <a:pt x="1093" y="634"/>
                    <a:pt x="1092" y="654"/>
                  </a:cubicBezTo>
                  <a:cubicBezTo>
                    <a:pt x="1075" y="655"/>
                    <a:pt x="1075" y="655"/>
                    <a:pt x="1075" y="655"/>
                  </a:cubicBezTo>
                  <a:cubicBezTo>
                    <a:pt x="1047" y="667"/>
                    <a:pt x="1047" y="667"/>
                    <a:pt x="1047" y="667"/>
                  </a:cubicBezTo>
                  <a:cubicBezTo>
                    <a:pt x="1065" y="665"/>
                    <a:pt x="1081" y="664"/>
                    <a:pt x="1099" y="662"/>
                  </a:cubicBezTo>
                  <a:cubicBezTo>
                    <a:pt x="1099" y="665"/>
                    <a:pt x="1100" y="668"/>
                    <a:pt x="1100" y="671"/>
                  </a:cubicBezTo>
                  <a:cubicBezTo>
                    <a:pt x="1112" y="707"/>
                    <a:pt x="1112" y="707"/>
                    <a:pt x="1112" y="707"/>
                  </a:cubicBezTo>
                  <a:cubicBezTo>
                    <a:pt x="1120" y="716"/>
                    <a:pt x="1120" y="716"/>
                    <a:pt x="1120" y="716"/>
                  </a:cubicBezTo>
                  <a:cubicBezTo>
                    <a:pt x="1128" y="724"/>
                    <a:pt x="1128" y="724"/>
                    <a:pt x="1128" y="724"/>
                  </a:cubicBezTo>
                  <a:cubicBezTo>
                    <a:pt x="1120" y="716"/>
                    <a:pt x="1120" y="716"/>
                    <a:pt x="1120" y="716"/>
                  </a:cubicBezTo>
                  <a:cubicBezTo>
                    <a:pt x="1128" y="724"/>
                    <a:pt x="1128" y="724"/>
                    <a:pt x="1128" y="724"/>
                  </a:cubicBezTo>
                  <a:cubicBezTo>
                    <a:pt x="1142" y="748"/>
                    <a:pt x="1150" y="775"/>
                    <a:pt x="1166" y="798"/>
                  </a:cubicBezTo>
                  <a:cubicBezTo>
                    <a:pt x="1177" y="817"/>
                    <a:pt x="1196" y="830"/>
                    <a:pt x="1208" y="848"/>
                  </a:cubicBezTo>
                  <a:cubicBezTo>
                    <a:pt x="1209" y="860"/>
                    <a:pt x="1209" y="872"/>
                    <a:pt x="1210" y="885"/>
                  </a:cubicBezTo>
                  <a:cubicBezTo>
                    <a:pt x="1218" y="903"/>
                    <a:pt x="1218" y="903"/>
                    <a:pt x="1218" y="903"/>
                  </a:cubicBezTo>
                  <a:cubicBezTo>
                    <a:pt x="1223" y="902"/>
                    <a:pt x="1228" y="901"/>
                    <a:pt x="1233" y="900"/>
                  </a:cubicBezTo>
                  <a:cubicBezTo>
                    <a:pt x="1240" y="890"/>
                    <a:pt x="1240" y="890"/>
                    <a:pt x="1240" y="890"/>
                  </a:cubicBezTo>
                  <a:cubicBezTo>
                    <a:pt x="1289" y="862"/>
                    <a:pt x="1289" y="862"/>
                    <a:pt x="1289" y="862"/>
                  </a:cubicBezTo>
                  <a:cubicBezTo>
                    <a:pt x="1313" y="829"/>
                    <a:pt x="1313" y="829"/>
                    <a:pt x="1313" y="829"/>
                  </a:cubicBezTo>
                  <a:cubicBezTo>
                    <a:pt x="1344" y="803"/>
                    <a:pt x="1344" y="803"/>
                    <a:pt x="1344" y="803"/>
                  </a:cubicBezTo>
                  <a:cubicBezTo>
                    <a:pt x="1348" y="791"/>
                    <a:pt x="1348" y="791"/>
                    <a:pt x="1348" y="791"/>
                  </a:cubicBezTo>
                  <a:cubicBezTo>
                    <a:pt x="1354" y="782"/>
                    <a:pt x="1354" y="782"/>
                    <a:pt x="1354" y="782"/>
                  </a:cubicBezTo>
                  <a:cubicBezTo>
                    <a:pt x="1354" y="778"/>
                    <a:pt x="1354" y="775"/>
                    <a:pt x="1354" y="773"/>
                  </a:cubicBezTo>
                  <a:cubicBezTo>
                    <a:pt x="1362" y="745"/>
                    <a:pt x="1362" y="745"/>
                    <a:pt x="1362" y="742"/>
                  </a:cubicBezTo>
                  <a:cubicBezTo>
                    <a:pt x="1362" y="742"/>
                    <a:pt x="1362" y="743"/>
                    <a:pt x="1362" y="744"/>
                  </a:cubicBezTo>
                  <a:cubicBezTo>
                    <a:pt x="1361" y="747"/>
                    <a:pt x="1361" y="747"/>
                    <a:pt x="1354" y="773"/>
                  </a:cubicBezTo>
                  <a:cubicBezTo>
                    <a:pt x="1373" y="745"/>
                    <a:pt x="1373" y="745"/>
                    <a:pt x="1351" y="715"/>
                  </a:cubicBezTo>
                  <a:cubicBezTo>
                    <a:pt x="1347" y="716"/>
                    <a:pt x="1343" y="717"/>
                    <a:pt x="1339" y="718"/>
                  </a:cubicBezTo>
                  <a:cubicBezTo>
                    <a:pt x="1328" y="698"/>
                    <a:pt x="1328" y="698"/>
                    <a:pt x="1328" y="698"/>
                  </a:cubicBezTo>
                  <a:cubicBezTo>
                    <a:pt x="1308" y="724"/>
                    <a:pt x="1308" y="724"/>
                    <a:pt x="1308" y="724"/>
                  </a:cubicBezTo>
                  <a:cubicBezTo>
                    <a:pt x="1302" y="726"/>
                    <a:pt x="1295" y="727"/>
                    <a:pt x="1289" y="729"/>
                  </a:cubicBezTo>
                  <a:cubicBezTo>
                    <a:pt x="1288" y="725"/>
                    <a:pt x="1288" y="723"/>
                    <a:pt x="1287" y="719"/>
                  </a:cubicBezTo>
                  <a:cubicBezTo>
                    <a:pt x="1285" y="720"/>
                    <a:pt x="1283" y="720"/>
                    <a:pt x="1280" y="721"/>
                  </a:cubicBezTo>
                  <a:cubicBezTo>
                    <a:pt x="1283" y="720"/>
                    <a:pt x="1285" y="720"/>
                    <a:pt x="1287" y="719"/>
                  </a:cubicBezTo>
                  <a:cubicBezTo>
                    <a:pt x="1286" y="710"/>
                    <a:pt x="1284" y="701"/>
                    <a:pt x="1283" y="692"/>
                  </a:cubicBezTo>
                  <a:cubicBezTo>
                    <a:pt x="1276" y="693"/>
                    <a:pt x="1269" y="694"/>
                    <a:pt x="1263" y="695"/>
                  </a:cubicBezTo>
                  <a:cubicBezTo>
                    <a:pt x="1264" y="702"/>
                    <a:pt x="1265" y="707"/>
                    <a:pt x="1266" y="714"/>
                  </a:cubicBezTo>
                  <a:cubicBezTo>
                    <a:pt x="1265" y="707"/>
                    <a:pt x="1264" y="702"/>
                    <a:pt x="1263" y="695"/>
                  </a:cubicBezTo>
                  <a:cubicBezTo>
                    <a:pt x="1261" y="696"/>
                    <a:pt x="1259" y="696"/>
                    <a:pt x="1256" y="696"/>
                  </a:cubicBezTo>
                  <a:cubicBezTo>
                    <a:pt x="1259" y="696"/>
                    <a:pt x="1261" y="696"/>
                    <a:pt x="1263" y="695"/>
                  </a:cubicBezTo>
                  <a:cubicBezTo>
                    <a:pt x="1269" y="694"/>
                    <a:pt x="1276" y="693"/>
                    <a:pt x="1283" y="692"/>
                  </a:cubicBezTo>
                  <a:cubicBezTo>
                    <a:pt x="1261" y="686"/>
                    <a:pt x="1261" y="686"/>
                    <a:pt x="1261" y="686"/>
                  </a:cubicBezTo>
                  <a:cubicBezTo>
                    <a:pt x="1246" y="679"/>
                    <a:pt x="1246" y="679"/>
                    <a:pt x="1246" y="679"/>
                  </a:cubicBezTo>
                  <a:cubicBezTo>
                    <a:pt x="1245" y="670"/>
                    <a:pt x="1243" y="661"/>
                    <a:pt x="1241" y="652"/>
                  </a:cubicBezTo>
                  <a:cubicBezTo>
                    <a:pt x="1236" y="653"/>
                    <a:pt x="1235" y="655"/>
                    <a:pt x="1235" y="660"/>
                  </a:cubicBezTo>
                  <a:cubicBezTo>
                    <a:pt x="1236" y="652"/>
                    <a:pt x="1236" y="652"/>
                    <a:pt x="1259" y="652"/>
                  </a:cubicBezTo>
                  <a:cubicBezTo>
                    <a:pt x="1302" y="687"/>
                    <a:pt x="1302" y="687"/>
                    <a:pt x="1302" y="687"/>
                  </a:cubicBezTo>
                  <a:cubicBezTo>
                    <a:pt x="1334" y="690"/>
                    <a:pt x="1334" y="690"/>
                    <a:pt x="1334" y="690"/>
                  </a:cubicBezTo>
                  <a:cubicBezTo>
                    <a:pt x="1342" y="698"/>
                    <a:pt x="1342" y="698"/>
                    <a:pt x="1342" y="698"/>
                  </a:cubicBezTo>
                  <a:cubicBezTo>
                    <a:pt x="1348" y="696"/>
                    <a:pt x="1354" y="695"/>
                    <a:pt x="1361" y="694"/>
                  </a:cubicBezTo>
                  <a:moveTo>
                    <a:pt x="1557" y="371"/>
                  </a:moveTo>
                  <a:cubicBezTo>
                    <a:pt x="1555" y="366"/>
                    <a:pt x="1555" y="366"/>
                    <a:pt x="1555" y="366"/>
                  </a:cubicBezTo>
                  <a:cubicBezTo>
                    <a:pt x="1556" y="368"/>
                    <a:pt x="1556" y="369"/>
                    <a:pt x="1556" y="371"/>
                  </a:cubicBezTo>
                  <a:cubicBezTo>
                    <a:pt x="1558" y="374"/>
                    <a:pt x="1558" y="374"/>
                    <a:pt x="1558" y="374"/>
                  </a:cubicBezTo>
                  <a:cubicBezTo>
                    <a:pt x="1558" y="373"/>
                    <a:pt x="1557" y="372"/>
                    <a:pt x="1557" y="371"/>
                  </a:cubicBezTo>
                  <a:moveTo>
                    <a:pt x="123" y="438"/>
                  </a:moveTo>
                  <a:cubicBezTo>
                    <a:pt x="125" y="436"/>
                    <a:pt x="126" y="433"/>
                    <a:pt x="128" y="430"/>
                  </a:cubicBezTo>
                  <a:cubicBezTo>
                    <a:pt x="122" y="435"/>
                    <a:pt x="122" y="435"/>
                    <a:pt x="122" y="435"/>
                  </a:cubicBezTo>
                  <a:cubicBezTo>
                    <a:pt x="118" y="438"/>
                    <a:pt x="118" y="438"/>
                    <a:pt x="118" y="438"/>
                  </a:cubicBezTo>
                  <a:cubicBezTo>
                    <a:pt x="120" y="439"/>
                    <a:pt x="121" y="440"/>
                    <a:pt x="122" y="441"/>
                  </a:cubicBezTo>
                  <a:cubicBezTo>
                    <a:pt x="122" y="440"/>
                    <a:pt x="123" y="439"/>
                    <a:pt x="123" y="438"/>
                  </a:cubicBezTo>
                  <a:moveTo>
                    <a:pt x="1553" y="359"/>
                  </a:moveTo>
                  <a:cubicBezTo>
                    <a:pt x="1552" y="357"/>
                    <a:pt x="1551" y="356"/>
                    <a:pt x="1551" y="355"/>
                  </a:cubicBezTo>
                  <a:cubicBezTo>
                    <a:pt x="1542" y="340"/>
                    <a:pt x="1537" y="334"/>
                    <a:pt x="1535" y="331"/>
                  </a:cubicBezTo>
                  <a:cubicBezTo>
                    <a:pt x="1537" y="334"/>
                    <a:pt x="1539" y="338"/>
                    <a:pt x="1541" y="342"/>
                  </a:cubicBezTo>
                  <a:cubicBezTo>
                    <a:pt x="1540" y="339"/>
                    <a:pt x="1540" y="339"/>
                    <a:pt x="1540" y="339"/>
                  </a:cubicBezTo>
                  <a:cubicBezTo>
                    <a:pt x="1553" y="359"/>
                    <a:pt x="1553" y="359"/>
                    <a:pt x="1553" y="359"/>
                  </a:cubicBezTo>
                  <a:moveTo>
                    <a:pt x="1548" y="356"/>
                  </a:moveTo>
                  <a:cubicBezTo>
                    <a:pt x="1542" y="343"/>
                    <a:pt x="1542" y="343"/>
                    <a:pt x="1542" y="343"/>
                  </a:cubicBezTo>
                  <a:cubicBezTo>
                    <a:pt x="1533" y="332"/>
                    <a:pt x="1533" y="332"/>
                    <a:pt x="1533" y="332"/>
                  </a:cubicBezTo>
                  <a:cubicBezTo>
                    <a:pt x="1548" y="356"/>
                    <a:pt x="1548" y="356"/>
                    <a:pt x="1548" y="356"/>
                  </a:cubicBezTo>
                  <a:moveTo>
                    <a:pt x="181" y="379"/>
                  </a:moveTo>
                  <a:cubicBezTo>
                    <a:pt x="182" y="377"/>
                    <a:pt x="184" y="374"/>
                    <a:pt x="186" y="372"/>
                  </a:cubicBezTo>
                  <a:cubicBezTo>
                    <a:pt x="178" y="378"/>
                    <a:pt x="178" y="378"/>
                    <a:pt x="178" y="378"/>
                  </a:cubicBezTo>
                  <a:cubicBezTo>
                    <a:pt x="179" y="378"/>
                    <a:pt x="180" y="379"/>
                    <a:pt x="181" y="379"/>
                  </a:cubicBezTo>
                  <a:moveTo>
                    <a:pt x="181" y="391"/>
                  </a:moveTo>
                  <a:cubicBezTo>
                    <a:pt x="198" y="369"/>
                    <a:pt x="198" y="369"/>
                    <a:pt x="198" y="369"/>
                  </a:cubicBezTo>
                  <a:cubicBezTo>
                    <a:pt x="188" y="374"/>
                    <a:pt x="188" y="374"/>
                    <a:pt x="188" y="374"/>
                  </a:cubicBezTo>
                  <a:cubicBezTo>
                    <a:pt x="178" y="389"/>
                    <a:pt x="178" y="389"/>
                    <a:pt x="178" y="389"/>
                  </a:cubicBezTo>
                  <a:cubicBezTo>
                    <a:pt x="179" y="390"/>
                    <a:pt x="180" y="390"/>
                    <a:pt x="181" y="391"/>
                  </a:cubicBezTo>
                  <a:moveTo>
                    <a:pt x="189" y="351"/>
                  </a:moveTo>
                  <a:cubicBezTo>
                    <a:pt x="190" y="353"/>
                    <a:pt x="192" y="353"/>
                    <a:pt x="193" y="355"/>
                  </a:cubicBezTo>
                  <a:cubicBezTo>
                    <a:pt x="197" y="344"/>
                    <a:pt x="197" y="344"/>
                    <a:pt x="197" y="344"/>
                  </a:cubicBezTo>
                  <a:cubicBezTo>
                    <a:pt x="189" y="351"/>
                    <a:pt x="189" y="351"/>
                    <a:pt x="189" y="351"/>
                  </a:cubicBezTo>
                  <a:moveTo>
                    <a:pt x="316" y="181"/>
                  </a:moveTo>
                  <a:cubicBezTo>
                    <a:pt x="321" y="177"/>
                    <a:pt x="325" y="173"/>
                    <a:pt x="330" y="169"/>
                  </a:cubicBezTo>
                  <a:cubicBezTo>
                    <a:pt x="329" y="168"/>
                    <a:pt x="328" y="167"/>
                    <a:pt x="328" y="166"/>
                  </a:cubicBezTo>
                  <a:cubicBezTo>
                    <a:pt x="323" y="170"/>
                    <a:pt x="318" y="174"/>
                    <a:pt x="313" y="178"/>
                  </a:cubicBezTo>
                  <a:cubicBezTo>
                    <a:pt x="314" y="179"/>
                    <a:pt x="315" y="180"/>
                    <a:pt x="316" y="181"/>
                  </a:cubicBezTo>
                  <a:moveTo>
                    <a:pt x="378" y="193"/>
                  </a:moveTo>
                  <a:cubicBezTo>
                    <a:pt x="381" y="191"/>
                    <a:pt x="381" y="187"/>
                    <a:pt x="383" y="185"/>
                  </a:cubicBezTo>
                  <a:cubicBezTo>
                    <a:pt x="373" y="191"/>
                    <a:pt x="373" y="191"/>
                    <a:pt x="373" y="191"/>
                  </a:cubicBezTo>
                  <a:cubicBezTo>
                    <a:pt x="373" y="177"/>
                    <a:pt x="373" y="177"/>
                    <a:pt x="373" y="177"/>
                  </a:cubicBezTo>
                  <a:cubicBezTo>
                    <a:pt x="358" y="191"/>
                    <a:pt x="358" y="191"/>
                    <a:pt x="358" y="191"/>
                  </a:cubicBezTo>
                  <a:cubicBezTo>
                    <a:pt x="354" y="194"/>
                    <a:pt x="347" y="201"/>
                    <a:pt x="354" y="201"/>
                  </a:cubicBezTo>
                  <a:cubicBezTo>
                    <a:pt x="360" y="201"/>
                    <a:pt x="374" y="194"/>
                    <a:pt x="378" y="193"/>
                  </a:cubicBezTo>
                  <a:moveTo>
                    <a:pt x="316" y="167"/>
                  </a:moveTo>
                  <a:cubicBezTo>
                    <a:pt x="335" y="160"/>
                    <a:pt x="335" y="160"/>
                    <a:pt x="335" y="160"/>
                  </a:cubicBezTo>
                  <a:cubicBezTo>
                    <a:pt x="348" y="148"/>
                    <a:pt x="348" y="148"/>
                    <a:pt x="348" y="148"/>
                  </a:cubicBezTo>
                  <a:cubicBezTo>
                    <a:pt x="339" y="150"/>
                    <a:pt x="339" y="150"/>
                    <a:pt x="339" y="150"/>
                  </a:cubicBezTo>
                  <a:cubicBezTo>
                    <a:pt x="316" y="167"/>
                    <a:pt x="316" y="167"/>
                    <a:pt x="316" y="167"/>
                  </a:cubicBezTo>
                  <a:moveTo>
                    <a:pt x="339" y="150"/>
                  </a:moveTo>
                  <a:cubicBezTo>
                    <a:pt x="348" y="148"/>
                    <a:pt x="348" y="148"/>
                    <a:pt x="348" y="148"/>
                  </a:cubicBezTo>
                  <a:cubicBezTo>
                    <a:pt x="352" y="138"/>
                    <a:pt x="352" y="138"/>
                    <a:pt x="352" y="138"/>
                  </a:cubicBezTo>
                  <a:cubicBezTo>
                    <a:pt x="328" y="152"/>
                    <a:pt x="328" y="152"/>
                    <a:pt x="328" y="152"/>
                  </a:cubicBezTo>
                  <a:cubicBezTo>
                    <a:pt x="339" y="150"/>
                    <a:pt x="339" y="150"/>
                    <a:pt x="339" y="150"/>
                  </a:cubicBezTo>
                  <a:moveTo>
                    <a:pt x="359" y="158"/>
                  </a:moveTo>
                  <a:cubicBezTo>
                    <a:pt x="361" y="156"/>
                    <a:pt x="364" y="154"/>
                    <a:pt x="366" y="152"/>
                  </a:cubicBezTo>
                  <a:cubicBezTo>
                    <a:pt x="365" y="151"/>
                    <a:pt x="364" y="150"/>
                    <a:pt x="363" y="150"/>
                  </a:cubicBezTo>
                  <a:cubicBezTo>
                    <a:pt x="354" y="154"/>
                    <a:pt x="354" y="154"/>
                    <a:pt x="354" y="154"/>
                  </a:cubicBezTo>
                  <a:cubicBezTo>
                    <a:pt x="356" y="155"/>
                    <a:pt x="357" y="157"/>
                    <a:pt x="359" y="158"/>
                  </a:cubicBezTo>
                  <a:moveTo>
                    <a:pt x="360" y="159"/>
                  </a:moveTo>
                  <a:cubicBezTo>
                    <a:pt x="363" y="158"/>
                    <a:pt x="365" y="155"/>
                    <a:pt x="367" y="153"/>
                  </a:cubicBezTo>
                  <a:cubicBezTo>
                    <a:pt x="367" y="153"/>
                    <a:pt x="366" y="152"/>
                    <a:pt x="366" y="152"/>
                  </a:cubicBezTo>
                  <a:cubicBezTo>
                    <a:pt x="364" y="154"/>
                    <a:pt x="361" y="156"/>
                    <a:pt x="359" y="158"/>
                  </a:cubicBezTo>
                  <a:cubicBezTo>
                    <a:pt x="359" y="159"/>
                    <a:pt x="360" y="159"/>
                    <a:pt x="360" y="159"/>
                  </a:cubicBezTo>
                  <a:moveTo>
                    <a:pt x="365" y="163"/>
                  </a:moveTo>
                  <a:cubicBezTo>
                    <a:pt x="372" y="158"/>
                    <a:pt x="379" y="151"/>
                    <a:pt x="387" y="146"/>
                  </a:cubicBezTo>
                  <a:cubicBezTo>
                    <a:pt x="367" y="153"/>
                    <a:pt x="367" y="153"/>
                    <a:pt x="367" y="153"/>
                  </a:cubicBezTo>
                  <a:cubicBezTo>
                    <a:pt x="365" y="155"/>
                    <a:pt x="363" y="158"/>
                    <a:pt x="360" y="159"/>
                  </a:cubicBezTo>
                  <a:cubicBezTo>
                    <a:pt x="362" y="160"/>
                    <a:pt x="364" y="162"/>
                    <a:pt x="365" y="163"/>
                  </a:cubicBezTo>
                  <a:moveTo>
                    <a:pt x="328" y="152"/>
                  </a:moveTo>
                  <a:cubicBezTo>
                    <a:pt x="352" y="138"/>
                    <a:pt x="352" y="138"/>
                    <a:pt x="352" y="138"/>
                  </a:cubicBezTo>
                  <a:cubicBezTo>
                    <a:pt x="351" y="137"/>
                    <a:pt x="351" y="136"/>
                    <a:pt x="350" y="135"/>
                  </a:cubicBezTo>
                  <a:cubicBezTo>
                    <a:pt x="350" y="134"/>
                    <a:pt x="349" y="133"/>
                    <a:pt x="349" y="132"/>
                  </a:cubicBezTo>
                  <a:cubicBezTo>
                    <a:pt x="349" y="133"/>
                    <a:pt x="350" y="134"/>
                    <a:pt x="350" y="135"/>
                  </a:cubicBezTo>
                  <a:cubicBezTo>
                    <a:pt x="366" y="126"/>
                    <a:pt x="366" y="126"/>
                    <a:pt x="366" y="126"/>
                  </a:cubicBezTo>
                  <a:cubicBezTo>
                    <a:pt x="374" y="119"/>
                    <a:pt x="374" y="119"/>
                    <a:pt x="374" y="119"/>
                  </a:cubicBezTo>
                  <a:cubicBezTo>
                    <a:pt x="355" y="125"/>
                    <a:pt x="355" y="125"/>
                    <a:pt x="355" y="125"/>
                  </a:cubicBezTo>
                  <a:cubicBezTo>
                    <a:pt x="352" y="127"/>
                    <a:pt x="350" y="128"/>
                    <a:pt x="347" y="130"/>
                  </a:cubicBezTo>
                  <a:cubicBezTo>
                    <a:pt x="334" y="144"/>
                    <a:pt x="334" y="144"/>
                    <a:pt x="334" y="144"/>
                  </a:cubicBezTo>
                  <a:cubicBezTo>
                    <a:pt x="327" y="151"/>
                    <a:pt x="327" y="151"/>
                    <a:pt x="327" y="151"/>
                  </a:cubicBezTo>
                  <a:cubicBezTo>
                    <a:pt x="334" y="144"/>
                    <a:pt x="334" y="144"/>
                    <a:pt x="334" y="144"/>
                  </a:cubicBezTo>
                  <a:cubicBezTo>
                    <a:pt x="327" y="151"/>
                    <a:pt x="327" y="151"/>
                    <a:pt x="327" y="151"/>
                  </a:cubicBezTo>
                  <a:cubicBezTo>
                    <a:pt x="328" y="151"/>
                    <a:pt x="328" y="152"/>
                    <a:pt x="328" y="152"/>
                  </a:cubicBezTo>
                  <a:moveTo>
                    <a:pt x="379" y="112"/>
                  </a:moveTo>
                  <a:cubicBezTo>
                    <a:pt x="388" y="107"/>
                    <a:pt x="388" y="107"/>
                    <a:pt x="388" y="107"/>
                  </a:cubicBezTo>
                  <a:cubicBezTo>
                    <a:pt x="379" y="112"/>
                    <a:pt x="379" y="112"/>
                    <a:pt x="379" y="112"/>
                  </a:cubicBezTo>
                  <a:cubicBezTo>
                    <a:pt x="371" y="116"/>
                    <a:pt x="371" y="116"/>
                    <a:pt x="371" y="116"/>
                  </a:cubicBezTo>
                  <a:cubicBezTo>
                    <a:pt x="379" y="112"/>
                    <a:pt x="379" y="112"/>
                    <a:pt x="379" y="112"/>
                  </a:cubicBezTo>
                  <a:moveTo>
                    <a:pt x="404" y="125"/>
                  </a:moveTo>
                  <a:cubicBezTo>
                    <a:pt x="405" y="126"/>
                    <a:pt x="406" y="127"/>
                    <a:pt x="407" y="127"/>
                  </a:cubicBezTo>
                  <a:cubicBezTo>
                    <a:pt x="412" y="120"/>
                    <a:pt x="412" y="120"/>
                    <a:pt x="412" y="120"/>
                  </a:cubicBezTo>
                  <a:cubicBezTo>
                    <a:pt x="400" y="122"/>
                    <a:pt x="400" y="122"/>
                    <a:pt x="400" y="122"/>
                  </a:cubicBezTo>
                  <a:cubicBezTo>
                    <a:pt x="395" y="125"/>
                    <a:pt x="390" y="129"/>
                    <a:pt x="385" y="133"/>
                  </a:cubicBezTo>
                  <a:cubicBezTo>
                    <a:pt x="387" y="134"/>
                    <a:pt x="388" y="135"/>
                    <a:pt x="389" y="136"/>
                  </a:cubicBezTo>
                  <a:cubicBezTo>
                    <a:pt x="394" y="132"/>
                    <a:pt x="399" y="129"/>
                    <a:pt x="404" y="125"/>
                  </a:cubicBezTo>
                  <a:moveTo>
                    <a:pt x="443" y="28"/>
                  </a:moveTo>
                  <a:cubicBezTo>
                    <a:pt x="423" y="39"/>
                    <a:pt x="423" y="39"/>
                    <a:pt x="423" y="39"/>
                  </a:cubicBezTo>
                  <a:cubicBezTo>
                    <a:pt x="448" y="26"/>
                    <a:pt x="448" y="26"/>
                    <a:pt x="448" y="26"/>
                  </a:cubicBezTo>
                  <a:cubicBezTo>
                    <a:pt x="449" y="25"/>
                    <a:pt x="450" y="25"/>
                    <a:pt x="451" y="24"/>
                  </a:cubicBezTo>
                  <a:cubicBezTo>
                    <a:pt x="437" y="30"/>
                    <a:pt x="437" y="30"/>
                    <a:pt x="437" y="30"/>
                  </a:cubicBezTo>
                  <a:cubicBezTo>
                    <a:pt x="443" y="28"/>
                    <a:pt x="443" y="28"/>
                    <a:pt x="443" y="28"/>
                  </a:cubicBezTo>
                  <a:moveTo>
                    <a:pt x="456" y="87"/>
                  </a:moveTo>
                  <a:cubicBezTo>
                    <a:pt x="449" y="93"/>
                    <a:pt x="449" y="93"/>
                    <a:pt x="449" y="93"/>
                  </a:cubicBezTo>
                  <a:cubicBezTo>
                    <a:pt x="456" y="87"/>
                    <a:pt x="456" y="87"/>
                    <a:pt x="456" y="87"/>
                  </a:cubicBezTo>
                  <a:moveTo>
                    <a:pt x="442" y="99"/>
                  </a:moveTo>
                  <a:cubicBezTo>
                    <a:pt x="449" y="93"/>
                    <a:pt x="449" y="93"/>
                    <a:pt x="449" y="93"/>
                  </a:cubicBezTo>
                  <a:cubicBezTo>
                    <a:pt x="442" y="99"/>
                    <a:pt x="442" y="99"/>
                    <a:pt x="442" y="99"/>
                  </a:cubicBezTo>
                  <a:moveTo>
                    <a:pt x="442" y="99"/>
                  </a:moveTo>
                  <a:cubicBezTo>
                    <a:pt x="437" y="107"/>
                    <a:pt x="437" y="107"/>
                    <a:pt x="437" y="107"/>
                  </a:cubicBezTo>
                  <a:cubicBezTo>
                    <a:pt x="442" y="99"/>
                    <a:pt x="442" y="99"/>
                    <a:pt x="442" y="99"/>
                  </a:cubicBezTo>
                  <a:moveTo>
                    <a:pt x="125" y="413"/>
                  </a:moveTo>
                  <a:cubicBezTo>
                    <a:pt x="118" y="420"/>
                    <a:pt x="118" y="420"/>
                    <a:pt x="118" y="420"/>
                  </a:cubicBezTo>
                  <a:cubicBezTo>
                    <a:pt x="125" y="413"/>
                    <a:pt x="125" y="413"/>
                    <a:pt x="125" y="413"/>
                  </a:cubicBezTo>
                  <a:moveTo>
                    <a:pt x="130" y="408"/>
                  </a:moveTo>
                  <a:cubicBezTo>
                    <a:pt x="125" y="413"/>
                    <a:pt x="125" y="413"/>
                    <a:pt x="125" y="413"/>
                  </a:cubicBezTo>
                  <a:cubicBezTo>
                    <a:pt x="130" y="408"/>
                    <a:pt x="130" y="408"/>
                    <a:pt x="130" y="408"/>
                  </a:cubicBezTo>
                  <a:moveTo>
                    <a:pt x="132" y="410"/>
                  </a:moveTo>
                  <a:cubicBezTo>
                    <a:pt x="134" y="407"/>
                    <a:pt x="135" y="405"/>
                    <a:pt x="137" y="402"/>
                  </a:cubicBezTo>
                  <a:cubicBezTo>
                    <a:pt x="130" y="408"/>
                    <a:pt x="130" y="408"/>
                    <a:pt x="130" y="408"/>
                  </a:cubicBezTo>
                  <a:cubicBezTo>
                    <a:pt x="137" y="402"/>
                    <a:pt x="137" y="402"/>
                    <a:pt x="137" y="402"/>
                  </a:cubicBezTo>
                  <a:cubicBezTo>
                    <a:pt x="135" y="405"/>
                    <a:pt x="134" y="407"/>
                    <a:pt x="132" y="410"/>
                  </a:cubicBezTo>
                  <a:moveTo>
                    <a:pt x="139" y="404"/>
                  </a:moveTo>
                  <a:cubicBezTo>
                    <a:pt x="138" y="403"/>
                    <a:pt x="138" y="403"/>
                    <a:pt x="137" y="402"/>
                  </a:cubicBezTo>
                  <a:cubicBezTo>
                    <a:pt x="138" y="403"/>
                    <a:pt x="138" y="403"/>
                    <a:pt x="139" y="404"/>
                  </a:cubicBezTo>
                  <a:moveTo>
                    <a:pt x="146" y="398"/>
                  </a:moveTo>
                  <a:cubicBezTo>
                    <a:pt x="139" y="404"/>
                    <a:pt x="139" y="404"/>
                    <a:pt x="139" y="404"/>
                  </a:cubicBezTo>
                  <a:cubicBezTo>
                    <a:pt x="146" y="398"/>
                    <a:pt x="146" y="398"/>
                    <a:pt x="146" y="398"/>
                  </a:cubicBezTo>
                  <a:moveTo>
                    <a:pt x="146" y="398"/>
                  </a:moveTo>
                  <a:cubicBezTo>
                    <a:pt x="152" y="392"/>
                    <a:pt x="152" y="392"/>
                    <a:pt x="152" y="392"/>
                  </a:cubicBezTo>
                  <a:cubicBezTo>
                    <a:pt x="146" y="398"/>
                    <a:pt x="146" y="398"/>
                    <a:pt x="146" y="398"/>
                  </a:cubicBezTo>
                  <a:moveTo>
                    <a:pt x="150" y="402"/>
                  </a:moveTo>
                  <a:cubicBezTo>
                    <a:pt x="151" y="399"/>
                    <a:pt x="153" y="396"/>
                    <a:pt x="155" y="394"/>
                  </a:cubicBezTo>
                  <a:cubicBezTo>
                    <a:pt x="153" y="396"/>
                    <a:pt x="151" y="399"/>
                    <a:pt x="150" y="402"/>
                  </a:cubicBezTo>
                  <a:cubicBezTo>
                    <a:pt x="151" y="399"/>
                    <a:pt x="153" y="396"/>
                    <a:pt x="155" y="394"/>
                  </a:cubicBezTo>
                  <a:cubicBezTo>
                    <a:pt x="154" y="393"/>
                    <a:pt x="153" y="393"/>
                    <a:pt x="152" y="392"/>
                  </a:cubicBezTo>
                  <a:cubicBezTo>
                    <a:pt x="153" y="393"/>
                    <a:pt x="154" y="393"/>
                    <a:pt x="155" y="394"/>
                  </a:cubicBezTo>
                  <a:cubicBezTo>
                    <a:pt x="157" y="384"/>
                    <a:pt x="157" y="384"/>
                    <a:pt x="157" y="384"/>
                  </a:cubicBezTo>
                  <a:cubicBezTo>
                    <a:pt x="155" y="394"/>
                    <a:pt x="155" y="394"/>
                    <a:pt x="155" y="394"/>
                  </a:cubicBezTo>
                  <a:cubicBezTo>
                    <a:pt x="153" y="396"/>
                    <a:pt x="151" y="399"/>
                    <a:pt x="150" y="402"/>
                  </a:cubicBezTo>
                  <a:moveTo>
                    <a:pt x="130" y="353"/>
                  </a:moveTo>
                  <a:cubicBezTo>
                    <a:pt x="135" y="343"/>
                    <a:pt x="135" y="343"/>
                    <a:pt x="135" y="343"/>
                  </a:cubicBezTo>
                  <a:cubicBezTo>
                    <a:pt x="130" y="353"/>
                    <a:pt x="130" y="353"/>
                    <a:pt x="130" y="353"/>
                  </a:cubicBezTo>
                  <a:moveTo>
                    <a:pt x="131" y="353"/>
                  </a:moveTo>
                  <a:cubicBezTo>
                    <a:pt x="130" y="353"/>
                    <a:pt x="130" y="353"/>
                    <a:pt x="130" y="353"/>
                  </a:cubicBezTo>
                  <a:cubicBezTo>
                    <a:pt x="131" y="353"/>
                    <a:pt x="131" y="353"/>
                    <a:pt x="131" y="353"/>
                  </a:cubicBezTo>
                  <a:moveTo>
                    <a:pt x="132" y="352"/>
                  </a:moveTo>
                  <a:cubicBezTo>
                    <a:pt x="132" y="352"/>
                    <a:pt x="131" y="352"/>
                    <a:pt x="131" y="353"/>
                  </a:cubicBezTo>
                  <a:cubicBezTo>
                    <a:pt x="131" y="352"/>
                    <a:pt x="132" y="352"/>
                    <a:pt x="132" y="352"/>
                  </a:cubicBezTo>
                  <a:moveTo>
                    <a:pt x="133" y="351"/>
                  </a:moveTo>
                  <a:cubicBezTo>
                    <a:pt x="132" y="351"/>
                    <a:pt x="132" y="352"/>
                    <a:pt x="132" y="352"/>
                  </a:cubicBezTo>
                  <a:cubicBezTo>
                    <a:pt x="132" y="352"/>
                    <a:pt x="132" y="351"/>
                    <a:pt x="133" y="351"/>
                  </a:cubicBezTo>
                  <a:moveTo>
                    <a:pt x="133" y="351"/>
                  </a:moveTo>
                  <a:cubicBezTo>
                    <a:pt x="133" y="351"/>
                    <a:pt x="133" y="351"/>
                    <a:pt x="133" y="351"/>
                  </a:cubicBezTo>
                  <a:cubicBezTo>
                    <a:pt x="133" y="351"/>
                    <a:pt x="133" y="351"/>
                    <a:pt x="133" y="351"/>
                  </a:cubicBezTo>
                  <a:moveTo>
                    <a:pt x="134" y="350"/>
                  </a:moveTo>
                  <a:cubicBezTo>
                    <a:pt x="134" y="350"/>
                    <a:pt x="134" y="350"/>
                    <a:pt x="133" y="351"/>
                  </a:cubicBezTo>
                  <a:cubicBezTo>
                    <a:pt x="134" y="350"/>
                    <a:pt x="134" y="350"/>
                    <a:pt x="134" y="350"/>
                  </a:cubicBezTo>
                  <a:moveTo>
                    <a:pt x="135" y="349"/>
                  </a:moveTo>
                  <a:cubicBezTo>
                    <a:pt x="135" y="350"/>
                    <a:pt x="134" y="350"/>
                    <a:pt x="134" y="350"/>
                  </a:cubicBezTo>
                  <a:cubicBezTo>
                    <a:pt x="134" y="350"/>
                    <a:pt x="135" y="350"/>
                    <a:pt x="135" y="349"/>
                  </a:cubicBezTo>
                  <a:moveTo>
                    <a:pt x="135" y="349"/>
                  </a:moveTo>
                  <a:cubicBezTo>
                    <a:pt x="135" y="349"/>
                    <a:pt x="135" y="349"/>
                    <a:pt x="135" y="349"/>
                  </a:cubicBezTo>
                  <a:cubicBezTo>
                    <a:pt x="135" y="349"/>
                    <a:pt x="135" y="349"/>
                    <a:pt x="135" y="349"/>
                  </a:cubicBezTo>
                  <a:moveTo>
                    <a:pt x="136" y="348"/>
                  </a:moveTo>
                  <a:cubicBezTo>
                    <a:pt x="136" y="348"/>
                    <a:pt x="136" y="349"/>
                    <a:pt x="135" y="349"/>
                  </a:cubicBezTo>
                  <a:cubicBezTo>
                    <a:pt x="136" y="349"/>
                    <a:pt x="136" y="348"/>
                    <a:pt x="136" y="348"/>
                  </a:cubicBezTo>
                  <a:moveTo>
                    <a:pt x="137" y="347"/>
                  </a:moveTo>
                  <a:cubicBezTo>
                    <a:pt x="137" y="348"/>
                    <a:pt x="136" y="348"/>
                    <a:pt x="136" y="348"/>
                  </a:cubicBezTo>
                  <a:cubicBezTo>
                    <a:pt x="136" y="348"/>
                    <a:pt x="137" y="348"/>
                    <a:pt x="137" y="347"/>
                  </a:cubicBezTo>
                  <a:moveTo>
                    <a:pt x="138" y="347"/>
                  </a:moveTo>
                  <a:cubicBezTo>
                    <a:pt x="137" y="347"/>
                    <a:pt x="137" y="347"/>
                    <a:pt x="137" y="347"/>
                  </a:cubicBezTo>
                  <a:cubicBezTo>
                    <a:pt x="137" y="347"/>
                    <a:pt x="137" y="347"/>
                    <a:pt x="138" y="347"/>
                  </a:cubicBezTo>
                  <a:moveTo>
                    <a:pt x="138" y="346"/>
                  </a:moveTo>
                  <a:cubicBezTo>
                    <a:pt x="138" y="347"/>
                    <a:pt x="138" y="347"/>
                    <a:pt x="138" y="347"/>
                  </a:cubicBezTo>
                  <a:cubicBezTo>
                    <a:pt x="138" y="346"/>
                    <a:pt x="138" y="346"/>
                    <a:pt x="138" y="346"/>
                  </a:cubicBezTo>
                  <a:moveTo>
                    <a:pt x="139" y="346"/>
                  </a:moveTo>
                  <a:cubicBezTo>
                    <a:pt x="138" y="346"/>
                    <a:pt x="138" y="346"/>
                    <a:pt x="138" y="346"/>
                  </a:cubicBezTo>
                  <a:cubicBezTo>
                    <a:pt x="138" y="346"/>
                    <a:pt x="138" y="346"/>
                    <a:pt x="139" y="346"/>
                  </a:cubicBezTo>
                  <a:moveTo>
                    <a:pt x="139" y="345"/>
                  </a:moveTo>
                  <a:cubicBezTo>
                    <a:pt x="139" y="345"/>
                    <a:pt x="139" y="345"/>
                    <a:pt x="139" y="346"/>
                  </a:cubicBezTo>
                  <a:cubicBezTo>
                    <a:pt x="139" y="345"/>
                    <a:pt x="139" y="345"/>
                    <a:pt x="139" y="345"/>
                  </a:cubicBezTo>
                  <a:moveTo>
                    <a:pt x="140" y="345"/>
                  </a:moveTo>
                  <a:cubicBezTo>
                    <a:pt x="140" y="345"/>
                    <a:pt x="139" y="345"/>
                    <a:pt x="139" y="345"/>
                  </a:cubicBezTo>
                  <a:cubicBezTo>
                    <a:pt x="139" y="345"/>
                    <a:pt x="140" y="345"/>
                    <a:pt x="140" y="345"/>
                  </a:cubicBezTo>
                  <a:moveTo>
                    <a:pt x="140" y="344"/>
                  </a:moveTo>
                  <a:cubicBezTo>
                    <a:pt x="140" y="344"/>
                    <a:pt x="140" y="345"/>
                    <a:pt x="140" y="345"/>
                  </a:cubicBezTo>
                  <a:cubicBezTo>
                    <a:pt x="140" y="345"/>
                    <a:pt x="140" y="344"/>
                    <a:pt x="140" y="344"/>
                  </a:cubicBezTo>
                  <a:moveTo>
                    <a:pt x="141" y="343"/>
                  </a:moveTo>
                  <a:cubicBezTo>
                    <a:pt x="141" y="343"/>
                    <a:pt x="141" y="344"/>
                    <a:pt x="141" y="344"/>
                  </a:cubicBezTo>
                  <a:cubicBezTo>
                    <a:pt x="141" y="344"/>
                    <a:pt x="141" y="343"/>
                    <a:pt x="141" y="343"/>
                  </a:cubicBezTo>
                  <a:moveTo>
                    <a:pt x="141" y="343"/>
                  </a:moveTo>
                  <a:cubicBezTo>
                    <a:pt x="141" y="343"/>
                    <a:pt x="141" y="343"/>
                    <a:pt x="141" y="343"/>
                  </a:cubicBezTo>
                  <a:cubicBezTo>
                    <a:pt x="141" y="343"/>
                    <a:pt x="141" y="343"/>
                    <a:pt x="141" y="343"/>
                  </a:cubicBezTo>
                  <a:moveTo>
                    <a:pt x="142" y="343"/>
                  </a:moveTo>
                  <a:cubicBezTo>
                    <a:pt x="142" y="343"/>
                    <a:pt x="141" y="343"/>
                    <a:pt x="141" y="343"/>
                  </a:cubicBezTo>
                  <a:cubicBezTo>
                    <a:pt x="141" y="343"/>
                    <a:pt x="142" y="343"/>
                    <a:pt x="142" y="343"/>
                  </a:cubicBezTo>
                  <a:moveTo>
                    <a:pt x="142" y="342"/>
                  </a:moveTo>
                  <a:cubicBezTo>
                    <a:pt x="142" y="342"/>
                    <a:pt x="142" y="342"/>
                    <a:pt x="142" y="343"/>
                  </a:cubicBezTo>
                  <a:cubicBezTo>
                    <a:pt x="142" y="342"/>
                    <a:pt x="142" y="342"/>
                    <a:pt x="142" y="342"/>
                  </a:cubicBezTo>
                  <a:moveTo>
                    <a:pt x="143" y="342"/>
                  </a:moveTo>
                  <a:cubicBezTo>
                    <a:pt x="142" y="342"/>
                    <a:pt x="142" y="342"/>
                    <a:pt x="142" y="342"/>
                  </a:cubicBezTo>
                  <a:cubicBezTo>
                    <a:pt x="142" y="342"/>
                    <a:pt x="142" y="342"/>
                    <a:pt x="143" y="342"/>
                  </a:cubicBezTo>
                  <a:moveTo>
                    <a:pt x="143" y="341"/>
                  </a:moveTo>
                  <a:cubicBezTo>
                    <a:pt x="143" y="342"/>
                    <a:pt x="143" y="342"/>
                    <a:pt x="143" y="342"/>
                  </a:cubicBezTo>
                  <a:cubicBezTo>
                    <a:pt x="143" y="341"/>
                    <a:pt x="143" y="341"/>
                    <a:pt x="143" y="341"/>
                  </a:cubicBezTo>
                  <a:moveTo>
                    <a:pt x="143" y="341"/>
                  </a:moveTo>
                  <a:cubicBezTo>
                    <a:pt x="143" y="341"/>
                    <a:pt x="143" y="341"/>
                    <a:pt x="143" y="341"/>
                  </a:cubicBezTo>
                  <a:cubicBezTo>
                    <a:pt x="143" y="341"/>
                    <a:pt x="143" y="341"/>
                    <a:pt x="143" y="341"/>
                  </a:cubicBezTo>
                  <a:moveTo>
                    <a:pt x="144" y="340"/>
                  </a:moveTo>
                  <a:cubicBezTo>
                    <a:pt x="144" y="340"/>
                    <a:pt x="143" y="340"/>
                    <a:pt x="143" y="341"/>
                  </a:cubicBezTo>
                  <a:cubicBezTo>
                    <a:pt x="143" y="340"/>
                    <a:pt x="144" y="340"/>
                    <a:pt x="144" y="340"/>
                  </a:cubicBezTo>
                  <a:moveTo>
                    <a:pt x="144" y="340"/>
                  </a:moveTo>
                  <a:cubicBezTo>
                    <a:pt x="144" y="340"/>
                    <a:pt x="144" y="340"/>
                    <a:pt x="144" y="340"/>
                  </a:cubicBezTo>
                  <a:cubicBezTo>
                    <a:pt x="144" y="340"/>
                    <a:pt x="144" y="340"/>
                    <a:pt x="144" y="340"/>
                  </a:cubicBezTo>
                  <a:moveTo>
                    <a:pt x="145" y="339"/>
                  </a:moveTo>
                  <a:cubicBezTo>
                    <a:pt x="144" y="339"/>
                    <a:pt x="144" y="339"/>
                    <a:pt x="144" y="339"/>
                  </a:cubicBezTo>
                  <a:cubicBezTo>
                    <a:pt x="145" y="339"/>
                    <a:pt x="145" y="339"/>
                    <a:pt x="145" y="339"/>
                  </a:cubicBezTo>
                  <a:moveTo>
                    <a:pt x="145" y="338"/>
                  </a:moveTo>
                  <a:cubicBezTo>
                    <a:pt x="145" y="339"/>
                    <a:pt x="145" y="339"/>
                    <a:pt x="145" y="339"/>
                  </a:cubicBezTo>
                  <a:cubicBezTo>
                    <a:pt x="145" y="339"/>
                    <a:pt x="145" y="339"/>
                    <a:pt x="145" y="338"/>
                  </a:cubicBezTo>
                  <a:moveTo>
                    <a:pt x="145" y="338"/>
                  </a:moveTo>
                  <a:cubicBezTo>
                    <a:pt x="145" y="338"/>
                    <a:pt x="145" y="338"/>
                    <a:pt x="145" y="338"/>
                  </a:cubicBezTo>
                  <a:cubicBezTo>
                    <a:pt x="145" y="338"/>
                    <a:pt x="145" y="338"/>
                    <a:pt x="145" y="338"/>
                  </a:cubicBezTo>
                  <a:moveTo>
                    <a:pt x="146" y="337"/>
                  </a:moveTo>
                  <a:cubicBezTo>
                    <a:pt x="146" y="337"/>
                    <a:pt x="146" y="338"/>
                    <a:pt x="145" y="338"/>
                  </a:cubicBezTo>
                  <a:cubicBezTo>
                    <a:pt x="146" y="338"/>
                    <a:pt x="146" y="338"/>
                    <a:pt x="146" y="338"/>
                  </a:cubicBezTo>
                  <a:moveTo>
                    <a:pt x="146" y="337"/>
                  </a:moveTo>
                  <a:cubicBezTo>
                    <a:pt x="146" y="337"/>
                    <a:pt x="146" y="337"/>
                    <a:pt x="146" y="337"/>
                  </a:cubicBezTo>
                  <a:cubicBezTo>
                    <a:pt x="146" y="337"/>
                    <a:pt x="146" y="337"/>
                    <a:pt x="146" y="337"/>
                  </a:cubicBezTo>
                  <a:moveTo>
                    <a:pt x="146" y="337"/>
                  </a:moveTo>
                  <a:cubicBezTo>
                    <a:pt x="146" y="337"/>
                    <a:pt x="146" y="337"/>
                    <a:pt x="146" y="337"/>
                  </a:cubicBezTo>
                  <a:cubicBezTo>
                    <a:pt x="146" y="337"/>
                    <a:pt x="146" y="337"/>
                    <a:pt x="146" y="337"/>
                  </a:cubicBezTo>
                  <a:moveTo>
                    <a:pt x="146" y="336"/>
                  </a:moveTo>
                  <a:cubicBezTo>
                    <a:pt x="146" y="336"/>
                    <a:pt x="146" y="337"/>
                    <a:pt x="146" y="337"/>
                  </a:cubicBezTo>
                  <a:cubicBezTo>
                    <a:pt x="146" y="337"/>
                    <a:pt x="146" y="337"/>
                    <a:pt x="146" y="337"/>
                  </a:cubicBezTo>
                  <a:moveTo>
                    <a:pt x="146" y="336"/>
                  </a:moveTo>
                  <a:cubicBezTo>
                    <a:pt x="147" y="336"/>
                    <a:pt x="147" y="336"/>
                    <a:pt x="147" y="336"/>
                  </a:cubicBezTo>
                  <a:cubicBezTo>
                    <a:pt x="147" y="336"/>
                    <a:pt x="147" y="336"/>
                    <a:pt x="147" y="336"/>
                  </a:cubicBezTo>
                  <a:moveTo>
                    <a:pt x="157" y="384"/>
                  </a:moveTo>
                  <a:cubicBezTo>
                    <a:pt x="169" y="370"/>
                    <a:pt x="169" y="370"/>
                    <a:pt x="169" y="370"/>
                  </a:cubicBezTo>
                  <a:cubicBezTo>
                    <a:pt x="157" y="384"/>
                    <a:pt x="157" y="384"/>
                    <a:pt x="157" y="384"/>
                  </a:cubicBezTo>
                  <a:moveTo>
                    <a:pt x="174" y="374"/>
                  </a:moveTo>
                  <a:cubicBezTo>
                    <a:pt x="175" y="371"/>
                    <a:pt x="177" y="369"/>
                    <a:pt x="179" y="366"/>
                  </a:cubicBezTo>
                  <a:cubicBezTo>
                    <a:pt x="171" y="372"/>
                    <a:pt x="171" y="372"/>
                    <a:pt x="171" y="372"/>
                  </a:cubicBezTo>
                  <a:cubicBezTo>
                    <a:pt x="179" y="366"/>
                    <a:pt x="179" y="366"/>
                    <a:pt x="179" y="366"/>
                  </a:cubicBezTo>
                  <a:cubicBezTo>
                    <a:pt x="177" y="369"/>
                    <a:pt x="175" y="371"/>
                    <a:pt x="174" y="374"/>
                  </a:cubicBezTo>
                  <a:moveTo>
                    <a:pt x="179" y="366"/>
                  </a:moveTo>
                  <a:cubicBezTo>
                    <a:pt x="181" y="362"/>
                    <a:pt x="184" y="358"/>
                    <a:pt x="187" y="353"/>
                  </a:cubicBezTo>
                  <a:cubicBezTo>
                    <a:pt x="184" y="358"/>
                    <a:pt x="181" y="362"/>
                    <a:pt x="179" y="366"/>
                  </a:cubicBezTo>
                  <a:moveTo>
                    <a:pt x="187" y="353"/>
                  </a:moveTo>
                  <a:cubicBezTo>
                    <a:pt x="169" y="370"/>
                    <a:pt x="169" y="370"/>
                    <a:pt x="169" y="370"/>
                  </a:cubicBezTo>
                  <a:cubicBezTo>
                    <a:pt x="187" y="353"/>
                    <a:pt x="187" y="353"/>
                    <a:pt x="187" y="353"/>
                  </a:cubicBezTo>
                  <a:moveTo>
                    <a:pt x="138" y="363"/>
                  </a:moveTo>
                  <a:cubicBezTo>
                    <a:pt x="140" y="361"/>
                    <a:pt x="141" y="358"/>
                    <a:pt x="143" y="356"/>
                  </a:cubicBezTo>
                  <a:cubicBezTo>
                    <a:pt x="141" y="358"/>
                    <a:pt x="140" y="361"/>
                    <a:pt x="138" y="363"/>
                  </a:cubicBezTo>
                  <a:moveTo>
                    <a:pt x="138" y="363"/>
                  </a:moveTo>
                  <a:cubicBezTo>
                    <a:pt x="140" y="361"/>
                    <a:pt x="141" y="358"/>
                    <a:pt x="143" y="356"/>
                  </a:cubicBezTo>
                  <a:cubicBezTo>
                    <a:pt x="141" y="358"/>
                    <a:pt x="140" y="361"/>
                    <a:pt x="138" y="363"/>
                  </a:cubicBezTo>
                  <a:moveTo>
                    <a:pt x="142" y="369"/>
                  </a:moveTo>
                  <a:cubicBezTo>
                    <a:pt x="141" y="367"/>
                    <a:pt x="140" y="365"/>
                    <a:pt x="138" y="363"/>
                  </a:cubicBezTo>
                  <a:cubicBezTo>
                    <a:pt x="140" y="365"/>
                    <a:pt x="141" y="367"/>
                    <a:pt x="142" y="369"/>
                  </a:cubicBezTo>
                  <a:cubicBezTo>
                    <a:pt x="141" y="367"/>
                    <a:pt x="140" y="365"/>
                    <a:pt x="138" y="363"/>
                  </a:cubicBezTo>
                  <a:cubicBezTo>
                    <a:pt x="140" y="365"/>
                    <a:pt x="141" y="367"/>
                    <a:pt x="142" y="369"/>
                  </a:cubicBezTo>
                  <a:moveTo>
                    <a:pt x="146" y="373"/>
                  </a:moveTo>
                  <a:cubicBezTo>
                    <a:pt x="145" y="372"/>
                    <a:pt x="143" y="370"/>
                    <a:pt x="142" y="369"/>
                  </a:cubicBezTo>
                  <a:cubicBezTo>
                    <a:pt x="143" y="370"/>
                    <a:pt x="145" y="372"/>
                    <a:pt x="146" y="373"/>
                  </a:cubicBezTo>
                  <a:moveTo>
                    <a:pt x="157" y="360"/>
                  </a:moveTo>
                  <a:cubicBezTo>
                    <a:pt x="146" y="373"/>
                    <a:pt x="146" y="373"/>
                    <a:pt x="146" y="373"/>
                  </a:cubicBezTo>
                  <a:cubicBezTo>
                    <a:pt x="157" y="360"/>
                    <a:pt x="157" y="360"/>
                    <a:pt x="157" y="360"/>
                  </a:cubicBezTo>
                  <a:moveTo>
                    <a:pt x="157" y="360"/>
                  </a:moveTo>
                  <a:cubicBezTo>
                    <a:pt x="157" y="360"/>
                    <a:pt x="157" y="360"/>
                    <a:pt x="157" y="360"/>
                  </a:cubicBezTo>
                  <a:cubicBezTo>
                    <a:pt x="157" y="360"/>
                    <a:pt x="157" y="360"/>
                    <a:pt x="157" y="360"/>
                  </a:cubicBezTo>
                  <a:moveTo>
                    <a:pt x="157" y="360"/>
                  </a:moveTo>
                  <a:cubicBezTo>
                    <a:pt x="157" y="360"/>
                    <a:pt x="157" y="360"/>
                    <a:pt x="157" y="360"/>
                  </a:cubicBezTo>
                  <a:cubicBezTo>
                    <a:pt x="157" y="360"/>
                    <a:pt x="157" y="360"/>
                    <a:pt x="157" y="360"/>
                  </a:cubicBezTo>
                  <a:moveTo>
                    <a:pt x="157" y="360"/>
                  </a:moveTo>
                  <a:cubicBezTo>
                    <a:pt x="157" y="360"/>
                    <a:pt x="157" y="360"/>
                    <a:pt x="157" y="360"/>
                  </a:cubicBezTo>
                  <a:cubicBezTo>
                    <a:pt x="157" y="360"/>
                    <a:pt x="157" y="360"/>
                    <a:pt x="157" y="360"/>
                  </a:cubicBezTo>
                  <a:moveTo>
                    <a:pt x="158" y="360"/>
                  </a:moveTo>
                  <a:cubicBezTo>
                    <a:pt x="157" y="360"/>
                    <a:pt x="157" y="360"/>
                    <a:pt x="157"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1"/>
                    <a:pt x="158" y="361"/>
                    <a:pt x="158" y="361"/>
                  </a:cubicBezTo>
                  <a:cubicBezTo>
                    <a:pt x="158" y="361"/>
                    <a:pt x="158" y="361"/>
                    <a:pt x="158" y="360"/>
                  </a:cubicBezTo>
                  <a:moveTo>
                    <a:pt x="158" y="361"/>
                  </a:moveTo>
                  <a:cubicBezTo>
                    <a:pt x="158" y="361"/>
                    <a:pt x="158" y="361"/>
                    <a:pt x="158" y="361"/>
                  </a:cubicBezTo>
                  <a:cubicBezTo>
                    <a:pt x="158" y="361"/>
                    <a:pt x="158" y="361"/>
                    <a:pt x="158" y="361"/>
                  </a:cubicBezTo>
                  <a:moveTo>
                    <a:pt x="158" y="361"/>
                  </a:moveTo>
                  <a:cubicBezTo>
                    <a:pt x="158" y="361"/>
                    <a:pt x="158" y="361"/>
                    <a:pt x="158" y="361"/>
                  </a:cubicBezTo>
                  <a:cubicBezTo>
                    <a:pt x="158" y="361"/>
                    <a:pt x="158" y="361"/>
                    <a:pt x="158" y="361"/>
                  </a:cubicBezTo>
                  <a:moveTo>
                    <a:pt x="158" y="361"/>
                  </a:moveTo>
                  <a:cubicBezTo>
                    <a:pt x="158" y="361"/>
                    <a:pt x="158" y="361"/>
                    <a:pt x="158" y="361"/>
                  </a:cubicBezTo>
                  <a:cubicBezTo>
                    <a:pt x="158" y="361"/>
                    <a:pt x="158" y="361"/>
                    <a:pt x="158" y="361"/>
                  </a:cubicBezTo>
                  <a:moveTo>
                    <a:pt x="158" y="361"/>
                  </a:moveTo>
                  <a:cubicBezTo>
                    <a:pt x="158" y="361"/>
                    <a:pt x="158" y="361"/>
                    <a:pt x="158" y="361"/>
                  </a:cubicBezTo>
                  <a:cubicBezTo>
                    <a:pt x="158" y="361"/>
                    <a:pt x="158" y="361"/>
                    <a:pt x="158" y="361"/>
                  </a:cubicBezTo>
                  <a:moveTo>
                    <a:pt x="158" y="361"/>
                  </a:moveTo>
                  <a:cubicBezTo>
                    <a:pt x="159" y="361"/>
                    <a:pt x="159" y="361"/>
                    <a:pt x="159" y="361"/>
                  </a:cubicBezTo>
                  <a:cubicBezTo>
                    <a:pt x="159" y="361"/>
                    <a:pt x="159" y="361"/>
                    <a:pt x="158" y="361"/>
                  </a:cubicBezTo>
                  <a:moveTo>
                    <a:pt x="159" y="361"/>
                  </a:moveTo>
                  <a:cubicBezTo>
                    <a:pt x="159" y="361"/>
                    <a:pt x="159" y="361"/>
                    <a:pt x="159" y="361"/>
                  </a:cubicBezTo>
                  <a:cubicBezTo>
                    <a:pt x="159" y="361"/>
                    <a:pt x="159" y="361"/>
                    <a:pt x="159" y="361"/>
                  </a:cubicBezTo>
                  <a:moveTo>
                    <a:pt x="159" y="361"/>
                  </a:moveTo>
                  <a:cubicBezTo>
                    <a:pt x="159" y="362"/>
                    <a:pt x="159" y="362"/>
                    <a:pt x="159" y="362"/>
                  </a:cubicBezTo>
                  <a:cubicBezTo>
                    <a:pt x="159" y="361"/>
                    <a:pt x="159" y="361"/>
                    <a:pt x="159" y="361"/>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60" y="362"/>
                    <a:pt x="160" y="362"/>
                    <a:pt x="160" y="362"/>
                  </a:cubicBezTo>
                  <a:cubicBezTo>
                    <a:pt x="160" y="362"/>
                    <a:pt x="160" y="362"/>
                    <a:pt x="159" y="362"/>
                  </a:cubicBezTo>
                  <a:moveTo>
                    <a:pt x="160" y="362"/>
                  </a:moveTo>
                  <a:cubicBezTo>
                    <a:pt x="160" y="362"/>
                    <a:pt x="160" y="362"/>
                    <a:pt x="160" y="362"/>
                  </a:cubicBezTo>
                  <a:cubicBezTo>
                    <a:pt x="160" y="362"/>
                    <a:pt x="160" y="362"/>
                    <a:pt x="160" y="362"/>
                  </a:cubicBezTo>
                  <a:moveTo>
                    <a:pt x="160" y="363"/>
                  </a:moveTo>
                  <a:cubicBezTo>
                    <a:pt x="160" y="363"/>
                    <a:pt x="160" y="363"/>
                    <a:pt x="160" y="363"/>
                  </a:cubicBezTo>
                  <a:cubicBezTo>
                    <a:pt x="160" y="363"/>
                    <a:pt x="160" y="363"/>
                    <a:pt x="160" y="363"/>
                  </a:cubicBezTo>
                  <a:moveTo>
                    <a:pt x="160" y="363"/>
                  </a:moveTo>
                  <a:cubicBezTo>
                    <a:pt x="160" y="363"/>
                    <a:pt x="160" y="363"/>
                    <a:pt x="160" y="363"/>
                  </a:cubicBezTo>
                  <a:cubicBezTo>
                    <a:pt x="160" y="363"/>
                    <a:pt x="160" y="363"/>
                    <a:pt x="160" y="363"/>
                  </a:cubicBezTo>
                  <a:moveTo>
                    <a:pt x="160" y="363"/>
                  </a:moveTo>
                  <a:cubicBezTo>
                    <a:pt x="161" y="363"/>
                    <a:pt x="161" y="363"/>
                    <a:pt x="161" y="363"/>
                  </a:cubicBezTo>
                  <a:cubicBezTo>
                    <a:pt x="160" y="363"/>
                    <a:pt x="160" y="363"/>
                    <a:pt x="160"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4"/>
                  </a:moveTo>
                  <a:cubicBezTo>
                    <a:pt x="161" y="363"/>
                    <a:pt x="161" y="363"/>
                    <a:pt x="161" y="363"/>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5"/>
                    <a:pt x="161" y="365"/>
                    <a:pt x="161" y="365"/>
                  </a:cubicBezTo>
                  <a:cubicBezTo>
                    <a:pt x="161" y="364"/>
                    <a:pt x="161" y="364"/>
                    <a:pt x="161" y="364"/>
                  </a:cubicBezTo>
                  <a:moveTo>
                    <a:pt x="162" y="365"/>
                  </a:moveTo>
                  <a:cubicBezTo>
                    <a:pt x="161" y="365"/>
                    <a:pt x="161" y="365"/>
                    <a:pt x="161"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3" y="365"/>
                  </a:moveTo>
                  <a:cubicBezTo>
                    <a:pt x="162" y="365"/>
                    <a:pt x="162" y="365"/>
                    <a:pt x="162"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6"/>
                    <a:pt x="163" y="366"/>
                    <a:pt x="163" y="366"/>
                  </a:cubicBezTo>
                  <a:cubicBezTo>
                    <a:pt x="163" y="365"/>
                    <a:pt x="163" y="365"/>
                    <a:pt x="163" y="365"/>
                  </a:cubicBezTo>
                  <a:moveTo>
                    <a:pt x="163" y="366"/>
                  </a:moveTo>
                  <a:cubicBezTo>
                    <a:pt x="163" y="366"/>
                    <a:pt x="163" y="366"/>
                    <a:pt x="163" y="366"/>
                  </a:cubicBezTo>
                  <a:cubicBezTo>
                    <a:pt x="163" y="366"/>
                    <a:pt x="163" y="366"/>
                    <a:pt x="163" y="366"/>
                  </a:cubicBezTo>
                  <a:moveTo>
                    <a:pt x="163" y="366"/>
                  </a:moveTo>
                  <a:cubicBezTo>
                    <a:pt x="163" y="366"/>
                    <a:pt x="163" y="366"/>
                    <a:pt x="163" y="366"/>
                  </a:cubicBezTo>
                  <a:cubicBezTo>
                    <a:pt x="163" y="366"/>
                    <a:pt x="163" y="366"/>
                    <a:pt x="163" y="366"/>
                  </a:cubicBezTo>
                  <a:moveTo>
                    <a:pt x="163" y="366"/>
                  </a:moveTo>
                  <a:cubicBezTo>
                    <a:pt x="163" y="366"/>
                    <a:pt x="163" y="366"/>
                    <a:pt x="163" y="366"/>
                  </a:cubicBezTo>
                  <a:cubicBezTo>
                    <a:pt x="163" y="366"/>
                    <a:pt x="163" y="366"/>
                    <a:pt x="163" y="366"/>
                  </a:cubicBezTo>
                  <a:moveTo>
                    <a:pt x="163" y="366"/>
                  </a:moveTo>
                  <a:cubicBezTo>
                    <a:pt x="163" y="366"/>
                    <a:pt x="163" y="366"/>
                    <a:pt x="163" y="366"/>
                  </a:cubicBezTo>
                  <a:cubicBezTo>
                    <a:pt x="163" y="366"/>
                    <a:pt x="163" y="366"/>
                    <a:pt x="163" y="366"/>
                  </a:cubicBezTo>
                  <a:moveTo>
                    <a:pt x="163" y="366"/>
                  </a:moveTo>
                  <a:cubicBezTo>
                    <a:pt x="163" y="366"/>
                    <a:pt x="163" y="366"/>
                    <a:pt x="163" y="366"/>
                  </a:cubicBezTo>
                  <a:cubicBezTo>
                    <a:pt x="163" y="366"/>
                    <a:pt x="163" y="366"/>
                    <a:pt x="163" y="366"/>
                  </a:cubicBezTo>
                  <a:moveTo>
                    <a:pt x="177" y="352"/>
                  </a:moveTo>
                  <a:cubicBezTo>
                    <a:pt x="165" y="367"/>
                    <a:pt x="165" y="367"/>
                    <a:pt x="163" y="366"/>
                  </a:cubicBezTo>
                  <a:cubicBezTo>
                    <a:pt x="163" y="366"/>
                    <a:pt x="163" y="366"/>
                    <a:pt x="163" y="366"/>
                  </a:cubicBezTo>
                  <a:cubicBezTo>
                    <a:pt x="163" y="366"/>
                    <a:pt x="163" y="366"/>
                    <a:pt x="163" y="366"/>
                  </a:cubicBezTo>
                  <a:cubicBezTo>
                    <a:pt x="164" y="366"/>
                    <a:pt x="165" y="366"/>
                    <a:pt x="168" y="363"/>
                  </a:cubicBezTo>
                  <a:cubicBezTo>
                    <a:pt x="170" y="362"/>
                    <a:pt x="171" y="359"/>
                    <a:pt x="173" y="357"/>
                  </a:cubicBezTo>
                  <a:cubicBezTo>
                    <a:pt x="176" y="353"/>
                    <a:pt x="179" y="349"/>
                    <a:pt x="182" y="345"/>
                  </a:cubicBezTo>
                  <a:cubicBezTo>
                    <a:pt x="181" y="347"/>
                    <a:pt x="179" y="350"/>
                    <a:pt x="177" y="352"/>
                  </a:cubicBezTo>
                  <a:moveTo>
                    <a:pt x="197" y="263"/>
                  </a:moveTo>
                  <a:cubicBezTo>
                    <a:pt x="196" y="265"/>
                    <a:pt x="196" y="265"/>
                    <a:pt x="196" y="265"/>
                  </a:cubicBezTo>
                  <a:cubicBezTo>
                    <a:pt x="196" y="265"/>
                    <a:pt x="196" y="264"/>
                    <a:pt x="197" y="263"/>
                  </a:cubicBezTo>
                  <a:cubicBezTo>
                    <a:pt x="197" y="263"/>
                    <a:pt x="197" y="263"/>
                    <a:pt x="197" y="263"/>
                  </a:cubicBezTo>
                  <a:moveTo>
                    <a:pt x="196" y="265"/>
                  </a:moveTo>
                  <a:cubicBezTo>
                    <a:pt x="196" y="264"/>
                    <a:pt x="196" y="264"/>
                    <a:pt x="197" y="263"/>
                  </a:cubicBezTo>
                  <a:cubicBezTo>
                    <a:pt x="197" y="263"/>
                    <a:pt x="196" y="264"/>
                    <a:pt x="196" y="265"/>
                  </a:cubicBezTo>
                  <a:cubicBezTo>
                    <a:pt x="196" y="265"/>
                    <a:pt x="196" y="265"/>
                    <a:pt x="196" y="265"/>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2"/>
                    <a:pt x="199" y="262"/>
                    <a:pt x="199" y="262"/>
                  </a:cubicBezTo>
                  <a:cubicBezTo>
                    <a:pt x="199" y="262"/>
                    <a:pt x="199" y="262"/>
                    <a:pt x="199" y="261"/>
                  </a:cubicBezTo>
                  <a:moveTo>
                    <a:pt x="199" y="262"/>
                  </a:moveTo>
                  <a:cubicBezTo>
                    <a:pt x="199" y="262"/>
                    <a:pt x="199" y="262"/>
                    <a:pt x="199" y="262"/>
                  </a:cubicBezTo>
                  <a:cubicBezTo>
                    <a:pt x="199" y="262"/>
                    <a:pt x="199" y="262"/>
                    <a:pt x="199" y="262"/>
                  </a:cubicBezTo>
                  <a:moveTo>
                    <a:pt x="199" y="262"/>
                  </a:moveTo>
                  <a:cubicBezTo>
                    <a:pt x="199" y="262"/>
                    <a:pt x="199" y="262"/>
                    <a:pt x="199" y="262"/>
                  </a:cubicBezTo>
                  <a:cubicBezTo>
                    <a:pt x="199" y="262"/>
                    <a:pt x="199" y="262"/>
                    <a:pt x="199" y="262"/>
                  </a:cubicBezTo>
                  <a:moveTo>
                    <a:pt x="199" y="262"/>
                  </a:moveTo>
                  <a:cubicBezTo>
                    <a:pt x="199" y="262"/>
                    <a:pt x="199" y="262"/>
                    <a:pt x="199" y="262"/>
                  </a:cubicBezTo>
                  <a:cubicBezTo>
                    <a:pt x="199" y="262"/>
                    <a:pt x="199" y="262"/>
                    <a:pt x="198" y="263"/>
                  </a:cubicBezTo>
                  <a:cubicBezTo>
                    <a:pt x="199" y="262"/>
                    <a:pt x="199" y="262"/>
                    <a:pt x="199" y="262"/>
                  </a:cubicBezTo>
                  <a:moveTo>
                    <a:pt x="152" y="328"/>
                  </a:moveTo>
                  <a:cubicBezTo>
                    <a:pt x="151" y="329"/>
                    <a:pt x="151" y="329"/>
                    <a:pt x="151" y="329"/>
                  </a:cubicBezTo>
                  <a:cubicBezTo>
                    <a:pt x="152" y="329"/>
                    <a:pt x="152" y="328"/>
                    <a:pt x="152" y="328"/>
                  </a:cubicBezTo>
                  <a:moveTo>
                    <a:pt x="137" y="346"/>
                  </a:moveTo>
                  <a:cubicBezTo>
                    <a:pt x="137" y="345"/>
                    <a:pt x="136" y="344"/>
                    <a:pt x="135" y="343"/>
                  </a:cubicBezTo>
                  <a:cubicBezTo>
                    <a:pt x="163" y="308"/>
                    <a:pt x="163" y="308"/>
                    <a:pt x="163" y="308"/>
                  </a:cubicBezTo>
                  <a:cubicBezTo>
                    <a:pt x="173" y="291"/>
                    <a:pt x="173" y="291"/>
                    <a:pt x="173" y="291"/>
                  </a:cubicBezTo>
                  <a:cubicBezTo>
                    <a:pt x="163" y="308"/>
                    <a:pt x="163" y="308"/>
                    <a:pt x="163" y="308"/>
                  </a:cubicBezTo>
                  <a:cubicBezTo>
                    <a:pt x="159" y="318"/>
                    <a:pt x="159" y="318"/>
                    <a:pt x="159" y="318"/>
                  </a:cubicBezTo>
                  <a:cubicBezTo>
                    <a:pt x="137" y="346"/>
                    <a:pt x="137" y="346"/>
                    <a:pt x="137" y="346"/>
                  </a:cubicBezTo>
                  <a:moveTo>
                    <a:pt x="153" y="327"/>
                  </a:moveTo>
                  <a:cubicBezTo>
                    <a:pt x="153" y="327"/>
                    <a:pt x="152" y="328"/>
                    <a:pt x="152" y="328"/>
                  </a:cubicBezTo>
                  <a:cubicBezTo>
                    <a:pt x="152" y="328"/>
                    <a:pt x="153" y="327"/>
                    <a:pt x="153" y="327"/>
                  </a:cubicBezTo>
                  <a:moveTo>
                    <a:pt x="153" y="327"/>
                  </a:moveTo>
                  <a:cubicBezTo>
                    <a:pt x="153" y="327"/>
                    <a:pt x="154" y="326"/>
                    <a:pt x="154" y="326"/>
                  </a:cubicBezTo>
                  <a:cubicBezTo>
                    <a:pt x="154" y="326"/>
                    <a:pt x="153" y="327"/>
                    <a:pt x="153" y="327"/>
                  </a:cubicBezTo>
                  <a:moveTo>
                    <a:pt x="154" y="326"/>
                  </a:moveTo>
                  <a:cubicBezTo>
                    <a:pt x="155" y="326"/>
                    <a:pt x="155" y="325"/>
                    <a:pt x="155" y="325"/>
                  </a:cubicBezTo>
                  <a:cubicBezTo>
                    <a:pt x="155" y="325"/>
                    <a:pt x="155" y="326"/>
                    <a:pt x="154" y="326"/>
                  </a:cubicBezTo>
                  <a:moveTo>
                    <a:pt x="155" y="325"/>
                  </a:moveTo>
                  <a:cubicBezTo>
                    <a:pt x="156" y="325"/>
                    <a:pt x="156" y="325"/>
                    <a:pt x="157" y="325"/>
                  </a:cubicBezTo>
                  <a:cubicBezTo>
                    <a:pt x="156" y="325"/>
                    <a:pt x="156" y="325"/>
                    <a:pt x="155" y="325"/>
                  </a:cubicBezTo>
                  <a:moveTo>
                    <a:pt x="173" y="291"/>
                  </a:moveTo>
                  <a:cubicBezTo>
                    <a:pt x="172" y="290"/>
                    <a:pt x="172" y="288"/>
                    <a:pt x="171" y="286"/>
                  </a:cubicBezTo>
                  <a:cubicBezTo>
                    <a:pt x="165" y="285"/>
                    <a:pt x="165" y="285"/>
                    <a:pt x="165" y="285"/>
                  </a:cubicBezTo>
                  <a:cubicBezTo>
                    <a:pt x="171" y="286"/>
                    <a:pt x="171" y="286"/>
                    <a:pt x="171" y="286"/>
                  </a:cubicBezTo>
                  <a:cubicBezTo>
                    <a:pt x="171" y="284"/>
                    <a:pt x="170" y="283"/>
                    <a:pt x="170" y="283"/>
                  </a:cubicBezTo>
                  <a:cubicBezTo>
                    <a:pt x="182" y="270"/>
                    <a:pt x="182" y="270"/>
                    <a:pt x="182" y="270"/>
                  </a:cubicBezTo>
                  <a:cubicBezTo>
                    <a:pt x="182" y="271"/>
                    <a:pt x="182" y="271"/>
                    <a:pt x="183" y="272"/>
                  </a:cubicBezTo>
                  <a:cubicBezTo>
                    <a:pt x="189" y="267"/>
                    <a:pt x="189" y="267"/>
                    <a:pt x="189" y="267"/>
                  </a:cubicBezTo>
                  <a:cubicBezTo>
                    <a:pt x="183" y="272"/>
                    <a:pt x="183" y="272"/>
                    <a:pt x="183" y="272"/>
                  </a:cubicBezTo>
                  <a:cubicBezTo>
                    <a:pt x="189" y="267"/>
                    <a:pt x="189" y="267"/>
                    <a:pt x="189" y="267"/>
                  </a:cubicBezTo>
                  <a:cubicBezTo>
                    <a:pt x="201" y="251"/>
                    <a:pt x="201" y="251"/>
                    <a:pt x="201" y="251"/>
                  </a:cubicBezTo>
                  <a:cubicBezTo>
                    <a:pt x="189" y="267"/>
                    <a:pt x="189" y="267"/>
                    <a:pt x="189" y="267"/>
                  </a:cubicBezTo>
                  <a:cubicBezTo>
                    <a:pt x="190" y="269"/>
                    <a:pt x="191" y="271"/>
                    <a:pt x="192" y="273"/>
                  </a:cubicBezTo>
                  <a:cubicBezTo>
                    <a:pt x="178" y="298"/>
                    <a:pt x="178" y="298"/>
                    <a:pt x="178" y="298"/>
                  </a:cubicBezTo>
                  <a:cubicBezTo>
                    <a:pt x="173" y="291"/>
                    <a:pt x="173" y="291"/>
                    <a:pt x="173" y="291"/>
                  </a:cubicBezTo>
                  <a:moveTo>
                    <a:pt x="158" y="324"/>
                  </a:moveTo>
                  <a:cubicBezTo>
                    <a:pt x="158" y="324"/>
                    <a:pt x="157" y="325"/>
                    <a:pt x="157" y="325"/>
                  </a:cubicBezTo>
                  <a:cubicBezTo>
                    <a:pt x="157" y="325"/>
                    <a:pt x="158" y="324"/>
                    <a:pt x="158" y="324"/>
                  </a:cubicBezTo>
                  <a:moveTo>
                    <a:pt x="160" y="324"/>
                  </a:moveTo>
                  <a:cubicBezTo>
                    <a:pt x="160" y="324"/>
                    <a:pt x="159" y="324"/>
                    <a:pt x="158" y="324"/>
                  </a:cubicBezTo>
                  <a:cubicBezTo>
                    <a:pt x="159" y="324"/>
                    <a:pt x="160" y="324"/>
                    <a:pt x="160" y="324"/>
                  </a:cubicBezTo>
                  <a:moveTo>
                    <a:pt x="163" y="324"/>
                  </a:moveTo>
                  <a:cubicBezTo>
                    <a:pt x="160" y="324"/>
                    <a:pt x="160" y="324"/>
                    <a:pt x="160" y="324"/>
                  </a:cubicBezTo>
                  <a:cubicBezTo>
                    <a:pt x="161" y="324"/>
                    <a:pt x="162" y="324"/>
                    <a:pt x="163" y="324"/>
                  </a:cubicBezTo>
                  <a:moveTo>
                    <a:pt x="153" y="341"/>
                  </a:moveTo>
                  <a:cubicBezTo>
                    <a:pt x="163" y="324"/>
                    <a:pt x="163" y="324"/>
                    <a:pt x="163" y="324"/>
                  </a:cubicBezTo>
                  <a:cubicBezTo>
                    <a:pt x="160" y="329"/>
                    <a:pt x="156" y="335"/>
                    <a:pt x="153" y="341"/>
                  </a:cubicBezTo>
                  <a:moveTo>
                    <a:pt x="155" y="345"/>
                  </a:moveTo>
                  <a:cubicBezTo>
                    <a:pt x="171" y="334"/>
                    <a:pt x="171" y="334"/>
                    <a:pt x="171" y="334"/>
                  </a:cubicBezTo>
                  <a:cubicBezTo>
                    <a:pt x="170" y="333"/>
                    <a:pt x="169" y="332"/>
                    <a:pt x="168" y="331"/>
                  </a:cubicBezTo>
                  <a:cubicBezTo>
                    <a:pt x="155" y="343"/>
                    <a:pt x="155" y="343"/>
                    <a:pt x="155" y="343"/>
                  </a:cubicBezTo>
                  <a:cubicBezTo>
                    <a:pt x="154" y="342"/>
                    <a:pt x="154" y="341"/>
                    <a:pt x="153" y="341"/>
                  </a:cubicBezTo>
                  <a:cubicBezTo>
                    <a:pt x="158" y="333"/>
                    <a:pt x="164" y="325"/>
                    <a:pt x="169" y="318"/>
                  </a:cubicBezTo>
                  <a:cubicBezTo>
                    <a:pt x="168" y="317"/>
                    <a:pt x="168" y="316"/>
                    <a:pt x="167" y="314"/>
                  </a:cubicBezTo>
                  <a:cubicBezTo>
                    <a:pt x="159" y="318"/>
                    <a:pt x="159" y="318"/>
                    <a:pt x="159" y="318"/>
                  </a:cubicBezTo>
                  <a:cubicBezTo>
                    <a:pt x="167" y="314"/>
                    <a:pt x="167" y="314"/>
                    <a:pt x="167" y="314"/>
                  </a:cubicBezTo>
                  <a:cubicBezTo>
                    <a:pt x="175" y="311"/>
                    <a:pt x="175" y="311"/>
                    <a:pt x="175" y="311"/>
                  </a:cubicBezTo>
                  <a:cubicBezTo>
                    <a:pt x="180" y="318"/>
                    <a:pt x="180" y="318"/>
                    <a:pt x="180" y="318"/>
                  </a:cubicBezTo>
                  <a:cubicBezTo>
                    <a:pt x="171" y="334"/>
                    <a:pt x="171" y="334"/>
                    <a:pt x="171" y="334"/>
                  </a:cubicBezTo>
                  <a:cubicBezTo>
                    <a:pt x="155" y="345"/>
                    <a:pt x="155" y="345"/>
                    <a:pt x="155" y="345"/>
                  </a:cubicBezTo>
                  <a:moveTo>
                    <a:pt x="216" y="207"/>
                  </a:moveTo>
                  <a:cubicBezTo>
                    <a:pt x="217" y="207"/>
                    <a:pt x="217" y="207"/>
                    <a:pt x="217" y="207"/>
                  </a:cubicBezTo>
                  <a:cubicBezTo>
                    <a:pt x="217" y="207"/>
                    <a:pt x="217" y="207"/>
                    <a:pt x="216" y="207"/>
                  </a:cubicBezTo>
                  <a:moveTo>
                    <a:pt x="216" y="208"/>
                  </a:moveTo>
                  <a:cubicBezTo>
                    <a:pt x="216" y="208"/>
                    <a:pt x="216" y="208"/>
                    <a:pt x="216" y="207"/>
                  </a:cubicBezTo>
                  <a:cubicBezTo>
                    <a:pt x="216" y="208"/>
                    <a:pt x="216" y="208"/>
                    <a:pt x="216" y="208"/>
                  </a:cubicBezTo>
                  <a:moveTo>
                    <a:pt x="215" y="209"/>
                  </a:moveTo>
                  <a:cubicBezTo>
                    <a:pt x="215" y="209"/>
                    <a:pt x="215" y="208"/>
                    <a:pt x="216" y="208"/>
                  </a:cubicBezTo>
                  <a:cubicBezTo>
                    <a:pt x="215" y="208"/>
                    <a:pt x="215" y="209"/>
                    <a:pt x="215" y="209"/>
                  </a:cubicBezTo>
                  <a:moveTo>
                    <a:pt x="214" y="210"/>
                  </a:moveTo>
                  <a:cubicBezTo>
                    <a:pt x="214" y="209"/>
                    <a:pt x="215" y="209"/>
                    <a:pt x="215" y="209"/>
                  </a:cubicBezTo>
                  <a:cubicBezTo>
                    <a:pt x="215" y="209"/>
                    <a:pt x="214" y="209"/>
                    <a:pt x="214" y="210"/>
                  </a:cubicBezTo>
                  <a:moveTo>
                    <a:pt x="214" y="210"/>
                  </a:moveTo>
                  <a:cubicBezTo>
                    <a:pt x="214" y="210"/>
                    <a:pt x="214" y="210"/>
                    <a:pt x="214" y="210"/>
                  </a:cubicBezTo>
                  <a:cubicBezTo>
                    <a:pt x="214" y="210"/>
                    <a:pt x="214" y="210"/>
                    <a:pt x="214" y="210"/>
                  </a:cubicBezTo>
                  <a:moveTo>
                    <a:pt x="213" y="211"/>
                  </a:moveTo>
                  <a:cubicBezTo>
                    <a:pt x="213" y="210"/>
                    <a:pt x="214" y="210"/>
                    <a:pt x="214" y="210"/>
                  </a:cubicBezTo>
                  <a:cubicBezTo>
                    <a:pt x="214" y="210"/>
                    <a:pt x="213" y="210"/>
                    <a:pt x="213" y="211"/>
                  </a:cubicBezTo>
                  <a:moveTo>
                    <a:pt x="212" y="211"/>
                  </a:moveTo>
                  <a:cubicBezTo>
                    <a:pt x="212" y="211"/>
                    <a:pt x="213" y="211"/>
                    <a:pt x="213" y="211"/>
                  </a:cubicBezTo>
                  <a:cubicBezTo>
                    <a:pt x="213" y="211"/>
                    <a:pt x="213" y="211"/>
                    <a:pt x="213" y="211"/>
                  </a:cubicBezTo>
                  <a:moveTo>
                    <a:pt x="212" y="212"/>
                  </a:moveTo>
                  <a:cubicBezTo>
                    <a:pt x="212" y="212"/>
                    <a:pt x="212" y="211"/>
                    <a:pt x="212" y="211"/>
                  </a:cubicBezTo>
                  <a:cubicBezTo>
                    <a:pt x="212" y="211"/>
                    <a:pt x="212" y="212"/>
                    <a:pt x="212" y="212"/>
                  </a:cubicBezTo>
                  <a:moveTo>
                    <a:pt x="211" y="212"/>
                  </a:moveTo>
                  <a:cubicBezTo>
                    <a:pt x="211" y="212"/>
                    <a:pt x="212" y="212"/>
                    <a:pt x="212" y="212"/>
                  </a:cubicBezTo>
                  <a:cubicBezTo>
                    <a:pt x="212" y="212"/>
                    <a:pt x="211" y="212"/>
                    <a:pt x="211" y="212"/>
                  </a:cubicBezTo>
                  <a:moveTo>
                    <a:pt x="211" y="213"/>
                  </a:moveTo>
                  <a:cubicBezTo>
                    <a:pt x="211" y="213"/>
                    <a:pt x="211" y="213"/>
                    <a:pt x="211" y="212"/>
                  </a:cubicBezTo>
                  <a:cubicBezTo>
                    <a:pt x="211" y="213"/>
                    <a:pt x="211" y="213"/>
                    <a:pt x="211" y="213"/>
                  </a:cubicBezTo>
                  <a:moveTo>
                    <a:pt x="211" y="214"/>
                  </a:moveTo>
                  <a:cubicBezTo>
                    <a:pt x="211" y="214"/>
                    <a:pt x="211" y="213"/>
                    <a:pt x="211" y="213"/>
                  </a:cubicBezTo>
                  <a:cubicBezTo>
                    <a:pt x="211" y="213"/>
                    <a:pt x="211" y="214"/>
                    <a:pt x="211" y="214"/>
                  </a:cubicBezTo>
                  <a:moveTo>
                    <a:pt x="210" y="214"/>
                  </a:moveTo>
                  <a:cubicBezTo>
                    <a:pt x="210" y="214"/>
                    <a:pt x="210" y="214"/>
                    <a:pt x="211" y="214"/>
                  </a:cubicBezTo>
                  <a:cubicBezTo>
                    <a:pt x="210" y="214"/>
                    <a:pt x="210" y="214"/>
                    <a:pt x="210" y="214"/>
                  </a:cubicBezTo>
                  <a:moveTo>
                    <a:pt x="210" y="214"/>
                  </a:moveTo>
                  <a:cubicBezTo>
                    <a:pt x="210" y="214"/>
                    <a:pt x="210" y="214"/>
                    <a:pt x="210" y="214"/>
                  </a:cubicBezTo>
                  <a:cubicBezTo>
                    <a:pt x="210" y="214"/>
                    <a:pt x="210" y="214"/>
                    <a:pt x="210" y="214"/>
                  </a:cubicBezTo>
                  <a:moveTo>
                    <a:pt x="209" y="215"/>
                  </a:moveTo>
                  <a:cubicBezTo>
                    <a:pt x="210" y="215"/>
                    <a:pt x="210" y="215"/>
                    <a:pt x="210" y="215"/>
                  </a:cubicBezTo>
                  <a:cubicBezTo>
                    <a:pt x="209" y="215"/>
                    <a:pt x="209" y="215"/>
                    <a:pt x="209" y="215"/>
                  </a:cubicBezTo>
                  <a:moveTo>
                    <a:pt x="209" y="216"/>
                  </a:moveTo>
                  <a:cubicBezTo>
                    <a:pt x="209" y="215"/>
                    <a:pt x="209" y="215"/>
                    <a:pt x="209" y="215"/>
                  </a:cubicBezTo>
                  <a:cubicBezTo>
                    <a:pt x="209" y="215"/>
                    <a:pt x="209" y="215"/>
                    <a:pt x="209" y="216"/>
                  </a:cubicBezTo>
                  <a:moveTo>
                    <a:pt x="209" y="216"/>
                  </a:moveTo>
                  <a:cubicBezTo>
                    <a:pt x="209" y="216"/>
                    <a:pt x="209" y="216"/>
                    <a:pt x="209" y="216"/>
                  </a:cubicBezTo>
                  <a:cubicBezTo>
                    <a:pt x="209" y="216"/>
                    <a:pt x="209" y="216"/>
                    <a:pt x="209" y="216"/>
                  </a:cubicBezTo>
                  <a:moveTo>
                    <a:pt x="208" y="217"/>
                  </a:moveTo>
                  <a:cubicBezTo>
                    <a:pt x="208" y="216"/>
                    <a:pt x="208" y="216"/>
                    <a:pt x="208" y="216"/>
                  </a:cubicBezTo>
                  <a:cubicBezTo>
                    <a:pt x="208" y="216"/>
                    <a:pt x="208" y="216"/>
                    <a:pt x="208" y="217"/>
                  </a:cubicBezTo>
                  <a:moveTo>
                    <a:pt x="208" y="217"/>
                  </a:moveTo>
                  <a:cubicBezTo>
                    <a:pt x="208" y="217"/>
                    <a:pt x="208" y="217"/>
                    <a:pt x="208" y="217"/>
                  </a:cubicBezTo>
                  <a:cubicBezTo>
                    <a:pt x="208" y="217"/>
                    <a:pt x="208" y="217"/>
                    <a:pt x="208" y="217"/>
                  </a:cubicBezTo>
                  <a:moveTo>
                    <a:pt x="208" y="218"/>
                  </a:moveTo>
                  <a:cubicBezTo>
                    <a:pt x="208" y="217"/>
                    <a:pt x="208" y="217"/>
                    <a:pt x="208" y="217"/>
                  </a:cubicBezTo>
                  <a:cubicBezTo>
                    <a:pt x="208" y="217"/>
                    <a:pt x="208" y="217"/>
                    <a:pt x="208" y="218"/>
                  </a:cubicBezTo>
                  <a:moveTo>
                    <a:pt x="207" y="218"/>
                  </a:moveTo>
                  <a:cubicBezTo>
                    <a:pt x="208" y="218"/>
                    <a:pt x="208" y="218"/>
                    <a:pt x="208" y="218"/>
                  </a:cubicBezTo>
                  <a:cubicBezTo>
                    <a:pt x="208" y="218"/>
                    <a:pt x="208" y="218"/>
                    <a:pt x="207" y="218"/>
                  </a:cubicBezTo>
                  <a:moveTo>
                    <a:pt x="207" y="218"/>
                  </a:moveTo>
                  <a:cubicBezTo>
                    <a:pt x="207" y="218"/>
                    <a:pt x="207" y="218"/>
                    <a:pt x="207" y="218"/>
                  </a:cubicBezTo>
                  <a:cubicBezTo>
                    <a:pt x="207" y="218"/>
                    <a:pt x="207" y="218"/>
                    <a:pt x="207" y="218"/>
                  </a:cubicBezTo>
                  <a:moveTo>
                    <a:pt x="207" y="219"/>
                  </a:moveTo>
                  <a:cubicBezTo>
                    <a:pt x="207" y="218"/>
                    <a:pt x="207" y="218"/>
                    <a:pt x="207" y="218"/>
                  </a:cubicBezTo>
                  <a:cubicBezTo>
                    <a:pt x="207" y="218"/>
                    <a:pt x="207" y="218"/>
                    <a:pt x="207" y="219"/>
                  </a:cubicBezTo>
                  <a:moveTo>
                    <a:pt x="207" y="219"/>
                  </a:moveTo>
                  <a:cubicBezTo>
                    <a:pt x="207" y="219"/>
                    <a:pt x="207" y="219"/>
                    <a:pt x="207" y="219"/>
                  </a:cubicBezTo>
                  <a:cubicBezTo>
                    <a:pt x="207" y="219"/>
                    <a:pt x="207" y="219"/>
                    <a:pt x="207" y="219"/>
                  </a:cubicBezTo>
                  <a:moveTo>
                    <a:pt x="206" y="220"/>
                  </a:moveTo>
                  <a:cubicBezTo>
                    <a:pt x="206" y="219"/>
                    <a:pt x="207" y="219"/>
                    <a:pt x="207" y="219"/>
                  </a:cubicBezTo>
                  <a:cubicBezTo>
                    <a:pt x="207" y="219"/>
                    <a:pt x="206" y="219"/>
                    <a:pt x="206" y="220"/>
                  </a:cubicBezTo>
                  <a:moveTo>
                    <a:pt x="206" y="220"/>
                  </a:moveTo>
                  <a:cubicBezTo>
                    <a:pt x="206" y="220"/>
                    <a:pt x="206" y="220"/>
                    <a:pt x="206" y="220"/>
                  </a:cubicBezTo>
                  <a:cubicBezTo>
                    <a:pt x="206" y="220"/>
                    <a:pt x="206" y="220"/>
                    <a:pt x="206" y="220"/>
                  </a:cubicBezTo>
                  <a:moveTo>
                    <a:pt x="206" y="220"/>
                  </a:moveTo>
                  <a:cubicBezTo>
                    <a:pt x="206" y="220"/>
                    <a:pt x="206" y="220"/>
                    <a:pt x="206" y="220"/>
                  </a:cubicBezTo>
                  <a:cubicBezTo>
                    <a:pt x="206" y="220"/>
                    <a:pt x="206" y="220"/>
                    <a:pt x="206" y="220"/>
                  </a:cubicBezTo>
                  <a:moveTo>
                    <a:pt x="206" y="220"/>
                  </a:moveTo>
                  <a:cubicBezTo>
                    <a:pt x="206" y="220"/>
                    <a:pt x="205" y="220"/>
                    <a:pt x="205" y="220"/>
                  </a:cubicBezTo>
                  <a:cubicBezTo>
                    <a:pt x="205" y="220"/>
                    <a:pt x="206" y="220"/>
                    <a:pt x="206" y="220"/>
                  </a:cubicBezTo>
                  <a:moveTo>
                    <a:pt x="205" y="220"/>
                  </a:moveTo>
                  <a:cubicBezTo>
                    <a:pt x="205" y="221"/>
                    <a:pt x="205" y="221"/>
                    <a:pt x="205" y="221"/>
                  </a:cubicBezTo>
                  <a:cubicBezTo>
                    <a:pt x="205" y="220"/>
                    <a:pt x="205" y="220"/>
                    <a:pt x="205" y="220"/>
                  </a:cubicBezTo>
                  <a:moveTo>
                    <a:pt x="205" y="221"/>
                  </a:moveTo>
                  <a:cubicBezTo>
                    <a:pt x="205" y="221"/>
                    <a:pt x="205" y="222"/>
                    <a:pt x="205" y="222"/>
                  </a:cubicBezTo>
                  <a:cubicBezTo>
                    <a:pt x="205" y="222"/>
                    <a:pt x="205" y="221"/>
                    <a:pt x="205" y="221"/>
                  </a:cubicBezTo>
                  <a:moveTo>
                    <a:pt x="205" y="222"/>
                  </a:moveTo>
                  <a:cubicBezTo>
                    <a:pt x="205" y="222"/>
                    <a:pt x="205" y="222"/>
                    <a:pt x="205" y="222"/>
                  </a:cubicBezTo>
                  <a:cubicBezTo>
                    <a:pt x="205" y="222"/>
                    <a:pt x="205" y="222"/>
                    <a:pt x="205" y="222"/>
                  </a:cubicBezTo>
                  <a:moveTo>
                    <a:pt x="205" y="222"/>
                  </a:moveTo>
                  <a:cubicBezTo>
                    <a:pt x="205" y="222"/>
                    <a:pt x="205" y="222"/>
                    <a:pt x="204" y="222"/>
                  </a:cubicBezTo>
                  <a:cubicBezTo>
                    <a:pt x="205" y="222"/>
                    <a:pt x="205" y="222"/>
                    <a:pt x="205" y="222"/>
                  </a:cubicBezTo>
                  <a:moveTo>
                    <a:pt x="204" y="222"/>
                  </a:moveTo>
                  <a:cubicBezTo>
                    <a:pt x="204" y="222"/>
                    <a:pt x="204" y="222"/>
                    <a:pt x="204" y="223"/>
                  </a:cubicBezTo>
                  <a:cubicBezTo>
                    <a:pt x="204" y="222"/>
                    <a:pt x="204" y="222"/>
                    <a:pt x="204" y="222"/>
                  </a:cubicBezTo>
                  <a:moveTo>
                    <a:pt x="199" y="231"/>
                  </a:moveTo>
                  <a:cubicBezTo>
                    <a:pt x="204" y="225"/>
                    <a:pt x="211" y="216"/>
                    <a:pt x="217" y="210"/>
                  </a:cubicBezTo>
                  <a:cubicBezTo>
                    <a:pt x="211" y="216"/>
                    <a:pt x="204" y="225"/>
                    <a:pt x="199" y="231"/>
                  </a:cubicBezTo>
                  <a:moveTo>
                    <a:pt x="200" y="231"/>
                  </a:moveTo>
                  <a:cubicBezTo>
                    <a:pt x="199" y="231"/>
                    <a:pt x="199" y="231"/>
                    <a:pt x="199" y="231"/>
                  </a:cubicBezTo>
                  <a:cubicBezTo>
                    <a:pt x="199" y="231"/>
                    <a:pt x="200" y="231"/>
                    <a:pt x="200" y="231"/>
                  </a:cubicBezTo>
                  <a:moveTo>
                    <a:pt x="201" y="230"/>
                  </a:moveTo>
                  <a:cubicBezTo>
                    <a:pt x="201" y="230"/>
                    <a:pt x="200" y="231"/>
                    <a:pt x="200" y="231"/>
                  </a:cubicBezTo>
                  <a:cubicBezTo>
                    <a:pt x="200" y="231"/>
                    <a:pt x="201" y="230"/>
                    <a:pt x="201" y="230"/>
                  </a:cubicBezTo>
                  <a:moveTo>
                    <a:pt x="202" y="230"/>
                  </a:moveTo>
                  <a:cubicBezTo>
                    <a:pt x="202" y="230"/>
                    <a:pt x="201" y="230"/>
                    <a:pt x="201" y="230"/>
                  </a:cubicBezTo>
                  <a:cubicBezTo>
                    <a:pt x="201" y="230"/>
                    <a:pt x="202" y="230"/>
                    <a:pt x="202" y="230"/>
                  </a:cubicBezTo>
                  <a:moveTo>
                    <a:pt x="203" y="229"/>
                  </a:moveTo>
                  <a:cubicBezTo>
                    <a:pt x="203" y="229"/>
                    <a:pt x="202" y="229"/>
                    <a:pt x="202" y="230"/>
                  </a:cubicBezTo>
                  <a:cubicBezTo>
                    <a:pt x="202" y="229"/>
                    <a:pt x="203" y="229"/>
                    <a:pt x="203" y="229"/>
                  </a:cubicBezTo>
                  <a:moveTo>
                    <a:pt x="204" y="228"/>
                  </a:moveTo>
                  <a:cubicBezTo>
                    <a:pt x="204" y="228"/>
                    <a:pt x="203" y="228"/>
                    <a:pt x="203" y="229"/>
                  </a:cubicBezTo>
                  <a:cubicBezTo>
                    <a:pt x="203" y="228"/>
                    <a:pt x="204" y="228"/>
                    <a:pt x="204" y="228"/>
                  </a:cubicBezTo>
                  <a:moveTo>
                    <a:pt x="205" y="227"/>
                  </a:moveTo>
                  <a:cubicBezTo>
                    <a:pt x="205" y="227"/>
                    <a:pt x="205" y="228"/>
                    <a:pt x="204" y="228"/>
                  </a:cubicBezTo>
                  <a:cubicBezTo>
                    <a:pt x="205" y="228"/>
                    <a:pt x="205" y="227"/>
                    <a:pt x="205" y="227"/>
                  </a:cubicBezTo>
                  <a:moveTo>
                    <a:pt x="206" y="226"/>
                  </a:moveTo>
                  <a:cubicBezTo>
                    <a:pt x="206" y="226"/>
                    <a:pt x="205" y="227"/>
                    <a:pt x="205" y="227"/>
                  </a:cubicBezTo>
                  <a:cubicBezTo>
                    <a:pt x="205" y="227"/>
                    <a:pt x="206" y="226"/>
                    <a:pt x="206" y="226"/>
                  </a:cubicBezTo>
                  <a:moveTo>
                    <a:pt x="207" y="225"/>
                  </a:moveTo>
                  <a:cubicBezTo>
                    <a:pt x="207" y="226"/>
                    <a:pt x="206" y="226"/>
                    <a:pt x="206" y="226"/>
                  </a:cubicBezTo>
                  <a:cubicBezTo>
                    <a:pt x="206" y="226"/>
                    <a:pt x="207" y="226"/>
                    <a:pt x="207" y="225"/>
                  </a:cubicBezTo>
                  <a:moveTo>
                    <a:pt x="208" y="225"/>
                  </a:moveTo>
                  <a:cubicBezTo>
                    <a:pt x="208" y="225"/>
                    <a:pt x="207" y="225"/>
                    <a:pt x="207" y="225"/>
                  </a:cubicBezTo>
                  <a:cubicBezTo>
                    <a:pt x="207" y="225"/>
                    <a:pt x="208" y="225"/>
                    <a:pt x="208" y="225"/>
                  </a:cubicBezTo>
                  <a:moveTo>
                    <a:pt x="209" y="224"/>
                  </a:moveTo>
                  <a:cubicBezTo>
                    <a:pt x="209" y="224"/>
                    <a:pt x="208" y="224"/>
                    <a:pt x="208" y="225"/>
                  </a:cubicBezTo>
                  <a:cubicBezTo>
                    <a:pt x="208" y="224"/>
                    <a:pt x="209" y="224"/>
                    <a:pt x="209" y="224"/>
                  </a:cubicBezTo>
                  <a:moveTo>
                    <a:pt x="210" y="223"/>
                  </a:moveTo>
                  <a:cubicBezTo>
                    <a:pt x="210" y="223"/>
                    <a:pt x="209" y="223"/>
                    <a:pt x="209" y="224"/>
                  </a:cubicBezTo>
                  <a:cubicBezTo>
                    <a:pt x="209" y="223"/>
                    <a:pt x="210" y="223"/>
                    <a:pt x="210" y="223"/>
                  </a:cubicBezTo>
                  <a:moveTo>
                    <a:pt x="211" y="222"/>
                  </a:moveTo>
                  <a:cubicBezTo>
                    <a:pt x="211" y="222"/>
                    <a:pt x="210" y="223"/>
                    <a:pt x="210" y="223"/>
                  </a:cubicBezTo>
                  <a:cubicBezTo>
                    <a:pt x="210" y="223"/>
                    <a:pt x="211" y="222"/>
                    <a:pt x="211" y="222"/>
                  </a:cubicBezTo>
                  <a:moveTo>
                    <a:pt x="212" y="222"/>
                  </a:moveTo>
                  <a:cubicBezTo>
                    <a:pt x="211" y="222"/>
                    <a:pt x="211" y="222"/>
                    <a:pt x="211" y="222"/>
                  </a:cubicBezTo>
                  <a:cubicBezTo>
                    <a:pt x="211" y="222"/>
                    <a:pt x="211" y="222"/>
                    <a:pt x="212" y="222"/>
                  </a:cubicBezTo>
                  <a:moveTo>
                    <a:pt x="212" y="220"/>
                  </a:moveTo>
                  <a:cubicBezTo>
                    <a:pt x="212" y="221"/>
                    <a:pt x="212" y="221"/>
                    <a:pt x="212" y="222"/>
                  </a:cubicBezTo>
                  <a:cubicBezTo>
                    <a:pt x="212" y="221"/>
                    <a:pt x="212" y="221"/>
                    <a:pt x="212" y="220"/>
                  </a:cubicBezTo>
                  <a:moveTo>
                    <a:pt x="213" y="220"/>
                  </a:moveTo>
                  <a:cubicBezTo>
                    <a:pt x="213" y="220"/>
                    <a:pt x="213" y="220"/>
                    <a:pt x="212" y="220"/>
                  </a:cubicBezTo>
                  <a:cubicBezTo>
                    <a:pt x="213" y="220"/>
                    <a:pt x="213" y="220"/>
                    <a:pt x="213" y="220"/>
                  </a:cubicBezTo>
                  <a:moveTo>
                    <a:pt x="213" y="220"/>
                  </a:moveTo>
                  <a:cubicBezTo>
                    <a:pt x="214" y="220"/>
                    <a:pt x="214" y="219"/>
                    <a:pt x="214" y="219"/>
                  </a:cubicBezTo>
                  <a:cubicBezTo>
                    <a:pt x="214" y="219"/>
                    <a:pt x="214" y="220"/>
                    <a:pt x="213" y="220"/>
                  </a:cubicBezTo>
                  <a:moveTo>
                    <a:pt x="315" y="238"/>
                  </a:moveTo>
                  <a:cubicBezTo>
                    <a:pt x="315" y="238"/>
                    <a:pt x="315" y="238"/>
                    <a:pt x="315" y="238"/>
                  </a:cubicBezTo>
                  <a:cubicBezTo>
                    <a:pt x="315" y="238"/>
                    <a:pt x="315" y="238"/>
                    <a:pt x="315" y="238"/>
                  </a:cubicBezTo>
                  <a:moveTo>
                    <a:pt x="315" y="238"/>
                  </a:moveTo>
                  <a:cubicBezTo>
                    <a:pt x="315" y="238"/>
                    <a:pt x="315" y="238"/>
                    <a:pt x="315" y="238"/>
                  </a:cubicBezTo>
                  <a:cubicBezTo>
                    <a:pt x="315" y="238"/>
                    <a:pt x="315" y="238"/>
                    <a:pt x="315" y="238"/>
                  </a:cubicBezTo>
                  <a:moveTo>
                    <a:pt x="315" y="238"/>
                  </a:moveTo>
                  <a:cubicBezTo>
                    <a:pt x="315" y="238"/>
                    <a:pt x="315" y="238"/>
                    <a:pt x="315" y="238"/>
                  </a:cubicBezTo>
                  <a:cubicBezTo>
                    <a:pt x="315" y="238"/>
                    <a:pt x="315" y="238"/>
                    <a:pt x="315" y="238"/>
                  </a:cubicBezTo>
                  <a:moveTo>
                    <a:pt x="315" y="238"/>
                  </a:moveTo>
                  <a:cubicBezTo>
                    <a:pt x="315" y="238"/>
                    <a:pt x="315" y="238"/>
                    <a:pt x="315" y="238"/>
                  </a:cubicBezTo>
                  <a:cubicBezTo>
                    <a:pt x="315" y="238"/>
                    <a:pt x="315" y="238"/>
                    <a:pt x="315" y="238"/>
                  </a:cubicBezTo>
                  <a:moveTo>
                    <a:pt x="315" y="239"/>
                  </a:moveTo>
                  <a:cubicBezTo>
                    <a:pt x="315" y="238"/>
                    <a:pt x="315" y="238"/>
                    <a:pt x="315" y="238"/>
                  </a:cubicBezTo>
                  <a:cubicBezTo>
                    <a:pt x="315" y="239"/>
                    <a:pt x="315" y="239"/>
                    <a:pt x="315" y="239"/>
                  </a:cubicBezTo>
                  <a:moveTo>
                    <a:pt x="315" y="239"/>
                  </a:moveTo>
                  <a:cubicBezTo>
                    <a:pt x="315" y="239"/>
                    <a:pt x="315" y="239"/>
                    <a:pt x="315" y="239"/>
                  </a:cubicBezTo>
                  <a:cubicBezTo>
                    <a:pt x="315" y="239"/>
                    <a:pt x="315" y="239"/>
                    <a:pt x="315" y="239"/>
                  </a:cubicBezTo>
                  <a:moveTo>
                    <a:pt x="315" y="239"/>
                  </a:moveTo>
                  <a:cubicBezTo>
                    <a:pt x="315" y="239"/>
                    <a:pt x="315" y="239"/>
                    <a:pt x="315" y="239"/>
                  </a:cubicBezTo>
                  <a:cubicBezTo>
                    <a:pt x="315" y="239"/>
                    <a:pt x="315" y="239"/>
                    <a:pt x="315" y="239"/>
                  </a:cubicBezTo>
                  <a:moveTo>
                    <a:pt x="315" y="239"/>
                  </a:moveTo>
                  <a:cubicBezTo>
                    <a:pt x="315" y="239"/>
                    <a:pt x="315" y="239"/>
                    <a:pt x="315" y="239"/>
                  </a:cubicBezTo>
                  <a:cubicBezTo>
                    <a:pt x="315" y="239"/>
                    <a:pt x="315" y="239"/>
                    <a:pt x="315" y="239"/>
                  </a:cubicBezTo>
                  <a:moveTo>
                    <a:pt x="316" y="239"/>
                  </a:moveTo>
                  <a:cubicBezTo>
                    <a:pt x="315" y="239"/>
                    <a:pt x="315" y="239"/>
                    <a:pt x="315"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251" y="171"/>
                  </a:moveTo>
                  <a:cubicBezTo>
                    <a:pt x="255" y="167"/>
                    <a:pt x="260" y="163"/>
                    <a:pt x="264" y="160"/>
                  </a:cubicBezTo>
                  <a:cubicBezTo>
                    <a:pt x="264" y="160"/>
                    <a:pt x="264" y="161"/>
                    <a:pt x="264" y="162"/>
                  </a:cubicBezTo>
                  <a:cubicBezTo>
                    <a:pt x="251" y="171"/>
                    <a:pt x="251" y="171"/>
                    <a:pt x="251" y="171"/>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1" y="220"/>
                  </a:moveTo>
                  <a:cubicBezTo>
                    <a:pt x="321" y="220"/>
                    <a:pt x="320" y="221"/>
                    <a:pt x="320" y="222"/>
                  </a:cubicBezTo>
                  <a:cubicBezTo>
                    <a:pt x="320" y="221"/>
                    <a:pt x="321" y="221"/>
                    <a:pt x="321" y="221"/>
                  </a:cubicBezTo>
                  <a:moveTo>
                    <a:pt x="315" y="238"/>
                  </a:moveTo>
                  <a:cubicBezTo>
                    <a:pt x="313" y="235"/>
                    <a:pt x="317" y="229"/>
                    <a:pt x="320" y="222"/>
                  </a:cubicBezTo>
                  <a:cubicBezTo>
                    <a:pt x="316" y="230"/>
                    <a:pt x="313" y="236"/>
                    <a:pt x="315" y="238"/>
                  </a:cubicBezTo>
                  <a:cubicBezTo>
                    <a:pt x="315" y="238"/>
                    <a:pt x="315" y="238"/>
                    <a:pt x="315" y="238"/>
                  </a:cubicBezTo>
                  <a:moveTo>
                    <a:pt x="311" y="108"/>
                  </a:moveTo>
                  <a:cubicBezTo>
                    <a:pt x="325" y="97"/>
                    <a:pt x="325" y="97"/>
                    <a:pt x="325" y="97"/>
                  </a:cubicBezTo>
                  <a:cubicBezTo>
                    <a:pt x="311" y="108"/>
                    <a:pt x="311" y="108"/>
                    <a:pt x="311" y="108"/>
                  </a:cubicBezTo>
                  <a:moveTo>
                    <a:pt x="311" y="108"/>
                  </a:moveTo>
                  <a:cubicBezTo>
                    <a:pt x="312" y="109"/>
                    <a:pt x="312" y="109"/>
                    <a:pt x="312" y="109"/>
                  </a:cubicBezTo>
                  <a:cubicBezTo>
                    <a:pt x="311" y="108"/>
                    <a:pt x="311" y="108"/>
                    <a:pt x="311" y="108"/>
                  </a:cubicBezTo>
                  <a:moveTo>
                    <a:pt x="312" y="109"/>
                  </a:moveTo>
                  <a:cubicBezTo>
                    <a:pt x="323" y="100"/>
                    <a:pt x="323" y="100"/>
                    <a:pt x="323" y="100"/>
                  </a:cubicBezTo>
                  <a:cubicBezTo>
                    <a:pt x="312" y="109"/>
                    <a:pt x="312" y="109"/>
                    <a:pt x="312" y="109"/>
                  </a:cubicBezTo>
                  <a:moveTo>
                    <a:pt x="312" y="110"/>
                  </a:moveTo>
                  <a:cubicBezTo>
                    <a:pt x="312" y="110"/>
                    <a:pt x="312" y="109"/>
                    <a:pt x="312" y="109"/>
                  </a:cubicBezTo>
                  <a:cubicBezTo>
                    <a:pt x="312" y="109"/>
                    <a:pt x="312" y="109"/>
                    <a:pt x="312" y="109"/>
                  </a:cubicBezTo>
                  <a:moveTo>
                    <a:pt x="311" y="110"/>
                  </a:moveTo>
                  <a:cubicBezTo>
                    <a:pt x="311" y="110"/>
                    <a:pt x="312" y="110"/>
                    <a:pt x="312" y="110"/>
                  </a:cubicBezTo>
                  <a:cubicBezTo>
                    <a:pt x="312" y="110"/>
                    <a:pt x="311" y="110"/>
                    <a:pt x="311" y="110"/>
                  </a:cubicBezTo>
                  <a:moveTo>
                    <a:pt x="311" y="111"/>
                  </a:moveTo>
                  <a:cubicBezTo>
                    <a:pt x="311" y="111"/>
                    <a:pt x="311" y="110"/>
                    <a:pt x="311" y="110"/>
                  </a:cubicBezTo>
                  <a:cubicBezTo>
                    <a:pt x="311" y="110"/>
                    <a:pt x="311" y="111"/>
                    <a:pt x="311" y="111"/>
                  </a:cubicBezTo>
                  <a:moveTo>
                    <a:pt x="311" y="111"/>
                  </a:moveTo>
                  <a:cubicBezTo>
                    <a:pt x="311" y="111"/>
                    <a:pt x="311" y="111"/>
                    <a:pt x="311" y="111"/>
                  </a:cubicBezTo>
                  <a:cubicBezTo>
                    <a:pt x="311" y="111"/>
                    <a:pt x="311" y="111"/>
                    <a:pt x="311" y="111"/>
                  </a:cubicBezTo>
                  <a:moveTo>
                    <a:pt x="311" y="111"/>
                  </a:moveTo>
                  <a:cubicBezTo>
                    <a:pt x="311" y="111"/>
                    <a:pt x="311" y="111"/>
                    <a:pt x="311" y="111"/>
                  </a:cubicBezTo>
                  <a:cubicBezTo>
                    <a:pt x="311" y="111"/>
                    <a:pt x="311" y="111"/>
                    <a:pt x="311" y="111"/>
                  </a:cubicBezTo>
                  <a:moveTo>
                    <a:pt x="312" y="111"/>
                  </a:moveTo>
                  <a:cubicBezTo>
                    <a:pt x="311" y="111"/>
                    <a:pt x="311" y="111"/>
                    <a:pt x="311" y="111"/>
                  </a:cubicBezTo>
                  <a:cubicBezTo>
                    <a:pt x="312" y="111"/>
                    <a:pt x="312" y="111"/>
                    <a:pt x="312" y="111"/>
                  </a:cubicBezTo>
                  <a:moveTo>
                    <a:pt x="312" y="111"/>
                  </a:moveTo>
                  <a:cubicBezTo>
                    <a:pt x="312" y="111"/>
                    <a:pt x="312" y="111"/>
                    <a:pt x="312" y="111"/>
                  </a:cubicBezTo>
                  <a:cubicBezTo>
                    <a:pt x="312" y="111"/>
                    <a:pt x="312" y="111"/>
                    <a:pt x="312" y="111"/>
                  </a:cubicBezTo>
                  <a:moveTo>
                    <a:pt x="313" y="111"/>
                  </a:moveTo>
                  <a:cubicBezTo>
                    <a:pt x="312" y="111"/>
                    <a:pt x="312" y="111"/>
                    <a:pt x="312" y="111"/>
                  </a:cubicBezTo>
                  <a:cubicBezTo>
                    <a:pt x="313" y="111"/>
                    <a:pt x="313" y="111"/>
                    <a:pt x="313" y="111"/>
                  </a:cubicBezTo>
                  <a:moveTo>
                    <a:pt x="313" y="111"/>
                  </a:moveTo>
                  <a:cubicBezTo>
                    <a:pt x="313" y="111"/>
                    <a:pt x="313" y="111"/>
                    <a:pt x="313" y="111"/>
                  </a:cubicBezTo>
                  <a:cubicBezTo>
                    <a:pt x="313" y="111"/>
                    <a:pt x="313" y="111"/>
                    <a:pt x="313" y="111"/>
                  </a:cubicBezTo>
                  <a:moveTo>
                    <a:pt x="315" y="110"/>
                  </a:moveTo>
                  <a:cubicBezTo>
                    <a:pt x="314" y="110"/>
                    <a:pt x="314" y="111"/>
                    <a:pt x="313" y="111"/>
                  </a:cubicBezTo>
                  <a:cubicBezTo>
                    <a:pt x="314" y="111"/>
                    <a:pt x="314" y="110"/>
                    <a:pt x="315" y="110"/>
                  </a:cubicBezTo>
                  <a:moveTo>
                    <a:pt x="316" y="109"/>
                  </a:moveTo>
                  <a:cubicBezTo>
                    <a:pt x="316" y="110"/>
                    <a:pt x="315" y="110"/>
                    <a:pt x="315" y="110"/>
                  </a:cubicBezTo>
                  <a:cubicBezTo>
                    <a:pt x="315" y="110"/>
                    <a:pt x="316" y="110"/>
                    <a:pt x="316" y="109"/>
                  </a:cubicBezTo>
                  <a:moveTo>
                    <a:pt x="318" y="109"/>
                  </a:moveTo>
                  <a:cubicBezTo>
                    <a:pt x="317" y="109"/>
                    <a:pt x="317" y="109"/>
                    <a:pt x="316" y="109"/>
                  </a:cubicBezTo>
                  <a:cubicBezTo>
                    <a:pt x="317" y="109"/>
                    <a:pt x="317" y="109"/>
                    <a:pt x="318" y="109"/>
                  </a:cubicBezTo>
                  <a:moveTo>
                    <a:pt x="320" y="107"/>
                  </a:moveTo>
                  <a:cubicBezTo>
                    <a:pt x="319" y="108"/>
                    <a:pt x="318" y="108"/>
                    <a:pt x="318" y="109"/>
                  </a:cubicBezTo>
                  <a:cubicBezTo>
                    <a:pt x="318" y="108"/>
                    <a:pt x="319" y="108"/>
                    <a:pt x="320" y="107"/>
                  </a:cubicBezTo>
                  <a:moveTo>
                    <a:pt x="322" y="106"/>
                  </a:moveTo>
                  <a:cubicBezTo>
                    <a:pt x="321" y="107"/>
                    <a:pt x="320" y="107"/>
                    <a:pt x="320" y="107"/>
                  </a:cubicBezTo>
                  <a:cubicBezTo>
                    <a:pt x="320" y="107"/>
                    <a:pt x="321" y="107"/>
                    <a:pt x="322" y="106"/>
                  </a:cubicBezTo>
                  <a:moveTo>
                    <a:pt x="325" y="105"/>
                  </a:moveTo>
                  <a:cubicBezTo>
                    <a:pt x="324" y="105"/>
                    <a:pt x="323" y="106"/>
                    <a:pt x="322" y="106"/>
                  </a:cubicBezTo>
                  <a:cubicBezTo>
                    <a:pt x="324" y="105"/>
                    <a:pt x="326" y="104"/>
                    <a:pt x="328" y="103"/>
                  </a:cubicBezTo>
                  <a:cubicBezTo>
                    <a:pt x="327" y="103"/>
                    <a:pt x="325" y="104"/>
                    <a:pt x="325" y="105"/>
                  </a:cubicBezTo>
                  <a:moveTo>
                    <a:pt x="387" y="55"/>
                  </a:moveTo>
                  <a:cubicBezTo>
                    <a:pt x="389" y="54"/>
                    <a:pt x="391" y="52"/>
                    <a:pt x="394" y="51"/>
                  </a:cubicBezTo>
                  <a:cubicBezTo>
                    <a:pt x="391" y="52"/>
                    <a:pt x="389" y="54"/>
                    <a:pt x="387" y="55"/>
                  </a:cubicBezTo>
                  <a:moveTo>
                    <a:pt x="387" y="55"/>
                  </a:moveTo>
                  <a:cubicBezTo>
                    <a:pt x="385" y="56"/>
                    <a:pt x="383" y="57"/>
                    <a:pt x="381" y="58"/>
                  </a:cubicBezTo>
                  <a:cubicBezTo>
                    <a:pt x="383" y="57"/>
                    <a:pt x="385" y="56"/>
                    <a:pt x="387" y="55"/>
                  </a:cubicBezTo>
                  <a:moveTo>
                    <a:pt x="366" y="68"/>
                  </a:moveTo>
                  <a:cubicBezTo>
                    <a:pt x="381" y="58"/>
                    <a:pt x="381" y="58"/>
                    <a:pt x="381" y="58"/>
                  </a:cubicBezTo>
                  <a:cubicBezTo>
                    <a:pt x="366" y="68"/>
                    <a:pt x="366" y="68"/>
                    <a:pt x="366" y="68"/>
                  </a:cubicBezTo>
                  <a:moveTo>
                    <a:pt x="370" y="68"/>
                  </a:moveTo>
                  <a:cubicBezTo>
                    <a:pt x="365" y="70"/>
                    <a:pt x="365" y="70"/>
                    <a:pt x="365" y="70"/>
                  </a:cubicBezTo>
                  <a:cubicBezTo>
                    <a:pt x="366" y="69"/>
                    <a:pt x="367" y="68"/>
                    <a:pt x="368" y="68"/>
                  </a:cubicBezTo>
                  <a:cubicBezTo>
                    <a:pt x="366" y="68"/>
                    <a:pt x="366" y="68"/>
                    <a:pt x="366" y="68"/>
                  </a:cubicBezTo>
                  <a:cubicBezTo>
                    <a:pt x="368" y="68"/>
                    <a:pt x="368" y="68"/>
                    <a:pt x="368" y="68"/>
                  </a:cubicBezTo>
                  <a:cubicBezTo>
                    <a:pt x="369" y="66"/>
                    <a:pt x="371" y="65"/>
                    <a:pt x="373" y="64"/>
                  </a:cubicBezTo>
                  <a:cubicBezTo>
                    <a:pt x="377" y="61"/>
                    <a:pt x="379" y="60"/>
                    <a:pt x="384" y="57"/>
                  </a:cubicBezTo>
                  <a:cubicBezTo>
                    <a:pt x="384" y="57"/>
                    <a:pt x="384" y="57"/>
                    <a:pt x="384" y="57"/>
                  </a:cubicBezTo>
                  <a:cubicBezTo>
                    <a:pt x="384" y="57"/>
                    <a:pt x="387" y="56"/>
                    <a:pt x="387" y="56"/>
                  </a:cubicBezTo>
                  <a:cubicBezTo>
                    <a:pt x="387" y="56"/>
                    <a:pt x="385" y="56"/>
                    <a:pt x="384" y="57"/>
                  </a:cubicBezTo>
                  <a:cubicBezTo>
                    <a:pt x="387" y="56"/>
                    <a:pt x="389" y="55"/>
                    <a:pt x="391" y="54"/>
                  </a:cubicBezTo>
                  <a:cubicBezTo>
                    <a:pt x="390" y="54"/>
                    <a:pt x="389" y="55"/>
                    <a:pt x="389" y="56"/>
                  </a:cubicBezTo>
                  <a:cubicBezTo>
                    <a:pt x="377" y="64"/>
                    <a:pt x="377" y="64"/>
                    <a:pt x="377" y="64"/>
                  </a:cubicBezTo>
                  <a:cubicBezTo>
                    <a:pt x="375" y="65"/>
                    <a:pt x="372" y="66"/>
                    <a:pt x="370" y="68"/>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4" y="65"/>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5"/>
                    <a:pt x="393" y="65"/>
                  </a:cubicBezTo>
                  <a:cubicBezTo>
                    <a:pt x="393" y="65"/>
                    <a:pt x="393" y="65"/>
                    <a:pt x="393" y="65"/>
                  </a:cubicBezTo>
                  <a:moveTo>
                    <a:pt x="393" y="65"/>
                  </a:moveTo>
                  <a:cubicBezTo>
                    <a:pt x="393" y="65"/>
                    <a:pt x="393" y="65"/>
                    <a:pt x="393" y="65"/>
                  </a:cubicBezTo>
                  <a:cubicBezTo>
                    <a:pt x="393" y="65"/>
                    <a:pt x="393" y="65"/>
                    <a:pt x="393" y="65"/>
                  </a:cubicBezTo>
                  <a:moveTo>
                    <a:pt x="287" y="334"/>
                  </a:moveTo>
                  <a:cubicBezTo>
                    <a:pt x="300" y="315"/>
                    <a:pt x="314" y="296"/>
                    <a:pt x="328" y="279"/>
                  </a:cubicBezTo>
                  <a:cubicBezTo>
                    <a:pt x="325" y="273"/>
                    <a:pt x="325" y="273"/>
                    <a:pt x="325" y="273"/>
                  </a:cubicBezTo>
                  <a:cubicBezTo>
                    <a:pt x="331" y="258"/>
                    <a:pt x="340" y="238"/>
                    <a:pt x="347" y="223"/>
                  </a:cubicBezTo>
                  <a:cubicBezTo>
                    <a:pt x="327" y="234"/>
                    <a:pt x="327" y="234"/>
                    <a:pt x="327" y="234"/>
                  </a:cubicBezTo>
                  <a:cubicBezTo>
                    <a:pt x="321" y="220"/>
                    <a:pt x="321" y="220"/>
                    <a:pt x="321" y="220"/>
                  </a:cubicBezTo>
                  <a:cubicBezTo>
                    <a:pt x="327" y="213"/>
                    <a:pt x="334" y="207"/>
                    <a:pt x="341" y="201"/>
                  </a:cubicBezTo>
                  <a:cubicBezTo>
                    <a:pt x="337" y="195"/>
                    <a:pt x="337" y="195"/>
                    <a:pt x="344" y="184"/>
                  </a:cubicBezTo>
                  <a:cubicBezTo>
                    <a:pt x="343" y="182"/>
                    <a:pt x="343" y="181"/>
                    <a:pt x="343" y="180"/>
                  </a:cubicBezTo>
                  <a:cubicBezTo>
                    <a:pt x="339" y="177"/>
                    <a:pt x="336" y="174"/>
                    <a:pt x="333" y="172"/>
                  </a:cubicBezTo>
                  <a:cubicBezTo>
                    <a:pt x="311" y="191"/>
                    <a:pt x="294" y="215"/>
                    <a:pt x="272" y="235"/>
                  </a:cubicBezTo>
                  <a:cubicBezTo>
                    <a:pt x="265" y="241"/>
                    <a:pt x="257" y="241"/>
                    <a:pt x="250" y="245"/>
                  </a:cubicBezTo>
                  <a:cubicBezTo>
                    <a:pt x="257" y="240"/>
                    <a:pt x="257" y="240"/>
                    <a:pt x="257" y="240"/>
                  </a:cubicBezTo>
                  <a:cubicBezTo>
                    <a:pt x="250" y="245"/>
                    <a:pt x="250" y="245"/>
                    <a:pt x="250" y="245"/>
                  </a:cubicBezTo>
                  <a:cubicBezTo>
                    <a:pt x="248" y="248"/>
                    <a:pt x="246" y="250"/>
                    <a:pt x="244" y="252"/>
                  </a:cubicBezTo>
                  <a:cubicBezTo>
                    <a:pt x="239" y="260"/>
                    <a:pt x="239" y="260"/>
                    <a:pt x="239" y="260"/>
                  </a:cubicBezTo>
                  <a:cubicBezTo>
                    <a:pt x="244" y="252"/>
                    <a:pt x="244" y="252"/>
                    <a:pt x="244" y="252"/>
                  </a:cubicBezTo>
                  <a:cubicBezTo>
                    <a:pt x="230" y="264"/>
                    <a:pt x="230" y="264"/>
                    <a:pt x="230" y="264"/>
                  </a:cubicBezTo>
                  <a:cubicBezTo>
                    <a:pt x="229" y="263"/>
                    <a:pt x="228" y="262"/>
                    <a:pt x="227" y="261"/>
                  </a:cubicBezTo>
                  <a:cubicBezTo>
                    <a:pt x="249" y="230"/>
                    <a:pt x="249" y="230"/>
                    <a:pt x="249" y="230"/>
                  </a:cubicBezTo>
                  <a:cubicBezTo>
                    <a:pt x="248" y="229"/>
                    <a:pt x="246" y="226"/>
                    <a:pt x="245" y="224"/>
                  </a:cubicBezTo>
                  <a:cubicBezTo>
                    <a:pt x="250" y="216"/>
                    <a:pt x="250" y="216"/>
                    <a:pt x="250" y="216"/>
                  </a:cubicBezTo>
                  <a:cubicBezTo>
                    <a:pt x="252" y="208"/>
                    <a:pt x="254" y="198"/>
                    <a:pt x="257" y="189"/>
                  </a:cubicBezTo>
                  <a:cubicBezTo>
                    <a:pt x="265" y="181"/>
                    <a:pt x="265" y="181"/>
                    <a:pt x="265" y="181"/>
                  </a:cubicBezTo>
                  <a:cubicBezTo>
                    <a:pt x="270" y="174"/>
                    <a:pt x="270" y="174"/>
                    <a:pt x="270" y="174"/>
                  </a:cubicBezTo>
                  <a:cubicBezTo>
                    <a:pt x="270" y="173"/>
                    <a:pt x="270" y="172"/>
                    <a:pt x="270" y="171"/>
                  </a:cubicBezTo>
                  <a:cubicBezTo>
                    <a:pt x="277" y="166"/>
                    <a:pt x="284" y="160"/>
                    <a:pt x="291" y="154"/>
                  </a:cubicBezTo>
                  <a:cubicBezTo>
                    <a:pt x="320" y="137"/>
                    <a:pt x="320" y="137"/>
                    <a:pt x="320" y="137"/>
                  </a:cubicBezTo>
                  <a:cubicBezTo>
                    <a:pt x="291" y="154"/>
                    <a:pt x="291" y="154"/>
                    <a:pt x="291" y="154"/>
                  </a:cubicBezTo>
                  <a:cubicBezTo>
                    <a:pt x="322" y="138"/>
                    <a:pt x="322" y="138"/>
                    <a:pt x="322" y="138"/>
                  </a:cubicBezTo>
                  <a:cubicBezTo>
                    <a:pt x="324" y="137"/>
                    <a:pt x="327" y="135"/>
                    <a:pt x="329" y="133"/>
                  </a:cubicBezTo>
                  <a:cubicBezTo>
                    <a:pt x="335" y="122"/>
                    <a:pt x="335" y="122"/>
                    <a:pt x="335" y="122"/>
                  </a:cubicBezTo>
                  <a:cubicBezTo>
                    <a:pt x="329" y="133"/>
                    <a:pt x="329" y="133"/>
                    <a:pt x="329" y="133"/>
                  </a:cubicBezTo>
                  <a:cubicBezTo>
                    <a:pt x="341" y="133"/>
                    <a:pt x="341" y="133"/>
                    <a:pt x="341" y="133"/>
                  </a:cubicBezTo>
                  <a:cubicBezTo>
                    <a:pt x="347" y="129"/>
                    <a:pt x="347" y="129"/>
                    <a:pt x="347" y="129"/>
                  </a:cubicBezTo>
                  <a:cubicBezTo>
                    <a:pt x="341" y="133"/>
                    <a:pt x="341" y="133"/>
                    <a:pt x="341" y="133"/>
                  </a:cubicBezTo>
                  <a:cubicBezTo>
                    <a:pt x="329" y="133"/>
                    <a:pt x="329" y="133"/>
                    <a:pt x="329" y="133"/>
                  </a:cubicBezTo>
                  <a:cubicBezTo>
                    <a:pt x="327" y="135"/>
                    <a:pt x="324" y="137"/>
                    <a:pt x="322" y="138"/>
                  </a:cubicBezTo>
                  <a:cubicBezTo>
                    <a:pt x="332" y="139"/>
                    <a:pt x="332" y="139"/>
                    <a:pt x="332" y="139"/>
                  </a:cubicBezTo>
                  <a:cubicBezTo>
                    <a:pt x="347" y="130"/>
                    <a:pt x="347" y="130"/>
                    <a:pt x="347" y="130"/>
                  </a:cubicBezTo>
                  <a:cubicBezTo>
                    <a:pt x="350" y="128"/>
                    <a:pt x="352" y="127"/>
                    <a:pt x="355" y="125"/>
                  </a:cubicBezTo>
                  <a:cubicBezTo>
                    <a:pt x="354" y="123"/>
                    <a:pt x="353" y="121"/>
                    <a:pt x="352" y="119"/>
                  </a:cubicBezTo>
                  <a:cubicBezTo>
                    <a:pt x="353" y="121"/>
                    <a:pt x="354" y="123"/>
                    <a:pt x="355" y="125"/>
                  </a:cubicBezTo>
                  <a:cubicBezTo>
                    <a:pt x="374" y="119"/>
                    <a:pt x="374" y="119"/>
                    <a:pt x="374" y="119"/>
                  </a:cubicBezTo>
                  <a:cubicBezTo>
                    <a:pt x="366" y="126"/>
                    <a:pt x="366" y="126"/>
                    <a:pt x="366" y="126"/>
                  </a:cubicBezTo>
                  <a:cubicBezTo>
                    <a:pt x="367" y="126"/>
                    <a:pt x="367" y="127"/>
                    <a:pt x="367" y="127"/>
                  </a:cubicBezTo>
                  <a:cubicBezTo>
                    <a:pt x="368" y="127"/>
                    <a:pt x="368" y="128"/>
                    <a:pt x="368" y="128"/>
                  </a:cubicBezTo>
                  <a:cubicBezTo>
                    <a:pt x="384" y="119"/>
                    <a:pt x="384" y="119"/>
                    <a:pt x="384" y="119"/>
                  </a:cubicBezTo>
                  <a:cubicBezTo>
                    <a:pt x="368" y="128"/>
                    <a:pt x="368" y="128"/>
                    <a:pt x="368" y="128"/>
                  </a:cubicBezTo>
                  <a:cubicBezTo>
                    <a:pt x="371" y="131"/>
                    <a:pt x="371" y="131"/>
                    <a:pt x="371" y="131"/>
                  </a:cubicBezTo>
                  <a:cubicBezTo>
                    <a:pt x="384" y="119"/>
                    <a:pt x="384" y="119"/>
                    <a:pt x="384" y="119"/>
                  </a:cubicBezTo>
                  <a:cubicBezTo>
                    <a:pt x="401" y="109"/>
                    <a:pt x="401" y="109"/>
                    <a:pt x="401" y="109"/>
                  </a:cubicBezTo>
                  <a:cubicBezTo>
                    <a:pt x="400" y="109"/>
                    <a:pt x="400" y="108"/>
                    <a:pt x="399" y="107"/>
                  </a:cubicBezTo>
                  <a:cubicBezTo>
                    <a:pt x="388" y="107"/>
                    <a:pt x="388" y="107"/>
                    <a:pt x="388" y="107"/>
                  </a:cubicBezTo>
                  <a:cubicBezTo>
                    <a:pt x="379" y="112"/>
                    <a:pt x="379" y="112"/>
                    <a:pt x="379" y="112"/>
                  </a:cubicBezTo>
                  <a:cubicBezTo>
                    <a:pt x="371" y="116"/>
                    <a:pt x="371" y="116"/>
                    <a:pt x="371" y="116"/>
                  </a:cubicBezTo>
                  <a:cubicBezTo>
                    <a:pt x="370" y="115"/>
                    <a:pt x="370" y="114"/>
                    <a:pt x="369" y="113"/>
                  </a:cubicBezTo>
                  <a:cubicBezTo>
                    <a:pt x="375" y="109"/>
                    <a:pt x="380" y="106"/>
                    <a:pt x="385" y="103"/>
                  </a:cubicBezTo>
                  <a:cubicBezTo>
                    <a:pt x="392" y="97"/>
                    <a:pt x="392" y="97"/>
                    <a:pt x="392" y="97"/>
                  </a:cubicBezTo>
                  <a:cubicBezTo>
                    <a:pt x="383" y="100"/>
                    <a:pt x="383" y="100"/>
                    <a:pt x="383" y="100"/>
                  </a:cubicBezTo>
                  <a:cubicBezTo>
                    <a:pt x="391" y="92"/>
                    <a:pt x="391" y="92"/>
                    <a:pt x="391" y="92"/>
                  </a:cubicBezTo>
                  <a:cubicBezTo>
                    <a:pt x="400" y="85"/>
                    <a:pt x="400" y="85"/>
                    <a:pt x="400" y="85"/>
                  </a:cubicBezTo>
                  <a:cubicBezTo>
                    <a:pt x="406" y="80"/>
                    <a:pt x="406" y="80"/>
                    <a:pt x="406" y="80"/>
                  </a:cubicBezTo>
                  <a:cubicBezTo>
                    <a:pt x="414" y="74"/>
                    <a:pt x="414" y="74"/>
                    <a:pt x="414" y="74"/>
                  </a:cubicBezTo>
                  <a:cubicBezTo>
                    <a:pt x="413" y="74"/>
                    <a:pt x="413" y="72"/>
                    <a:pt x="413" y="71"/>
                  </a:cubicBezTo>
                  <a:cubicBezTo>
                    <a:pt x="413" y="70"/>
                    <a:pt x="413" y="70"/>
                    <a:pt x="413" y="70"/>
                  </a:cubicBezTo>
                  <a:cubicBezTo>
                    <a:pt x="421" y="65"/>
                    <a:pt x="421" y="65"/>
                    <a:pt x="421" y="65"/>
                  </a:cubicBezTo>
                  <a:cubicBezTo>
                    <a:pt x="421" y="63"/>
                    <a:pt x="422" y="61"/>
                    <a:pt x="422" y="59"/>
                  </a:cubicBezTo>
                  <a:cubicBezTo>
                    <a:pt x="413" y="69"/>
                    <a:pt x="413" y="69"/>
                    <a:pt x="413" y="69"/>
                  </a:cubicBezTo>
                  <a:cubicBezTo>
                    <a:pt x="397" y="76"/>
                    <a:pt x="397" y="76"/>
                    <a:pt x="397" y="76"/>
                  </a:cubicBezTo>
                  <a:cubicBezTo>
                    <a:pt x="389" y="84"/>
                    <a:pt x="389" y="84"/>
                    <a:pt x="389" y="84"/>
                  </a:cubicBezTo>
                  <a:cubicBezTo>
                    <a:pt x="381" y="92"/>
                    <a:pt x="381" y="92"/>
                    <a:pt x="381" y="92"/>
                  </a:cubicBezTo>
                  <a:cubicBezTo>
                    <a:pt x="398" y="84"/>
                    <a:pt x="398" y="84"/>
                    <a:pt x="398" y="84"/>
                  </a:cubicBezTo>
                  <a:cubicBezTo>
                    <a:pt x="381" y="92"/>
                    <a:pt x="381" y="92"/>
                    <a:pt x="381" y="92"/>
                  </a:cubicBezTo>
                  <a:cubicBezTo>
                    <a:pt x="373" y="95"/>
                    <a:pt x="373" y="95"/>
                    <a:pt x="373" y="95"/>
                  </a:cubicBezTo>
                  <a:cubicBezTo>
                    <a:pt x="371" y="96"/>
                    <a:pt x="368" y="97"/>
                    <a:pt x="366" y="99"/>
                  </a:cubicBezTo>
                  <a:cubicBezTo>
                    <a:pt x="365" y="99"/>
                    <a:pt x="365" y="99"/>
                    <a:pt x="365" y="98"/>
                  </a:cubicBezTo>
                  <a:cubicBezTo>
                    <a:pt x="373" y="93"/>
                    <a:pt x="381" y="89"/>
                    <a:pt x="389" y="84"/>
                  </a:cubicBezTo>
                  <a:cubicBezTo>
                    <a:pt x="397" y="76"/>
                    <a:pt x="397" y="76"/>
                    <a:pt x="397" y="76"/>
                  </a:cubicBezTo>
                  <a:cubicBezTo>
                    <a:pt x="396" y="75"/>
                    <a:pt x="396" y="75"/>
                    <a:pt x="396" y="75"/>
                  </a:cubicBezTo>
                  <a:cubicBezTo>
                    <a:pt x="373" y="89"/>
                    <a:pt x="373" y="89"/>
                    <a:pt x="373" y="89"/>
                  </a:cubicBezTo>
                  <a:cubicBezTo>
                    <a:pt x="373" y="86"/>
                    <a:pt x="374" y="81"/>
                    <a:pt x="376" y="77"/>
                  </a:cubicBezTo>
                  <a:cubicBezTo>
                    <a:pt x="387" y="68"/>
                    <a:pt x="387" y="68"/>
                    <a:pt x="387" y="68"/>
                  </a:cubicBezTo>
                  <a:cubicBezTo>
                    <a:pt x="392" y="66"/>
                    <a:pt x="392" y="66"/>
                    <a:pt x="392" y="66"/>
                  </a:cubicBezTo>
                  <a:cubicBezTo>
                    <a:pt x="402" y="60"/>
                    <a:pt x="402" y="60"/>
                    <a:pt x="402" y="60"/>
                  </a:cubicBezTo>
                  <a:cubicBezTo>
                    <a:pt x="401" y="61"/>
                    <a:pt x="401" y="61"/>
                    <a:pt x="401" y="61"/>
                  </a:cubicBezTo>
                  <a:cubicBezTo>
                    <a:pt x="399" y="62"/>
                    <a:pt x="397" y="62"/>
                    <a:pt x="396" y="63"/>
                  </a:cubicBezTo>
                  <a:cubicBezTo>
                    <a:pt x="399" y="62"/>
                    <a:pt x="399" y="62"/>
                    <a:pt x="402" y="60"/>
                  </a:cubicBezTo>
                  <a:cubicBezTo>
                    <a:pt x="399" y="62"/>
                    <a:pt x="396" y="64"/>
                    <a:pt x="392" y="66"/>
                  </a:cubicBezTo>
                  <a:cubicBezTo>
                    <a:pt x="392" y="67"/>
                    <a:pt x="392" y="68"/>
                    <a:pt x="392" y="68"/>
                  </a:cubicBezTo>
                  <a:cubicBezTo>
                    <a:pt x="391" y="70"/>
                    <a:pt x="391" y="71"/>
                    <a:pt x="390" y="72"/>
                  </a:cubicBezTo>
                  <a:cubicBezTo>
                    <a:pt x="391" y="71"/>
                    <a:pt x="391" y="70"/>
                    <a:pt x="392" y="68"/>
                  </a:cubicBezTo>
                  <a:cubicBezTo>
                    <a:pt x="382" y="74"/>
                    <a:pt x="381" y="75"/>
                    <a:pt x="379" y="76"/>
                  </a:cubicBezTo>
                  <a:cubicBezTo>
                    <a:pt x="383" y="75"/>
                    <a:pt x="384" y="75"/>
                    <a:pt x="406" y="66"/>
                  </a:cubicBezTo>
                  <a:cubicBezTo>
                    <a:pt x="406" y="65"/>
                    <a:pt x="406" y="64"/>
                    <a:pt x="406" y="63"/>
                  </a:cubicBezTo>
                  <a:cubicBezTo>
                    <a:pt x="424" y="52"/>
                    <a:pt x="424" y="52"/>
                    <a:pt x="424" y="52"/>
                  </a:cubicBezTo>
                  <a:cubicBezTo>
                    <a:pt x="441" y="41"/>
                    <a:pt x="441" y="41"/>
                    <a:pt x="441" y="41"/>
                  </a:cubicBezTo>
                  <a:cubicBezTo>
                    <a:pt x="442" y="40"/>
                    <a:pt x="442" y="40"/>
                    <a:pt x="442" y="39"/>
                  </a:cubicBezTo>
                  <a:cubicBezTo>
                    <a:pt x="434" y="43"/>
                    <a:pt x="426" y="47"/>
                    <a:pt x="418" y="51"/>
                  </a:cubicBezTo>
                  <a:cubicBezTo>
                    <a:pt x="426" y="47"/>
                    <a:pt x="434" y="43"/>
                    <a:pt x="442" y="39"/>
                  </a:cubicBezTo>
                  <a:cubicBezTo>
                    <a:pt x="434" y="42"/>
                    <a:pt x="434" y="42"/>
                    <a:pt x="434" y="42"/>
                  </a:cubicBezTo>
                  <a:cubicBezTo>
                    <a:pt x="435" y="42"/>
                    <a:pt x="435" y="41"/>
                    <a:pt x="436" y="40"/>
                  </a:cubicBezTo>
                  <a:cubicBezTo>
                    <a:pt x="436" y="39"/>
                    <a:pt x="437" y="38"/>
                    <a:pt x="438" y="37"/>
                  </a:cubicBezTo>
                  <a:cubicBezTo>
                    <a:pt x="449" y="29"/>
                    <a:pt x="449" y="29"/>
                    <a:pt x="449" y="29"/>
                  </a:cubicBezTo>
                  <a:cubicBezTo>
                    <a:pt x="450" y="29"/>
                    <a:pt x="450" y="28"/>
                    <a:pt x="451" y="27"/>
                  </a:cubicBezTo>
                  <a:cubicBezTo>
                    <a:pt x="438" y="32"/>
                    <a:pt x="438" y="32"/>
                    <a:pt x="438" y="32"/>
                  </a:cubicBezTo>
                  <a:cubicBezTo>
                    <a:pt x="451" y="27"/>
                    <a:pt x="451" y="27"/>
                    <a:pt x="451" y="27"/>
                  </a:cubicBezTo>
                  <a:cubicBezTo>
                    <a:pt x="461" y="22"/>
                    <a:pt x="461" y="22"/>
                    <a:pt x="461" y="22"/>
                  </a:cubicBezTo>
                  <a:cubicBezTo>
                    <a:pt x="448" y="26"/>
                    <a:pt x="448" y="26"/>
                    <a:pt x="448" y="26"/>
                  </a:cubicBezTo>
                  <a:cubicBezTo>
                    <a:pt x="423" y="39"/>
                    <a:pt x="423" y="39"/>
                    <a:pt x="423" y="39"/>
                  </a:cubicBezTo>
                  <a:cubicBezTo>
                    <a:pt x="406" y="48"/>
                    <a:pt x="406" y="48"/>
                    <a:pt x="406" y="48"/>
                  </a:cubicBezTo>
                  <a:cubicBezTo>
                    <a:pt x="407" y="47"/>
                    <a:pt x="408" y="46"/>
                    <a:pt x="410" y="45"/>
                  </a:cubicBezTo>
                  <a:cubicBezTo>
                    <a:pt x="396" y="54"/>
                    <a:pt x="396" y="54"/>
                    <a:pt x="396" y="54"/>
                  </a:cubicBezTo>
                  <a:cubicBezTo>
                    <a:pt x="391" y="57"/>
                    <a:pt x="386" y="60"/>
                    <a:pt x="381" y="63"/>
                  </a:cubicBezTo>
                  <a:cubicBezTo>
                    <a:pt x="377" y="66"/>
                    <a:pt x="374" y="70"/>
                    <a:pt x="372" y="75"/>
                  </a:cubicBezTo>
                  <a:cubicBezTo>
                    <a:pt x="377" y="70"/>
                    <a:pt x="383" y="64"/>
                    <a:pt x="388" y="59"/>
                  </a:cubicBezTo>
                  <a:cubicBezTo>
                    <a:pt x="403" y="51"/>
                    <a:pt x="403" y="51"/>
                    <a:pt x="403" y="51"/>
                  </a:cubicBezTo>
                  <a:cubicBezTo>
                    <a:pt x="402" y="52"/>
                    <a:pt x="402" y="53"/>
                    <a:pt x="401" y="54"/>
                  </a:cubicBezTo>
                  <a:cubicBezTo>
                    <a:pt x="392" y="59"/>
                    <a:pt x="392" y="59"/>
                    <a:pt x="392" y="59"/>
                  </a:cubicBezTo>
                  <a:cubicBezTo>
                    <a:pt x="391" y="60"/>
                    <a:pt x="391" y="60"/>
                    <a:pt x="390" y="61"/>
                  </a:cubicBezTo>
                  <a:cubicBezTo>
                    <a:pt x="394" y="63"/>
                    <a:pt x="394" y="63"/>
                    <a:pt x="394" y="63"/>
                  </a:cubicBezTo>
                  <a:cubicBezTo>
                    <a:pt x="394" y="64"/>
                    <a:pt x="394" y="64"/>
                    <a:pt x="394" y="64"/>
                  </a:cubicBezTo>
                  <a:cubicBezTo>
                    <a:pt x="390" y="61"/>
                    <a:pt x="390" y="61"/>
                    <a:pt x="390" y="61"/>
                  </a:cubicBezTo>
                  <a:cubicBezTo>
                    <a:pt x="388" y="64"/>
                    <a:pt x="387" y="66"/>
                    <a:pt x="386" y="68"/>
                  </a:cubicBezTo>
                  <a:cubicBezTo>
                    <a:pt x="378" y="73"/>
                    <a:pt x="370" y="77"/>
                    <a:pt x="363" y="82"/>
                  </a:cubicBezTo>
                  <a:cubicBezTo>
                    <a:pt x="372" y="75"/>
                    <a:pt x="372" y="75"/>
                    <a:pt x="372" y="75"/>
                  </a:cubicBezTo>
                  <a:cubicBezTo>
                    <a:pt x="374" y="70"/>
                    <a:pt x="377" y="66"/>
                    <a:pt x="381" y="63"/>
                  </a:cubicBezTo>
                  <a:cubicBezTo>
                    <a:pt x="386" y="60"/>
                    <a:pt x="391" y="57"/>
                    <a:pt x="396" y="54"/>
                  </a:cubicBezTo>
                  <a:cubicBezTo>
                    <a:pt x="410" y="45"/>
                    <a:pt x="410" y="45"/>
                    <a:pt x="410" y="45"/>
                  </a:cubicBezTo>
                  <a:cubicBezTo>
                    <a:pt x="419" y="37"/>
                    <a:pt x="431" y="29"/>
                    <a:pt x="445" y="22"/>
                  </a:cubicBezTo>
                  <a:cubicBezTo>
                    <a:pt x="425" y="33"/>
                    <a:pt x="398" y="48"/>
                    <a:pt x="378" y="60"/>
                  </a:cubicBezTo>
                  <a:cubicBezTo>
                    <a:pt x="322" y="98"/>
                    <a:pt x="311" y="105"/>
                    <a:pt x="266" y="145"/>
                  </a:cubicBezTo>
                  <a:cubicBezTo>
                    <a:pt x="211" y="197"/>
                    <a:pt x="206" y="202"/>
                    <a:pt x="172" y="243"/>
                  </a:cubicBezTo>
                  <a:cubicBezTo>
                    <a:pt x="124" y="308"/>
                    <a:pt x="122" y="310"/>
                    <a:pt x="99" y="351"/>
                  </a:cubicBezTo>
                  <a:cubicBezTo>
                    <a:pt x="83" y="379"/>
                    <a:pt x="88" y="409"/>
                    <a:pt x="118" y="438"/>
                  </a:cubicBezTo>
                  <a:cubicBezTo>
                    <a:pt x="122" y="435"/>
                    <a:pt x="122" y="435"/>
                    <a:pt x="122" y="435"/>
                  </a:cubicBezTo>
                  <a:cubicBezTo>
                    <a:pt x="128" y="430"/>
                    <a:pt x="128" y="430"/>
                    <a:pt x="128" y="430"/>
                  </a:cubicBezTo>
                  <a:cubicBezTo>
                    <a:pt x="134" y="424"/>
                    <a:pt x="134" y="424"/>
                    <a:pt x="134" y="424"/>
                  </a:cubicBezTo>
                  <a:cubicBezTo>
                    <a:pt x="135" y="425"/>
                    <a:pt x="136" y="425"/>
                    <a:pt x="136" y="426"/>
                  </a:cubicBezTo>
                  <a:cubicBezTo>
                    <a:pt x="148" y="423"/>
                    <a:pt x="148" y="423"/>
                    <a:pt x="148" y="423"/>
                  </a:cubicBezTo>
                  <a:cubicBezTo>
                    <a:pt x="155" y="417"/>
                    <a:pt x="155" y="417"/>
                    <a:pt x="155" y="417"/>
                  </a:cubicBezTo>
                  <a:cubicBezTo>
                    <a:pt x="157" y="419"/>
                    <a:pt x="160" y="421"/>
                    <a:pt x="163" y="423"/>
                  </a:cubicBezTo>
                  <a:cubicBezTo>
                    <a:pt x="167" y="415"/>
                    <a:pt x="172" y="407"/>
                    <a:pt x="176" y="399"/>
                  </a:cubicBezTo>
                  <a:cubicBezTo>
                    <a:pt x="178" y="396"/>
                    <a:pt x="179" y="394"/>
                    <a:pt x="181" y="391"/>
                  </a:cubicBezTo>
                  <a:cubicBezTo>
                    <a:pt x="180" y="390"/>
                    <a:pt x="179" y="390"/>
                    <a:pt x="178" y="389"/>
                  </a:cubicBezTo>
                  <a:cubicBezTo>
                    <a:pt x="178" y="388"/>
                    <a:pt x="177" y="388"/>
                    <a:pt x="176" y="387"/>
                  </a:cubicBezTo>
                  <a:cubicBezTo>
                    <a:pt x="177" y="384"/>
                    <a:pt x="179" y="382"/>
                    <a:pt x="181" y="379"/>
                  </a:cubicBezTo>
                  <a:cubicBezTo>
                    <a:pt x="180" y="379"/>
                    <a:pt x="179" y="378"/>
                    <a:pt x="178" y="378"/>
                  </a:cubicBezTo>
                  <a:cubicBezTo>
                    <a:pt x="176" y="376"/>
                    <a:pt x="175" y="375"/>
                    <a:pt x="174" y="374"/>
                  </a:cubicBezTo>
                  <a:cubicBezTo>
                    <a:pt x="175" y="375"/>
                    <a:pt x="176" y="376"/>
                    <a:pt x="178" y="378"/>
                  </a:cubicBezTo>
                  <a:cubicBezTo>
                    <a:pt x="186" y="372"/>
                    <a:pt x="186" y="372"/>
                    <a:pt x="186" y="372"/>
                  </a:cubicBezTo>
                  <a:cubicBezTo>
                    <a:pt x="193" y="355"/>
                    <a:pt x="193" y="355"/>
                    <a:pt x="193" y="355"/>
                  </a:cubicBezTo>
                  <a:cubicBezTo>
                    <a:pt x="192" y="353"/>
                    <a:pt x="190" y="353"/>
                    <a:pt x="189" y="351"/>
                  </a:cubicBezTo>
                  <a:cubicBezTo>
                    <a:pt x="189" y="351"/>
                    <a:pt x="189" y="351"/>
                    <a:pt x="189" y="351"/>
                  </a:cubicBezTo>
                  <a:cubicBezTo>
                    <a:pt x="189" y="351"/>
                    <a:pt x="189" y="351"/>
                    <a:pt x="189" y="351"/>
                  </a:cubicBezTo>
                  <a:cubicBezTo>
                    <a:pt x="197" y="344"/>
                    <a:pt x="197" y="344"/>
                    <a:pt x="197" y="344"/>
                  </a:cubicBezTo>
                  <a:cubicBezTo>
                    <a:pt x="193" y="355"/>
                    <a:pt x="193" y="355"/>
                    <a:pt x="193" y="355"/>
                  </a:cubicBezTo>
                  <a:cubicBezTo>
                    <a:pt x="186" y="372"/>
                    <a:pt x="186" y="372"/>
                    <a:pt x="186" y="372"/>
                  </a:cubicBezTo>
                  <a:cubicBezTo>
                    <a:pt x="184" y="374"/>
                    <a:pt x="182" y="377"/>
                    <a:pt x="181" y="379"/>
                  </a:cubicBezTo>
                  <a:cubicBezTo>
                    <a:pt x="179" y="382"/>
                    <a:pt x="177" y="384"/>
                    <a:pt x="176" y="387"/>
                  </a:cubicBezTo>
                  <a:cubicBezTo>
                    <a:pt x="177" y="388"/>
                    <a:pt x="178" y="388"/>
                    <a:pt x="178" y="389"/>
                  </a:cubicBezTo>
                  <a:cubicBezTo>
                    <a:pt x="188" y="374"/>
                    <a:pt x="188" y="374"/>
                    <a:pt x="188" y="374"/>
                  </a:cubicBezTo>
                  <a:cubicBezTo>
                    <a:pt x="198" y="369"/>
                    <a:pt x="198" y="369"/>
                    <a:pt x="198" y="369"/>
                  </a:cubicBezTo>
                  <a:cubicBezTo>
                    <a:pt x="199" y="370"/>
                    <a:pt x="200" y="370"/>
                    <a:pt x="201" y="371"/>
                  </a:cubicBezTo>
                  <a:cubicBezTo>
                    <a:pt x="221" y="364"/>
                    <a:pt x="221" y="364"/>
                    <a:pt x="221" y="364"/>
                  </a:cubicBezTo>
                  <a:cubicBezTo>
                    <a:pt x="232" y="376"/>
                    <a:pt x="232" y="376"/>
                    <a:pt x="232" y="376"/>
                  </a:cubicBezTo>
                  <a:cubicBezTo>
                    <a:pt x="221" y="364"/>
                    <a:pt x="221" y="364"/>
                    <a:pt x="221" y="364"/>
                  </a:cubicBezTo>
                  <a:cubicBezTo>
                    <a:pt x="201" y="371"/>
                    <a:pt x="201" y="371"/>
                    <a:pt x="201" y="371"/>
                  </a:cubicBezTo>
                  <a:cubicBezTo>
                    <a:pt x="221" y="372"/>
                    <a:pt x="221" y="372"/>
                    <a:pt x="221" y="372"/>
                  </a:cubicBezTo>
                  <a:cubicBezTo>
                    <a:pt x="209" y="399"/>
                    <a:pt x="209" y="399"/>
                    <a:pt x="209" y="399"/>
                  </a:cubicBezTo>
                  <a:cubicBezTo>
                    <a:pt x="227" y="396"/>
                    <a:pt x="227" y="396"/>
                    <a:pt x="227" y="396"/>
                  </a:cubicBezTo>
                  <a:cubicBezTo>
                    <a:pt x="243" y="386"/>
                    <a:pt x="243" y="386"/>
                    <a:pt x="243" y="386"/>
                  </a:cubicBezTo>
                  <a:cubicBezTo>
                    <a:pt x="238" y="371"/>
                    <a:pt x="238" y="371"/>
                    <a:pt x="238" y="371"/>
                  </a:cubicBezTo>
                  <a:cubicBezTo>
                    <a:pt x="238" y="363"/>
                    <a:pt x="238" y="363"/>
                    <a:pt x="238" y="363"/>
                  </a:cubicBezTo>
                  <a:cubicBezTo>
                    <a:pt x="242" y="353"/>
                    <a:pt x="242" y="353"/>
                    <a:pt x="242" y="353"/>
                  </a:cubicBezTo>
                  <a:cubicBezTo>
                    <a:pt x="243" y="350"/>
                    <a:pt x="245" y="347"/>
                    <a:pt x="247" y="345"/>
                  </a:cubicBezTo>
                  <a:cubicBezTo>
                    <a:pt x="243" y="337"/>
                    <a:pt x="243" y="337"/>
                    <a:pt x="243" y="337"/>
                  </a:cubicBezTo>
                  <a:cubicBezTo>
                    <a:pt x="238" y="338"/>
                    <a:pt x="238" y="338"/>
                    <a:pt x="238" y="338"/>
                  </a:cubicBezTo>
                  <a:cubicBezTo>
                    <a:pt x="243" y="337"/>
                    <a:pt x="243" y="337"/>
                    <a:pt x="243" y="337"/>
                  </a:cubicBezTo>
                  <a:cubicBezTo>
                    <a:pt x="247" y="345"/>
                    <a:pt x="247" y="345"/>
                    <a:pt x="247" y="345"/>
                  </a:cubicBezTo>
                  <a:cubicBezTo>
                    <a:pt x="254" y="340"/>
                    <a:pt x="254" y="340"/>
                    <a:pt x="254" y="340"/>
                  </a:cubicBezTo>
                  <a:cubicBezTo>
                    <a:pt x="243" y="321"/>
                    <a:pt x="243" y="321"/>
                    <a:pt x="243" y="321"/>
                  </a:cubicBezTo>
                  <a:cubicBezTo>
                    <a:pt x="245" y="319"/>
                    <a:pt x="246" y="316"/>
                    <a:pt x="248" y="314"/>
                  </a:cubicBezTo>
                  <a:cubicBezTo>
                    <a:pt x="246" y="312"/>
                    <a:pt x="245" y="312"/>
                    <a:pt x="243" y="311"/>
                  </a:cubicBezTo>
                  <a:cubicBezTo>
                    <a:pt x="214" y="334"/>
                    <a:pt x="214" y="334"/>
                    <a:pt x="214" y="334"/>
                  </a:cubicBezTo>
                  <a:cubicBezTo>
                    <a:pt x="243" y="311"/>
                    <a:pt x="243" y="311"/>
                    <a:pt x="243" y="311"/>
                  </a:cubicBezTo>
                  <a:cubicBezTo>
                    <a:pt x="245" y="312"/>
                    <a:pt x="246" y="312"/>
                    <a:pt x="248" y="314"/>
                  </a:cubicBezTo>
                  <a:cubicBezTo>
                    <a:pt x="256" y="313"/>
                    <a:pt x="256" y="313"/>
                    <a:pt x="256" y="313"/>
                  </a:cubicBezTo>
                  <a:cubicBezTo>
                    <a:pt x="264" y="319"/>
                    <a:pt x="274" y="326"/>
                    <a:pt x="282" y="332"/>
                  </a:cubicBezTo>
                  <a:cubicBezTo>
                    <a:pt x="283" y="332"/>
                    <a:pt x="285" y="333"/>
                    <a:pt x="287" y="334"/>
                  </a:cubicBezTo>
                  <a:moveTo>
                    <a:pt x="448" y="26"/>
                  </a:moveTo>
                  <a:cubicBezTo>
                    <a:pt x="461" y="22"/>
                    <a:pt x="461" y="22"/>
                    <a:pt x="461" y="22"/>
                  </a:cubicBezTo>
                  <a:cubicBezTo>
                    <a:pt x="462" y="22"/>
                    <a:pt x="463" y="21"/>
                    <a:pt x="463" y="20"/>
                  </a:cubicBezTo>
                  <a:cubicBezTo>
                    <a:pt x="466" y="18"/>
                    <a:pt x="469" y="15"/>
                    <a:pt x="472" y="13"/>
                  </a:cubicBezTo>
                  <a:cubicBezTo>
                    <a:pt x="466" y="15"/>
                    <a:pt x="466" y="15"/>
                    <a:pt x="466" y="15"/>
                  </a:cubicBezTo>
                  <a:cubicBezTo>
                    <a:pt x="460" y="17"/>
                    <a:pt x="460" y="17"/>
                    <a:pt x="460" y="17"/>
                  </a:cubicBezTo>
                  <a:cubicBezTo>
                    <a:pt x="457" y="18"/>
                    <a:pt x="455" y="19"/>
                    <a:pt x="452" y="21"/>
                  </a:cubicBezTo>
                  <a:cubicBezTo>
                    <a:pt x="437" y="30"/>
                    <a:pt x="437" y="30"/>
                    <a:pt x="437" y="30"/>
                  </a:cubicBezTo>
                  <a:cubicBezTo>
                    <a:pt x="451" y="24"/>
                    <a:pt x="451" y="24"/>
                    <a:pt x="451" y="24"/>
                  </a:cubicBezTo>
                  <a:cubicBezTo>
                    <a:pt x="450" y="25"/>
                    <a:pt x="449" y="25"/>
                    <a:pt x="448" y="26"/>
                  </a:cubicBezTo>
                  <a:moveTo>
                    <a:pt x="422" y="59"/>
                  </a:moveTo>
                  <a:cubicBezTo>
                    <a:pt x="430" y="55"/>
                    <a:pt x="438" y="51"/>
                    <a:pt x="447" y="47"/>
                  </a:cubicBezTo>
                  <a:cubicBezTo>
                    <a:pt x="439" y="47"/>
                    <a:pt x="439" y="47"/>
                    <a:pt x="439" y="47"/>
                  </a:cubicBezTo>
                  <a:cubicBezTo>
                    <a:pt x="434" y="50"/>
                    <a:pt x="429" y="53"/>
                    <a:pt x="424" y="55"/>
                  </a:cubicBezTo>
                  <a:cubicBezTo>
                    <a:pt x="422" y="56"/>
                    <a:pt x="422" y="56"/>
                    <a:pt x="422" y="56"/>
                  </a:cubicBezTo>
                  <a:cubicBezTo>
                    <a:pt x="422" y="56"/>
                    <a:pt x="422" y="56"/>
                    <a:pt x="422" y="56"/>
                  </a:cubicBezTo>
                  <a:cubicBezTo>
                    <a:pt x="423" y="56"/>
                    <a:pt x="423" y="57"/>
                    <a:pt x="422" y="59"/>
                  </a:cubicBezTo>
                  <a:moveTo>
                    <a:pt x="422" y="59"/>
                  </a:moveTo>
                  <a:cubicBezTo>
                    <a:pt x="422" y="61"/>
                    <a:pt x="421" y="63"/>
                    <a:pt x="421" y="65"/>
                  </a:cubicBezTo>
                  <a:cubicBezTo>
                    <a:pt x="446" y="51"/>
                    <a:pt x="446" y="51"/>
                    <a:pt x="446" y="51"/>
                  </a:cubicBezTo>
                  <a:cubicBezTo>
                    <a:pt x="446" y="50"/>
                    <a:pt x="446" y="48"/>
                    <a:pt x="447" y="47"/>
                  </a:cubicBezTo>
                  <a:cubicBezTo>
                    <a:pt x="438" y="51"/>
                    <a:pt x="430" y="55"/>
                    <a:pt x="422" y="59"/>
                  </a:cubicBezTo>
                  <a:moveTo>
                    <a:pt x="413" y="71"/>
                  </a:moveTo>
                  <a:cubicBezTo>
                    <a:pt x="416" y="70"/>
                    <a:pt x="419" y="68"/>
                    <a:pt x="422" y="67"/>
                  </a:cubicBezTo>
                  <a:cubicBezTo>
                    <a:pt x="413" y="70"/>
                    <a:pt x="413" y="70"/>
                    <a:pt x="413" y="70"/>
                  </a:cubicBezTo>
                  <a:cubicBezTo>
                    <a:pt x="413" y="70"/>
                    <a:pt x="413" y="70"/>
                    <a:pt x="413" y="71"/>
                  </a:cubicBezTo>
                  <a:moveTo>
                    <a:pt x="431" y="69"/>
                  </a:moveTo>
                  <a:cubicBezTo>
                    <a:pt x="448" y="61"/>
                    <a:pt x="448" y="61"/>
                    <a:pt x="448" y="61"/>
                  </a:cubicBezTo>
                  <a:cubicBezTo>
                    <a:pt x="448" y="61"/>
                    <a:pt x="448" y="61"/>
                    <a:pt x="448" y="60"/>
                  </a:cubicBezTo>
                  <a:cubicBezTo>
                    <a:pt x="447" y="58"/>
                    <a:pt x="447" y="57"/>
                    <a:pt x="447" y="55"/>
                  </a:cubicBezTo>
                  <a:cubicBezTo>
                    <a:pt x="430" y="62"/>
                    <a:pt x="430" y="62"/>
                    <a:pt x="430" y="62"/>
                  </a:cubicBezTo>
                  <a:cubicBezTo>
                    <a:pt x="430" y="63"/>
                    <a:pt x="430" y="63"/>
                    <a:pt x="430" y="64"/>
                  </a:cubicBezTo>
                  <a:cubicBezTo>
                    <a:pt x="430" y="63"/>
                    <a:pt x="430" y="63"/>
                    <a:pt x="430" y="62"/>
                  </a:cubicBezTo>
                  <a:cubicBezTo>
                    <a:pt x="427" y="64"/>
                    <a:pt x="424" y="65"/>
                    <a:pt x="422" y="67"/>
                  </a:cubicBezTo>
                  <a:cubicBezTo>
                    <a:pt x="419" y="68"/>
                    <a:pt x="416" y="70"/>
                    <a:pt x="413" y="71"/>
                  </a:cubicBezTo>
                  <a:cubicBezTo>
                    <a:pt x="413" y="72"/>
                    <a:pt x="413" y="74"/>
                    <a:pt x="414" y="74"/>
                  </a:cubicBezTo>
                  <a:cubicBezTo>
                    <a:pt x="430" y="65"/>
                    <a:pt x="430" y="65"/>
                    <a:pt x="430" y="65"/>
                  </a:cubicBezTo>
                  <a:cubicBezTo>
                    <a:pt x="431" y="69"/>
                    <a:pt x="431" y="69"/>
                    <a:pt x="431" y="69"/>
                  </a:cubicBezTo>
                  <a:moveTo>
                    <a:pt x="441" y="41"/>
                  </a:moveTo>
                  <a:cubicBezTo>
                    <a:pt x="424" y="52"/>
                    <a:pt x="424" y="52"/>
                    <a:pt x="424" y="52"/>
                  </a:cubicBezTo>
                  <a:cubicBezTo>
                    <a:pt x="450" y="39"/>
                    <a:pt x="450" y="39"/>
                    <a:pt x="450" y="39"/>
                  </a:cubicBezTo>
                  <a:cubicBezTo>
                    <a:pt x="441" y="41"/>
                    <a:pt x="441" y="41"/>
                    <a:pt x="441" y="41"/>
                  </a:cubicBezTo>
                  <a:moveTo>
                    <a:pt x="385" y="155"/>
                  </a:moveTo>
                  <a:cubicBezTo>
                    <a:pt x="389" y="151"/>
                    <a:pt x="394" y="148"/>
                    <a:pt x="399" y="144"/>
                  </a:cubicBezTo>
                  <a:cubicBezTo>
                    <a:pt x="394" y="148"/>
                    <a:pt x="389" y="151"/>
                    <a:pt x="385" y="155"/>
                  </a:cubicBezTo>
                  <a:moveTo>
                    <a:pt x="385" y="155"/>
                  </a:moveTo>
                  <a:cubicBezTo>
                    <a:pt x="387" y="157"/>
                    <a:pt x="388" y="158"/>
                    <a:pt x="390" y="159"/>
                  </a:cubicBezTo>
                  <a:cubicBezTo>
                    <a:pt x="388" y="158"/>
                    <a:pt x="387" y="157"/>
                    <a:pt x="385" y="155"/>
                  </a:cubicBezTo>
                  <a:moveTo>
                    <a:pt x="417" y="112"/>
                  </a:moveTo>
                  <a:cubicBezTo>
                    <a:pt x="410" y="119"/>
                    <a:pt x="410" y="119"/>
                    <a:pt x="410" y="119"/>
                  </a:cubicBezTo>
                  <a:cubicBezTo>
                    <a:pt x="417" y="112"/>
                    <a:pt x="417" y="112"/>
                    <a:pt x="417" y="112"/>
                  </a:cubicBezTo>
                  <a:moveTo>
                    <a:pt x="403" y="176"/>
                  </a:moveTo>
                  <a:cubicBezTo>
                    <a:pt x="413" y="171"/>
                    <a:pt x="413" y="171"/>
                    <a:pt x="413" y="171"/>
                  </a:cubicBezTo>
                  <a:cubicBezTo>
                    <a:pt x="424" y="158"/>
                    <a:pt x="424" y="158"/>
                    <a:pt x="424" y="158"/>
                  </a:cubicBezTo>
                  <a:cubicBezTo>
                    <a:pt x="422" y="148"/>
                    <a:pt x="422" y="148"/>
                    <a:pt x="422" y="148"/>
                  </a:cubicBezTo>
                  <a:cubicBezTo>
                    <a:pt x="421" y="137"/>
                    <a:pt x="421" y="137"/>
                    <a:pt x="421" y="137"/>
                  </a:cubicBezTo>
                  <a:cubicBezTo>
                    <a:pt x="432" y="134"/>
                    <a:pt x="432" y="134"/>
                    <a:pt x="432" y="134"/>
                  </a:cubicBezTo>
                  <a:cubicBezTo>
                    <a:pt x="444" y="124"/>
                    <a:pt x="444" y="124"/>
                    <a:pt x="444" y="124"/>
                  </a:cubicBezTo>
                  <a:cubicBezTo>
                    <a:pt x="451" y="104"/>
                    <a:pt x="451" y="104"/>
                    <a:pt x="451" y="104"/>
                  </a:cubicBezTo>
                  <a:cubicBezTo>
                    <a:pt x="440" y="109"/>
                    <a:pt x="440" y="109"/>
                    <a:pt x="440" y="109"/>
                  </a:cubicBezTo>
                  <a:cubicBezTo>
                    <a:pt x="439" y="108"/>
                    <a:pt x="438" y="107"/>
                    <a:pt x="437" y="107"/>
                  </a:cubicBezTo>
                  <a:cubicBezTo>
                    <a:pt x="442" y="99"/>
                    <a:pt x="442" y="99"/>
                    <a:pt x="442" y="99"/>
                  </a:cubicBezTo>
                  <a:cubicBezTo>
                    <a:pt x="449" y="93"/>
                    <a:pt x="449" y="93"/>
                    <a:pt x="449" y="93"/>
                  </a:cubicBezTo>
                  <a:cubicBezTo>
                    <a:pt x="456" y="87"/>
                    <a:pt x="456" y="87"/>
                    <a:pt x="456" y="87"/>
                  </a:cubicBezTo>
                  <a:cubicBezTo>
                    <a:pt x="455" y="87"/>
                    <a:pt x="454" y="86"/>
                    <a:pt x="453" y="85"/>
                  </a:cubicBezTo>
                  <a:cubicBezTo>
                    <a:pt x="454" y="86"/>
                    <a:pt x="455" y="87"/>
                    <a:pt x="456" y="87"/>
                  </a:cubicBezTo>
                  <a:cubicBezTo>
                    <a:pt x="462" y="83"/>
                    <a:pt x="464" y="80"/>
                    <a:pt x="459" y="76"/>
                  </a:cubicBezTo>
                  <a:cubicBezTo>
                    <a:pt x="458" y="75"/>
                    <a:pt x="456" y="74"/>
                    <a:pt x="455" y="73"/>
                  </a:cubicBezTo>
                  <a:cubicBezTo>
                    <a:pt x="451" y="74"/>
                    <a:pt x="448" y="76"/>
                    <a:pt x="446" y="77"/>
                  </a:cubicBezTo>
                  <a:cubicBezTo>
                    <a:pt x="447" y="78"/>
                    <a:pt x="448" y="79"/>
                    <a:pt x="448" y="80"/>
                  </a:cubicBezTo>
                  <a:cubicBezTo>
                    <a:pt x="443" y="83"/>
                    <a:pt x="438" y="87"/>
                    <a:pt x="432" y="90"/>
                  </a:cubicBezTo>
                  <a:cubicBezTo>
                    <a:pt x="434" y="91"/>
                    <a:pt x="436" y="93"/>
                    <a:pt x="437" y="95"/>
                  </a:cubicBezTo>
                  <a:cubicBezTo>
                    <a:pt x="436" y="93"/>
                    <a:pt x="434" y="91"/>
                    <a:pt x="432" y="90"/>
                  </a:cubicBezTo>
                  <a:cubicBezTo>
                    <a:pt x="438" y="87"/>
                    <a:pt x="443" y="83"/>
                    <a:pt x="448" y="80"/>
                  </a:cubicBezTo>
                  <a:cubicBezTo>
                    <a:pt x="448" y="79"/>
                    <a:pt x="447" y="78"/>
                    <a:pt x="446" y="77"/>
                  </a:cubicBezTo>
                  <a:cubicBezTo>
                    <a:pt x="445" y="76"/>
                    <a:pt x="445" y="76"/>
                    <a:pt x="445" y="76"/>
                  </a:cubicBezTo>
                  <a:cubicBezTo>
                    <a:pt x="412" y="93"/>
                    <a:pt x="412" y="93"/>
                    <a:pt x="412" y="93"/>
                  </a:cubicBezTo>
                  <a:cubicBezTo>
                    <a:pt x="445" y="76"/>
                    <a:pt x="445" y="76"/>
                    <a:pt x="445" y="76"/>
                  </a:cubicBezTo>
                  <a:cubicBezTo>
                    <a:pt x="445" y="75"/>
                    <a:pt x="444" y="75"/>
                    <a:pt x="444" y="74"/>
                  </a:cubicBezTo>
                  <a:cubicBezTo>
                    <a:pt x="426" y="83"/>
                    <a:pt x="426" y="83"/>
                    <a:pt x="426" y="83"/>
                  </a:cubicBezTo>
                  <a:cubicBezTo>
                    <a:pt x="452" y="69"/>
                    <a:pt x="452" y="69"/>
                    <a:pt x="452" y="69"/>
                  </a:cubicBezTo>
                  <a:cubicBezTo>
                    <a:pt x="441" y="70"/>
                    <a:pt x="441" y="70"/>
                    <a:pt x="441" y="70"/>
                  </a:cubicBezTo>
                  <a:cubicBezTo>
                    <a:pt x="442" y="70"/>
                    <a:pt x="442" y="71"/>
                    <a:pt x="442" y="72"/>
                  </a:cubicBezTo>
                  <a:cubicBezTo>
                    <a:pt x="411" y="93"/>
                    <a:pt x="411" y="93"/>
                    <a:pt x="411" y="93"/>
                  </a:cubicBezTo>
                  <a:cubicBezTo>
                    <a:pt x="442" y="72"/>
                    <a:pt x="442" y="72"/>
                    <a:pt x="442" y="72"/>
                  </a:cubicBezTo>
                  <a:cubicBezTo>
                    <a:pt x="442" y="71"/>
                    <a:pt x="442" y="70"/>
                    <a:pt x="441" y="70"/>
                  </a:cubicBezTo>
                  <a:cubicBezTo>
                    <a:pt x="441" y="69"/>
                    <a:pt x="441" y="69"/>
                    <a:pt x="441" y="69"/>
                  </a:cubicBezTo>
                  <a:cubicBezTo>
                    <a:pt x="432" y="72"/>
                    <a:pt x="432" y="72"/>
                    <a:pt x="432" y="72"/>
                  </a:cubicBezTo>
                  <a:cubicBezTo>
                    <a:pt x="427" y="75"/>
                    <a:pt x="421" y="78"/>
                    <a:pt x="416" y="81"/>
                  </a:cubicBezTo>
                  <a:cubicBezTo>
                    <a:pt x="421" y="78"/>
                    <a:pt x="427" y="75"/>
                    <a:pt x="432" y="72"/>
                  </a:cubicBezTo>
                  <a:cubicBezTo>
                    <a:pt x="427" y="75"/>
                    <a:pt x="421" y="78"/>
                    <a:pt x="416" y="81"/>
                  </a:cubicBezTo>
                  <a:cubicBezTo>
                    <a:pt x="401" y="91"/>
                    <a:pt x="401" y="91"/>
                    <a:pt x="401" y="91"/>
                  </a:cubicBezTo>
                  <a:cubicBezTo>
                    <a:pt x="402" y="94"/>
                    <a:pt x="402" y="94"/>
                    <a:pt x="402" y="94"/>
                  </a:cubicBezTo>
                  <a:cubicBezTo>
                    <a:pt x="402" y="95"/>
                    <a:pt x="403" y="97"/>
                    <a:pt x="404" y="97"/>
                  </a:cubicBezTo>
                  <a:cubicBezTo>
                    <a:pt x="398" y="101"/>
                    <a:pt x="393" y="104"/>
                    <a:pt x="388" y="107"/>
                  </a:cubicBezTo>
                  <a:cubicBezTo>
                    <a:pt x="399" y="107"/>
                    <a:pt x="399" y="107"/>
                    <a:pt x="399" y="107"/>
                  </a:cubicBezTo>
                  <a:cubicBezTo>
                    <a:pt x="404" y="109"/>
                    <a:pt x="411" y="111"/>
                    <a:pt x="417" y="112"/>
                  </a:cubicBezTo>
                  <a:cubicBezTo>
                    <a:pt x="410" y="119"/>
                    <a:pt x="410" y="119"/>
                    <a:pt x="410" y="119"/>
                  </a:cubicBezTo>
                  <a:cubicBezTo>
                    <a:pt x="411" y="119"/>
                    <a:pt x="411" y="119"/>
                    <a:pt x="412" y="120"/>
                  </a:cubicBezTo>
                  <a:cubicBezTo>
                    <a:pt x="407" y="127"/>
                    <a:pt x="407" y="127"/>
                    <a:pt x="407" y="127"/>
                  </a:cubicBezTo>
                  <a:cubicBezTo>
                    <a:pt x="403" y="136"/>
                    <a:pt x="403" y="136"/>
                    <a:pt x="403" y="136"/>
                  </a:cubicBezTo>
                  <a:cubicBezTo>
                    <a:pt x="387" y="146"/>
                    <a:pt x="387" y="146"/>
                    <a:pt x="387" y="146"/>
                  </a:cubicBezTo>
                  <a:cubicBezTo>
                    <a:pt x="379" y="151"/>
                    <a:pt x="372" y="158"/>
                    <a:pt x="365" y="163"/>
                  </a:cubicBezTo>
                  <a:cubicBezTo>
                    <a:pt x="358" y="191"/>
                    <a:pt x="358" y="191"/>
                    <a:pt x="358" y="191"/>
                  </a:cubicBezTo>
                  <a:cubicBezTo>
                    <a:pt x="373" y="177"/>
                    <a:pt x="373" y="177"/>
                    <a:pt x="373" y="177"/>
                  </a:cubicBezTo>
                  <a:cubicBezTo>
                    <a:pt x="373" y="191"/>
                    <a:pt x="373" y="191"/>
                    <a:pt x="373" y="191"/>
                  </a:cubicBezTo>
                  <a:cubicBezTo>
                    <a:pt x="383" y="185"/>
                    <a:pt x="383" y="185"/>
                    <a:pt x="383" y="185"/>
                  </a:cubicBezTo>
                  <a:cubicBezTo>
                    <a:pt x="389" y="168"/>
                    <a:pt x="389" y="168"/>
                    <a:pt x="389" y="168"/>
                  </a:cubicBezTo>
                  <a:cubicBezTo>
                    <a:pt x="394" y="164"/>
                    <a:pt x="399" y="160"/>
                    <a:pt x="403" y="157"/>
                  </a:cubicBezTo>
                  <a:cubicBezTo>
                    <a:pt x="402" y="156"/>
                    <a:pt x="401" y="155"/>
                    <a:pt x="399" y="154"/>
                  </a:cubicBezTo>
                  <a:cubicBezTo>
                    <a:pt x="401" y="155"/>
                    <a:pt x="402" y="156"/>
                    <a:pt x="403" y="157"/>
                  </a:cubicBezTo>
                  <a:cubicBezTo>
                    <a:pt x="404" y="157"/>
                    <a:pt x="405" y="158"/>
                    <a:pt x="405" y="158"/>
                  </a:cubicBezTo>
                  <a:cubicBezTo>
                    <a:pt x="406" y="158"/>
                    <a:pt x="406" y="158"/>
                    <a:pt x="406" y="158"/>
                  </a:cubicBezTo>
                  <a:cubicBezTo>
                    <a:pt x="413" y="168"/>
                    <a:pt x="413" y="168"/>
                    <a:pt x="413" y="168"/>
                  </a:cubicBezTo>
                  <a:cubicBezTo>
                    <a:pt x="406" y="158"/>
                    <a:pt x="406" y="158"/>
                    <a:pt x="406" y="158"/>
                  </a:cubicBezTo>
                  <a:cubicBezTo>
                    <a:pt x="403" y="166"/>
                    <a:pt x="403" y="166"/>
                    <a:pt x="403" y="166"/>
                  </a:cubicBezTo>
                  <a:cubicBezTo>
                    <a:pt x="399" y="173"/>
                    <a:pt x="399" y="173"/>
                    <a:pt x="399" y="173"/>
                  </a:cubicBezTo>
                  <a:cubicBezTo>
                    <a:pt x="400" y="174"/>
                    <a:pt x="402" y="175"/>
                    <a:pt x="403" y="176"/>
                  </a:cubicBezTo>
                  <a:moveTo>
                    <a:pt x="1158" y="3"/>
                  </a:moveTo>
                  <a:cubicBezTo>
                    <a:pt x="1155" y="2"/>
                    <a:pt x="1153" y="1"/>
                    <a:pt x="1150" y="0"/>
                  </a:cubicBezTo>
                  <a:cubicBezTo>
                    <a:pt x="1151" y="0"/>
                    <a:pt x="1152" y="1"/>
                    <a:pt x="1152" y="1"/>
                  </a:cubicBezTo>
                  <a:cubicBezTo>
                    <a:pt x="1155" y="2"/>
                    <a:pt x="1157" y="3"/>
                    <a:pt x="1160" y="4"/>
                  </a:cubicBezTo>
                  <a:cubicBezTo>
                    <a:pt x="1159" y="4"/>
                    <a:pt x="1158" y="3"/>
                    <a:pt x="1158" y="3"/>
                  </a:cubicBezTo>
                  <a:moveTo>
                    <a:pt x="1166" y="8"/>
                  </a:moveTo>
                  <a:cubicBezTo>
                    <a:pt x="1161" y="6"/>
                    <a:pt x="1156" y="4"/>
                    <a:pt x="1150" y="2"/>
                  </a:cubicBezTo>
                  <a:cubicBezTo>
                    <a:pt x="1152" y="3"/>
                    <a:pt x="1154" y="5"/>
                    <a:pt x="1156" y="6"/>
                  </a:cubicBezTo>
                  <a:cubicBezTo>
                    <a:pt x="1159" y="8"/>
                    <a:pt x="1161" y="10"/>
                    <a:pt x="1164" y="12"/>
                  </a:cubicBezTo>
                  <a:cubicBezTo>
                    <a:pt x="1170" y="15"/>
                    <a:pt x="1175" y="16"/>
                    <a:pt x="1180" y="19"/>
                  </a:cubicBezTo>
                  <a:cubicBezTo>
                    <a:pt x="1178" y="17"/>
                    <a:pt x="1175" y="15"/>
                    <a:pt x="1173" y="13"/>
                  </a:cubicBezTo>
                  <a:cubicBezTo>
                    <a:pt x="1171" y="11"/>
                    <a:pt x="1169" y="9"/>
                    <a:pt x="1166" y="8"/>
                  </a:cubicBezTo>
                  <a:moveTo>
                    <a:pt x="463" y="42"/>
                  </a:moveTo>
                  <a:cubicBezTo>
                    <a:pt x="469" y="39"/>
                    <a:pt x="475" y="37"/>
                    <a:pt x="480" y="35"/>
                  </a:cubicBezTo>
                  <a:cubicBezTo>
                    <a:pt x="475" y="37"/>
                    <a:pt x="469" y="39"/>
                    <a:pt x="463" y="42"/>
                  </a:cubicBezTo>
                  <a:cubicBezTo>
                    <a:pt x="469" y="39"/>
                    <a:pt x="475" y="37"/>
                    <a:pt x="480" y="35"/>
                  </a:cubicBezTo>
                  <a:cubicBezTo>
                    <a:pt x="480" y="34"/>
                    <a:pt x="480" y="34"/>
                    <a:pt x="480" y="34"/>
                  </a:cubicBezTo>
                  <a:cubicBezTo>
                    <a:pt x="481" y="33"/>
                    <a:pt x="481" y="32"/>
                    <a:pt x="481" y="32"/>
                  </a:cubicBezTo>
                  <a:cubicBezTo>
                    <a:pt x="475" y="34"/>
                    <a:pt x="469" y="37"/>
                    <a:pt x="463" y="39"/>
                  </a:cubicBezTo>
                  <a:cubicBezTo>
                    <a:pt x="463" y="39"/>
                    <a:pt x="463" y="40"/>
                    <a:pt x="463" y="40"/>
                  </a:cubicBezTo>
                  <a:cubicBezTo>
                    <a:pt x="463" y="41"/>
                    <a:pt x="463" y="42"/>
                    <a:pt x="463" y="42"/>
                  </a:cubicBezTo>
                  <a:cubicBezTo>
                    <a:pt x="463" y="42"/>
                    <a:pt x="463" y="41"/>
                    <a:pt x="463" y="40"/>
                  </a:cubicBezTo>
                  <a:cubicBezTo>
                    <a:pt x="463" y="41"/>
                    <a:pt x="463" y="42"/>
                    <a:pt x="463" y="42"/>
                  </a:cubicBezTo>
                  <a:moveTo>
                    <a:pt x="462" y="67"/>
                  </a:moveTo>
                  <a:cubicBezTo>
                    <a:pt x="463" y="69"/>
                    <a:pt x="464" y="70"/>
                    <a:pt x="466" y="72"/>
                  </a:cubicBezTo>
                  <a:cubicBezTo>
                    <a:pt x="470" y="60"/>
                    <a:pt x="470" y="60"/>
                    <a:pt x="470" y="60"/>
                  </a:cubicBezTo>
                  <a:cubicBezTo>
                    <a:pt x="469" y="55"/>
                    <a:pt x="471" y="52"/>
                    <a:pt x="481" y="42"/>
                  </a:cubicBezTo>
                  <a:cubicBezTo>
                    <a:pt x="474" y="46"/>
                    <a:pt x="464" y="53"/>
                    <a:pt x="456" y="57"/>
                  </a:cubicBezTo>
                  <a:cubicBezTo>
                    <a:pt x="457" y="60"/>
                    <a:pt x="459" y="64"/>
                    <a:pt x="462" y="67"/>
                  </a:cubicBezTo>
                  <a:moveTo>
                    <a:pt x="1398" y="429"/>
                  </a:moveTo>
                  <a:cubicBezTo>
                    <a:pt x="1398" y="430"/>
                    <a:pt x="1399" y="430"/>
                    <a:pt x="1399" y="431"/>
                  </a:cubicBezTo>
                  <a:cubicBezTo>
                    <a:pt x="1399" y="430"/>
                    <a:pt x="1398" y="430"/>
                    <a:pt x="1398" y="429"/>
                  </a:cubicBezTo>
                  <a:moveTo>
                    <a:pt x="1400" y="432"/>
                  </a:moveTo>
                  <a:cubicBezTo>
                    <a:pt x="1400" y="432"/>
                    <a:pt x="1399" y="431"/>
                    <a:pt x="1399" y="431"/>
                  </a:cubicBezTo>
                  <a:cubicBezTo>
                    <a:pt x="1399" y="431"/>
                    <a:pt x="1400" y="432"/>
                    <a:pt x="1400" y="432"/>
                  </a:cubicBezTo>
                  <a:moveTo>
                    <a:pt x="1402" y="433"/>
                  </a:moveTo>
                  <a:cubicBezTo>
                    <a:pt x="1401" y="433"/>
                    <a:pt x="1401" y="432"/>
                    <a:pt x="1400" y="432"/>
                  </a:cubicBezTo>
                  <a:cubicBezTo>
                    <a:pt x="1401" y="432"/>
                    <a:pt x="1401" y="433"/>
                    <a:pt x="1402" y="433"/>
                  </a:cubicBezTo>
                  <a:moveTo>
                    <a:pt x="1402" y="435"/>
                  </a:moveTo>
                  <a:cubicBezTo>
                    <a:pt x="1402" y="434"/>
                    <a:pt x="1402" y="434"/>
                    <a:pt x="1402" y="433"/>
                  </a:cubicBezTo>
                  <a:cubicBezTo>
                    <a:pt x="1402" y="434"/>
                    <a:pt x="1402" y="434"/>
                    <a:pt x="1402" y="435"/>
                  </a:cubicBezTo>
                  <a:moveTo>
                    <a:pt x="1403" y="436"/>
                  </a:moveTo>
                  <a:cubicBezTo>
                    <a:pt x="1403" y="436"/>
                    <a:pt x="1403" y="435"/>
                    <a:pt x="1402" y="435"/>
                  </a:cubicBezTo>
                  <a:cubicBezTo>
                    <a:pt x="1403" y="435"/>
                    <a:pt x="1403" y="436"/>
                    <a:pt x="1403" y="436"/>
                  </a:cubicBezTo>
                  <a:moveTo>
                    <a:pt x="1404" y="437"/>
                  </a:moveTo>
                  <a:cubicBezTo>
                    <a:pt x="1404" y="437"/>
                    <a:pt x="1404" y="436"/>
                    <a:pt x="1403" y="436"/>
                  </a:cubicBezTo>
                  <a:cubicBezTo>
                    <a:pt x="1404" y="436"/>
                    <a:pt x="1404" y="437"/>
                    <a:pt x="1404" y="437"/>
                  </a:cubicBezTo>
                  <a:moveTo>
                    <a:pt x="1405" y="438"/>
                  </a:moveTo>
                  <a:cubicBezTo>
                    <a:pt x="1405" y="438"/>
                    <a:pt x="1404" y="437"/>
                    <a:pt x="1404" y="437"/>
                  </a:cubicBezTo>
                  <a:cubicBezTo>
                    <a:pt x="1404" y="437"/>
                    <a:pt x="1405" y="438"/>
                    <a:pt x="1405" y="438"/>
                  </a:cubicBezTo>
                  <a:moveTo>
                    <a:pt x="1406" y="439"/>
                  </a:moveTo>
                  <a:cubicBezTo>
                    <a:pt x="1406" y="439"/>
                    <a:pt x="1405" y="439"/>
                    <a:pt x="1405" y="438"/>
                  </a:cubicBezTo>
                  <a:cubicBezTo>
                    <a:pt x="1405" y="439"/>
                    <a:pt x="1406" y="439"/>
                    <a:pt x="1406" y="439"/>
                  </a:cubicBezTo>
                  <a:moveTo>
                    <a:pt x="1407" y="440"/>
                  </a:moveTo>
                  <a:cubicBezTo>
                    <a:pt x="1407" y="440"/>
                    <a:pt x="1407" y="440"/>
                    <a:pt x="1406" y="439"/>
                  </a:cubicBezTo>
                  <a:cubicBezTo>
                    <a:pt x="1407" y="440"/>
                    <a:pt x="1407" y="440"/>
                    <a:pt x="1407" y="440"/>
                  </a:cubicBezTo>
                  <a:moveTo>
                    <a:pt x="1408" y="441"/>
                  </a:moveTo>
                  <a:cubicBezTo>
                    <a:pt x="1408" y="441"/>
                    <a:pt x="1407" y="440"/>
                    <a:pt x="1407" y="440"/>
                  </a:cubicBezTo>
                  <a:cubicBezTo>
                    <a:pt x="1407" y="440"/>
                    <a:pt x="1408" y="441"/>
                    <a:pt x="1408" y="441"/>
                  </a:cubicBezTo>
                  <a:moveTo>
                    <a:pt x="1409" y="442"/>
                  </a:moveTo>
                  <a:cubicBezTo>
                    <a:pt x="1409" y="442"/>
                    <a:pt x="1409" y="441"/>
                    <a:pt x="1408" y="441"/>
                  </a:cubicBezTo>
                  <a:cubicBezTo>
                    <a:pt x="1409" y="441"/>
                    <a:pt x="1409" y="442"/>
                    <a:pt x="1409" y="442"/>
                  </a:cubicBezTo>
                  <a:moveTo>
                    <a:pt x="1410" y="443"/>
                  </a:moveTo>
                  <a:cubicBezTo>
                    <a:pt x="1410" y="443"/>
                    <a:pt x="1409" y="442"/>
                    <a:pt x="1409" y="442"/>
                  </a:cubicBezTo>
                  <a:cubicBezTo>
                    <a:pt x="1409" y="442"/>
                    <a:pt x="1410" y="443"/>
                    <a:pt x="1410" y="443"/>
                  </a:cubicBezTo>
                  <a:moveTo>
                    <a:pt x="1411" y="443"/>
                  </a:moveTo>
                  <a:cubicBezTo>
                    <a:pt x="1410" y="443"/>
                    <a:pt x="1410" y="443"/>
                    <a:pt x="1410" y="443"/>
                  </a:cubicBezTo>
                  <a:cubicBezTo>
                    <a:pt x="1411" y="443"/>
                    <a:pt x="1411" y="443"/>
                    <a:pt x="1411" y="443"/>
                  </a:cubicBezTo>
                  <a:moveTo>
                    <a:pt x="1412" y="443"/>
                  </a:moveTo>
                  <a:cubicBezTo>
                    <a:pt x="1412" y="443"/>
                    <a:pt x="1411" y="443"/>
                    <a:pt x="1411" y="443"/>
                  </a:cubicBezTo>
                  <a:cubicBezTo>
                    <a:pt x="1411" y="443"/>
                    <a:pt x="1412" y="443"/>
                    <a:pt x="1412" y="443"/>
                  </a:cubicBezTo>
                  <a:moveTo>
                    <a:pt x="1413" y="443"/>
                  </a:moveTo>
                  <a:cubicBezTo>
                    <a:pt x="1412" y="443"/>
                    <a:pt x="1412" y="443"/>
                    <a:pt x="1412" y="443"/>
                  </a:cubicBezTo>
                  <a:cubicBezTo>
                    <a:pt x="1412" y="443"/>
                    <a:pt x="1412" y="443"/>
                    <a:pt x="1413" y="443"/>
                  </a:cubicBezTo>
                  <a:moveTo>
                    <a:pt x="1414" y="443"/>
                  </a:moveTo>
                  <a:cubicBezTo>
                    <a:pt x="1413" y="443"/>
                    <a:pt x="1413" y="443"/>
                    <a:pt x="1413" y="443"/>
                  </a:cubicBezTo>
                  <a:cubicBezTo>
                    <a:pt x="1413" y="443"/>
                    <a:pt x="1413" y="443"/>
                    <a:pt x="1414" y="443"/>
                  </a:cubicBezTo>
                  <a:moveTo>
                    <a:pt x="1415" y="442"/>
                  </a:moveTo>
                  <a:cubicBezTo>
                    <a:pt x="1414" y="443"/>
                    <a:pt x="1414" y="443"/>
                    <a:pt x="1414" y="443"/>
                  </a:cubicBezTo>
                  <a:cubicBezTo>
                    <a:pt x="1414" y="443"/>
                    <a:pt x="1414" y="443"/>
                    <a:pt x="1415" y="442"/>
                  </a:cubicBezTo>
                  <a:moveTo>
                    <a:pt x="1416" y="442"/>
                  </a:moveTo>
                  <a:cubicBezTo>
                    <a:pt x="1415" y="442"/>
                    <a:pt x="1415" y="442"/>
                    <a:pt x="1415" y="442"/>
                  </a:cubicBezTo>
                  <a:cubicBezTo>
                    <a:pt x="1415" y="442"/>
                    <a:pt x="1415" y="442"/>
                    <a:pt x="1416" y="442"/>
                  </a:cubicBezTo>
                  <a:moveTo>
                    <a:pt x="1416" y="441"/>
                  </a:moveTo>
                  <a:cubicBezTo>
                    <a:pt x="1416" y="441"/>
                    <a:pt x="1416" y="441"/>
                    <a:pt x="1416" y="442"/>
                  </a:cubicBezTo>
                  <a:cubicBezTo>
                    <a:pt x="1416" y="441"/>
                    <a:pt x="1416" y="441"/>
                    <a:pt x="1416" y="441"/>
                  </a:cubicBezTo>
                  <a:moveTo>
                    <a:pt x="1416" y="440"/>
                  </a:moveTo>
                  <a:cubicBezTo>
                    <a:pt x="1416" y="440"/>
                    <a:pt x="1416" y="440"/>
                    <a:pt x="1416" y="441"/>
                  </a:cubicBezTo>
                  <a:cubicBezTo>
                    <a:pt x="1416" y="440"/>
                    <a:pt x="1416" y="440"/>
                    <a:pt x="1416" y="440"/>
                  </a:cubicBezTo>
                  <a:moveTo>
                    <a:pt x="1416" y="439"/>
                  </a:moveTo>
                  <a:cubicBezTo>
                    <a:pt x="1416" y="439"/>
                    <a:pt x="1416" y="439"/>
                    <a:pt x="1416" y="440"/>
                  </a:cubicBezTo>
                  <a:cubicBezTo>
                    <a:pt x="1416" y="439"/>
                    <a:pt x="1416" y="439"/>
                    <a:pt x="1416" y="439"/>
                  </a:cubicBezTo>
                  <a:moveTo>
                    <a:pt x="1416" y="437"/>
                  </a:moveTo>
                  <a:cubicBezTo>
                    <a:pt x="1416" y="438"/>
                    <a:pt x="1416" y="438"/>
                    <a:pt x="1416" y="439"/>
                  </a:cubicBezTo>
                  <a:cubicBezTo>
                    <a:pt x="1416" y="438"/>
                    <a:pt x="1416" y="438"/>
                    <a:pt x="1416" y="437"/>
                  </a:cubicBezTo>
                  <a:moveTo>
                    <a:pt x="1416" y="436"/>
                  </a:moveTo>
                  <a:cubicBezTo>
                    <a:pt x="1416" y="437"/>
                    <a:pt x="1416" y="437"/>
                    <a:pt x="1416" y="437"/>
                  </a:cubicBezTo>
                  <a:cubicBezTo>
                    <a:pt x="1416" y="437"/>
                    <a:pt x="1416" y="437"/>
                    <a:pt x="1416" y="436"/>
                  </a:cubicBezTo>
                  <a:moveTo>
                    <a:pt x="1416" y="435"/>
                  </a:moveTo>
                  <a:cubicBezTo>
                    <a:pt x="1416" y="436"/>
                    <a:pt x="1416" y="436"/>
                    <a:pt x="1416" y="436"/>
                  </a:cubicBezTo>
                  <a:cubicBezTo>
                    <a:pt x="1416" y="436"/>
                    <a:pt x="1416" y="436"/>
                    <a:pt x="1416" y="435"/>
                  </a:cubicBezTo>
                  <a:moveTo>
                    <a:pt x="1416" y="434"/>
                  </a:moveTo>
                  <a:cubicBezTo>
                    <a:pt x="1416" y="434"/>
                    <a:pt x="1416" y="435"/>
                    <a:pt x="1416" y="435"/>
                  </a:cubicBezTo>
                  <a:cubicBezTo>
                    <a:pt x="1416" y="435"/>
                    <a:pt x="1416" y="434"/>
                    <a:pt x="1416" y="434"/>
                  </a:cubicBezTo>
                  <a:moveTo>
                    <a:pt x="1415" y="432"/>
                  </a:moveTo>
                  <a:cubicBezTo>
                    <a:pt x="1416" y="432"/>
                    <a:pt x="1416" y="433"/>
                    <a:pt x="1416" y="434"/>
                  </a:cubicBezTo>
                  <a:cubicBezTo>
                    <a:pt x="1416" y="433"/>
                    <a:pt x="1416" y="432"/>
                    <a:pt x="1415" y="432"/>
                  </a:cubicBezTo>
                  <a:moveTo>
                    <a:pt x="1415" y="431"/>
                  </a:moveTo>
                  <a:cubicBezTo>
                    <a:pt x="1415" y="431"/>
                    <a:pt x="1415" y="432"/>
                    <a:pt x="1415" y="432"/>
                  </a:cubicBezTo>
                  <a:cubicBezTo>
                    <a:pt x="1415" y="432"/>
                    <a:pt x="1415" y="431"/>
                    <a:pt x="1415" y="431"/>
                  </a:cubicBezTo>
                  <a:moveTo>
                    <a:pt x="1415" y="431"/>
                  </a:moveTo>
                  <a:cubicBezTo>
                    <a:pt x="1415" y="430"/>
                    <a:pt x="1414" y="429"/>
                    <a:pt x="1414" y="429"/>
                  </a:cubicBezTo>
                  <a:cubicBezTo>
                    <a:pt x="1414" y="429"/>
                    <a:pt x="1415" y="430"/>
                    <a:pt x="1415" y="431"/>
                  </a:cubicBezTo>
                  <a:moveTo>
                    <a:pt x="1414" y="427"/>
                  </a:moveTo>
                  <a:cubicBezTo>
                    <a:pt x="1414" y="428"/>
                    <a:pt x="1414" y="428"/>
                    <a:pt x="1414" y="429"/>
                  </a:cubicBezTo>
                  <a:cubicBezTo>
                    <a:pt x="1414" y="428"/>
                    <a:pt x="1414" y="428"/>
                    <a:pt x="1414" y="427"/>
                  </a:cubicBezTo>
                  <a:moveTo>
                    <a:pt x="1414" y="427"/>
                  </a:moveTo>
                  <a:cubicBezTo>
                    <a:pt x="1414" y="427"/>
                    <a:pt x="1413" y="426"/>
                    <a:pt x="1413" y="426"/>
                  </a:cubicBezTo>
                  <a:cubicBezTo>
                    <a:pt x="1413" y="426"/>
                    <a:pt x="1414" y="427"/>
                    <a:pt x="1414" y="427"/>
                  </a:cubicBezTo>
                  <a:moveTo>
                    <a:pt x="1413" y="426"/>
                  </a:moveTo>
                  <a:cubicBezTo>
                    <a:pt x="1413" y="426"/>
                    <a:pt x="1413" y="425"/>
                    <a:pt x="1413" y="425"/>
                  </a:cubicBezTo>
                  <a:cubicBezTo>
                    <a:pt x="1413" y="425"/>
                    <a:pt x="1413" y="426"/>
                    <a:pt x="1413" y="426"/>
                  </a:cubicBezTo>
                  <a:moveTo>
                    <a:pt x="1413" y="425"/>
                  </a:moveTo>
                  <a:cubicBezTo>
                    <a:pt x="1413" y="424"/>
                    <a:pt x="1412" y="424"/>
                    <a:pt x="1412" y="423"/>
                  </a:cubicBezTo>
                  <a:cubicBezTo>
                    <a:pt x="1412" y="424"/>
                    <a:pt x="1413" y="424"/>
                    <a:pt x="1413" y="425"/>
                  </a:cubicBezTo>
                  <a:moveTo>
                    <a:pt x="1374" y="410"/>
                  </a:moveTo>
                  <a:cubicBezTo>
                    <a:pt x="1375" y="407"/>
                    <a:pt x="1376" y="402"/>
                    <a:pt x="1377" y="399"/>
                  </a:cubicBezTo>
                  <a:cubicBezTo>
                    <a:pt x="1376" y="402"/>
                    <a:pt x="1375" y="407"/>
                    <a:pt x="1374" y="410"/>
                  </a:cubicBezTo>
                  <a:moveTo>
                    <a:pt x="1380" y="398"/>
                  </a:moveTo>
                  <a:cubicBezTo>
                    <a:pt x="1379" y="398"/>
                    <a:pt x="1378" y="398"/>
                    <a:pt x="1377" y="399"/>
                  </a:cubicBezTo>
                  <a:cubicBezTo>
                    <a:pt x="1378" y="398"/>
                    <a:pt x="1379" y="398"/>
                    <a:pt x="1380" y="398"/>
                  </a:cubicBezTo>
                  <a:moveTo>
                    <a:pt x="1382" y="397"/>
                  </a:moveTo>
                  <a:cubicBezTo>
                    <a:pt x="1382" y="397"/>
                    <a:pt x="1381" y="397"/>
                    <a:pt x="1380" y="398"/>
                  </a:cubicBezTo>
                  <a:cubicBezTo>
                    <a:pt x="1381" y="397"/>
                    <a:pt x="1382" y="397"/>
                    <a:pt x="1382" y="397"/>
                  </a:cubicBezTo>
                  <a:moveTo>
                    <a:pt x="1382" y="397"/>
                  </a:moveTo>
                  <a:cubicBezTo>
                    <a:pt x="1383" y="396"/>
                    <a:pt x="1384" y="396"/>
                    <a:pt x="1384" y="396"/>
                  </a:cubicBezTo>
                  <a:cubicBezTo>
                    <a:pt x="1384" y="396"/>
                    <a:pt x="1383" y="396"/>
                    <a:pt x="1382" y="397"/>
                  </a:cubicBezTo>
                  <a:moveTo>
                    <a:pt x="1387" y="395"/>
                  </a:moveTo>
                  <a:cubicBezTo>
                    <a:pt x="1386" y="395"/>
                    <a:pt x="1385" y="396"/>
                    <a:pt x="1384" y="396"/>
                  </a:cubicBezTo>
                  <a:cubicBezTo>
                    <a:pt x="1385" y="396"/>
                    <a:pt x="1386" y="395"/>
                    <a:pt x="1387" y="395"/>
                  </a:cubicBezTo>
                  <a:moveTo>
                    <a:pt x="1389" y="395"/>
                  </a:moveTo>
                  <a:cubicBezTo>
                    <a:pt x="1388" y="395"/>
                    <a:pt x="1387" y="395"/>
                    <a:pt x="1387" y="395"/>
                  </a:cubicBezTo>
                  <a:cubicBezTo>
                    <a:pt x="1387" y="395"/>
                    <a:pt x="1388" y="395"/>
                    <a:pt x="1389" y="395"/>
                  </a:cubicBezTo>
                  <a:moveTo>
                    <a:pt x="1390" y="395"/>
                  </a:moveTo>
                  <a:cubicBezTo>
                    <a:pt x="1389" y="395"/>
                    <a:pt x="1389" y="395"/>
                    <a:pt x="1389" y="395"/>
                  </a:cubicBezTo>
                  <a:cubicBezTo>
                    <a:pt x="1389" y="395"/>
                    <a:pt x="1389" y="395"/>
                    <a:pt x="1390" y="395"/>
                  </a:cubicBezTo>
                  <a:moveTo>
                    <a:pt x="1392" y="394"/>
                  </a:moveTo>
                  <a:cubicBezTo>
                    <a:pt x="1391" y="395"/>
                    <a:pt x="1391" y="395"/>
                    <a:pt x="1390" y="395"/>
                  </a:cubicBezTo>
                  <a:cubicBezTo>
                    <a:pt x="1391" y="395"/>
                    <a:pt x="1391" y="395"/>
                    <a:pt x="1392" y="394"/>
                  </a:cubicBezTo>
                  <a:moveTo>
                    <a:pt x="1392" y="394"/>
                  </a:moveTo>
                  <a:cubicBezTo>
                    <a:pt x="1392" y="394"/>
                    <a:pt x="1392" y="394"/>
                    <a:pt x="1392" y="394"/>
                  </a:cubicBezTo>
                  <a:cubicBezTo>
                    <a:pt x="1392" y="394"/>
                    <a:pt x="1392" y="394"/>
                    <a:pt x="1392" y="394"/>
                  </a:cubicBezTo>
                  <a:moveTo>
                    <a:pt x="1392" y="394"/>
                  </a:moveTo>
                  <a:cubicBezTo>
                    <a:pt x="1392" y="394"/>
                    <a:pt x="1392" y="394"/>
                    <a:pt x="1392" y="394"/>
                  </a:cubicBezTo>
                  <a:cubicBezTo>
                    <a:pt x="1392" y="394"/>
                    <a:pt x="1392" y="394"/>
                    <a:pt x="1392" y="394"/>
                  </a:cubicBezTo>
                  <a:moveTo>
                    <a:pt x="1393" y="394"/>
                  </a:moveTo>
                  <a:cubicBezTo>
                    <a:pt x="1392" y="394"/>
                    <a:pt x="1392" y="394"/>
                    <a:pt x="1392" y="394"/>
                  </a:cubicBezTo>
                  <a:cubicBezTo>
                    <a:pt x="1392" y="394"/>
                    <a:pt x="1392"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4" y="393"/>
                  </a:moveTo>
                  <a:cubicBezTo>
                    <a:pt x="1394" y="393"/>
                    <a:pt x="1393" y="394"/>
                    <a:pt x="1393" y="394"/>
                  </a:cubicBezTo>
                  <a:cubicBezTo>
                    <a:pt x="1393" y="394"/>
                    <a:pt x="1394" y="393"/>
                    <a:pt x="1394" y="393"/>
                  </a:cubicBezTo>
                  <a:moveTo>
                    <a:pt x="1395" y="392"/>
                  </a:moveTo>
                  <a:cubicBezTo>
                    <a:pt x="1395" y="392"/>
                    <a:pt x="1395" y="393"/>
                    <a:pt x="1394" y="393"/>
                  </a:cubicBezTo>
                  <a:cubicBezTo>
                    <a:pt x="1395" y="393"/>
                    <a:pt x="1395" y="392"/>
                    <a:pt x="1395" y="392"/>
                  </a:cubicBezTo>
                  <a:moveTo>
                    <a:pt x="1396" y="390"/>
                  </a:moveTo>
                  <a:cubicBezTo>
                    <a:pt x="1396" y="391"/>
                    <a:pt x="1395" y="391"/>
                    <a:pt x="1395" y="392"/>
                  </a:cubicBezTo>
                  <a:cubicBezTo>
                    <a:pt x="1395" y="391"/>
                    <a:pt x="1396" y="391"/>
                    <a:pt x="1396" y="390"/>
                  </a:cubicBezTo>
                  <a:moveTo>
                    <a:pt x="1396" y="388"/>
                  </a:moveTo>
                  <a:cubicBezTo>
                    <a:pt x="1396" y="389"/>
                    <a:pt x="1396" y="390"/>
                    <a:pt x="1396" y="390"/>
                  </a:cubicBezTo>
                  <a:cubicBezTo>
                    <a:pt x="1396" y="390"/>
                    <a:pt x="1396" y="389"/>
                    <a:pt x="1396" y="388"/>
                  </a:cubicBezTo>
                  <a:moveTo>
                    <a:pt x="1396" y="386"/>
                  </a:moveTo>
                  <a:cubicBezTo>
                    <a:pt x="1396" y="387"/>
                    <a:pt x="1396" y="387"/>
                    <a:pt x="1396" y="388"/>
                  </a:cubicBezTo>
                  <a:cubicBezTo>
                    <a:pt x="1396" y="387"/>
                    <a:pt x="1396" y="387"/>
                    <a:pt x="1396" y="386"/>
                  </a:cubicBezTo>
                  <a:moveTo>
                    <a:pt x="1395" y="383"/>
                  </a:moveTo>
                  <a:cubicBezTo>
                    <a:pt x="1395" y="384"/>
                    <a:pt x="1395" y="385"/>
                    <a:pt x="1396" y="386"/>
                  </a:cubicBezTo>
                  <a:cubicBezTo>
                    <a:pt x="1395" y="385"/>
                    <a:pt x="1395" y="384"/>
                    <a:pt x="1395" y="383"/>
                  </a:cubicBezTo>
                  <a:moveTo>
                    <a:pt x="1394" y="378"/>
                  </a:moveTo>
                  <a:cubicBezTo>
                    <a:pt x="1394" y="380"/>
                    <a:pt x="1395" y="382"/>
                    <a:pt x="1395" y="383"/>
                  </a:cubicBezTo>
                  <a:cubicBezTo>
                    <a:pt x="1395" y="382"/>
                    <a:pt x="1394" y="380"/>
                    <a:pt x="1394" y="378"/>
                  </a:cubicBezTo>
                  <a:moveTo>
                    <a:pt x="1392" y="374"/>
                  </a:moveTo>
                  <a:cubicBezTo>
                    <a:pt x="1393" y="375"/>
                    <a:pt x="1393" y="377"/>
                    <a:pt x="1394" y="378"/>
                  </a:cubicBezTo>
                  <a:cubicBezTo>
                    <a:pt x="1393" y="377"/>
                    <a:pt x="1393" y="375"/>
                    <a:pt x="1392" y="374"/>
                  </a:cubicBezTo>
                  <a:moveTo>
                    <a:pt x="1392" y="374"/>
                  </a:moveTo>
                  <a:cubicBezTo>
                    <a:pt x="1392" y="374"/>
                    <a:pt x="1392" y="374"/>
                    <a:pt x="1392" y="374"/>
                  </a:cubicBezTo>
                  <a:cubicBezTo>
                    <a:pt x="1392" y="374"/>
                    <a:pt x="1392" y="374"/>
                    <a:pt x="1392" y="374"/>
                  </a:cubicBezTo>
                  <a:moveTo>
                    <a:pt x="1392" y="374"/>
                  </a:moveTo>
                  <a:cubicBezTo>
                    <a:pt x="1392" y="374"/>
                    <a:pt x="1392" y="374"/>
                    <a:pt x="1392" y="374"/>
                  </a:cubicBezTo>
                  <a:cubicBezTo>
                    <a:pt x="1392" y="374"/>
                    <a:pt x="1392" y="374"/>
                    <a:pt x="1392" y="374"/>
                  </a:cubicBezTo>
                  <a:moveTo>
                    <a:pt x="1392" y="373"/>
                  </a:moveTo>
                  <a:cubicBezTo>
                    <a:pt x="1392" y="374"/>
                    <a:pt x="1392" y="374"/>
                    <a:pt x="1392" y="374"/>
                  </a:cubicBezTo>
                  <a:cubicBezTo>
                    <a:pt x="1392" y="374"/>
                    <a:pt x="1392" y="374"/>
                    <a:pt x="1392" y="373"/>
                  </a:cubicBezTo>
                  <a:moveTo>
                    <a:pt x="1392" y="373"/>
                  </a:moveTo>
                  <a:cubicBezTo>
                    <a:pt x="1392" y="373"/>
                    <a:pt x="1392" y="373"/>
                    <a:pt x="1392" y="373"/>
                  </a:cubicBezTo>
                  <a:cubicBezTo>
                    <a:pt x="1392" y="373"/>
                    <a:pt x="1392" y="373"/>
                    <a:pt x="1392" y="373"/>
                  </a:cubicBezTo>
                  <a:moveTo>
                    <a:pt x="1392" y="373"/>
                  </a:moveTo>
                  <a:cubicBezTo>
                    <a:pt x="1392" y="373"/>
                    <a:pt x="1392" y="373"/>
                    <a:pt x="1392" y="373"/>
                  </a:cubicBezTo>
                  <a:cubicBezTo>
                    <a:pt x="1392" y="373"/>
                    <a:pt x="1392" y="373"/>
                    <a:pt x="1392" y="373"/>
                  </a:cubicBezTo>
                  <a:moveTo>
                    <a:pt x="1392" y="373"/>
                  </a:moveTo>
                  <a:cubicBezTo>
                    <a:pt x="1392" y="373"/>
                    <a:pt x="1392" y="373"/>
                    <a:pt x="1392" y="373"/>
                  </a:cubicBezTo>
                  <a:cubicBezTo>
                    <a:pt x="1392" y="373"/>
                    <a:pt x="1392" y="373"/>
                    <a:pt x="1392" y="373"/>
                  </a:cubicBezTo>
                  <a:moveTo>
                    <a:pt x="1392" y="373"/>
                  </a:moveTo>
                  <a:cubicBezTo>
                    <a:pt x="1392" y="373"/>
                    <a:pt x="1392" y="373"/>
                    <a:pt x="1392" y="373"/>
                  </a:cubicBezTo>
                  <a:cubicBezTo>
                    <a:pt x="1392" y="373"/>
                    <a:pt x="1392" y="373"/>
                    <a:pt x="1392" y="373"/>
                  </a:cubicBezTo>
                  <a:moveTo>
                    <a:pt x="1392" y="373"/>
                  </a:moveTo>
                  <a:cubicBezTo>
                    <a:pt x="1392" y="373"/>
                    <a:pt x="1392" y="373"/>
                    <a:pt x="1392" y="373"/>
                  </a:cubicBezTo>
                  <a:cubicBezTo>
                    <a:pt x="1392" y="373"/>
                    <a:pt x="1392" y="373"/>
                    <a:pt x="1392" y="373"/>
                  </a:cubicBezTo>
                  <a:moveTo>
                    <a:pt x="1434" y="260"/>
                  </a:moveTo>
                  <a:cubicBezTo>
                    <a:pt x="1434" y="261"/>
                    <a:pt x="1434" y="261"/>
                    <a:pt x="1434" y="261"/>
                  </a:cubicBezTo>
                  <a:cubicBezTo>
                    <a:pt x="1434" y="261"/>
                    <a:pt x="1434" y="261"/>
                    <a:pt x="1434" y="260"/>
                  </a:cubicBezTo>
                  <a:moveTo>
                    <a:pt x="1435" y="259"/>
                  </a:moveTo>
                  <a:cubicBezTo>
                    <a:pt x="1434" y="260"/>
                    <a:pt x="1434" y="260"/>
                    <a:pt x="1434" y="260"/>
                  </a:cubicBezTo>
                  <a:cubicBezTo>
                    <a:pt x="1434" y="260"/>
                    <a:pt x="1434" y="260"/>
                    <a:pt x="1435" y="259"/>
                  </a:cubicBezTo>
                  <a:moveTo>
                    <a:pt x="1435" y="259"/>
                  </a:moveTo>
                  <a:cubicBezTo>
                    <a:pt x="1435" y="259"/>
                    <a:pt x="1435" y="259"/>
                    <a:pt x="1435" y="259"/>
                  </a:cubicBezTo>
                  <a:cubicBezTo>
                    <a:pt x="1435" y="259"/>
                    <a:pt x="1435" y="259"/>
                    <a:pt x="1435" y="259"/>
                  </a:cubicBezTo>
                  <a:moveTo>
                    <a:pt x="1435" y="258"/>
                  </a:moveTo>
                  <a:cubicBezTo>
                    <a:pt x="1435" y="258"/>
                    <a:pt x="1435" y="258"/>
                    <a:pt x="1435" y="259"/>
                  </a:cubicBezTo>
                  <a:cubicBezTo>
                    <a:pt x="1435" y="258"/>
                    <a:pt x="1435" y="258"/>
                    <a:pt x="1435" y="258"/>
                  </a:cubicBezTo>
                  <a:moveTo>
                    <a:pt x="1435" y="257"/>
                  </a:moveTo>
                  <a:cubicBezTo>
                    <a:pt x="1435" y="257"/>
                    <a:pt x="1435" y="257"/>
                    <a:pt x="1435" y="258"/>
                  </a:cubicBezTo>
                  <a:cubicBezTo>
                    <a:pt x="1435" y="257"/>
                    <a:pt x="1435" y="257"/>
                    <a:pt x="1435" y="257"/>
                  </a:cubicBezTo>
                  <a:moveTo>
                    <a:pt x="1435" y="256"/>
                  </a:moveTo>
                  <a:cubicBezTo>
                    <a:pt x="1435" y="256"/>
                    <a:pt x="1435" y="256"/>
                    <a:pt x="1435" y="257"/>
                  </a:cubicBezTo>
                  <a:cubicBezTo>
                    <a:pt x="1435" y="256"/>
                    <a:pt x="1435" y="256"/>
                    <a:pt x="1435" y="256"/>
                  </a:cubicBezTo>
                  <a:moveTo>
                    <a:pt x="1435" y="255"/>
                  </a:moveTo>
                  <a:cubicBezTo>
                    <a:pt x="1435" y="255"/>
                    <a:pt x="1435" y="255"/>
                    <a:pt x="1435" y="256"/>
                  </a:cubicBezTo>
                  <a:cubicBezTo>
                    <a:pt x="1435" y="255"/>
                    <a:pt x="1435" y="255"/>
                    <a:pt x="1435" y="255"/>
                  </a:cubicBezTo>
                  <a:moveTo>
                    <a:pt x="1435" y="254"/>
                  </a:moveTo>
                  <a:cubicBezTo>
                    <a:pt x="1435" y="254"/>
                    <a:pt x="1435" y="254"/>
                    <a:pt x="1435" y="255"/>
                  </a:cubicBezTo>
                  <a:cubicBezTo>
                    <a:pt x="1435" y="254"/>
                    <a:pt x="1435" y="254"/>
                    <a:pt x="1435" y="254"/>
                  </a:cubicBezTo>
                  <a:moveTo>
                    <a:pt x="1435" y="253"/>
                  </a:moveTo>
                  <a:cubicBezTo>
                    <a:pt x="1435" y="253"/>
                    <a:pt x="1435" y="253"/>
                    <a:pt x="1435" y="254"/>
                  </a:cubicBezTo>
                  <a:cubicBezTo>
                    <a:pt x="1435" y="253"/>
                    <a:pt x="1435" y="253"/>
                    <a:pt x="1435" y="253"/>
                  </a:cubicBezTo>
                  <a:moveTo>
                    <a:pt x="1434" y="251"/>
                  </a:moveTo>
                  <a:cubicBezTo>
                    <a:pt x="1435" y="252"/>
                    <a:pt x="1435" y="252"/>
                    <a:pt x="1435" y="253"/>
                  </a:cubicBezTo>
                  <a:cubicBezTo>
                    <a:pt x="1435" y="252"/>
                    <a:pt x="1435" y="252"/>
                    <a:pt x="1434" y="251"/>
                  </a:cubicBezTo>
                  <a:moveTo>
                    <a:pt x="1434" y="250"/>
                  </a:moveTo>
                  <a:cubicBezTo>
                    <a:pt x="1434" y="251"/>
                    <a:pt x="1434" y="251"/>
                    <a:pt x="1434" y="251"/>
                  </a:cubicBezTo>
                  <a:cubicBezTo>
                    <a:pt x="1434" y="251"/>
                    <a:pt x="1434" y="251"/>
                    <a:pt x="1434" y="250"/>
                  </a:cubicBezTo>
                  <a:moveTo>
                    <a:pt x="1434" y="249"/>
                  </a:moveTo>
                  <a:cubicBezTo>
                    <a:pt x="1434" y="249"/>
                    <a:pt x="1434" y="250"/>
                    <a:pt x="1434" y="250"/>
                  </a:cubicBezTo>
                  <a:cubicBezTo>
                    <a:pt x="1434" y="250"/>
                    <a:pt x="1434" y="249"/>
                    <a:pt x="1434" y="249"/>
                  </a:cubicBezTo>
                  <a:moveTo>
                    <a:pt x="1433" y="248"/>
                  </a:moveTo>
                  <a:cubicBezTo>
                    <a:pt x="1433" y="248"/>
                    <a:pt x="1434" y="249"/>
                    <a:pt x="1434" y="249"/>
                  </a:cubicBezTo>
                  <a:cubicBezTo>
                    <a:pt x="1434" y="249"/>
                    <a:pt x="1433" y="248"/>
                    <a:pt x="1433" y="248"/>
                  </a:cubicBezTo>
                  <a:moveTo>
                    <a:pt x="1433" y="246"/>
                  </a:moveTo>
                  <a:cubicBezTo>
                    <a:pt x="1433" y="246"/>
                    <a:pt x="1433" y="247"/>
                    <a:pt x="1433" y="248"/>
                  </a:cubicBezTo>
                  <a:cubicBezTo>
                    <a:pt x="1433" y="247"/>
                    <a:pt x="1433" y="246"/>
                    <a:pt x="1433" y="246"/>
                  </a:cubicBezTo>
                  <a:moveTo>
                    <a:pt x="1432" y="245"/>
                  </a:moveTo>
                  <a:cubicBezTo>
                    <a:pt x="1433" y="245"/>
                    <a:pt x="1433" y="246"/>
                    <a:pt x="1433" y="246"/>
                  </a:cubicBezTo>
                  <a:cubicBezTo>
                    <a:pt x="1433" y="246"/>
                    <a:pt x="1433" y="245"/>
                    <a:pt x="1432" y="245"/>
                  </a:cubicBezTo>
                  <a:moveTo>
                    <a:pt x="1431" y="243"/>
                  </a:moveTo>
                  <a:cubicBezTo>
                    <a:pt x="1432" y="244"/>
                    <a:pt x="1432" y="244"/>
                    <a:pt x="1432" y="245"/>
                  </a:cubicBezTo>
                  <a:cubicBezTo>
                    <a:pt x="1432" y="244"/>
                    <a:pt x="1432" y="244"/>
                    <a:pt x="1431" y="243"/>
                  </a:cubicBezTo>
                  <a:moveTo>
                    <a:pt x="1430" y="242"/>
                  </a:moveTo>
                  <a:cubicBezTo>
                    <a:pt x="1431" y="242"/>
                    <a:pt x="1431" y="243"/>
                    <a:pt x="1431" y="243"/>
                  </a:cubicBezTo>
                  <a:cubicBezTo>
                    <a:pt x="1431" y="243"/>
                    <a:pt x="1431" y="242"/>
                    <a:pt x="1430" y="242"/>
                  </a:cubicBezTo>
                  <a:moveTo>
                    <a:pt x="1430" y="240"/>
                  </a:moveTo>
                  <a:cubicBezTo>
                    <a:pt x="1430" y="241"/>
                    <a:pt x="1430" y="241"/>
                    <a:pt x="1430" y="242"/>
                  </a:cubicBezTo>
                  <a:cubicBezTo>
                    <a:pt x="1430" y="241"/>
                    <a:pt x="1430" y="241"/>
                    <a:pt x="1430" y="240"/>
                  </a:cubicBezTo>
                  <a:moveTo>
                    <a:pt x="1429" y="239"/>
                  </a:moveTo>
                  <a:cubicBezTo>
                    <a:pt x="1429" y="239"/>
                    <a:pt x="1429" y="240"/>
                    <a:pt x="1430" y="240"/>
                  </a:cubicBezTo>
                  <a:cubicBezTo>
                    <a:pt x="1429" y="240"/>
                    <a:pt x="1429" y="239"/>
                    <a:pt x="1429" y="239"/>
                  </a:cubicBezTo>
                  <a:moveTo>
                    <a:pt x="1427" y="237"/>
                  </a:moveTo>
                  <a:cubicBezTo>
                    <a:pt x="1428" y="237"/>
                    <a:pt x="1428" y="238"/>
                    <a:pt x="1429" y="239"/>
                  </a:cubicBezTo>
                  <a:cubicBezTo>
                    <a:pt x="1428" y="238"/>
                    <a:pt x="1428" y="237"/>
                    <a:pt x="1427" y="237"/>
                  </a:cubicBezTo>
                  <a:moveTo>
                    <a:pt x="1426" y="235"/>
                  </a:moveTo>
                  <a:cubicBezTo>
                    <a:pt x="1426" y="235"/>
                    <a:pt x="1427" y="236"/>
                    <a:pt x="1427" y="237"/>
                  </a:cubicBezTo>
                  <a:cubicBezTo>
                    <a:pt x="1427" y="236"/>
                    <a:pt x="1426" y="235"/>
                    <a:pt x="1426" y="235"/>
                  </a:cubicBezTo>
                  <a:moveTo>
                    <a:pt x="1425" y="233"/>
                  </a:moveTo>
                  <a:cubicBezTo>
                    <a:pt x="1425" y="233"/>
                    <a:pt x="1426" y="234"/>
                    <a:pt x="1426" y="235"/>
                  </a:cubicBezTo>
                  <a:cubicBezTo>
                    <a:pt x="1426" y="234"/>
                    <a:pt x="1425" y="233"/>
                    <a:pt x="1425" y="233"/>
                  </a:cubicBezTo>
                  <a:moveTo>
                    <a:pt x="1423" y="231"/>
                  </a:moveTo>
                  <a:cubicBezTo>
                    <a:pt x="1424" y="231"/>
                    <a:pt x="1425" y="232"/>
                    <a:pt x="1425" y="233"/>
                  </a:cubicBezTo>
                  <a:cubicBezTo>
                    <a:pt x="1425" y="232"/>
                    <a:pt x="1424" y="231"/>
                    <a:pt x="1423" y="231"/>
                  </a:cubicBezTo>
                  <a:moveTo>
                    <a:pt x="1422" y="229"/>
                  </a:moveTo>
                  <a:cubicBezTo>
                    <a:pt x="1422" y="230"/>
                    <a:pt x="1423" y="230"/>
                    <a:pt x="1423" y="231"/>
                  </a:cubicBezTo>
                  <a:cubicBezTo>
                    <a:pt x="1423" y="230"/>
                    <a:pt x="1422" y="230"/>
                    <a:pt x="1422" y="229"/>
                  </a:cubicBezTo>
                  <a:moveTo>
                    <a:pt x="1420" y="227"/>
                  </a:moveTo>
                  <a:cubicBezTo>
                    <a:pt x="1421" y="227"/>
                    <a:pt x="1421" y="228"/>
                    <a:pt x="1422" y="229"/>
                  </a:cubicBezTo>
                  <a:cubicBezTo>
                    <a:pt x="1421" y="228"/>
                    <a:pt x="1421" y="227"/>
                    <a:pt x="1420" y="227"/>
                  </a:cubicBezTo>
                  <a:moveTo>
                    <a:pt x="1418" y="224"/>
                  </a:moveTo>
                  <a:cubicBezTo>
                    <a:pt x="1419" y="225"/>
                    <a:pt x="1419" y="226"/>
                    <a:pt x="1420" y="227"/>
                  </a:cubicBezTo>
                  <a:cubicBezTo>
                    <a:pt x="1419" y="226"/>
                    <a:pt x="1419" y="225"/>
                    <a:pt x="1418" y="224"/>
                  </a:cubicBezTo>
                  <a:moveTo>
                    <a:pt x="1416" y="222"/>
                  </a:moveTo>
                  <a:cubicBezTo>
                    <a:pt x="1416" y="223"/>
                    <a:pt x="1417" y="224"/>
                    <a:pt x="1418" y="224"/>
                  </a:cubicBezTo>
                  <a:cubicBezTo>
                    <a:pt x="1417" y="224"/>
                    <a:pt x="1416" y="223"/>
                    <a:pt x="1416" y="222"/>
                  </a:cubicBezTo>
                  <a:moveTo>
                    <a:pt x="1414" y="220"/>
                  </a:moveTo>
                  <a:cubicBezTo>
                    <a:pt x="1415" y="220"/>
                    <a:pt x="1416" y="222"/>
                    <a:pt x="1416" y="222"/>
                  </a:cubicBezTo>
                  <a:cubicBezTo>
                    <a:pt x="1416" y="222"/>
                    <a:pt x="1415" y="220"/>
                    <a:pt x="1414" y="220"/>
                  </a:cubicBezTo>
                  <a:moveTo>
                    <a:pt x="1412" y="218"/>
                  </a:moveTo>
                  <a:cubicBezTo>
                    <a:pt x="1412" y="218"/>
                    <a:pt x="1413" y="219"/>
                    <a:pt x="1414" y="220"/>
                  </a:cubicBezTo>
                  <a:cubicBezTo>
                    <a:pt x="1413" y="219"/>
                    <a:pt x="1412" y="218"/>
                    <a:pt x="1412" y="218"/>
                  </a:cubicBezTo>
                  <a:moveTo>
                    <a:pt x="1409" y="215"/>
                  </a:moveTo>
                  <a:cubicBezTo>
                    <a:pt x="1410" y="215"/>
                    <a:pt x="1411" y="217"/>
                    <a:pt x="1412" y="218"/>
                  </a:cubicBezTo>
                  <a:cubicBezTo>
                    <a:pt x="1411" y="217"/>
                    <a:pt x="1410" y="215"/>
                    <a:pt x="1409" y="215"/>
                  </a:cubicBezTo>
                  <a:moveTo>
                    <a:pt x="1407" y="212"/>
                  </a:moveTo>
                  <a:cubicBezTo>
                    <a:pt x="1407" y="213"/>
                    <a:pt x="1409" y="214"/>
                    <a:pt x="1409" y="215"/>
                  </a:cubicBezTo>
                  <a:cubicBezTo>
                    <a:pt x="1409" y="214"/>
                    <a:pt x="1407" y="213"/>
                    <a:pt x="1407" y="212"/>
                  </a:cubicBezTo>
                  <a:moveTo>
                    <a:pt x="1407" y="212"/>
                  </a:moveTo>
                  <a:cubicBezTo>
                    <a:pt x="1406" y="211"/>
                    <a:pt x="1404" y="210"/>
                    <a:pt x="1404" y="210"/>
                  </a:cubicBezTo>
                  <a:cubicBezTo>
                    <a:pt x="1404" y="210"/>
                    <a:pt x="1406" y="211"/>
                    <a:pt x="1407" y="212"/>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6"/>
                  </a:moveTo>
                  <a:cubicBezTo>
                    <a:pt x="1187" y="177"/>
                    <a:pt x="1187" y="177"/>
                    <a:pt x="1187" y="177"/>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cubicBezTo>
                    <a:pt x="1187" y="176"/>
                    <a:pt x="1187" y="176"/>
                    <a:pt x="1187" y="176"/>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7" y="177"/>
                    <a:pt x="1187" y="177"/>
                    <a:pt x="1187" y="177"/>
                  </a:cubicBezTo>
                  <a:cubicBezTo>
                    <a:pt x="1187" y="177"/>
                    <a:pt x="1187" y="177"/>
                    <a:pt x="1186" y="177"/>
                  </a:cubicBezTo>
                  <a:moveTo>
                    <a:pt x="1187" y="177"/>
                  </a:moveTo>
                  <a:cubicBezTo>
                    <a:pt x="1187" y="177"/>
                    <a:pt x="1187" y="177"/>
                    <a:pt x="1187" y="177"/>
                  </a:cubicBezTo>
                  <a:cubicBezTo>
                    <a:pt x="1187" y="177"/>
                    <a:pt x="1187" y="177"/>
                    <a:pt x="1187" y="177"/>
                  </a:cubicBezTo>
                  <a:moveTo>
                    <a:pt x="1180" y="178"/>
                  </a:moveTo>
                  <a:cubicBezTo>
                    <a:pt x="1180" y="178"/>
                    <a:pt x="1180" y="178"/>
                    <a:pt x="1180" y="178"/>
                  </a:cubicBezTo>
                  <a:cubicBezTo>
                    <a:pt x="1180" y="178"/>
                    <a:pt x="1180" y="178"/>
                    <a:pt x="1180" y="178"/>
                  </a:cubicBezTo>
                  <a:moveTo>
                    <a:pt x="1180" y="178"/>
                  </a:moveTo>
                  <a:cubicBezTo>
                    <a:pt x="1180" y="178"/>
                    <a:pt x="1180" y="178"/>
                    <a:pt x="1180" y="178"/>
                  </a:cubicBezTo>
                  <a:cubicBezTo>
                    <a:pt x="1180" y="178"/>
                    <a:pt x="1180" y="178"/>
                    <a:pt x="1180" y="178"/>
                  </a:cubicBezTo>
                  <a:moveTo>
                    <a:pt x="1180" y="178"/>
                  </a:moveTo>
                  <a:cubicBezTo>
                    <a:pt x="1180" y="178"/>
                    <a:pt x="1180" y="178"/>
                    <a:pt x="1180" y="178"/>
                  </a:cubicBezTo>
                  <a:cubicBezTo>
                    <a:pt x="1180" y="178"/>
                    <a:pt x="1180" y="178"/>
                    <a:pt x="1180" y="178"/>
                  </a:cubicBezTo>
                  <a:moveTo>
                    <a:pt x="1180" y="178"/>
                  </a:moveTo>
                  <a:cubicBezTo>
                    <a:pt x="1180" y="178"/>
                    <a:pt x="1180" y="178"/>
                    <a:pt x="1180" y="178"/>
                  </a:cubicBezTo>
                  <a:cubicBezTo>
                    <a:pt x="1180" y="178"/>
                    <a:pt x="1180" y="178"/>
                    <a:pt x="1180" y="178"/>
                  </a:cubicBezTo>
                  <a:moveTo>
                    <a:pt x="1181" y="178"/>
                  </a:moveTo>
                  <a:cubicBezTo>
                    <a:pt x="1180" y="178"/>
                    <a:pt x="1180" y="178"/>
                    <a:pt x="1180"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2" y="178"/>
                    <a:pt x="1182" y="178"/>
                    <a:pt x="1182" y="178"/>
                  </a:cubicBezTo>
                  <a:cubicBezTo>
                    <a:pt x="1182" y="178"/>
                    <a:pt x="1182" y="178"/>
                    <a:pt x="1181"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3" y="178"/>
                    <a:pt x="1183" y="178"/>
                    <a:pt x="1183" y="178"/>
                  </a:cubicBezTo>
                  <a:cubicBezTo>
                    <a:pt x="1182" y="178"/>
                    <a:pt x="1182" y="178"/>
                    <a:pt x="1182"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4" y="178"/>
                    <a:pt x="1184" y="178"/>
                    <a:pt x="1184" y="178"/>
                  </a:cubicBezTo>
                  <a:cubicBezTo>
                    <a:pt x="1183" y="178"/>
                    <a:pt x="1183" y="178"/>
                    <a:pt x="1183" y="178"/>
                  </a:cubicBezTo>
                  <a:moveTo>
                    <a:pt x="1184" y="177"/>
                  </a:moveTo>
                  <a:cubicBezTo>
                    <a:pt x="1184" y="177"/>
                    <a:pt x="1184" y="177"/>
                    <a:pt x="1184" y="178"/>
                  </a:cubicBezTo>
                  <a:cubicBezTo>
                    <a:pt x="1184" y="177"/>
                    <a:pt x="1184" y="177"/>
                    <a:pt x="1184" y="177"/>
                  </a:cubicBezTo>
                  <a:moveTo>
                    <a:pt x="1184" y="177"/>
                  </a:moveTo>
                  <a:cubicBezTo>
                    <a:pt x="1184" y="177"/>
                    <a:pt x="1184" y="177"/>
                    <a:pt x="1184" y="177"/>
                  </a:cubicBezTo>
                  <a:cubicBezTo>
                    <a:pt x="1184" y="177"/>
                    <a:pt x="1184" y="177"/>
                    <a:pt x="1184" y="177"/>
                  </a:cubicBezTo>
                  <a:moveTo>
                    <a:pt x="1184" y="177"/>
                  </a:moveTo>
                  <a:cubicBezTo>
                    <a:pt x="1184" y="177"/>
                    <a:pt x="1184" y="177"/>
                    <a:pt x="1184" y="177"/>
                  </a:cubicBezTo>
                  <a:cubicBezTo>
                    <a:pt x="1184" y="177"/>
                    <a:pt x="1184" y="177"/>
                    <a:pt x="1184" y="177"/>
                  </a:cubicBezTo>
                  <a:moveTo>
                    <a:pt x="1184" y="177"/>
                  </a:moveTo>
                  <a:cubicBezTo>
                    <a:pt x="1184" y="177"/>
                    <a:pt x="1184" y="177"/>
                    <a:pt x="1184" y="177"/>
                  </a:cubicBezTo>
                  <a:cubicBezTo>
                    <a:pt x="1184" y="177"/>
                    <a:pt x="1184" y="177"/>
                    <a:pt x="1184" y="177"/>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9" y="179"/>
                  </a:moveTo>
                  <a:cubicBezTo>
                    <a:pt x="1178" y="179"/>
                    <a:pt x="1178" y="179"/>
                    <a:pt x="1178"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cubicBezTo>
                    <a:pt x="1179" y="179"/>
                    <a:pt x="1179" y="179"/>
                    <a:pt x="1179" y="179"/>
                  </a:cubicBezTo>
                  <a:cubicBezTo>
                    <a:pt x="1179" y="179"/>
                    <a:pt x="1179" y="179"/>
                    <a:pt x="1179" y="179"/>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162" y="111"/>
                  </a:moveTo>
                  <a:cubicBezTo>
                    <a:pt x="1162" y="111"/>
                    <a:pt x="1161" y="110"/>
                    <a:pt x="1161" y="110"/>
                  </a:cubicBezTo>
                  <a:cubicBezTo>
                    <a:pt x="1161" y="110"/>
                    <a:pt x="1162" y="111"/>
                    <a:pt x="1162" y="111"/>
                  </a:cubicBezTo>
                  <a:moveTo>
                    <a:pt x="1164" y="111"/>
                  </a:moveTo>
                  <a:cubicBezTo>
                    <a:pt x="1163" y="111"/>
                    <a:pt x="1163" y="111"/>
                    <a:pt x="1162" y="111"/>
                  </a:cubicBezTo>
                  <a:cubicBezTo>
                    <a:pt x="1163" y="111"/>
                    <a:pt x="1163" y="111"/>
                    <a:pt x="1164" y="111"/>
                  </a:cubicBezTo>
                  <a:moveTo>
                    <a:pt x="1165" y="112"/>
                  </a:moveTo>
                  <a:cubicBezTo>
                    <a:pt x="1164" y="112"/>
                    <a:pt x="1164" y="112"/>
                    <a:pt x="1164" y="111"/>
                  </a:cubicBezTo>
                  <a:cubicBezTo>
                    <a:pt x="1164" y="112"/>
                    <a:pt x="1164" y="112"/>
                    <a:pt x="1165" y="112"/>
                  </a:cubicBezTo>
                  <a:moveTo>
                    <a:pt x="1166" y="112"/>
                  </a:moveTo>
                  <a:cubicBezTo>
                    <a:pt x="1166" y="112"/>
                    <a:pt x="1165" y="112"/>
                    <a:pt x="1165" y="112"/>
                  </a:cubicBezTo>
                  <a:cubicBezTo>
                    <a:pt x="1165" y="112"/>
                    <a:pt x="1166" y="112"/>
                    <a:pt x="1166" y="112"/>
                  </a:cubicBezTo>
                  <a:moveTo>
                    <a:pt x="1167" y="113"/>
                  </a:moveTo>
                  <a:cubicBezTo>
                    <a:pt x="1167" y="113"/>
                    <a:pt x="1167" y="112"/>
                    <a:pt x="1166" y="112"/>
                  </a:cubicBezTo>
                  <a:cubicBezTo>
                    <a:pt x="1167" y="112"/>
                    <a:pt x="1167" y="113"/>
                    <a:pt x="1167" y="113"/>
                  </a:cubicBezTo>
                  <a:moveTo>
                    <a:pt x="1168" y="113"/>
                  </a:moveTo>
                  <a:cubicBezTo>
                    <a:pt x="1168" y="113"/>
                    <a:pt x="1167" y="113"/>
                    <a:pt x="1167" y="113"/>
                  </a:cubicBezTo>
                  <a:cubicBezTo>
                    <a:pt x="1167" y="113"/>
                    <a:pt x="1168" y="113"/>
                    <a:pt x="1168" y="113"/>
                  </a:cubicBezTo>
                  <a:moveTo>
                    <a:pt x="1169" y="114"/>
                  </a:moveTo>
                  <a:cubicBezTo>
                    <a:pt x="1169" y="114"/>
                    <a:pt x="1168" y="114"/>
                    <a:pt x="1168" y="113"/>
                  </a:cubicBezTo>
                  <a:cubicBezTo>
                    <a:pt x="1168" y="114"/>
                    <a:pt x="1169" y="114"/>
                    <a:pt x="1169" y="114"/>
                  </a:cubicBezTo>
                  <a:moveTo>
                    <a:pt x="1170" y="114"/>
                  </a:moveTo>
                  <a:cubicBezTo>
                    <a:pt x="1170" y="114"/>
                    <a:pt x="1170" y="114"/>
                    <a:pt x="1169" y="114"/>
                  </a:cubicBezTo>
                  <a:cubicBezTo>
                    <a:pt x="1170" y="114"/>
                    <a:pt x="1170" y="114"/>
                    <a:pt x="1170" y="114"/>
                  </a:cubicBezTo>
                  <a:moveTo>
                    <a:pt x="1171" y="115"/>
                  </a:moveTo>
                  <a:cubicBezTo>
                    <a:pt x="1170" y="114"/>
                    <a:pt x="1170" y="114"/>
                    <a:pt x="1170" y="114"/>
                  </a:cubicBezTo>
                  <a:cubicBezTo>
                    <a:pt x="1170" y="114"/>
                    <a:pt x="1170" y="114"/>
                    <a:pt x="1171" y="115"/>
                  </a:cubicBezTo>
                  <a:moveTo>
                    <a:pt x="1172" y="115"/>
                  </a:moveTo>
                  <a:cubicBezTo>
                    <a:pt x="1171" y="115"/>
                    <a:pt x="1171" y="115"/>
                    <a:pt x="1171" y="115"/>
                  </a:cubicBezTo>
                  <a:cubicBezTo>
                    <a:pt x="1171" y="115"/>
                    <a:pt x="1171" y="115"/>
                    <a:pt x="1172" y="115"/>
                  </a:cubicBezTo>
                  <a:moveTo>
                    <a:pt x="1172" y="115"/>
                  </a:moveTo>
                  <a:cubicBezTo>
                    <a:pt x="1172" y="115"/>
                    <a:pt x="1172" y="115"/>
                    <a:pt x="1172" y="115"/>
                  </a:cubicBezTo>
                  <a:cubicBezTo>
                    <a:pt x="1172" y="115"/>
                    <a:pt x="1172" y="115"/>
                    <a:pt x="1172" y="115"/>
                  </a:cubicBezTo>
                  <a:moveTo>
                    <a:pt x="1173" y="116"/>
                  </a:moveTo>
                  <a:cubicBezTo>
                    <a:pt x="1173" y="115"/>
                    <a:pt x="1173" y="115"/>
                    <a:pt x="1172" y="115"/>
                  </a:cubicBezTo>
                  <a:cubicBezTo>
                    <a:pt x="1173" y="115"/>
                    <a:pt x="1173" y="115"/>
                    <a:pt x="1173" y="116"/>
                  </a:cubicBezTo>
                  <a:moveTo>
                    <a:pt x="1174" y="116"/>
                  </a:moveTo>
                  <a:cubicBezTo>
                    <a:pt x="1174" y="116"/>
                    <a:pt x="1173" y="116"/>
                    <a:pt x="1173" y="116"/>
                  </a:cubicBezTo>
                  <a:cubicBezTo>
                    <a:pt x="1173" y="116"/>
                    <a:pt x="1174" y="116"/>
                    <a:pt x="1174" y="116"/>
                  </a:cubicBezTo>
                  <a:moveTo>
                    <a:pt x="1175" y="116"/>
                  </a:moveTo>
                  <a:cubicBezTo>
                    <a:pt x="1174" y="116"/>
                    <a:pt x="1174" y="116"/>
                    <a:pt x="1174" y="116"/>
                  </a:cubicBezTo>
                  <a:cubicBezTo>
                    <a:pt x="1174" y="116"/>
                    <a:pt x="1174" y="116"/>
                    <a:pt x="1175" y="116"/>
                  </a:cubicBezTo>
                  <a:moveTo>
                    <a:pt x="1175" y="116"/>
                  </a:moveTo>
                  <a:cubicBezTo>
                    <a:pt x="1175" y="116"/>
                    <a:pt x="1175" y="116"/>
                    <a:pt x="1175" y="116"/>
                  </a:cubicBezTo>
                  <a:cubicBezTo>
                    <a:pt x="1175" y="116"/>
                    <a:pt x="1175" y="116"/>
                    <a:pt x="1175" y="116"/>
                  </a:cubicBezTo>
                  <a:moveTo>
                    <a:pt x="1175" y="116"/>
                  </a:moveTo>
                  <a:cubicBezTo>
                    <a:pt x="1175" y="116"/>
                    <a:pt x="1175" y="116"/>
                    <a:pt x="1175" y="116"/>
                  </a:cubicBezTo>
                  <a:cubicBezTo>
                    <a:pt x="1175" y="116"/>
                    <a:pt x="1175" y="116"/>
                    <a:pt x="1175" y="116"/>
                  </a:cubicBezTo>
                  <a:moveTo>
                    <a:pt x="1176" y="116"/>
                  </a:moveTo>
                  <a:cubicBezTo>
                    <a:pt x="1176" y="116"/>
                    <a:pt x="1176" y="116"/>
                    <a:pt x="1175" y="116"/>
                  </a:cubicBezTo>
                  <a:cubicBezTo>
                    <a:pt x="1176" y="116"/>
                    <a:pt x="1176" y="116"/>
                    <a:pt x="1176" y="116"/>
                  </a:cubicBezTo>
                  <a:moveTo>
                    <a:pt x="1177" y="117"/>
                  </a:moveTo>
                  <a:cubicBezTo>
                    <a:pt x="1176" y="116"/>
                    <a:pt x="1176" y="116"/>
                    <a:pt x="1176" y="116"/>
                  </a:cubicBezTo>
                  <a:cubicBezTo>
                    <a:pt x="1176" y="116"/>
                    <a:pt x="1176" y="116"/>
                    <a:pt x="1177" y="117"/>
                  </a:cubicBezTo>
                  <a:moveTo>
                    <a:pt x="1177" y="117"/>
                  </a:moveTo>
                  <a:cubicBezTo>
                    <a:pt x="1177" y="117"/>
                    <a:pt x="1177" y="117"/>
                    <a:pt x="1177" y="117"/>
                  </a:cubicBezTo>
                  <a:cubicBezTo>
                    <a:pt x="1177" y="117"/>
                    <a:pt x="1177" y="117"/>
                    <a:pt x="1177" y="117"/>
                  </a:cubicBezTo>
                  <a:moveTo>
                    <a:pt x="1177" y="117"/>
                  </a:moveTo>
                  <a:cubicBezTo>
                    <a:pt x="1177" y="117"/>
                    <a:pt x="1177" y="117"/>
                    <a:pt x="1177" y="117"/>
                  </a:cubicBezTo>
                  <a:cubicBezTo>
                    <a:pt x="1177" y="117"/>
                    <a:pt x="1177" y="117"/>
                    <a:pt x="1177" y="117"/>
                  </a:cubicBezTo>
                  <a:moveTo>
                    <a:pt x="1178" y="117"/>
                  </a:moveTo>
                  <a:cubicBezTo>
                    <a:pt x="1178" y="117"/>
                    <a:pt x="1178" y="117"/>
                    <a:pt x="1177" y="117"/>
                  </a:cubicBezTo>
                  <a:cubicBezTo>
                    <a:pt x="1178" y="117"/>
                    <a:pt x="1178" y="117"/>
                    <a:pt x="1178" y="117"/>
                  </a:cubicBezTo>
                  <a:moveTo>
                    <a:pt x="1178" y="117"/>
                  </a:moveTo>
                  <a:cubicBezTo>
                    <a:pt x="1178" y="117"/>
                    <a:pt x="1178" y="117"/>
                    <a:pt x="1178" y="117"/>
                  </a:cubicBezTo>
                  <a:cubicBezTo>
                    <a:pt x="1178" y="117"/>
                    <a:pt x="1178" y="117"/>
                    <a:pt x="1178" y="117"/>
                  </a:cubicBezTo>
                  <a:moveTo>
                    <a:pt x="1178" y="117"/>
                  </a:moveTo>
                  <a:cubicBezTo>
                    <a:pt x="1178" y="117"/>
                    <a:pt x="1178" y="117"/>
                    <a:pt x="1178" y="117"/>
                  </a:cubicBezTo>
                  <a:cubicBezTo>
                    <a:pt x="1178" y="117"/>
                    <a:pt x="1178" y="117"/>
                    <a:pt x="1178" y="117"/>
                  </a:cubicBezTo>
                  <a:moveTo>
                    <a:pt x="1179" y="117"/>
                  </a:moveTo>
                  <a:cubicBezTo>
                    <a:pt x="1178" y="117"/>
                    <a:pt x="1178" y="117"/>
                    <a:pt x="1178" y="117"/>
                  </a:cubicBezTo>
                  <a:cubicBezTo>
                    <a:pt x="1179" y="117"/>
                    <a:pt x="1179" y="117"/>
                    <a:pt x="1179" y="117"/>
                  </a:cubicBezTo>
                  <a:moveTo>
                    <a:pt x="1179" y="117"/>
                  </a:moveTo>
                  <a:cubicBezTo>
                    <a:pt x="1179" y="117"/>
                    <a:pt x="1179" y="117"/>
                    <a:pt x="1179" y="117"/>
                  </a:cubicBezTo>
                  <a:cubicBezTo>
                    <a:pt x="1179" y="117"/>
                    <a:pt x="1179" y="117"/>
                    <a:pt x="1179" y="117"/>
                  </a:cubicBezTo>
                  <a:moveTo>
                    <a:pt x="1179" y="117"/>
                  </a:moveTo>
                  <a:cubicBezTo>
                    <a:pt x="1179" y="117"/>
                    <a:pt x="1179" y="117"/>
                    <a:pt x="1179" y="117"/>
                  </a:cubicBezTo>
                  <a:cubicBezTo>
                    <a:pt x="1179" y="117"/>
                    <a:pt x="1179" y="117"/>
                    <a:pt x="1179" y="117"/>
                  </a:cubicBezTo>
                  <a:moveTo>
                    <a:pt x="1179" y="117"/>
                  </a:moveTo>
                  <a:cubicBezTo>
                    <a:pt x="1179" y="117"/>
                    <a:pt x="1179" y="117"/>
                    <a:pt x="1179" y="117"/>
                  </a:cubicBezTo>
                  <a:cubicBezTo>
                    <a:pt x="1179" y="117"/>
                    <a:pt x="1179" y="117"/>
                    <a:pt x="1179" y="117"/>
                  </a:cubicBezTo>
                  <a:moveTo>
                    <a:pt x="1179" y="117"/>
                  </a:moveTo>
                  <a:cubicBezTo>
                    <a:pt x="1179" y="117"/>
                    <a:pt x="1179" y="117"/>
                    <a:pt x="1179" y="117"/>
                  </a:cubicBezTo>
                  <a:cubicBezTo>
                    <a:pt x="1179" y="117"/>
                    <a:pt x="1179" y="117"/>
                    <a:pt x="1179" y="117"/>
                  </a:cubicBezTo>
                  <a:moveTo>
                    <a:pt x="1179" y="117"/>
                  </a:moveTo>
                  <a:cubicBezTo>
                    <a:pt x="1179" y="117"/>
                    <a:pt x="1179" y="117"/>
                    <a:pt x="1180" y="117"/>
                  </a:cubicBezTo>
                  <a:cubicBezTo>
                    <a:pt x="1179" y="117"/>
                    <a:pt x="1179" y="117"/>
                    <a:pt x="1179" y="117"/>
                  </a:cubicBezTo>
                  <a:moveTo>
                    <a:pt x="1180" y="117"/>
                  </a:moveTo>
                  <a:cubicBezTo>
                    <a:pt x="1180" y="117"/>
                    <a:pt x="1180" y="117"/>
                    <a:pt x="1180" y="117"/>
                  </a:cubicBezTo>
                  <a:cubicBezTo>
                    <a:pt x="1180" y="117"/>
                    <a:pt x="1180" y="117"/>
                    <a:pt x="1180" y="117"/>
                  </a:cubicBezTo>
                  <a:moveTo>
                    <a:pt x="1180" y="117"/>
                  </a:moveTo>
                  <a:cubicBezTo>
                    <a:pt x="1180" y="117"/>
                    <a:pt x="1180" y="117"/>
                    <a:pt x="1180" y="117"/>
                  </a:cubicBezTo>
                  <a:cubicBezTo>
                    <a:pt x="1180" y="117"/>
                    <a:pt x="1180" y="117"/>
                    <a:pt x="1180" y="117"/>
                  </a:cubicBezTo>
                  <a:moveTo>
                    <a:pt x="1180" y="117"/>
                  </a:moveTo>
                  <a:cubicBezTo>
                    <a:pt x="1180" y="117"/>
                    <a:pt x="1180" y="117"/>
                    <a:pt x="1180" y="117"/>
                  </a:cubicBezTo>
                  <a:cubicBezTo>
                    <a:pt x="1180" y="117"/>
                    <a:pt x="1180" y="117"/>
                    <a:pt x="1180" y="117"/>
                  </a:cubicBezTo>
                  <a:moveTo>
                    <a:pt x="1180" y="117"/>
                  </a:moveTo>
                  <a:cubicBezTo>
                    <a:pt x="1181" y="117"/>
                    <a:pt x="1181" y="117"/>
                    <a:pt x="1181" y="117"/>
                  </a:cubicBezTo>
                  <a:cubicBezTo>
                    <a:pt x="1180" y="117"/>
                    <a:pt x="1180" y="117"/>
                    <a:pt x="1180" y="117"/>
                  </a:cubicBezTo>
                  <a:moveTo>
                    <a:pt x="1181" y="117"/>
                  </a:moveTo>
                  <a:cubicBezTo>
                    <a:pt x="1181" y="117"/>
                    <a:pt x="1181" y="117"/>
                    <a:pt x="1181" y="117"/>
                  </a:cubicBezTo>
                  <a:cubicBezTo>
                    <a:pt x="1181" y="117"/>
                    <a:pt x="1181" y="117"/>
                    <a:pt x="1181" y="117"/>
                  </a:cubicBezTo>
                  <a:moveTo>
                    <a:pt x="1181" y="117"/>
                  </a:moveTo>
                  <a:cubicBezTo>
                    <a:pt x="1181" y="117"/>
                    <a:pt x="1181" y="117"/>
                    <a:pt x="1181" y="117"/>
                  </a:cubicBezTo>
                  <a:cubicBezTo>
                    <a:pt x="1181" y="117"/>
                    <a:pt x="1181" y="117"/>
                    <a:pt x="1181" y="117"/>
                  </a:cubicBezTo>
                  <a:moveTo>
                    <a:pt x="1181" y="117"/>
                  </a:moveTo>
                  <a:cubicBezTo>
                    <a:pt x="1181" y="117"/>
                    <a:pt x="1181" y="117"/>
                    <a:pt x="1182" y="117"/>
                  </a:cubicBezTo>
                  <a:cubicBezTo>
                    <a:pt x="1181" y="117"/>
                    <a:pt x="1181" y="117"/>
                    <a:pt x="1181" y="117"/>
                  </a:cubicBezTo>
                  <a:moveTo>
                    <a:pt x="1182" y="117"/>
                  </a:moveTo>
                  <a:cubicBezTo>
                    <a:pt x="1182" y="117"/>
                    <a:pt x="1182" y="117"/>
                    <a:pt x="1182" y="117"/>
                  </a:cubicBezTo>
                  <a:cubicBezTo>
                    <a:pt x="1182" y="117"/>
                    <a:pt x="1182" y="117"/>
                    <a:pt x="1182" y="117"/>
                  </a:cubicBezTo>
                  <a:moveTo>
                    <a:pt x="1182" y="118"/>
                  </a:moveTo>
                  <a:cubicBezTo>
                    <a:pt x="1182" y="118"/>
                    <a:pt x="1182" y="118"/>
                    <a:pt x="1182" y="118"/>
                  </a:cubicBezTo>
                  <a:cubicBezTo>
                    <a:pt x="1182" y="118"/>
                    <a:pt x="1182" y="118"/>
                    <a:pt x="1182" y="118"/>
                  </a:cubicBezTo>
                  <a:moveTo>
                    <a:pt x="1182" y="118"/>
                  </a:moveTo>
                  <a:cubicBezTo>
                    <a:pt x="1182" y="118"/>
                    <a:pt x="1182" y="118"/>
                    <a:pt x="1182" y="118"/>
                  </a:cubicBezTo>
                  <a:cubicBezTo>
                    <a:pt x="1182" y="118"/>
                    <a:pt x="1182" y="118"/>
                    <a:pt x="1182" y="118"/>
                  </a:cubicBezTo>
                  <a:moveTo>
                    <a:pt x="1183" y="118"/>
                  </a:moveTo>
                  <a:cubicBezTo>
                    <a:pt x="1182" y="118"/>
                    <a:pt x="1182" y="118"/>
                    <a:pt x="1182" y="118"/>
                  </a:cubicBezTo>
                  <a:cubicBezTo>
                    <a:pt x="1183" y="118"/>
                    <a:pt x="1183" y="118"/>
                    <a:pt x="1183" y="118"/>
                  </a:cubicBezTo>
                  <a:moveTo>
                    <a:pt x="1183" y="119"/>
                  </a:moveTo>
                  <a:cubicBezTo>
                    <a:pt x="1183" y="118"/>
                    <a:pt x="1183" y="118"/>
                    <a:pt x="1183" y="118"/>
                  </a:cubicBezTo>
                  <a:cubicBezTo>
                    <a:pt x="1183" y="119"/>
                    <a:pt x="1183" y="119"/>
                    <a:pt x="1183" y="119"/>
                  </a:cubicBezTo>
                  <a:moveTo>
                    <a:pt x="1183" y="119"/>
                  </a:moveTo>
                  <a:cubicBezTo>
                    <a:pt x="1183" y="119"/>
                    <a:pt x="1183" y="119"/>
                    <a:pt x="1183" y="119"/>
                  </a:cubicBezTo>
                  <a:cubicBezTo>
                    <a:pt x="1183" y="119"/>
                    <a:pt x="1183" y="119"/>
                    <a:pt x="1183" y="119"/>
                  </a:cubicBezTo>
                  <a:moveTo>
                    <a:pt x="1184" y="119"/>
                  </a:moveTo>
                  <a:cubicBezTo>
                    <a:pt x="1183" y="119"/>
                    <a:pt x="1183" y="119"/>
                    <a:pt x="1183" y="119"/>
                  </a:cubicBezTo>
                  <a:cubicBezTo>
                    <a:pt x="1184" y="119"/>
                    <a:pt x="1184" y="119"/>
                    <a:pt x="1184" y="119"/>
                  </a:cubicBezTo>
                  <a:moveTo>
                    <a:pt x="1184" y="119"/>
                  </a:moveTo>
                  <a:cubicBezTo>
                    <a:pt x="1184" y="119"/>
                    <a:pt x="1184" y="119"/>
                    <a:pt x="1184" y="119"/>
                  </a:cubicBezTo>
                  <a:cubicBezTo>
                    <a:pt x="1184" y="119"/>
                    <a:pt x="1184" y="119"/>
                    <a:pt x="1184" y="119"/>
                  </a:cubicBezTo>
                  <a:moveTo>
                    <a:pt x="1184" y="119"/>
                  </a:moveTo>
                  <a:cubicBezTo>
                    <a:pt x="1184" y="119"/>
                    <a:pt x="1184" y="119"/>
                    <a:pt x="1184" y="119"/>
                  </a:cubicBezTo>
                  <a:cubicBezTo>
                    <a:pt x="1184" y="119"/>
                    <a:pt x="1184" y="119"/>
                    <a:pt x="1184" y="119"/>
                  </a:cubicBezTo>
                  <a:moveTo>
                    <a:pt x="1184" y="119"/>
                  </a:moveTo>
                  <a:cubicBezTo>
                    <a:pt x="1185" y="119"/>
                    <a:pt x="1185" y="120"/>
                    <a:pt x="1185" y="120"/>
                  </a:cubicBezTo>
                  <a:cubicBezTo>
                    <a:pt x="1185" y="120"/>
                    <a:pt x="1185" y="119"/>
                    <a:pt x="1184" y="119"/>
                  </a:cubicBezTo>
                  <a:moveTo>
                    <a:pt x="1186" y="120"/>
                  </a:moveTo>
                  <a:cubicBezTo>
                    <a:pt x="1186" y="120"/>
                    <a:pt x="1185" y="120"/>
                    <a:pt x="1185" y="120"/>
                  </a:cubicBezTo>
                  <a:cubicBezTo>
                    <a:pt x="1185" y="120"/>
                    <a:pt x="1186" y="120"/>
                    <a:pt x="1186" y="120"/>
                  </a:cubicBezTo>
                  <a:moveTo>
                    <a:pt x="1186" y="120"/>
                  </a:moveTo>
                  <a:cubicBezTo>
                    <a:pt x="1186" y="120"/>
                    <a:pt x="1186" y="120"/>
                    <a:pt x="1186" y="120"/>
                  </a:cubicBezTo>
                  <a:cubicBezTo>
                    <a:pt x="1186" y="120"/>
                    <a:pt x="1186" y="120"/>
                    <a:pt x="1186" y="120"/>
                  </a:cubicBezTo>
                  <a:moveTo>
                    <a:pt x="1186" y="120"/>
                  </a:moveTo>
                  <a:cubicBezTo>
                    <a:pt x="1186" y="120"/>
                    <a:pt x="1186" y="121"/>
                    <a:pt x="1186" y="121"/>
                  </a:cubicBezTo>
                  <a:cubicBezTo>
                    <a:pt x="1186" y="121"/>
                    <a:pt x="1186" y="120"/>
                    <a:pt x="1186" y="120"/>
                  </a:cubicBezTo>
                  <a:moveTo>
                    <a:pt x="1186" y="121"/>
                  </a:moveTo>
                  <a:cubicBezTo>
                    <a:pt x="1187" y="121"/>
                    <a:pt x="1187" y="121"/>
                    <a:pt x="1187" y="121"/>
                  </a:cubicBezTo>
                  <a:cubicBezTo>
                    <a:pt x="1187" y="121"/>
                    <a:pt x="1187" y="121"/>
                    <a:pt x="1186" y="121"/>
                  </a:cubicBezTo>
                  <a:moveTo>
                    <a:pt x="1187" y="121"/>
                  </a:moveTo>
                  <a:cubicBezTo>
                    <a:pt x="1188" y="122"/>
                    <a:pt x="1188" y="122"/>
                    <a:pt x="1188" y="122"/>
                  </a:cubicBezTo>
                  <a:cubicBezTo>
                    <a:pt x="1188" y="122"/>
                    <a:pt x="1188" y="122"/>
                    <a:pt x="1187" y="121"/>
                  </a:cubicBezTo>
                  <a:moveTo>
                    <a:pt x="1189" y="123"/>
                  </a:moveTo>
                  <a:cubicBezTo>
                    <a:pt x="1189" y="123"/>
                    <a:pt x="1189" y="122"/>
                    <a:pt x="1188" y="122"/>
                  </a:cubicBezTo>
                  <a:cubicBezTo>
                    <a:pt x="1189" y="122"/>
                    <a:pt x="1189" y="123"/>
                    <a:pt x="1189" y="123"/>
                  </a:cubicBezTo>
                  <a:moveTo>
                    <a:pt x="1189" y="123"/>
                  </a:moveTo>
                  <a:cubicBezTo>
                    <a:pt x="1190" y="123"/>
                    <a:pt x="1190" y="123"/>
                    <a:pt x="1190" y="123"/>
                  </a:cubicBezTo>
                  <a:cubicBezTo>
                    <a:pt x="1190" y="123"/>
                    <a:pt x="1190" y="123"/>
                    <a:pt x="1189" y="123"/>
                  </a:cubicBezTo>
                  <a:moveTo>
                    <a:pt x="1191" y="124"/>
                  </a:moveTo>
                  <a:cubicBezTo>
                    <a:pt x="1190" y="124"/>
                    <a:pt x="1190" y="124"/>
                    <a:pt x="1190" y="123"/>
                  </a:cubicBezTo>
                  <a:cubicBezTo>
                    <a:pt x="1190" y="124"/>
                    <a:pt x="1190" y="124"/>
                    <a:pt x="1191" y="124"/>
                  </a:cubicBezTo>
                  <a:moveTo>
                    <a:pt x="1192" y="125"/>
                  </a:moveTo>
                  <a:cubicBezTo>
                    <a:pt x="1192" y="124"/>
                    <a:pt x="1191" y="124"/>
                    <a:pt x="1191" y="124"/>
                  </a:cubicBezTo>
                  <a:cubicBezTo>
                    <a:pt x="1191" y="124"/>
                    <a:pt x="1192" y="124"/>
                    <a:pt x="1192" y="125"/>
                  </a:cubicBezTo>
                  <a:moveTo>
                    <a:pt x="1192" y="125"/>
                  </a:moveTo>
                  <a:cubicBezTo>
                    <a:pt x="1192" y="125"/>
                    <a:pt x="1193" y="125"/>
                    <a:pt x="1193" y="125"/>
                  </a:cubicBezTo>
                  <a:cubicBezTo>
                    <a:pt x="1193" y="125"/>
                    <a:pt x="1192" y="125"/>
                    <a:pt x="1192" y="125"/>
                  </a:cubicBezTo>
                  <a:moveTo>
                    <a:pt x="1194" y="126"/>
                  </a:moveTo>
                  <a:cubicBezTo>
                    <a:pt x="1194" y="126"/>
                    <a:pt x="1193" y="126"/>
                    <a:pt x="1193" y="125"/>
                  </a:cubicBezTo>
                  <a:cubicBezTo>
                    <a:pt x="1193" y="126"/>
                    <a:pt x="1194" y="126"/>
                    <a:pt x="1194" y="126"/>
                  </a:cubicBezTo>
                  <a:moveTo>
                    <a:pt x="1194" y="126"/>
                  </a:moveTo>
                  <a:cubicBezTo>
                    <a:pt x="1195" y="127"/>
                    <a:pt x="1195" y="127"/>
                    <a:pt x="1196" y="127"/>
                  </a:cubicBezTo>
                  <a:cubicBezTo>
                    <a:pt x="1195" y="127"/>
                    <a:pt x="1195" y="127"/>
                    <a:pt x="1194" y="126"/>
                  </a:cubicBezTo>
                  <a:moveTo>
                    <a:pt x="1196" y="127"/>
                  </a:moveTo>
                  <a:cubicBezTo>
                    <a:pt x="1196" y="127"/>
                    <a:pt x="1196" y="127"/>
                    <a:pt x="1196" y="128"/>
                  </a:cubicBezTo>
                  <a:cubicBezTo>
                    <a:pt x="1196" y="127"/>
                    <a:pt x="1196" y="127"/>
                    <a:pt x="1196" y="127"/>
                  </a:cubicBezTo>
                  <a:moveTo>
                    <a:pt x="1198" y="129"/>
                  </a:moveTo>
                  <a:cubicBezTo>
                    <a:pt x="1198" y="129"/>
                    <a:pt x="1197" y="128"/>
                    <a:pt x="1196" y="128"/>
                  </a:cubicBezTo>
                  <a:cubicBezTo>
                    <a:pt x="1197" y="128"/>
                    <a:pt x="1198" y="129"/>
                    <a:pt x="1198" y="129"/>
                  </a:cubicBezTo>
                  <a:moveTo>
                    <a:pt x="1199" y="130"/>
                  </a:moveTo>
                  <a:cubicBezTo>
                    <a:pt x="1199" y="130"/>
                    <a:pt x="1199" y="129"/>
                    <a:pt x="1198" y="129"/>
                  </a:cubicBezTo>
                  <a:cubicBezTo>
                    <a:pt x="1199" y="129"/>
                    <a:pt x="1199" y="130"/>
                    <a:pt x="1199" y="130"/>
                  </a:cubicBezTo>
                  <a:moveTo>
                    <a:pt x="1201" y="131"/>
                  </a:moveTo>
                  <a:cubicBezTo>
                    <a:pt x="1200" y="131"/>
                    <a:pt x="1199" y="130"/>
                    <a:pt x="1199" y="130"/>
                  </a:cubicBezTo>
                  <a:cubicBezTo>
                    <a:pt x="1199" y="130"/>
                    <a:pt x="1200" y="131"/>
                    <a:pt x="1201" y="131"/>
                  </a:cubicBezTo>
                  <a:moveTo>
                    <a:pt x="1202" y="132"/>
                  </a:moveTo>
                  <a:cubicBezTo>
                    <a:pt x="1203" y="132"/>
                    <a:pt x="1204" y="133"/>
                    <a:pt x="1204" y="133"/>
                  </a:cubicBezTo>
                  <a:cubicBezTo>
                    <a:pt x="1204" y="133"/>
                    <a:pt x="1202" y="132"/>
                    <a:pt x="1202" y="132"/>
                  </a:cubicBezTo>
                  <a:cubicBezTo>
                    <a:pt x="1202" y="132"/>
                    <a:pt x="1201" y="132"/>
                    <a:pt x="1201" y="131"/>
                  </a:cubicBezTo>
                  <a:cubicBezTo>
                    <a:pt x="1201" y="132"/>
                    <a:pt x="1202" y="132"/>
                    <a:pt x="1202" y="132"/>
                  </a:cubicBezTo>
                  <a:moveTo>
                    <a:pt x="1213" y="47"/>
                  </a:moveTo>
                  <a:cubicBezTo>
                    <a:pt x="1213" y="47"/>
                    <a:pt x="1213" y="47"/>
                    <a:pt x="1213" y="47"/>
                  </a:cubicBezTo>
                  <a:cubicBezTo>
                    <a:pt x="1213" y="47"/>
                    <a:pt x="1213" y="47"/>
                    <a:pt x="1213" y="47"/>
                  </a:cubicBezTo>
                  <a:moveTo>
                    <a:pt x="1213" y="47"/>
                  </a:moveTo>
                  <a:cubicBezTo>
                    <a:pt x="1213" y="47"/>
                    <a:pt x="1213" y="47"/>
                    <a:pt x="1213" y="47"/>
                  </a:cubicBezTo>
                  <a:cubicBezTo>
                    <a:pt x="1213" y="47"/>
                    <a:pt x="1213" y="47"/>
                    <a:pt x="1213" y="47"/>
                  </a:cubicBezTo>
                  <a:moveTo>
                    <a:pt x="1213" y="47"/>
                  </a:moveTo>
                  <a:cubicBezTo>
                    <a:pt x="1213" y="47"/>
                    <a:pt x="1213" y="47"/>
                    <a:pt x="1213" y="47"/>
                  </a:cubicBezTo>
                  <a:cubicBezTo>
                    <a:pt x="1213" y="47"/>
                    <a:pt x="1213" y="47"/>
                    <a:pt x="1213" y="47"/>
                  </a:cubicBezTo>
                  <a:moveTo>
                    <a:pt x="1213" y="47"/>
                  </a:moveTo>
                  <a:cubicBezTo>
                    <a:pt x="1213" y="47"/>
                    <a:pt x="1213" y="47"/>
                    <a:pt x="1213" y="47"/>
                  </a:cubicBezTo>
                  <a:cubicBezTo>
                    <a:pt x="1213" y="47"/>
                    <a:pt x="1213" y="47"/>
                    <a:pt x="1213" y="47"/>
                  </a:cubicBezTo>
                  <a:moveTo>
                    <a:pt x="1213" y="47"/>
                  </a:moveTo>
                  <a:cubicBezTo>
                    <a:pt x="1212" y="47"/>
                    <a:pt x="1212" y="47"/>
                    <a:pt x="1212" y="47"/>
                  </a:cubicBezTo>
                  <a:cubicBezTo>
                    <a:pt x="1213" y="47"/>
                    <a:pt x="1213" y="47"/>
                    <a:pt x="1213" y="47"/>
                  </a:cubicBezTo>
                  <a:moveTo>
                    <a:pt x="1212" y="47"/>
                  </a:moveTo>
                  <a:cubicBezTo>
                    <a:pt x="1212" y="47"/>
                    <a:pt x="1212" y="47"/>
                    <a:pt x="1212" y="47"/>
                  </a:cubicBezTo>
                  <a:cubicBezTo>
                    <a:pt x="1212" y="47"/>
                    <a:pt x="1212" y="47"/>
                    <a:pt x="1212" y="47"/>
                  </a:cubicBezTo>
                  <a:moveTo>
                    <a:pt x="1212" y="47"/>
                  </a:moveTo>
                  <a:cubicBezTo>
                    <a:pt x="1212" y="47"/>
                    <a:pt x="1212" y="47"/>
                    <a:pt x="1212" y="47"/>
                  </a:cubicBezTo>
                  <a:cubicBezTo>
                    <a:pt x="1212" y="47"/>
                    <a:pt x="1212" y="47"/>
                    <a:pt x="1212" y="47"/>
                  </a:cubicBezTo>
                  <a:moveTo>
                    <a:pt x="1212" y="46"/>
                  </a:moveTo>
                  <a:cubicBezTo>
                    <a:pt x="1212" y="46"/>
                    <a:pt x="1212" y="46"/>
                    <a:pt x="1212" y="46"/>
                  </a:cubicBezTo>
                  <a:cubicBezTo>
                    <a:pt x="1212" y="46"/>
                    <a:pt x="1212" y="46"/>
                    <a:pt x="1212" y="46"/>
                  </a:cubicBezTo>
                  <a:moveTo>
                    <a:pt x="1212" y="46"/>
                  </a:moveTo>
                  <a:cubicBezTo>
                    <a:pt x="1212" y="46"/>
                    <a:pt x="1212" y="46"/>
                    <a:pt x="1212" y="46"/>
                  </a:cubicBezTo>
                  <a:cubicBezTo>
                    <a:pt x="1212" y="46"/>
                    <a:pt x="1212" y="46"/>
                    <a:pt x="1212" y="46"/>
                  </a:cubicBezTo>
                  <a:moveTo>
                    <a:pt x="1212" y="46"/>
                  </a:moveTo>
                  <a:cubicBezTo>
                    <a:pt x="1212" y="46"/>
                    <a:pt x="1212" y="46"/>
                    <a:pt x="1212" y="46"/>
                  </a:cubicBezTo>
                  <a:cubicBezTo>
                    <a:pt x="1212" y="46"/>
                    <a:pt x="1212" y="46"/>
                    <a:pt x="1212" y="46"/>
                  </a:cubicBezTo>
                  <a:moveTo>
                    <a:pt x="1212" y="46"/>
                  </a:moveTo>
                  <a:cubicBezTo>
                    <a:pt x="1212" y="46"/>
                    <a:pt x="1212" y="46"/>
                    <a:pt x="1212" y="46"/>
                  </a:cubicBezTo>
                  <a:cubicBezTo>
                    <a:pt x="1212" y="46"/>
                    <a:pt x="1212" y="46"/>
                    <a:pt x="1212" y="46"/>
                  </a:cubicBezTo>
                  <a:moveTo>
                    <a:pt x="1212" y="46"/>
                  </a:moveTo>
                  <a:cubicBezTo>
                    <a:pt x="1211" y="46"/>
                    <a:pt x="1211" y="46"/>
                    <a:pt x="1211" y="46"/>
                  </a:cubicBezTo>
                  <a:cubicBezTo>
                    <a:pt x="1211" y="46"/>
                    <a:pt x="1211" y="46"/>
                    <a:pt x="1212" y="46"/>
                  </a:cubicBezTo>
                  <a:moveTo>
                    <a:pt x="1211" y="46"/>
                  </a:moveTo>
                  <a:cubicBezTo>
                    <a:pt x="1211" y="46"/>
                    <a:pt x="1211" y="46"/>
                    <a:pt x="1211" y="46"/>
                  </a:cubicBezTo>
                  <a:cubicBezTo>
                    <a:pt x="1211" y="46"/>
                    <a:pt x="1211" y="46"/>
                    <a:pt x="1211" y="46"/>
                  </a:cubicBezTo>
                  <a:moveTo>
                    <a:pt x="1211" y="46"/>
                  </a:moveTo>
                  <a:cubicBezTo>
                    <a:pt x="1211" y="46"/>
                    <a:pt x="1211" y="46"/>
                    <a:pt x="1211" y="46"/>
                  </a:cubicBezTo>
                  <a:cubicBezTo>
                    <a:pt x="1211" y="46"/>
                    <a:pt x="1211" y="46"/>
                    <a:pt x="1211" y="46"/>
                  </a:cubicBezTo>
                  <a:moveTo>
                    <a:pt x="1211" y="46"/>
                  </a:moveTo>
                  <a:cubicBezTo>
                    <a:pt x="1211" y="46"/>
                    <a:pt x="1211" y="46"/>
                    <a:pt x="1211" y="46"/>
                  </a:cubicBezTo>
                  <a:cubicBezTo>
                    <a:pt x="1211" y="46"/>
                    <a:pt x="1211" y="46"/>
                    <a:pt x="1211" y="46"/>
                  </a:cubicBezTo>
                  <a:moveTo>
                    <a:pt x="1211" y="46"/>
                  </a:moveTo>
                  <a:cubicBezTo>
                    <a:pt x="1211" y="46"/>
                    <a:pt x="1211" y="46"/>
                    <a:pt x="1211" y="46"/>
                  </a:cubicBezTo>
                  <a:cubicBezTo>
                    <a:pt x="1211" y="46"/>
                    <a:pt x="1211" y="46"/>
                    <a:pt x="1211" y="46"/>
                  </a:cubicBezTo>
                  <a:moveTo>
                    <a:pt x="1211" y="46"/>
                  </a:moveTo>
                  <a:cubicBezTo>
                    <a:pt x="1211" y="46"/>
                    <a:pt x="1211" y="46"/>
                    <a:pt x="1211" y="46"/>
                  </a:cubicBezTo>
                  <a:cubicBezTo>
                    <a:pt x="1211" y="46"/>
                    <a:pt x="1211" y="46"/>
                    <a:pt x="1211" y="46"/>
                  </a:cubicBezTo>
                  <a:moveTo>
                    <a:pt x="1211" y="46"/>
                  </a:moveTo>
                  <a:cubicBezTo>
                    <a:pt x="1211" y="45"/>
                    <a:pt x="1211" y="45"/>
                    <a:pt x="1211" y="45"/>
                  </a:cubicBezTo>
                  <a:cubicBezTo>
                    <a:pt x="1211" y="46"/>
                    <a:pt x="1211" y="46"/>
                    <a:pt x="1211" y="46"/>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0" y="44"/>
                  </a:moveTo>
                  <a:cubicBezTo>
                    <a:pt x="1210" y="44"/>
                    <a:pt x="1211" y="44"/>
                    <a:pt x="1211" y="45"/>
                  </a:cubicBezTo>
                  <a:cubicBezTo>
                    <a:pt x="1211" y="44"/>
                    <a:pt x="1211" y="44"/>
                    <a:pt x="1211" y="44"/>
                  </a:cubicBezTo>
                  <a:moveTo>
                    <a:pt x="1210" y="44"/>
                  </a:moveTo>
                  <a:cubicBezTo>
                    <a:pt x="1210" y="44"/>
                    <a:pt x="1210" y="44"/>
                    <a:pt x="1210" y="44"/>
                  </a:cubicBezTo>
                  <a:cubicBezTo>
                    <a:pt x="1210" y="44"/>
                    <a:pt x="1210" y="44"/>
                    <a:pt x="1210" y="44"/>
                  </a:cubicBezTo>
                  <a:moveTo>
                    <a:pt x="1210" y="44"/>
                  </a:moveTo>
                  <a:cubicBezTo>
                    <a:pt x="1210" y="44"/>
                    <a:pt x="1210" y="44"/>
                    <a:pt x="1210" y="44"/>
                  </a:cubicBezTo>
                  <a:cubicBezTo>
                    <a:pt x="1210" y="44"/>
                    <a:pt x="1210" y="44"/>
                    <a:pt x="1210" y="44"/>
                  </a:cubicBezTo>
                  <a:moveTo>
                    <a:pt x="1210" y="44"/>
                  </a:moveTo>
                  <a:cubicBezTo>
                    <a:pt x="1210" y="44"/>
                    <a:pt x="1210" y="44"/>
                    <a:pt x="1210" y="44"/>
                  </a:cubicBezTo>
                  <a:cubicBezTo>
                    <a:pt x="1210" y="44"/>
                    <a:pt x="1210" y="44"/>
                    <a:pt x="1210" y="44"/>
                  </a:cubicBezTo>
                  <a:moveTo>
                    <a:pt x="1210" y="44"/>
                  </a:moveTo>
                  <a:cubicBezTo>
                    <a:pt x="1210" y="44"/>
                    <a:pt x="1210" y="44"/>
                    <a:pt x="1210" y="44"/>
                  </a:cubicBezTo>
                  <a:cubicBezTo>
                    <a:pt x="1210" y="44"/>
                    <a:pt x="1210" y="44"/>
                    <a:pt x="1210" y="44"/>
                  </a:cubicBezTo>
                  <a:moveTo>
                    <a:pt x="1210" y="44"/>
                  </a:moveTo>
                  <a:cubicBezTo>
                    <a:pt x="1210" y="44"/>
                    <a:pt x="1210" y="44"/>
                    <a:pt x="1210" y="44"/>
                  </a:cubicBezTo>
                  <a:cubicBezTo>
                    <a:pt x="1210" y="44"/>
                    <a:pt x="1210" y="44"/>
                    <a:pt x="1210" y="44"/>
                  </a:cubicBezTo>
                  <a:moveTo>
                    <a:pt x="1210" y="44"/>
                  </a:moveTo>
                  <a:cubicBezTo>
                    <a:pt x="1210" y="44"/>
                    <a:pt x="1210" y="44"/>
                    <a:pt x="1210" y="43"/>
                  </a:cubicBezTo>
                  <a:cubicBezTo>
                    <a:pt x="1210" y="44"/>
                    <a:pt x="1210" y="44"/>
                    <a:pt x="1210" y="44"/>
                  </a:cubicBezTo>
                  <a:moveTo>
                    <a:pt x="1210" y="43"/>
                  </a:moveTo>
                  <a:cubicBezTo>
                    <a:pt x="1210" y="43"/>
                    <a:pt x="1210" y="43"/>
                    <a:pt x="1210" y="43"/>
                  </a:cubicBezTo>
                  <a:cubicBezTo>
                    <a:pt x="1210" y="43"/>
                    <a:pt x="1210" y="43"/>
                    <a:pt x="1210" y="43"/>
                  </a:cubicBezTo>
                  <a:moveTo>
                    <a:pt x="1194" y="59"/>
                  </a:moveTo>
                  <a:cubicBezTo>
                    <a:pt x="1206" y="73"/>
                    <a:pt x="1206" y="73"/>
                    <a:pt x="1206" y="73"/>
                  </a:cubicBezTo>
                  <a:cubicBezTo>
                    <a:pt x="1194" y="59"/>
                    <a:pt x="1194" y="59"/>
                    <a:pt x="1194" y="59"/>
                  </a:cubicBezTo>
                  <a:moveTo>
                    <a:pt x="1178" y="48"/>
                  </a:moveTo>
                  <a:cubicBezTo>
                    <a:pt x="1194" y="59"/>
                    <a:pt x="1194" y="59"/>
                    <a:pt x="1194" y="59"/>
                  </a:cubicBezTo>
                  <a:cubicBezTo>
                    <a:pt x="1178" y="48"/>
                    <a:pt x="1178" y="48"/>
                    <a:pt x="1178" y="48"/>
                  </a:cubicBezTo>
                  <a:cubicBezTo>
                    <a:pt x="1194" y="56"/>
                    <a:pt x="1194" y="56"/>
                    <a:pt x="1194" y="56"/>
                  </a:cubicBezTo>
                  <a:cubicBezTo>
                    <a:pt x="1178" y="48"/>
                    <a:pt x="1178" y="48"/>
                    <a:pt x="1178" y="48"/>
                  </a:cubicBezTo>
                  <a:moveTo>
                    <a:pt x="1239" y="42"/>
                  </a:moveTo>
                  <a:cubicBezTo>
                    <a:pt x="1219" y="30"/>
                    <a:pt x="1199" y="21"/>
                    <a:pt x="1179" y="12"/>
                  </a:cubicBezTo>
                  <a:cubicBezTo>
                    <a:pt x="1179" y="12"/>
                    <a:pt x="1179" y="12"/>
                    <a:pt x="1179" y="12"/>
                  </a:cubicBezTo>
                  <a:cubicBezTo>
                    <a:pt x="1181" y="13"/>
                    <a:pt x="1181" y="13"/>
                    <a:pt x="1191" y="18"/>
                  </a:cubicBezTo>
                  <a:cubicBezTo>
                    <a:pt x="1193" y="19"/>
                    <a:pt x="1195" y="20"/>
                    <a:pt x="1197" y="21"/>
                  </a:cubicBezTo>
                  <a:cubicBezTo>
                    <a:pt x="1183" y="15"/>
                    <a:pt x="1182" y="15"/>
                    <a:pt x="1179" y="14"/>
                  </a:cubicBezTo>
                  <a:cubicBezTo>
                    <a:pt x="1180" y="15"/>
                    <a:pt x="1181" y="16"/>
                    <a:pt x="1182" y="17"/>
                  </a:cubicBezTo>
                  <a:cubicBezTo>
                    <a:pt x="1187" y="19"/>
                    <a:pt x="1193" y="22"/>
                    <a:pt x="1198" y="24"/>
                  </a:cubicBezTo>
                  <a:cubicBezTo>
                    <a:pt x="1217" y="34"/>
                    <a:pt x="1217" y="34"/>
                    <a:pt x="1217" y="34"/>
                  </a:cubicBezTo>
                  <a:cubicBezTo>
                    <a:pt x="1219" y="36"/>
                    <a:pt x="1219" y="37"/>
                    <a:pt x="1221" y="37"/>
                  </a:cubicBezTo>
                  <a:cubicBezTo>
                    <a:pt x="1225" y="41"/>
                    <a:pt x="1230" y="46"/>
                    <a:pt x="1233" y="50"/>
                  </a:cubicBezTo>
                  <a:cubicBezTo>
                    <a:pt x="1203" y="38"/>
                    <a:pt x="1203" y="38"/>
                    <a:pt x="1203" y="38"/>
                  </a:cubicBezTo>
                  <a:cubicBezTo>
                    <a:pt x="1206" y="47"/>
                    <a:pt x="1206" y="49"/>
                    <a:pt x="1203" y="60"/>
                  </a:cubicBezTo>
                  <a:cubicBezTo>
                    <a:pt x="1179" y="47"/>
                    <a:pt x="1179" y="47"/>
                    <a:pt x="1179" y="47"/>
                  </a:cubicBezTo>
                  <a:cubicBezTo>
                    <a:pt x="1169" y="45"/>
                    <a:pt x="1169" y="45"/>
                    <a:pt x="1169" y="45"/>
                  </a:cubicBezTo>
                  <a:cubicBezTo>
                    <a:pt x="1169" y="45"/>
                    <a:pt x="1169" y="45"/>
                    <a:pt x="1169" y="46"/>
                  </a:cubicBezTo>
                  <a:cubicBezTo>
                    <a:pt x="1168" y="47"/>
                    <a:pt x="1167" y="50"/>
                    <a:pt x="1166" y="52"/>
                  </a:cubicBezTo>
                  <a:cubicBezTo>
                    <a:pt x="1156" y="50"/>
                    <a:pt x="1156" y="50"/>
                    <a:pt x="1156" y="50"/>
                  </a:cubicBezTo>
                  <a:cubicBezTo>
                    <a:pt x="1155" y="52"/>
                    <a:pt x="1154" y="53"/>
                    <a:pt x="1153" y="54"/>
                  </a:cubicBezTo>
                  <a:cubicBezTo>
                    <a:pt x="1155" y="60"/>
                    <a:pt x="1158" y="68"/>
                    <a:pt x="1158" y="73"/>
                  </a:cubicBezTo>
                  <a:cubicBezTo>
                    <a:pt x="1158" y="77"/>
                    <a:pt x="1157" y="82"/>
                    <a:pt x="1156" y="85"/>
                  </a:cubicBezTo>
                  <a:cubicBezTo>
                    <a:pt x="1156" y="85"/>
                    <a:pt x="1155" y="86"/>
                    <a:pt x="1155" y="86"/>
                  </a:cubicBezTo>
                  <a:cubicBezTo>
                    <a:pt x="1159" y="93"/>
                    <a:pt x="1159" y="93"/>
                    <a:pt x="1159" y="93"/>
                  </a:cubicBezTo>
                  <a:cubicBezTo>
                    <a:pt x="1164" y="99"/>
                    <a:pt x="1164" y="99"/>
                    <a:pt x="1164" y="99"/>
                  </a:cubicBezTo>
                  <a:cubicBezTo>
                    <a:pt x="1160" y="102"/>
                    <a:pt x="1156" y="104"/>
                    <a:pt x="1152" y="106"/>
                  </a:cubicBezTo>
                  <a:cubicBezTo>
                    <a:pt x="1157" y="109"/>
                    <a:pt x="1161" y="113"/>
                    <a:pt x="1166" y="116"/>
                  </a:cubicBezTo>
                  <a:cubicBezTo>
                    <a:pt x="1158" y="120"/>
                    <a:pt x="1158" y="120"/>
                    <a:pt x="1158" y="120"/>
                  </a:cubicBezTo>
                  <a:cubicBezTo>
                    <a:pt x="1150" y="133"/>
                    <a:pt x="1150" y="133"/>
                    <a:pt x="1150" y="133"/>
                  </a:cubicBezTo>
                  <a:cubicBezTo>
                    <a:pt x="1158" y="137"/>
                    <a:pt x="1158" y="137"/>
                    <a:pt x="1158" y="137"/>
                  </a:cubicBezTo>
                  <a:cubicBezTo>
                    <a:pt x="1180" y="153"/>
                    <a:pt x="1180" y="153"/>
                    <a:pt x="1180" y="153"/>
                  </a:cubicBezTo>
                  <a:cubicBezTo>
                    <a:pt x="1178" y="147"/>
                    <a:pt x="1178" y="147"/>
                    <a:pt x="1178" y="147"/>
                  </a:cubicBezTo>
                  <a:cubicBezTo>
                    <a:pt x="1199" y="154"/>
                    <a:pt x="1199" y="154"/>
                    <a:pt x="1199" y="154"/>
                  </a:cubicBezTo>
                  <a:cubicBezTo>
                    <a:pt x="1201" y="156"/>
                    <a:pt x="1203" y="158"/>
                    <a:pt x="1205" y="160"/>
                  </a:cubicBezTo>
                  <a:cubicBezTo>
                    <a:pt x="1213" y="164"/>
                    <a:pt x="1213" y="164"/>
                    <a:pt x="1213" y="164"/>
                  </a:cubicBezTo>
                  <a:cubicBezTo>
                    <a:pt x="1205" y="160"/>
                    <a:pt x="1205" y="160"/>
                    <a:pt x="1205" y="160"/>
                  </a:cubicBezTo>
                  <a:cubicBezTo>
                    <a:pt x="1205" y="160"/>
                    <a:pt x="1204" y="161"/>
                    <a:pt x="1203" y="161"/>
                  </a:cubicBezTo>
                  <a:cubicBezTo>
                    <a:pt x="1199" y="154"/>
                    <a:pt x="1199" y="154"/>
                    <a:pt x="1199" y="154"/>
                  </a:cubicBezTo>
                  <a:cubicBezTo>
                    <a:pt x="1178" y="147"/>
                    <a:pt x="1178" y="147"/>
                    <a:pt x="1178" y="147"/>
                  </a:cubicBezTo>
                  <a:cubicBezTo>
                    <a:pt x="1180" y="153"/>
                    <a:pt x="1180" y="153"/>
                    <a:pt x="1180" y="153"/>
                  </a:cubicBezTo>
                  <a:cubicBezTo>
                    <a:pt x="1194" y="165"/>
                    <a:pt x="1194" y="165"/>
                    <a:pt x="1194" y="165"/>
                  </a:cubicBezTo>
                  <a:cubicBezTo>
                    <a:pt x="1203" y="179"/>
                    <a:pt x="1203" y="179"/>
                    <a:pt x="1203" y="179"/>
                  </a:cubicBezTo>
                  <a:cubicBezTo>
                    <a:pt x="1202" y="179"/>
                    <a:pt x="1199" y="180"/>
                    <a:pt x="1198" y="180"/>
                  </a:cubicBezTo>
                  <a:cubicBezTo>
                    <a:pt x="1190" y="176"/>
                    <a:pt x="1190" y="176"/>
                    <a:pt x="1190" y="176"/>
                  </a:cubicBezTo>
                  <a:cubicBezTo>
                    <a:pt x="1181" y="160"/>
                    <a:pt x="1181" y="160"/>
                    <a:pt x="1181" y="160"/>
                  </a:cubicBezTo>
                  <a:cubicBezTo>
                    <a:pt x="1173" y="156"/>
                    <a:pt x="1173" y="156"/>
                    <a:pt x="1173" y="156"/>
                  </a:cubicBezTo>
                  <a:cubicBezTo>
                    <a:pt x="1173" y="157"/>
                    <a:pt x="1174" y="158"/>
                    <a:pt x="1175" y="158"/>
                  </a:cubicBezTo>
                  <a:cubicBezTo>
                    <a:pt x="1174" y="158"/>
                    <a:pt x="1173" y="157"/>
                    <a:pt x="1173" y="156"/>
                  </a:cubicBezTo>
                  <a:cubicBezTo>
                    <a:pt x="1162" y="146"/>
                    <a:pt x="1152" y="136"/>
                    <a:pt x="1140" y="127"/>
                  </a:cubicBezTo>
                  <a:cubicBezTo>
                    <a:pt x="1138" y="127"/>
                    <a:pt x="1136" y="128"/>
                    <a:pt x="1134" y="129"/>
                  </a:cubicBezTo>
                  <a:cubicBezTo>
                    <a:pt x="1133" y="130"/>
                    <a:pt x="1132" y="132"/>
                    <a:pt x="1131" y="133"/>
                  </a:cubicBezTo>
                  <a:cubicBezTo>
                    <a:pt x="1131" y="133"/>
                    <a:pt x="1135" y="151"/>
                    <a:pt x="1154" y="162"/>
                  </a:cubicBezTo>
                  <a:cubicBezTo>
                    <a:pt x="1146" y="157"/>
                    <a:pt x="1146" y="157"/>
                    <a:pt x="1146" y="157"/>
                  </a:cubicBezTo>
                  <a:cubicBezTo>
                    <a:pt x="1154" y="162"/>
                    <a:pt x="1154" y="162"/>
                    <a:pt x="1154" y="162"/>
                  </a:cubicBezTo>
                  <a:cubicBezTo>
                    <a:pt x="1158" y="169"/>
                    <a:pt x="1158" y="169"/>
                    <a:pt x="1158" y="169"/>
                  </a:cubicBezTo>
                  <a:cubicBezTo>
                    <a:pt x="1143" y="166"/>
                    <a:pt x="1143" y="166"/>
                    <a:pt x="1143" y="166"/>
                  </a:cubicBezTo>
                  <a:cubicBezTo>
                    <a:pt x="1142" y="166"/>
                    <a:pt x="1141" y="166"/>
                    <a:pt x="1140" y="167"/>
                  </a:cubicBezTo>
                  <a:cubicBezTo>
                    <a:pt x="1116" y="165"/>
                    <a:pt x="1116" y="165"/>
                    <a:pt x="1116" y="165"/>
                  </a:cubicBezTo>
                  <a:cubicBezTo>
                    <a:pt x="1120" y="169"/>
                    <a:pt x="1123" y="173"/>
                    <a:pt x="1127" y="178"/>
                  </a:cubicBezTo>
                  <a:cubicBezTo>
                    <a:pt x="1126" y="178"/>
                    <a:pt x="1125" y="179"/>
                    <a:pt x="1124" y="179"/>
                  </a:cubicBezTo>
                  <a:cubicBezTo>
                    <a:pt x="1182" y="248"/>
                    <a:pt x="1233" y="329"/>
                    <a:pt x="1273" y="419"/>
                  </a:cubicBezTo>
                  <a:cubicBezTo>
                    <a:pt x="1284" y="409"/>
                    <a:pt x="1284" y="409"/>
                    <a:pt x="1284" y="409"/>
                  </a:cubicBezTo>
                  <a:cubicBezTo>
                    <a:pt x="1299" y="443"/>
                    <a:pt x="1299" y="443"/>
                    <a:pt x="1299" y="443"/>
                  </a:cubicBezTo>
                  <a:cubicBezTo>
                    <a:pt x="1288" y="452"/>
                    <a:pt x="1288" y="452"/>
                    <a:pt x="1288" y="452"/>
                  </a:cubicBezTo>
                  <a:cubicBezTo>
                    <a:pt x="1299" y="479"/>
                    <a:pt x="1310" y="507"/>
                    <a:pt x="1319" y="535"/>
                  </a:cubicBezTo>
                  <a:cubicBezTo>
                    <a:pt x="1483" y="494"/>
                    <a:pt x="1569" y="435"/>
                    <a:pt x="1558" y="374"/>
                  </a:cubicBezTo>
                  <a:cubicBezTo>
                    <a:pt x="1556" y="371"/>
                    <a:pt x="1556" y="371"/>
                    <a:pt x="1556" y="371"/>
                  </a:cubicBezTo>
                  <a:cubicBezTo>
                    <a:pt x="1557" y="372"/>
                    <a:pt x="1557" y="373"/>
                    <a:pt x="1557" y="374"/>
                  </a:cubicBezTo>
                  <a:cubicBezTo>
                    <a:pt x="1550" y="367"/>
                    <a:pt x="1550" y="367"/>
                    <a:pt x="1550" y="367"/>
                  </a:cubicBezTo>
                  <a:cubicBezTo>
                    <a:pt x="1538" y="344"/>
                    <a:pt x="1538" y="344"/>
                    <a:pt x="1538" y="344"/>
                  </a:cubicBezTo>
                  <a:cubicBezTo>
                    <a:pt x="1549" y="369"/>
                    <a:pt x="1549" y="369"/>
                    <a:pt x="1549" y="369"/>
                  </a:cubicBezTo>
                  <a:cubicBezTo>
                    <a:pt x="1538" y="344"/>
                    <a:pt x="1538" y="344"/>
                    <a:pt x="1538" y="344"/>
                  </a:cubicBezTo>
                  <a:cubicBezTo>
                    <a:pt x="1533" y="332"/>
                    <a:pt x="1533" y="332"/>
                    <a:pt x="1533" y="332"/>
                  </a:cubicBezTo>
                  <a:cubicBezTo>
                    <a:pt x="1542" y="343"/>
                    <a:pt x="1542" y="343"/>
                    <a:pt x="1542" y="343"/>
                  </a:cubicBezTo>
                  <a:cubicBezTo>
                    <a:pt x="1542" y="343"/>
                    <a:pt x="1541" y="343"/>
                    <a:pt x="1541" y="342"/>
                  </a:cubicBezTo>
                  <a:cubicBezTo>
                    <a:pt x="1535" y="331"/>
                    <a:pt x="1535" y="331"/>
                    <a:pt x="1535" y="331"/>
                  </a:cubicBezTo>
                  <a:cubicBezTo>
                    <a:pt x="1538" y="336"/>
                    <a:pt x="1542" y="340"/>
                    <a:pt x="1551" y="355"/>
                  </a:cubicBezTo>
                  <a:cubicBezTo>
                    <a:pt x="1551" y="356"/>
                    <a:pt x="1552" y="357"/>
                    <a:pt x="1553" y="357"/>
                  </a:cubicBezTo>
                  <a:cubicBezTo>
                    <a:pt x="1552" y="356"/>
                    <a:pt x="1551" y="355"/>
                    <a:pt x="1550" y="353"/>
                  </a:cubicBezTo>
                  <a:cubicBezTo>
                    <a:pt x="1544" y="343"/>
                    <a:pt x="1544" y="343"/>
                    <a:pt x="1544" y="343"/>
                  </a:cubicBezTo>
                  <a:cubicBezTo>
                    <a:pt x="1543" y="341"/>
                    <a:pt x="1543" y="341"/>
                    <a:pt x="1543" y="341"/>
                  </a:cubicBezTo>
                  <a:cubicBezTo>
                    <a:pt x="1526" y="312"/>
                    <a:pt x="1522" y="306"/>
                    <a:pt x="1504" y="280"/>
                  </a:cubicBezTo>
                  <a:cubicBezTo>
                    <a:pt x="1507" y="284"/>
                    <a:pt x="1507" y="284"/>
                    <a:pt x="1507" y="284"/>
                  </a:cubicBezTo>
                  <a:cubicBezTo>
                    <a:pt x="1523" y="308"/>
                    <a:pt x="1529" y="318"/>
                    <a:pt x="1537" y="332"/>
                  </a:cubicBezTo>
                  <a:cubicBezTo>
                    <a:pt x="1536" y="329"/>
                    <a:pt x="1534" y="326"/>
                    <a:pt x="1532" y="324"/>
                  </a:cubicBezTo>
                  <a:cubicBezTo>
                    <a:pt x="1515" y="295"/>
                    <a:pt x="1510" y="289"/>
                    <a:pt x="1478" y="245"/>
                  </a:cubicBezTo>
                  <a:cubicBezTo>
                    <a:pt x="1455" y="219"/>
                    <a:pt x="1424" y="185"/>
                    <a:pt x="1399" y="160"/>
                  </a:cubicBezTo>
                  <a:cubicBezTo>
                    <a:pt x="1401" y="161"/>
                    <a:pt x="1401" y="161"/>
                    <a:pt x="1401" y="161"/>
                  </a:cubicBezTo>
                  <a:cubicBezTo>
                    <a:pt x="1374" y="137"/>
                    <a:pt x="1326" y="92"/>
                    <a:pt x="1239" y="42"/>
                  </a:cubicBezTo>
                  <a:moveTo>
                    <a:pt x="1166" y="52"/>
                  </a:moveTo>
                  <a:cubicBezTo>
                    <a:pt x="1163" y="50"/>
                    <a:pt x="1160" y="49"/>
                    <a:pt x="1158" y="48"/>
                  </a:cubicBezTo>
                  <a:cubicBezTo>
                    <a:pt x="1157" y="48"/>
                    <a:pt x="1157" y="49"/>
                    <a:pt x="1156" y="50"/>
                  </a:cubicBezTo>
                  <a:cubicBezTo>
                    <a:pt x="1156" y="50"/>
                    <a:pt x="1156" y="50"/>
                    <a:pt x="1156" y="50"/>
                  </a:cubicBezTo>
                  <a:cubicBezTo>
                    <a:pt x="1166" y="52"/>
                    <a:pt x="1166" y="52"/>
                    <a:pt x="1166" y="52"/>
                  </a:cubicBezTo>
                  <a:moveTo>
                    <a:pt x="1074" y="123"/>
                  </a:moveTo>
                  <a:cubicBezTo>
                    <a:pt x="1080" y="117"/>
                    <a:pt x="1088" y="110"/>
                    <a:pt x="1094" y="104"/>
                  </a:cubicBezTo>
                  <a:cubicBezTo>
                    <a:pt x="1079" y="92"/>
                    <a:pt x="1079" y="92"/>
                    <a:pt x="1079" y="92"/>
                  </a:cubicBezTo>
                  <a:cubicBezTo>
                    <a:pt x="1075" y="99"/>
                    <a:pt x="1070" y="108"/>
                    <a:pt x="1065" y="114"/>
                  </a:cubicBezTo>
                  <a:cubicBezTo>
                    <a:pt x="1067" y="117"/>
                    <a:pt x="1071" y="120"/>
                    <a:pt x="1074" y="123"/>
                  </a:cubicBezTo>
                  <a:moveTo>
                    <a:pt x="460" y="29"/>
                  </a:moveTo>
                  <a:cubicBezTo>
                    <a:pt x="467" y="30"/>
                    <a:pt x="467" y="30"/>
                    <a:pt x="467" y="30"/>
                  </a:cubicBezTo>
                  <a:cubicBezTo>
                    <a:pt x="475" y="26"/>
                    <a:pt x="475" y="26"/>
                    <a:pt x="475" y="26"/>
                  </a:cubicBezTo>
                  <a:cubicBezTo>
                    <a:pt x="486" y="19"/>
                    <a:pt x="486" y="19"/>
                    <a:pt x="486" y="19"/>
                  </a:cubicBezTo>
                  <a:cubicBezTo>
                    <a:pt x="477" y="22"/>
                    <a:pt x="477" y="22"/>
                    <a:pt x="477" y="22"/>
                  </a:cubicBezTo>
                  <a:cubicBezTo>
                    <a:pt x="477" y="22"/>
                    <a:pt x="478" y="21"/>
                    <a:pt x="479" y="20"/>
                  </a:cubicBezTo>
                  <a:cubicBezTo>
                    <a:pt x="491" y="12"/>
                    <a:pt x="491" y="12"/>
                    <a:pt x="491" y="12"/>
                  </a:cubicBezTo>
                  <a:cubicBezTo>
                    <a:pt x="477" y="16"/>
                    <a:pt x="477" y="16"/>
                    <a:pt x="477" y="16"/>
                  </a:cubicBezTo>
                  <a:cubicBezTo>
                    <a:pt x="491" y="12"/>
                    <a:pt x="491" y="12"/>
                    <a:pt x="491" y="12"/>
                  </a:cubicBezTo>
                  <a:cubicBezTo>
                    <a:pt x="510" y="5"/>
                    <a:pt x="510" y="5"/>
                    <a:pt x="510" y="5"/>
                  </a:cubicBezTo>
                  <a:cubicBezTo>
                    <a:pt x="502" y="6"/>
                    <a:pt x="502" y="6"/>
                    <a:pt x="502" y="6"/>
                  </a:cubicBezTo>
                  <a:cubicBezTo>
                    <a:pt x="494" y="9"/>
                    <a:pt x="494" y="9"/>
                    <a:pt x="494" y="9"/>
                  </a:cubicBezTo>
                  <a:cubicBezTo>
                    <a:pt x="502" y="6"/>
                    <a:pt x="502" y="6"/>
                    <a:pt x="502" y="6"/>
                  </a:cubicBezTo>
                  <a:cubicBezTo>
                    <a:pt x="507" y="2"/>
                    <a:pt x="507" y="2"/>
                    <a:pt x="507" y="2"/>
                  </a:cubicBezTo>
                  <a:cubicBezTo>
                    <a:pt x="494" y="5"/>
                    <a:pt x="494" y="5"/>
                    <a:pt x="494" y="5"/>
                  </a:cubicBezTo>
                  <a:cubicBezTo>
                    <a:pt x="492" y="6"/>
                    <a:pt x="490" y="8"/>
                    <a:pt x="488" y="9"/>
                  </a:cubicBezTo>
                  <a:cubicBezTo>
                    <a:pt x="470" y="18"/>
                    <a:pt x="470" y="18"/>
                    <a:pt x="470" y="18"/>
                  </a:cubicBezTo>
                  <a:cubicBezTo>
                    <a:pt x="474" y="15"/>
                    <a:pt x="477" y="12"/>
                    <a:pt x="482" y="9"/>
                  </a:cubicBezTo>
                  <a:cubicBezTo>
                    <a:pt x="477" y="10"/>
                    <a:pt x="472" y="13"/>
                    <a:pt x="466" y="15"/>
                  </a:cubicBezTo>
                  <a:cubicBezTo>
                    <a:pt x="472" y="13"/>
                    <a:pt x="472" y="13"/>
                    <a:pt x="472" y="13"/>
                  </a:cubicBezTo>
                  <a:cubicBezTo>
                    <a:pt x="469" y="15"/>
                    <a:pt x="466" y="18"/>
                    <a:pt x="463" y="20"/>
                  </a:cubicBezTo>
                  <a:cubicBezTo>
                    <a:pt x="463" y="21"/>
                    <a:pt x="462" y="22"/>
                    <a:pt x="461" y="22"/>
                  </a:cubicBezTo>
                  <a:cubicBezTo>
                    <a:pt x="451" y="27"/>
                    <a:pt x="451" y="27"/>
                    <a:pt x="451" y="27"/>
                  </a:cubicBezTo>
                  <a:cubicBezTo>
                    <a:pt x="450" y="28"/>
                    <a:pt x="450" y="29"/>
                    <a:pt x="449" y="29"/>
                  </a:cubicBezTo>
                  <a:cubicBezTo>
                    <a:pt x="467" y="21"/>
                    <a:pt x="467" y="21"/>
                    <a:pt x="467" y="21"/>
                  </a:cubicBezTo>
                  <a:cubicBezTo>
                    <a:pt x="466" y="22"/>
                    <a:pt x="466" y="23"/>
                    <a:pt x="465" y="23"/>
                  </a:cubicBezTo>
                  <a:cubicBezTo>
                    <a:pt x="463" y="25"/>
                    <a:pt x="463" y="26"/>
                    <a:pt x="462" y="27"/>
                  </a:cubicBezTo>
                  <a:cubicBezTo>
                    <a:pt x="461" y="28"/>
                    <a:pt x="461" y="29"/>
                    <a:pt x="460" y="29"/>
                  </a:cubicBezTo>
                  <a:moveTo>
                    <a:pt x="508" y="10"/>
                  </a:moveTo>
                  <a:cubicBezTo>
                    <a:pt x="509" y="10"/>
                    <a:pt x="510" y="10"/>
                    <a:pt x="511" y="9"/>
                  </a:cubicBezTo>
                  <a:cubicBezTo>
                    <a:pt x="511" y="9"/>
                    <a:pt x="511" y="9"/>
                    <a:pt x="511" y="9"/>
                  </a:cubicBezTo>
                  <a:cubicBezTo>
                    <a:pt x="511" y="9"/>
                    <a:pt x="513" y="9"/>
                    <a:pt x="512" y="7"/>
                  </a:cubicBezTo>
                  <a:cubicBezTo>
                    <a:pt x="512" y="7"/>
                    <a:pt x="511" y="7"/>
                    <a:pt x="511" y="7"/>
                  </a:cubicBezTo>
                  <a:cubicBezTo>
                    <a:pt x="507" y="8"/>
                    <a:pt x="497" y="11"/>
                    <a:pt x="497" y="11"/>
                  </a:cubicBezTo>
                  <a:cubicBezTo>
                    <a:pt x="497" y="12"/>
                    <a:pt x="496" y="13"/>
                    <a:pt x="496" y="13"/>
                  </a:cubicBezTo>
                  <a:cubicBezTo>
                    <a:pt x="496" y="14"/>
                    <a:pt x="495" y="14"/>
                    <a:pt x="494" y="15"/>
                  </a:cubicBezTo>
                  <a:cubicBezTo>
                    <a:pt x="495" y="15"/>
                    <a:pt x="495" y="15"/>
                    <a:pt x="498" y="14"/>
                  </a:cubicBezTo>
                  <a:cubicBezTo>
                    <a:pt x="499" y="13"/>
                    <a:pt x="504" y="12"/>
                    <a:pt x="508" y="10"/>
                  </a:cubicBezTo>
                  <a:moveTo>
                    <a:pt x="489" y="37"/>
                  </a:moveTo>
                  <a:cubicBezTo>
                    <a:pt x="489" y="37"/>
                    <a:pt x="489" y="37"/>
                    <a:pt x="489" y="37"/>
                  </a:cubicBezTo>
                  <a:cubicBezTo>
                    <a:pt x="489" y="37"/>
                    <a:pt x="489" y="36"/>
                    <a:pt x="489" y="35"/>
                  </a:cubicBezTo>
                  <a:cubicBezTo>
                    <a:pt x="495" y="32"/>
                    <a:pt x="501" y="30"/>
                    <a:pt x="506" y="27"/>
                  </a:cubicBezTo>
                  <a:cubicBezTo>
                    <a:pt x="498" y="28"/>
                    <a:pt x="498" y="28"/>
                    <a:pt x="498" y="28"/>
                  </a:cubicBezTo>
                  <a:cubicBezTo>
                    <a:pt x="480" y="40"/>
                    <a:pt x="480" y="40"/>
                    <a:pt x="480" y="40"/>
                  </a:cubicBezTo>
                  <a:cubicBezTo>
                    <a:pt x="455" y="49"/>
                    <a:pt x="455" y="49"/>
                    <a:pt x="455" y="49"/>
                  </a:cubicBezTo>
                  <a:cubicBezTo>
                    <a:pt x="455" y="50"/>
                    <a:pt x="455" y="50"/>
                    <a:pt x="455" y="51"/>
                  </a:cubicBezTo>
                  <a:cubicBezTo>
                    <a:pt x="455" y="52"/>
                    <a:pt x="455" y="52"/>
                    <a:pt x="455" y="53"/>
                  </a:cubicBezTo>
                  <a:cubicBezTo>
                    <a:pt x="462" y="49"/>
                    <a:pt x="463" y="48"/>
                    <a:pt x="464" y="47"/>
                  </a:cubicBezTo>
                  <a:cubicBezTo>
                    <a:pt x="464" y="47"/>
                    <a:pt x="464" y="47"/>
                    <a:pt x="464" y="48"/>
                  </a:cubicBezTo>
                  <a:cubicBezTo>
                    <a:pt x="475" y="43"/>
                    <a:pt x="475" y="43"/>
                    <a:pt x="489" y="37"/>
                  </a:cubicBezTo>
                  <a:moveTo>
                    <a:pt x="498" y="22"/>
                  </a:moveTo>
                  <a:cubicBezTo>
                    <a:pt x="498" y="23"/>
                    <a:pt x="498" y="25"/>
                    <a:pt x="498" y="25"/>
                  </a:cubicBezTo>
                  <a:cubicBezTo>
                    <a:pt x="505" y="23"/>
                    <a:pt x="505" y="23"/>
                    <a:pt x="505" y="23"/>
                  </a:cubicBezTo>
                  <a:cubicBezTo>
                    <a:pt x="516" y="14"/>
                    <a:pt x="516" y="14"/>
                    <a:pt x="516" y="14"/>
                  </a:cubicBezTo>
                  <a:cubicBezTo>
                    <a:pt x="498" y="22"/>
                    <a:pt x="498" y="22"/>
                    <a:pt x="498" y="22"/>
                  </a:cubicBezTo>
                  <a:moveTo>
                    <a:pt x="1153" y="54"/>
                  </a:moveTo>
                  <a:cubicBezTo>
                    <a:pt x="1154" y="53"/>
                    <a:pt x="1155" y="52"/>
                    <a:pt x="1156" y="50"/>
                  </a:cubicBezTo>
                  <a:cubicBezTo>
                    <a:pt x="1129" y="39"/>
                    <a:pt x="1129" y="39"/>
                    <a:pt x="1129" y="39"/>
                  </a:cubicBezTo>
                  <a:cubicBezTo>
                    <a:pt x="1128" y="41"/>
                    <a:pt x="1127" y="41"/>
                    <a:pt x="1126" y="42"/>
                  </a:cubicBezTo>
                  <a:cubicBezTo>
                    <a:pt x="1126" y="43"/>
                    <a:pt x="1126" y="43"/>
                    <a:pt x="1143" y="52"/>
                  </a:cubicBezTo>
                  <a:cubicBezTo>
                    <a:pt x="1143" y="52"/>
                    <a:pt x="1144" y="51"/>
                    <a:pt x="1145" y="50"/>
                  </a:cubicBezTo>
                  <a:cubicBezTo>
                    <a:pt x="1146" y="49"/>
                    <a:pt x="1146" y="48"/>
                    <a:pt x="1146" y="47"/>
                  </a:cubicBezTo>
                  <a:cubicBezTo>
                    <a:pt x="1146" y="48"/>
                    <a:pt x="1146" y="49"/>
                    <a:pt x="1145" y="50"/>
                  </a:cubicBezTo>
                  <a:cubicBezTo>
                    <a:pt x="1147" y="51"/>
                    <a:pt x="1150" y="53"/>
                    <a:pt x="1153" y="54"/>
                  </a:cubicBezTo>
                  <a:moveTo>
                    <a:pt x="1129" y="52"/>
                  </a:moveTo>
                  <a:cubicBezTo>
                    <a:pt x="1127" y="51"/>
                    <a:pt x="1124" y="50"/>
                    <a:pt x="1121" y="48"/>
                  </a:cubicBezTo>
                  <a:cubicBezTo>
                    <a:pt x="1121" y="49"/>
                    <a:pt x="1120" y="49"/>
                    <a:pt x="1120" y="50"/>
                  </a:cubicBezTo>
                  <a:cubicBezTo>
                    <a:pt x="1109" y="47"/>
                    <a:pt x="1109" y="47"/>
                    <a:pt x="1109" y="47"/>
                  </a:cubicBezTo>
                  <a:cubicBezTo>
                    <a:pt x="1115" y="50"/>
                    <a:pt x="1120" y="53"/>
                    <a:pt x="1125" y="56"/>
                  </a:cubicBezTo>
                  <a:cubicBezTo>
                    <a:pt x="1127" y="55"/>
                    <a:pt x="1128" y="54"/>
                    <a:pt x="1129" y="52"/>
                  </a:cubicBezTo>
                  <a:moveTo>
                    <a:pt x="1133" y="49"/>
                  </a:moveTo>
                  <a:cubicBezTo>
                    <a:pt x="1128" y="46"/>
                    <a:pt x="1122" y="44"/>
                    <a:pt x="1116" y="41"/>
                  </a:cubicBezTo>
                  <a:cubicBezTo>
                    <a:pt x="1116" y="42"/>
                    <a:pt x="1115" y="43"/>
                    <a:pt x="1114" y="44"/>
                  </a:cubicBezTo>
                  <a:cubicBezTo>
                    <a:pt x="1121" y="48"/>
                    <a:pt x="1121" y="48"/>
                    <a:pt x="1121" y="48"/>
                  </a:cubicBezTo>
                  <a:cubicBezTo>
                    <a:pt x="1124" y="50"/>
                    <a:pt x="1127" y="51"/>
                    <a:pt x="1129" y="52"/>
                  </a:cubicBezTo>
                  <a:cubicBezTo>
                    <a:pt x="1131" y="51"/>
                    <a:pt x="1132" y="50"/>
                    <a:pt x="1133" y="49"/>
                  </a:cubicBezTo>
                  <a:moveTo>
                    <a:pt x="1121" y="48"/>
                  </a:moveTo>
                  <a:cubicBezTo>
                    <a:pt x="1114" y="44"/>
                    <a:pt x="1114" y="44"/>
                    <a:pt x="1114" y="44"/>
                  </a:cubicBezTo>
                  <a:cubicBezTo>
                    <a:pt x="1105" y="40"/>
                    <a:pt x="1105" y="40"/>
                    <a:pt x="1105" y="40"/>
                  </a:cubicBezTo>
                  <a:cubicBezTo>
                    <a:pt x="1103" y="42"/>
                    <a:pt x="1102" y="43"/>
                    <a:pt x="1100" y="44"/>
                  </a:cubicBezTo>
                  <a:cubicBezTo>
                    <a:pt x="1103" y="46"/>
                    <a:pt x="1105" y="47"/>
                    <a:pt x="1108" y="48"/>
                  </a:cubicBezTo>
                  <a:cubicBezTo>
                    <a:pt x="1108" y="48"/>
                    <a:pt x="1109" y="47"/>
                    <a:pt x="1109" y="47"/>
                  </a:cubicBezTo>
                  <a:cubicBezTo>
                    <a:pt x="1120" y="50"/>
                    <a:pt x="1120" y="50"/>
                    <a:pt x="1120" y="50"/>
                  </a:cubicBezTo>
                  <a:cubicBezTo>
                    <a:pt x="1120" y="49"/>
                    <a:pt x="1121" y="49"/>
                    <a:pt x="1121" y="48"/>
                  </a:cubicBezTo>
                  <a:moveTo>
                    <a:pt x="518" y="34"/>
                  </a:moveTo>
                  <a:cubicBezTo>
                    <a:pt x="521" y="33"/>
                    <a:pt x="524" y="32"/>
                    <a:pt x="527" y="30"/>
                  </a:cubicBezTo>
                  <a:cubicBezTo>
                    <a:pt x="534" y="22"/>
                    <a:pt x="534" y="22"/>
                    <a:pt x="534" y="22"/>
                  </a:cubicBezTo>
                  <a:cubicBezTo>
                    <a:pt x="533" y="21"/>
                    <a:pt x="533" y="20"/>
                    <a:pt x="533" y="19"/>
                  </a:cubicBezTo>
                  <a:cubicBezTo>
                    <a:pt x="533" y="20"/>
                    <a:pt x="533" y="21"/>
                    <a:pt x="534" y="22"/>
                  </a:cubicBezTo>
                  <a:cubicBezTo>
                    <a:pt x="537" y="21"/>
                    <a:pt x="540" y="20"/>
                    <a:pt x="543" y="19"/>
                  </a:cubicBezTo>
                  <a:cubicBezTo>
                    <a:pt x="542" y="18"/>
                    <a:pt x="542" y="17"/>
                    <a:pt x="542" y="16"/>
                  </a:cubicBezTo>
                  <a:cubicBezTo>
                    <a:pt x="533" y="17"/>
                    <a:pt x="533" y="17"/>
                    <a:pt x="533" y="17"/>
                  </a:cubicBezTo>
                  <a:cubicBezTo>
                    <a:pt x="527" y="20"/>
                    <a:pt x="521" y="22"/>
                    <a:pt x="515" y="24"/>
                  </a:cubicBezTo>
                  <a:cubicBezTo>
                    <a:pt x="514" y="25"/>
                    <a:pt x="513" y="26"/>
                    <a:pt x="506" y="31"/>
                  </a:cubicBezTo>
                  <a:cubicBezTo>
                    <a:pt x="501" y="34"/>
                    <a:pt x="500" y="36"/>
                    <a:pt x="500" y="37"/>
                  </a:cubicBezTo>
                  <a:cubicBezTo>
                    <a:pt x="500" y="37"/>
                    <a:pt x="501" y="37"/>
                    <a:pt x="508" y="34"/>
                  </a:cubicBezTo>
                  <a:cubicBezTo>
                    <a:pt x="508" y="35"/>
                    <a:pt x="508" y="35"/>
                    <a:pt x="508" y="35"/>
                  </a:cubicBezTo>
                  <a:cubicBezTo>
                    <a:pt x="518" y="34"/>
                    <a:pt x="518" y="34"/>
                    <a:pt x="518" y="34"/>
                  </a:cubicBezTo>
                  <a:moveTo>
                    <a:pt x="1034" y="79"/>
                  </a:moveTo>
                  <a:cubicBezTo>
                    <a:pt x="1030" y="76"/>
                    <a:pt x="1026" y="73"/>
                    <a:pt x="1022" y="70"/>
                  </a:cubicBezTo>
                  <a:cubicBezTo>
                    <a:pt x="1021" y="70"/>
                    <a:pt x="1019" y="70"/>
                    <a:pt x="1018" y="70"/>
                  </a:cubicBezTo>
                  <a:cubicBezTo>
                    <a:pt x="1022" y="74"/>
                    <a:pt x="1026" y="77"/>
                    <a:pt x="1030" y="81"/>
                  </a:cubicBezTo>
                  <a:cubicBezTo>
                    <a:pt x="1032" y="80"/>
                    <a:pt x="1033" y="80"/>
                    <a:pt x="1034" y="79"/>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01" y="42"/>
                  </a:moveTo>
                  <a:cubicBezTo>
                    <a:pt x="504" y="40"/>
                    <a:pt x="507" y="39"/>
                    <a:pt x="510" y="38"/>
                  </a:cubicBezTo>
                  <a:cubicBezTo>
                    <a:pt x="507" y="39"/>
                    <a:pt x="504" y="40"/>
                    <a:pt x="501" y="42"/>
                  </a:cubicBezTo>
                  <a:moveTo>
                    <a:pt x="550" y="61"/>
                  </a:moveTo>
                  <a:cubicBezTo>
                    <a:pt x="552" y="60"/>
                    <a:pt x="555" y="58"/>
                    <a:pt x="558" y="57"/>
                  </a:cubicBezTo>
                  <a:cubicBezTo>
                    <a:pt x="555" y="58"/>
                    <a:pt x="552" y="60"/>
                    <a:pt x="550" y="61"/>
                  </a:cubicBezTo>
                  <a:moveTo>
                    <a:pt x="582" y="53"/>
                  </a:moveTo>
                  <a:cubicBezTo>
                    <a:pt x="586" y="53"/>
                    <a:pt x="586" y="53"/>
                    <a:pt x="586" y="53"/>
                  </a:cubicBezTo>
                  <a:cubicBezTo>
                    <a:pt x="582" y="53"/>
                    <a:pt x="582" y="53"/>
                    <a:pt x="582" y="53"/>
                  </a:cubicBezTo>
                  <a:moveTo>
                    <a:pt x="529" y="89"/>
                  </a:moveTo>
                  <a:cubicBezTo>
                    <a:pt x="548" y="76"/>
                    <a:pt x="567" y="64"/>
                    <a:pt x="586" y="53"/>
                  </a:cubicBezTo>
                  <a:cubicBezTo>
                    <a:pt x="582" y="53"/>
                    <a:pt x="582" y="53"/>
                    <a:pt x="582" y="53"/>
                  </a:cubicBezTo>
                  <a:cubicBezTo>
                    <a:pt x="579" y="49"/>
                    <a:pt x="579" y="49"/>
                    <a:pt x="579" y="49"/>
                  </a:cubicBezTo>
                  <a:cubicBezTo>
                    <a:pt x="596" y="43"/>
                    <a:pt x="596" y="43"/>
                    <a:pt x="596" y="43"/>
                  </a:cubicBezTo>
                  <a:cubicBezTo>
                    <a:pt x="595" y="43"/>
                    <a:pt x="593" y="42"/>
                    <a:pt x="592" y="42"/>
                  </a:cubicBezTo>
                  <a:cubicBezTo>
                    <a:pt x="575" y="35"/>
                    <a:pt x="564" y="30"/>
                    <a:pt x="554" y="20"/>
                  </a:cubicBezTo>
                  <a:cubicBezTo>
                    <a:pt x="553" y="20"/>
                    <a:pt x="553" y="19"/>
                    <a:pt x="553" y="18"/>
                  </a:cubicBezTo>
                  <a:cubicBezTo>
                    <a:pt x="538" y="30"/>
                    <a:pt x="538" y="30"/>
                    <a:pt x="538" y="30"/>
                  </a:cubicBezTo>
                  <a:cubicBezTo>
                    <a:pt x="548" y="29"/>
                    <a:pt x="548" y="29"/>
                    <a:pt x="548" y="29"/>
                  </a:cubicBezTo>
                  <a:cubicBezTo>
                    <a:pt x="549" y="31"/>
                    <a:pt x="551" y="35"/>
                    <a:pt x="552" y="37"/>
                  </a:cubicBezTo>
                  <a:cubicBezTo>
                    <a:pt x="551" y="35"/>
                    <a:pt x="549" y="31"/>
                    <a:pt x="548" y="29"/>
                  </a:cubicBezTo>
                  <a:cubicBezTo>
                    <a:pt x="538" y="30"/>
                    <a:pt x="538" y="30"/>
                    <a:pt x="538" y="30"/>
                  </a:cubicBezTo>
                  <a:cubicBezTo>
                    <a:pt x="553" y="18"/>
                    <a:pt x="553" y="18"/>
                    <a:pt x="553" y="18"/>
                  </a:cubicBezTo>
                  <a:cubicBezTo>
                    <a:pt x="545" y="21"/>
                    <a:pt x="545" y="21"/>
                    <a:pt x="545" y="21"/>
                  </a:cubicBezTo>
                  <a:cubicBezTo>
                    <a:pt x="535" y="29"/>
                    <a:pt x="535" y="29"/>
                    <a:pt x="535" y="29"/>
                  </a:cubicBezTo>
                  <a:cubicBezTo>
                    <a:pt x="527" y="30"/>
                    <a:pt x="527" y="30"/>
                    <a:pt x="527" y="30"/>
                  </a:cubicBezTo>
                  <a:cubicBezTo>
                    <a:pt x="524" y="32"/>
                    <a:pt x="521" y="33"/>
                    <a:pt x="518" y="34"/>
                  </a:cubicBezTo>
                  <a:cubicBezTo>
                    <a:pt x="510" y="39"/>
                    <a:pt x="510" y="39"/>
                    <a:pt x="510" y="39"/>
                  </a:cubicBezTo>
                  <a:cubicBezTo>
                    <a:pt x="505" y="42"/>
                    <a:pt x="499" y="45"/>
                    <a:pt x="493" y="47"/>
                  </a:cubicBezTo>
                  <a:cubicBezTo>
                    <a:pt x="496" y="50"/>
                    <a:pt x="496" y="50"/>
                    <a:pt x="496" y="50"/>
                  </a:cubicBezTo>
                  <a:cubicBezTo>
                    <a:pt x="493" y="47"/>
                    <a:pt x="493" y="47"/>
                    <a:pt x="493" y="47"/>
                  </a:cubicBezTo>
                  <a:cubicBezTo>
                    <a:pt x="499" y="45"/>
                    <a:pt x="505" y="42"/>
                    <a:pt x="510" y="39"/>
                  </a:cubicBezTo>
                  <a:cubicBezTo>
                    <a:pt x="518" y="34"/>
                    <a:pt x="518" y="34"/>
                    <a:pt x="518" y="34"/>
                  </a:cubicBezTo>
                  <a:cubicBezTo>
                    <a:pt x="508" y="35"/>
                    <a:pt x="508" y="35"/>
                    <a:pt x="508" y="35"/>
                  </a:cubicBezTo>
                  <a:cubicBezTo>
                    <a:pt x="498" y="40"/>
                    <a:pt x="498" y="40"/>
                    <a:pt x="498" y="40"/>
                  </a:cubicBezTo>
                  <a:cubicBezTo>
                    <a:pt x="510" y="38"/>
                    <a:pt x="510" y="38"/>
                    <a:pt x="510" y="38"/>
                  </a:cubicBezTo>
                  <a:cubicBezTo>
                    <a:pt x="507" y="39"/>
                    <a:pt x="504" y="40"/>
                    <a:pt x="501" y="42"/>
                  </a:cubicBezTo>
                  <a:cubicBezTo>
                    <a:pt x="485" y="46"/>
                    <a:pt x="485" y="46"/>
                    <a:pt x="485" y="46"/>
                  </a:cubicBezTo>
                  <a:cubicBezTo>
                    <a:pt x="484" y="50"/>
                    <a:pt x="484" y="50"/>
                    <a:pt x="484" y="50"/>
                  </a:cubicBezTo>
                  <a:cubicBezTo>
                    <a:pt x="486" y="53"/>
                    <a:pt x="489" y="57"/>
                    <a:pt x="492" y="61"/>
                  </a:cubicBezTo>
                  <a:cubicBezTo>
                    <a:pt x="510" y="53"/>
                    <a:pt x="510" y="53"/>
                    <a:pt x="510" y="53"/>
                  </a:cubicBezTo>
                  <a:cubicBezTo>
                    <a:pt x="510" y="54"/>
                    <a:pt x="510" y="54"/>
                    <a:pt x="511" y="54"/>
                  </a:cubicBezTo>
                  <a:cubicBezTo>
                    <a:pt x="540" y="39"/>
                    <a:pt x="540" y="39"/>
                    <a:pt x="540" y="39"/>
                  </a:cubicBezTo>
                  <a:cubicBezTo>
                    <a:pt x="506" y="49"/>
                    <a:pt x="506" y="49"/>
                    <a:pt x="506" y="49"/>
                  </a:cubicBezTo>
                  <a:cubicBezTo>
                    <a:pt x="540" y="39"/>
                    <a:pt x="540" y="39"/>
                    <a:pt x="540" y="39"/>
                  </a:cubicBezTo>
                  <a:cubicBezTo>
                    <a:pt x="511" y="54"/>
                    <a:pt x="511" y="54"/>
                    <a:pt x="511" y="54"/>
                  </a:cubicBezTo>
                  <a:cubicBezTo>
                    <a:pt x="512" y="55"/>
                    <a:pt x="513" y="56"/>
                    <a:pt x="513" y="56"/>
                  </a:cubicBezTo>
                  <a:cubicBezTo>
                    <a:pt x="529" y="47"/>
                    <a:pt x="529" y="47"/>
                    <a:pt x="529" y="47"/>
                  </a:cubicBezTo>
                  <a:cubicBezTo>
                    <a:pt x="532" y="50"/>
                    <a:pt x="532" y="50"/>
                    <a:pt x="532" y="50"/>
                  </a:cubicBezTo>
                  <a:cubicBezTo>
                    <a:pt x="535" y="48"/>
                    <a:pt x="538" y="47"/>
                    <a:pt x="541" y="46"/>
                  </a:cubicBezTo>
                  <a:cubicBezTo>
                    <a:pt x="539" y="45"/>
                    <a:pt x="537" y="43"/>
                    <a:pt x="536" y="42"/>
                  </a:cubicBezTo>
                  <a:cubicBezTo>
                    <a:pt x="537" y="43"/>
                    <a:pt x="539" y="45"/>
                    <a:pt x="541" y="46"/>
                  </a:cubicBezTo>
                  <a:cubicBezTo>
                    <a:pt x="549" y="46"/>
                    <a:pt x="561" y="46"/>
                    <a:pt x="569" y="46"/>
                  </a:cubicBezTo>
                  <a:cubicBezTo>
                    <a:pt x="570" y="46"/>
                    <a:pt x="570" y="46"/>
                    <a:pt x="571" y="47"/>
                  </a:cubicBezTo>
                  <a:cubicBezTo>
                    <a:pt x="571" y="47"/>
                    <a:pt x="571" y="47"/>
                    <a:pt x="572" y="47"/>
                  </a:cubicBezTo>
                  <a:cubicBezTo>
                    <a:pt x="566" y="53"/>
                    <a:pt x="566" y="53"/>
                    <a:pt x="566" y="53"/>
                  </a:cubicBezTo>
                  <a:cubicBezTo>
                    <a:pt x="565" y="52"/>
                    <a:pt x="564" y="51"/>
                    <a:pt x="563" y="51"/>
                  </a:cubicBezTo>
                  <a:cubicBezTo>
                    <a:pt x="560" y="53"/>
                    <a:pt x="557" y="54"/>
                    <a:pt x="555" y="56"/>
                  </a:cubicBezTo>
                  <a:cubicBezTo>
                    <a:pt x="556" y="56"/>
                    <a:pt x="556" y="56"/>
                    <a:pt x="558" y="57"/>
                  </a:cubicBezTo>
                  <a:cubicBezTo>
                    <a:pt x="560" y="56"/>
                    <a:pt x="563" y="54"/>
                    <a:pt x="566" y="53"/>
                  </a:cubicBezTo>
                  <a:cubicBezTo>
                    <a:pt x="563" y="54"/>
                    <a:pt x="560" y="56"/>
                    <a:pt x="558" y="57"/>
                  </a:cubicBezTo>
                  <a:cubicBezTo>
                    <a:pt x="555" y="58"/>
                    <a:pt x="552" y="60"/>
                    <a:pt x="550" y="61"/>
                  </a:cubicBezTo>
                  <a:cubicBezTo>
                    <a:pt x="549" y="61"/>
                    <a:pt x="548" y="60"/>
                    <a:pt x="547" y="59"/>
                  </a:cubicBezTo>
                  <a:cubicBezTo>
                    <a:pt x="545" y="59"/>
                    <a:pt x="544" y="58"/>
                    <a:pt x="543" y="57"/>
                  </a:cubicBezTo>
                  <a:cubicBezTo>
                    <a:pt x="540" y="59"/>
                    <a:pt x="537" y="60"/>
                    <a:pt x="535" y="62"/>
                  </a:cubicBezTo>
                  <a:cubicBezTo>
                    <a:pt x="533" y="60"/>
                    <a:pt x="531" y="59"/>
                    <a:pt x="530" y="58"/>
                  </a:cubicBezTo>
                  <a:cubicBezTo>
                    <a:pt x="529" y="58"/>
                    <a:pt x="529" y="58"/>
                    <a:pt x="528" y="57"/>
                  </a:cubicBezTo>
                  <a:cubicBezTo>
                    <a:pt x="526" y="59"/>
                    <a:pt x="523" y="60"/>
                    <a:pt x="520" y="62"/>
                  </a:cubicBezTo>
                  <a:cubicBezTo>
                    <a:pt x="522" y="63"/>
                    <a:pt x="523" y="64"/>
                    <a:pt x="524" y="64"/>
                  </a:cubicBezTo>
                  <a:cubicBezTo>
                    <a:pt x="526" y="66"/>
                    <a:pt x="529" y="67"/>
                    <a:pt x="531" y="68"/>
                  </a:cubicBezTo>
                  <a:cubicBezTo>
                    <a:pt x="532" y="69"/>
                    <a:pt x="532" y="69"/>
                    <a:pt x="533" y="69"/>
                  </a:cubicBezTo>
                  <a:cubicBezTo>
                    <a:pt x="528" y="73"/>
                    <a:pt x="522" y="76"/>
                    <a:pt x="517" y="79"/>
                  </a:cubicBezTo>
                  <a:cubicBezTo>
                    <a:pt x="519" y="79"/>
                    <a:pt x="519" y="79"/>
                    <a:pt x="525" y="82"/>
                  </a:cubicBezTo>
                  <a:cubicBezTo>
                    <a:pt x="519" y="79"/>
                    <a:pt x="519" y="79"/>
                    <a:pt x="517" y="79"/>
                  </a:cubicBezTo>
                  <a:cubicBezTo>
                    <a:pt x="522" y="76"/>
                    <a:pt x="528" y="73"/>
                    <a:pt x="533" y="69"/>
                  </a:cubicBezTo>
                  <a:cubicBezTo>
                    <a:pt x="532" y="69"/>
                    <a:pt x="532" y="69"/>
                    <a:pt x="531" y="68"/>
                  </a:cubicBezTo>
                  <a:cubicBezTo>
                    <a:pt x="529" y="67"/>
                    <a:pt x="526" y="66"/>
                    <a:pt x="524" y="64"/>
                  </a:cubicBezTo>
                  <a:cubicBezTo>
                    <a:pt x="496" y="82"/>
                    <a:pt x="502" y="85"/>
                    <a:pt x="525" y="91"/>
                  </a:cubicBezTo>
                  <a:cubicBezTo>
                    <a:pt x="526" y="91"/>
                    <a:pt x="528" y="89"/>
                    <a:pt x="529" y="89"/>
                  </a:cubicBezTo>
                  <a:cubicBezTo>
                    <a:pt x="530" y="86"/>
                    <a:pt x="529" y="84"/>
                    <a:pt x="527" y="82"/>
                  </a:cubicBezTo>
                  <a:cubicBezTo>
                    <a:pt x="529" y="84"/>
                    <a:pt x="530" y="86"/>
                    <a:pt x="529" y="89"/>
                  </a:cubicBezTo>
                </a:path>
              </a:pathLst>
            </a:custGeom>
            <a:solidFill>
              <a:srgbClr val="2462A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 xmlns:p14="http://schemas.microsoft.com/office/powerpoint/2010/main" val="26580489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5"/>
                                        </p:tgtEl>
                                        <p:attrNameLst>
                                          <p:attrName>style.visibility</p:attrName>
                                        </p:attrNameLst>
                                      </p:cBhvr>
                                      <p:to>
                                        <p:strVal val="visible"/>
                                      </p:to>
                                    </p:set>
                                    <p:animEffect transition="in" filter="wipe(left)">
                                      <p:cBhvr>
                                        <p:cTn id="23" dur="200"/>
                                        <p:tgtEl>
                                          <p:spTgt spid="5"/>
                                        </p:tgtEl>
                                      </p:cBhvr>
                                    </p:animEffect>
                                  </p:childTnLst>
                                </p:cTn>
                              </p:par>
                              <p:par>
                                <p:cTn id="24" presetID="36" presetClass="emph" presetSubtype="0" fill="hold" grpId="1" nodeType="withEffect">
                                  <p:stCondLst>
                                    <p:cond delay="0"/>
                                  </p:stCondLst>
                                  <p:iterate type="lt">
                                    <p:tmPct val="30000"/>
                                  </p:iterate>
                                  <p:childTnLst>
                                    <p:animScale>
                                      <p:cBhvr>
                                        <p:cTn id="25" dur="50" autoRev="1" fill="hold">
                                          <p:stCondLst>
                                            <p:cond delay="0"/>
                                          </p:stCondLst>
                                        </p:cTn>
                                        <p:tgtEl>
                                          <p:spTgt spid="5"/>
                                        </p:tgtEl>
                                      </p:cBhvr>
                                      <p:to x="80000" y="100000"/>
                                    </p:animScale>
                                    <p:anim by="(#ppt_w*0.10)" calcmode="lin" valueType="num">
                                      <p:cBhvr>
                                        <p:cTn id="26" dur="50" autoRev="1" fill="hold">
                                          <p:stCondLst>
                                            <p:cond delay="0"/>
                                          </p:stCondLst>
                                        </p:cTn>
                                        <p:tgtEl>
                                          <p:spTgt spid="5"/>
                                        </p:tgtEl>
                                        <p:attrNameLst>
                                          <p:attrName>ppt_x</p:attrName>
                                        </p:attrNameLst>
                                      </p:cBhvr>
                                    </p:anim>
                                    <p:anim by="(-#ppt_w*0.10)" calcmode="lin" valueType="num">
                                      <p:cBhvr>
                                        <p:cTn id="27" dur="50" autoRev="1" fill="hold">
                                          <p:stCondLst>
                                            <p:cond delay="0"/>
                                          </p:stCondLst>
                                        </p:cTn>
                                        <p:tgtEl>
                                          <p:spTgt spid="5"/>
                                        </p:tgtEl>
                                        <p:attrNameLst>
                                          <p:attrName>ppt_y</p:attrName>
                                        </p:attrNameLst>
                                      </p:cBhvr>
                                    </p:anim>
                                    <p:animRot by="-480000">
                                      <p:cBhvr>
                                        <p:cTn id="28" dur="50" autoRev="1" fill="hold">
                                          <p:stCondLst>
                                            <p:cond delay="0"/>
                                          </p:stCondLst>
                                        </p:cTn>
                                        <p:tgtEl>
                                          <p:spTgt spid="5"/>
                                        </p:tgtEl>
                                        <p:attrNameLst>
                                          <p:attrName>r</p:attrName>
                                        </p:attrNameLst>
                                      </p:cBhvr>
                                    </p:animRot>
                                  </p:childTnLst>
                                </p:cTn>
                              </p:par>
                            </p:childTnLst>
                          </p:cTn>
                        </p:par>
                        <p:par>
                          <p:cTn id="29" fill="hold">
                            <p:stCondLst>
                              <p:cond delay="200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21"/>
                                        </p:tgtEl>
                                        <p:attrNameLst>
                                          <p:attrName>style.visibility</p:attrName>
                                        </p:attrNameLst>
                                      </p:cBhvr>
                                      <p:to>
                                        <p:strVal val="visible"/>
                                      </p:to>
                                    </p:set>
                                    <p:animEffect transition="in" filter="wipe(left)">
                                      <p:cBhvr>
                                        <p:cTn id="32" dur="200"/>
                                        <p:tgtEl>
                                          <p:spTgt spid="21"/>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21"/>
                                        </p:tgtEl>
                                      </p:cBhvr>
                                      <p:to x="80000" y="100000"/>
                                    </p:animScale>
                                    <p:anim by="(#ppt_w*0.10)" calcmode="lin" valueType="num">
                                      <p:cBhvr>
                                        <p:cTn id="35" dur="50" autoRev="1" fill="hold">
                                          <p:stCondLst>
                                            <p:cond delay="0"/>
                                          </p:stCondLst>
                                        </p:cTn>
                                        <p:tgtEl>
                                          <p:spTgt spid="21"/>
                                        </p:tgtEl>
                                        <p:attrNameLst>
                                          <p:attrName>ppt_x</p:attrName>
                                        </p:attrNameLst>
                                      </p:cBhvr>
                                    </p:anim>
                                    <p:anim by="(-#ppt_w*0.10)" calcmode="lin" valueType="num">
                                      <p:cBhvr>
                                        <p:cTn id="36" dur="50" autoRev="1" fill="hold">
                                          <p:stCondLst>
                                            <p:cond delay="0"/>
                                          </p:stCondLst>
                                        </p:cTn>
                                        <p:tgtEl>
                                          <p:spTgt spid="21"/>
                                        </p:tgtEl>
                                        <p:attrNameLst>
                                          <p:attrName>ppt_y</p:attrName>
                                        </p:attrNameLst>
                                      </p:cBhvr>
                                    </p:anim>
                                    <p:animRot by="-480000">
                                      <p:cBhvr>
                                        <p:cTn id="37" dur="50" autoRev="1"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5" grpId="1"/>
      <p:bldP spid="21" grpId="0"/>
      <p:bldP spid="2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6"/>
          <p:cNvSpPr/>
          <p:nvPr/>
        </p:nvSpPr>
        <p:spPr>
          <a:xfrm>
            <a:off x="0" y="1722623"/>
            <a:ext cx="9144000" cy="1656184"/>
          </a:xfrm>
          <a:prstGeom prst="rect">
            <a:avLst/>
          </a:prstGeom>
          <a:solidFill>
            <a:srgbClr val="00A1DA"/>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p>
        </p:txBody>
      </p:sp>
      <p:sp>
        <p:nvSpPr>
          <p:cNvPr id="4" name="Text Placeholder 4"/>
          <p:cNvSpPr txBox="1">
            <a:spLocks/>
          </p:cNvSpPr>
          <p:nvPr/>
        </p:nvSpPr>
        <p:spPr>
          <a:xfrm>
            <a:off x="7241068" y="2001467"/>
            <a:ext cx="1272728" cy="1080120"/>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8000" dirty="0">
                <a:solidFill>
                  <a:schemeClr val="bg1"/>
                </a:solidFill>
                <a:latin typeface="Impact" panose="020B0806030902050204" pitchFamily="34" charset="0"/>
                <a:ea typeface="微软雅黑" panose="020B0503020204020204" pitchFamily="34" charset="-122"/>
              </a:rPr>
              <a:t>03</a:t>
            </a:r>
            <a:endParaRPr lang="en-GB" sz="5400" dirty="0">
              <a:solidFill>
                <a:schemeClr val="bg1"/>
              </a:solidFill>
              <a:latin typeface="Impact" panose="020B0806030902050204" pitchFamily="34" charset="0"/>
              <a:ea typeface="微软雅黑" panose="020B0503020204020204" pitchFamily="34" charset="-122"/>
            </a:endParaRPr>
          </a:p>
        </p:txBody>
      </p:sp>
      <p:sp>
        <p:nvSpPr>
          <p:cNvPr id="5" name="TextBox 4"/>
          <p:cNvSpPr txBox="1"/>
          <p:nvPr/>
        </p:nvSpPr>
        <p:spPr>
          <a:xfrm>
            <a:off x="3450356" y="2135440"/>
            <a:ext cx="3651772" cy="623250"/>
          </a:xfrm>
          <a:prstGeom prst="rect">
            <a:avLst/>
          </a:prstGeom>
          <a:noFill/>
        </p:spPr>
        <p:txBody>
          <a:bodyPr wrap="square" lIns="68584" tIns="34291" rIns="68584" bIns="34291" rtlCol="0">
            <a:spAutoFit/>
          </a:bodyPr>
          <a:lstStyle/>
          <a:p>
            <a:pPr algn="ctr" eaLnBrk="0" hangingPunct="0"/>
            <a:r>
              <a:rPr lang="zh-CN" altLang="en-US" sz="3600" b="1" dirty="0">
                <a:solidFill>
                  <a:schemeClr val="bg1"/>
                </a:solidFill>
                <a:latin typeface="微软雅黑" pitchFamily="34" charset="-122"/>
                <a:ea typeface="微软雅黑" pitchFamily="34" charset="-122"/>
                <a:sym typeface="微软雅黑" pitchFamily="34" charset="-122"/>
              </a:rPr>
              <a:t>延期申报业务</a:t>
            </a:r>
          </a:p>
        </p:txBody>
      </p:sp>
      <p:sp>
        <p:nvSpPr>
          <p:cNvPr id="21" name="TextBox 20"/>
          <p:cNvSpPr txBox="1"/>
          <p:nvPr/>
        </p:nvSpPr>
        <p:spPr>
          <a:xfrm>
            <a:off x="4026420" y="2633371"/>
            <a:ext cx="3075708" cy="346251"/>
          </a:xfrm>
          <a:prstGeom prst="rect">
            <a:avLst/>
          </a:prstGeom>
          <a:noFill/>
        </p:spPr>
        <p:txBody>
          <a:bodyPr wrap="square" lIns="68584" tIns="34291" rIns="68584" bIns="34291" rtlCol="0">
            <a:spAutoFit/>
          </a:bodyPr>
          <a:lstStyle/>
          <a:p>
            <a:pPr algn="r" eaLnBrk="0" hangingPunct="0"/>
            <a:r>
              <a:rPr lang="zh-CN" altLang="en-US" dirty="0">
                <a:solidFill>
                  <a:schemeClr val="bg1"/>
                </a:solidFill>
                <a:latin typeface="微软雅黑" pitchFamily="34" charset="-122"/>
                <a:ea typeface="微软雅黑" pitchFamily="34" charset="-122"/>
                <a:sym typeface="微软雅黑" pitchFamily="34" charset="-122"/>
              </a:rPr>
              <a:t>常见问题</a:t>
            </a:r>
          </a:p>
        </p:txBody>
      </p:sp>
      <p:grpSp>
        <p:nvGrpSpPr>
          <p:cNvPr id="3" name="组合 26"/>
          <p:cNvGrpSpPr/>
          <p:nvPr/>
        </p:nvGrpSpPr>
        <p:grpSpPr>
          <a:xfrm>
            <a:off x="827585" y="1505590"/>
            <a:ext cx="2096339" cy="2089241"/>
            <a:chOff x="755650" y="852488"/>
            <a:chExt cx="2344738" cy="2336800"/>
          </a:xfrm>
        </p:grpSpPr>
        <p:sp>
          <p:nvSpPr>
            <p:cNvPr id="24" name="Freeform 5"/>
            <p:cNvSpPr>
              <a:spLocks noEditPoints="1"/>
            </p:cNvSpPr>
            <p:nvPr/>
          </p:nvSpPr>
          <p:spPr bwMode="auto">
            <a:xfrm>
              <a:off x="755650" y="852488"/>
              <a:ext cx="2344738" cy="2336800"/>
            </a:xfrm>
            <a:custGeom>
              <a:avLst/>
              <a:gdLst>
                <a:gd name="T0" fmla="*/ 325 w 3063"/>
                <a:gd name="T1" fmla="*/ 1531 h 3056"/>
                <a:gd name="T2" fmla="*/ 1531 w 3063"/>
                <a:gd name="T3" fmla="*/ 325 h 3056"/>
                <a:gd name="T4" fmla="*/ 2738 w 3063"/>
                <a:gd name="T5" fmla="*/ 1531 h 3056"/>
                <a:gd name="T6" fmla="*/ 1531 w 3063"/>
                <a:gd name="T7" fmla="*/ 2737 h 3056"/>
                <a:gd name="T8" fmla="*/ 325 w 3063"/>
                <a:gd name="T9" fmla="*/ 1531 h 3056"/>
                <a:gd name="T10" fmla="*/ 1291 w 3063"/>
                <a:gd name="T11" fmla="*/ 246 h 3056"/>
                <a:gd name="T12" fmla="*/ 1115 w 3063"/>
                <a:gd name="T13" fmla="*/ 57 h 3056"/>
                <a:gd name="T14" fmla="*/ 846 w 3063"/>
                <a:gd name="T15" fmla="*/ 162 h 3056"/>
                <a:gd name="T16" fmla="*/ 843 w 3063"/>
                <a:gd name="T17" fmla="*/ 419 h 3056"/>
                <a:gd name="T18" fmla="*/ 611 w 3063"/>
                <a:gd name="T19" fmla="*/ 307 h 3056"/>
                <a:gd name="T20" fmla="*/ 398 w 3063"/>
                <a:gd name="T21" fmla="*/ 502 h 3056"/>
                <a:gd name="T22" fmla="*/ 488 w 3063"/>
                <a:gd name="T23" fmla="*/ 743 h 3056"/>
                <a:gd name="T24" fmla="*/ 231 w 3063"/>
                <a:gd name="T25" fmla="*/ 722 h 3056"/>
                <a:gd name="T26" fmla="*/ 102 w 3063"/>
                <a:gd name="T27" fmla="*/ 981 h 3056"/>
                <a:gd name="T28" fmla="*/ 274 w 3063"/>
                <a:gd name="T29" fmla="*/ 1173 h 3056"/>
                <a:gd name="T30" fmla="*/ 27 w 3063"/>
                <a:gd name="T31" fmla="*/ 1247 h 3056"/>
                <a:gd name="T32" fmla="*/ 0 w 3063"/>
                <a:gd name="T33" fmla="*/ 1531 h 3056"/>
                <a:gd name="T34" fmla="*/ 0 w 3063"/>
                <a:gd name="T35" fmla="*/ 1535 h 3056"/>
                <a:gd name="T36" fmla="*/ 229 w 3063"/>
                <a:gd name="T37" fmla="*/ 1652 h 3056"/>
                <a:gd name="T38" fmla="*/ 26 w 3063"/>
                <a:gd name="T39" fmla="*/ 1809 h 3056"/>
                <a:gd name="T40" fmla="*/ 105 w 3063"/>
                <a:gd name="T41" fmla="*/ 2087 h 3056"/>
                <a:gd name="T42" fmla="*/ 361 w 3063"/>
                <a:gd name="T43" fmla="*/ 2114 h 3056"/>
                <a:gd name="T44" fmla="*/ 228 w 3063"/>
                <a:gd name="T45" fmla="*/ 2334 h 3056"/>
                <a:gd name="T46" fmla="*/ 402 w 3063"/>
                <a:gd name="T47" fmla="*/ 2565 h 3056"/>
                <a:gd name="T48" fmla="*/ 651 w 3063"/>
                <a:gd name="T49" fmla="*/ 2498 h 3056"/>
                <a:gd name="T50" fmla="*/ 606 w 3063"/>
                <a:gd name="T51" fmla="*/ 2751 h 3056"/>
                <a:gd name="T52" fmla="*/ 852 w 3063"/>
                <a:gd name="T53" fmla="*/ 2904 h 3056"/>
                <a:gd name="T54" fmla="*/ 1059 w 3063"/>
                <a:gd name="T55" fmla="*/ 2751 h 3056"/>
                <a:gd name="T56" fmla="*/ 1109 w 3063"/>
                <a:gd name="T57" fmla="*/ 3003 h 3056"/>
                <a:gd name="T58" fmla="*/ 1394 w 3063"/>
                <a:gd name="T59" fmla="*/ 3056 h 3056"/>
                <a:gd name="T60" fmla="*/ 1531 w 3063"/>
                <a:gd name="T61" fmla="*/ 2839 h 3056"/>
                <a:gd name="T62" fmla="*/ 1669 w 3063"/>
                <a:gd name="T63" fmla="*/ 3056 h 3056"/>
                <a:gd name="T64" fmla="*/ 1954 w 3063"/>
                <a:gd name="T65" fmla="*/ 3003 h 3056"/>
                <a:gd name="T66" fmla="*/ 2004 w 3063"/>
                <a:gd name="T67" fmla="*/ 2751 h 3056"/>
                <a:gd name="T68" fmla="*/ 2211 w 3063"/>
                <a:gd name="T69" fmla="*/ 2904 h 3056"/>
                <a:gd name="T70" fmla="*/ 2457 w 3063"/>
                <a:gd name="T71" fmla="*/ 2751 h 3056"/>
                <a:gd name="T72" fmla="*/ 2412 w 3063"/>
                <a:gd name="T73" fmla="*/ 2498 h 3056"/>
                <a:gd name="T74" fmla="*/ 2661 w 3063"/>
                <a:gd name="T75" fmla="*/ 2565 h 3056"/>
                <a:gd name="T76" fmla="*/ 2835 w 3063"/>
                <a:gd name="T77" fmla="*/ 2334 h 3056"/>
                <a:gd name="T78" fmla="*/ 2702 w 3063"/>
                <a:gd name="T79" fmla="*/ 2114 h 3056"/>
                <a:gd name="T80" fmla="*/ 2958 w 3063"/>
                <a:gd name="T81" fmla="*/ 2087 h 3056"/>
                <a:gd name="T82" fmla="*/ 3037 w 3063"/>
                <a:gd name="T83" fmla="*/ 1809 h 3056"/>
                <a:gd name="T84" fmla="*/ 2834 w 3063"/>
                <a:gd name="T85" fmla="*/ 1652 h 3056"/>
                <a:gd name="T86" fmla="*/ 3063 w 3063"/>
                <a:gd name="T87" fmla="*/ 1535 h 3056"/>
                <a:gd name="T88" fmla="*/ 3063 w 3063"/>
                <a:gd name="T89" fmla="*/ 1531 h 3056"/>
                <a:gd name="T90" fmla="*/ 3036 w 3063"/>
                <a:gd name="T91" fmla="*/ 1247 h 3056"/>
                <a:gd name="T92" fmla="*/ 2789 w 3063"/>
                <a:gd name="T93" fmla="*/ 1173 h 3056"/>
                <a:gd name="T94" fmla="*/ 2961 w 3063"/>
                <a:gd name="T95" fmla="*/ 981 h 3056"/>
                <a:gd name="T96" fmla="*/ 2832 w 3063"/>
                <a:gd name="T97" fmla="*/ 722 h 3056"/>
                <a:gd name="T98" fmla="*/ 2575 w 3063"/>
                <a:gd name="T99" fmla="*/ 743 h 3056"/>
                <a:gd name="T100" fmla="*/ 2665 w 3063"/>
                <a:gd name="T101" fmla="*/ 502 h 3056"/>
                <a:gd name="T102" fmla="*/ 2451 w 3063"/>
                <a:gd name="T103" fmla="*/ 307 h 3056"/>
                <a:gd name="T104" fmla="*/ 2220 w 3063"/>
                <a:gd name="T105" fmla="*/ 419 h 3056"/>
                <a:gd name="T106" fmla="*/ 2217 w 3063"/>
                <a:gd name="T107" fmla="*/ 162 h 3056"/>
                <a:gd name="T108" fmla="*/ 1948 w 3063"/>
                <a:gd name="T109" fmla="*/ 57 h 3056"/>
                <a:gd name="T110" fmla="*/ 1772 w 3063"/>
                <a:gd name="T111" fmla="*/ 246 h 3056"/>
                <a:gd name="T112" fmla="*/ 1676 w 3063"/>
                <a:gd name="T113" fmla="*/ 7 h 3056"/>
                <a:gd name="T114" fmla="*/ 1531 w 3063"/>
                <a:gd name="T115" fmla="*/ 0 h 3056"/>
                <a:gd name="T116" fmla="*/ 1387 w 3063"/>
                <a:gd name="T117" fmla="*/ 7 h 3056"/>
                <a:gd name="T118" fmla="*/ 1291 w 3063"/>
                <a:gd name="T119" fmla="*/ 246 h 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63" h="3056">
                  <a:moveTo>
                    <a:pt x="325" y="1531"/>
                  </a:moveTo>
                  <a:cubicBezTo>
                    <a:pt x="325" y="865"/>
                    <a:pt x="865" y="325"/>
                    <a:pt x="1531" y="325"/>
                  </a:cubicBezTo>
                  <a:cubicBezTo>
                    <a:pt x="2198" y="325"/>
                    <a:pt x="2738" y="865"/>
                    <a:pt x="2738" y="1531"/>
                  </a:cubicBezTo>
                  <a:cubicBezTo>
                    <a:pt x="2738" y="2197"/>
                    <a:pt x="2198" y="2737"/>
                    <a:pt x="1531" y="2737"/>
                  </a:cubicBezTo>
                  <a:cubicBezTo>
                    <a:pt x="865" y="2737"/>
                    <a:pt x="325" y="2197"/>
                    <a:pt x="325" y="1531"/>
                  </a:cubicBezTo>
                  <a:close/>
                  <a:moveTo>
                    <a:pt x="1291" y="246"/>
                  </a:moveTo>
                  <a:cubicBezTo>
                    <a:pt x="1115" y="57"/>
                    <a:pt x="1115" y="57"/>
                    <a:pt x="1115" y="57"/>
                  </a:cubicBezTo>
                  <a:cubicBezTo>
                    <a:pt x="1022" y="84"/>
                    <a:pt x="932" y="119"/>
                    <a:pt x="846" y="162"/>
                  </a:cubicBezTo>
                  <a:cubicBezTo>
                    <a:pt x="843" y="419"/>
                    <a:pt x="843" y="419"/>
                    <a:pt x="843" y="419"/>
                  </a:cubicBezTo>
                  <a:cubicBezTo>
                    <a:pt x="611" y="307"/>
                    <a:pt x="611" y="307"/>
                    <a:pt x="611" y="307"/>
                  </a:cubicBezTo>
                  <a:cubicBezTo>
                    <a:pt x="534" y="365"/>
                    <a:pt x="463" y="431"/>
                    <a:pt x="398" y="502"/>
                  </a:cubicBezTo>
                  <a:cubicBezTo>
                    <a:pt x="488" y="743"/>
                    <a:pt x="488" y="743"/>
                    <a:pt x="488" y="743"/>
                  </a:cubicBezTo>
                  <a:cubicBezTo>
                    <a:pt x="231" y="722"/>
                    <a:pt x="231" y="722"/>
                    <a:pt x="231" y="722"/>
                  </a:cubicBezTo>
                  <a:cubicBezTo>
                    <a:pt x="181" y="804"/>
                    <a:pt x="137" y="890"/>
                    <a:pt x="102" y="981"/>
                  </a:cubicBezTo>
                  <a:cubicBezTo>
                    <a:pt x="274" y="1173"/>
                    <a:pt x="274" y="1173"/>
                    <a:pt x="274" y="1173"/>
                  </a:cubicBezTo>
                  <a:cubicBezTo>
                    <a:pt x="27" y="1247"/>
                    <a:pt x="27" y="1247"/>
                    <a:pt x="27" y="1247"/>
                  </a:cubicBezTo>
                  <a:cubicBezTo>
                    <a:pt x="9" y="1339"/>
                    <a:pt x="0" y="1434"/>
                    <a:pt x="0" y="1531"/>
                  </a:cubicBezTo>
                  <a:cubicBezTo>
                    <a:pt x="0" y="1532"/>
                    <a:pt x="0" y="1533"/>
                    <a:pt x="0" y="1535"/>
                  </a:cubicBezTo>
                  <a:cubicBezTo>
                    <a:pt x="229" y="1652"/>
                    <a:pt x="229" y="1652"/>
                    <a:pt x="229" y="1652"/>
                  </a:cubicBezTo>
                  <a:cubicBezTo>
                    <a:pt x="26" y="1809"/>
                    <a:pt x="26" y="1809"/>
                    <a:pt x="26" y="1809"/>
                  </a:cubicBezTo>
                  <a:cubicBezTo>
                    <a:pt x="43" y="1906"/>
                    <a:pt x="70" y="1999"/>
                    <a:pt x="105" y="2087"/>
                  </a:cubicBezTo>
                  <a:cubicBezTo>
                    <a:pt x="361" y="2114"/>
                    <a:pt x="361" y="2114"/>
                    <a:pt x="361" y="2114"/>
                  </a:cubicBezTo>
                  <a:cubicBezTo>
                    <a:pt x="228" y="2334"/>
                    <a:pt x="228" y="2334"/>
                    <a:pt x="228" y="2334"/>
                  </a:cubicBezTo>
                  <a:cubicBezTo>
                    <a:pt x="279" y="2417"/>
                    <a:pt x="337" y="2494"/>
                    <a:pt x="402" y="2565"/>
                  </a:cubicBezTo>
                  <a:cubicBezTo>
                    <a:pt x="651" y="2498"/>
                    <a:pt x="651" y="2498"/>
                    <a:pt x="651" y="2498"/>
                  </a:cubicBezTo>
                  <a:cubicBezTo>
                    <a:pt x="606" y="2751"/>
                    <a:pt x="606" y="2751"/>
                    <a:pt x="606" y="2751"/>
                  </a:cubicBezTo>
                  <a:cubicBezTo>
                    <a:pt x="683" y="2809"/>
                    <a:pt x="765" y="2860"/>
                    <a:pt x="852" y="2904"/>
                  </a:cubicBezTo>
                  <a:cubicBezTo>
                    <a:pt x="1059" y="2751"/>
                    <a:pt x="1059" y="2751"/>
                    <a:pt x="1059" y="2751"/>
                  </a:cubicBezTo>
                  <a:cubicBezTo>
                    <a:pt x="1109" y="3003"/>
                    <a:pt x="1109" y="3003"/>
                    <a:pt x="1109" y="3003"/>
                  </a:cubicBezTo>
                  <a:cubicBezTo>
                    <a:pt x="1201" y="3030"/>
                    <a:pt x="1296" y="3048"/>
                    <a:pt x="1394" y="3056"/>
                  </a:cubicBezTo>
                  <a:cubicBezTo>
                    <a:pt x="1531" y="2839"/>
                    <a:pt x="1531" y="2839"/>
                    <a:pt x="1531" y="2839"/>
                  </a:cubicBezTo>
                  <a:cubicBezTo>
                    <a:pt x="1669" y="3056"/>
                    <a:pt x="1669" y="3056"/>
                    <a:pt x="1669" y="3056"/>
                  </a:cubicBezTo>
                  <a:cubicBezTo>
                    <a:pt x="1767" y="3048"/>
                    <a:pt x="1862" y="3030"/>
                    <a:pt x="1954" y="3003"/>
                  </a:cubicBezTo>
                  <a:cubicBezTo>
                    <a:pt x="2004" y="2751"/>
                    <a:pt x="2004" y="2751"/>
                    <a:pt x="2004" y="2751"/>
                  </a:cubicBezTo>
                  <a:cubicBezTo>
                    <a:pt x="2211" y="2904"/>
                    <a:pt x="2211" y="2904"/>
                    <a:pt x="2211" y="2904"/>
                  </a:cubicBezTo>
                  <a:cubicBezTo>
                    <a:pt x="2298" y="2860"/>
                    <a:pt x="2380" y="2809"/>
                    <a:pt x="2457" y="2751"/>
                  </a:cubicBezTo>
                  <a:cubicBezTo>
                    <a:pt x="2412" y="2498"/>
                    <a:pt x="2412" y="2498"/>
                    <a:pt x="2412" y="2498"/>
                  </a:cubicBezTo>
                  <a:cubicBezTo>
                    <a:pt x="2661" y="2565"/>
                    <a:pt x="2661" y="2565"/>
                    <a:pt x="2661" y="2565"/>
                  </a:cubicBezTo>
                  <a:cubicBezTo>
                    <a:pt x="2726" y="2494"/>
                    <a:pt x="2784" y="2417"/>
                    <a:pt x="2835" y="2334"/>
                  </a:cubicBezTo>
                  <a:cubicBezTo>
                    <a:pt x="2702" y="2114"/>
                    <a:pt x="2702" y="2114"/>
                    <a:pt x="2702" y="2114"/>
                  </a:cubicBezTo>
                  <a:cubicBezTo>
                    <a:pt x="2958" y="2087"/>
                    <a:pt x="2958" y="2087"/>
                    <a:pt x="2958" y="2087"/>
                  </a:cubicBezTo>
                  <a:cubicBezTo>
                    <a:pt x="2993" y="1999"/>
                    <a:pt x="3020" y="1906"/>
                    <a:pt x="3037" y="1809"/>
                  </a:cubicBezTo>
                  <a:cubicBezTo>
                    <a:pt x="2834" y="1652"/>
                    <a:pt x="2834" y="1652"/>
                    <a:pt x="2834" y="1652"/>
                  </a:cubicBezTo>
                  <a:cubicBezTo>
                    <a:pt x="3063" y="1535"/>
                    <a:pt x="3063" y="1535"/>
                    <a:pt x="3063" y="1535"/>
                  </a:cubicBezTo>
                  <a:cubicBezTo>
                    <a:pt x="3063" y="1533"/>
                    <a:pt x="3063" y="1532"/>
                    <a:pt x="3063" y="1531"/>
                  </a:cubicBezTo>
                  <a:cubicBezTo>
                    <a:pt x="3063" y="1434"/>
                    <a:pt x="3054" y="1339"/>
                    <a:pt x="3036" y="1247"/>
                  </a:cubicBezTo>
                  <a:cubicBezTo>
                    <a:pt x="2789" y="1173"/>
                    <a:pt x="2789" y="1173"/>
                    <a:pt x="2789" y="1173"/>
                  </a:cubicBezTo>
                  <a:cubicBezTo>
                    <a:pt x="2961" y="981"/>
                    <a:pt x="2961" y="981"/>
                    <a:pt x="2961" y="981"/>
                  </a:cubicBezTo>
                  <a:cubicBezTo>
                    <a:pt x="2926" y="890"/>
                    <a:pt x="2883" y="804"/>
                    <a:pt x="2832" y="722"/>
                  </a:cubicBezTo>
                  <a:cubicBezTo>
                    <a:pt x="2575" y="743"/>
                    <a:pt x="2575" y="743"/>
                    <a:pt x="2575" y="743"/>
                  </a:cubicBezTo>
                  <a:cubicBezTo>
                    <a:pt x="2665" y="502"/>
                    <a:pt x="2665" y="502"/>
                    <a:pt x="2665" y="502"/>
                  </a:cubicBezTo>
                  <a:cubicBezTo>
                    <a:pt x="2600" y="431"/>
                    <a:pt x="2529" y="365"/>
                    <a:pt x="2451" y="307"/>
                  </a:cubicBezTo>
                  <a:cubicBezTo>
                    <a:pt x="2220" y="419"/>
                    <a:pt x="2220" y="419"/>
                    <a:pt x="2220" y="419"/>
                  </a:cubicBezTo>
                  <a:cubicBezTo>
                    <a:pt x="2217" y="162"/>
                    <a:pt x="2217" y="162"/>
                    <a:pt x="2217" y="162"/>
                  </a:cubicBezTo>
                  <a:cubicBezTo>
                    <a:pt x="2131" y="119"/>
                    <a:pt x="2041" y="84"/>
                    <a:pt x="1948" y="57"/>
                  </a:cubicBezTo>
                  <a:cubicBezTo>
                    <a:pt x="1772" y="246"/>
                    <a:pt x="1772" y="246"/>
                    <a:pt x="1772" y="246"/>
                  </a:cubicBezTo>
                  <a:cubicBezTo>
                    <a:pt x="1676" y="7"/>
                    <a:pt x="1676" y="7"/>
                    <a:pt x="1676" y="7"/>
                  </a:cubicBezTo>
                  <a:cubicBezTo>
                    <a:pt x="1628" y="2"/>
                    <a:pt x="1580" y="0"/>
                    <a:pt x="1531" y="0"/>
                  </a:cubicBezTo>
                  <a:cubicBezTo>
                    <a:pt x="1483" y="0"/>
                    <a:pt x="1435" y="2"/>
                    <a:pt x="1387" y="7"/>
                  </a:cubicBezTo>
                  <a:lnTo>
                    <a:pt x="1291" y="246"/>
                  </a:lnTo>
                  <a:close/>
                </a:path>
              </a:pathLst>
            </a:custGeom>
            <a:solidFill>
              <a:schemeClr val="bg1">
                <a:lumMod val="9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25" name="Oval 6"/>
            <p:cNvSpPr>
              <a:spLocks noChangeArrowheads="1"/>
            </p:cNvSpPr>
            <p:nvPr/>
          </p:nvSpPr>
          <p:spPr bwMode="auto">
            <a:xfrm>
              <a:off x="1292225" y="1420813"/>
              <a:ext cx="1268413" cy="1241425"/>
            </a:xfrm>
            <a:prstGeom prst="ellipse">
              <a:avLst/>
            </a:prstGeom>
            <a:solidFill>
              <a:srgbClr val="FFFFFF"/>
            </a:solidFill>
            <a:ln>
              <a:noFill/>
            </a:ln>
            <a:effectLst>
              <a:outerShdw blurRad="50800" dist="38100" dir="5400000" algn="t"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7"/>
            <p:cNvSpPr>
              <a:spLocks noEditPoints="1"/>
            </p:cNvSpPr>
            <p:nvPr/>
          </p:nvSpPr>
          <p:spPr bwMode="auto">
            <a:xfrm>
              <a:off x="1295400" y="1473201"/>
              <a:ext cx="1263650" cy="1104900"/>
            </a:xfrm>
            <a:custGeom>
              <a:avLst/>
              <a:gdLst>
                <a:gd name="T0" fmla="*/ 1087 w 1650"/>
                <a:gd name="T1" fmla="*/ 1248 h 1445"/>
                <a:gd name="T2" fmla="*/ 1090 w 1650"/>
                <a:gd name="T3" fmla="*/ 1249 h 1445"/>
                <a:gd name="T4" fmla="*/ 1102 w 1650"/>
                <a:gd name="T5" fmla="*/ 1246 h 1445"/>
                <a:gd name="T6" fmla="*/ 1096 w 1650"/>
                <a:gd name="T7" fmla="*/ 1234 h 1445"/>
                <a:gd name="T8" fmla="*/ 1099 w 1650"/>
                <a:gd name="T9" fmla="*/ 1230 h 1445"/>
                <a:gd name="T10" fmla="*/ 1624 w 1650"/>
                <a:gd name="T11" fmla="*/ 904 h 1445"/>
                <a:gd name="T12" fmla="*/ 47 w 1650"/>
                <a:gd name="T13" fmla="*/ 668 h 1445"/>
                <a:gd name="T14" fmla="*/ 7 w 1650"/>
                <a:gd name="T15" fmla="*/ 643 h 1445"/>
                <a:gd name="T16" fmla="*/ 9 w 1650"/>
                <a:gd name="T17" fmla="*/ 747 h 1445"/>
                <a:gd name="T18" fmla="*/ 880 w 1650"/>
                <a:gd name="T19" fmla="*/ 583 h 1445"/>
                <a:gd name="T20" fmla="*/ 740 w 1650"/>
                <a:gd name="T21" fmla="*/ 410 h 1445"/>
                <a:gd name="T22" fmla="*/ 1216 w 1650"/>
                <a:gd name="T23" fmla="*/ 522 h 1445"/>
                <a:gd name="T24" fmla="*/ 1198 w 1650"/>
                <a:gd name="T25" fmla="*/ 507 h 1445"/>
                <a:gd name="T26" fmla="*/ 675 w 1650"/>
                <a:gd name="T27" fmla="*/ 509 h 1445"/>
                <a:gd name="T28" fmla="*/ 707 w 1650"/>
                <a:gd name="T29" fmla="*/ 504 h 1445"/>
                <a:gd name="T30" fmla="*/ 710 w 1650"/>
                <a:gd name="T31" fmla="*/ 501 h 1445"/>
                <a:gd name="T32" fmla="*/ 805 w 1650"/>
                <a:gd name="T33" fmla="*/ 478 h 1445"/>
                <a:gd name="T34" fmla="*/ 798 w 1650"/>
                <a:gd name="T35" fmla="*/ 478 h 1445"/>
                <a:gd name="T36" fmla="*/ 800 w 1650"/>
                <a:gd name="T37" fmla="*/ 478 h 1445"/>
                <a:gd name="T38" fmla="*/ 801 w 1650"/>
                <a:gd name="T39" fmla="*/ 478 h 1445"/>
                <a:gd name="T40" fmla="*/ 806 w 1650"/>
                <a:gd name="T41" fmla="*/ 443 h 1445"/>
                <a:gd name="T42" fmla="*/ 936 w 1650"/>
                <a:gd name="T43" fmla="*/ 312 h 1445"/>
                <a:gd name="T44" fmla="*/ 980 w 1650"/>
                <a:gd name="T45" fmla="*/ 289 h 1445"/>
                <a:gd name="T46" fmla="*/ 1002 w 1650"/>
                <a:gd name="T47" fmla="*/ 294 h 1445"/>
                <a:gd name="T48" fmla="*/ 1032 w 1650"/>
                <a:gd name="T49" fmla="*/ 228 h 1445"/>
                <a:gd name="T50" fmla="*/ 1031 w 1650"/>
                <a:gd name="T51" fmla="*/ 227 h 1445"/>
                <a:gd name="T52" fmla="*/ 878 w 1650"/>
                <a:gd name="T53" fmla="*/ 333 h 1445"/>
                <a:gd name="T54" fmla="*/ 1122 w 1650"/>
                <a:gd name="T55" fmla="*/ 486 h 1445"/>
                <a:gd name="T56" fmla="*/ 840 w 1650"/>
                <a:gd name="T57" fmla="*/ 120 h 1445"/>
                <a:gd name="T58" fmla="*/ 879 w 1650"/>
                <a:gd name="T59" fmla="*/ 104 h 1445"/>
                <a:gd name="T60" fmla="*/ 536 w 1650"/>
                <a:gd name="T61" fmla="*/ 202 h 1445"/>
                <a:gd name="T62" fmla="*/ 530 w 1650"/>
                <a:gd name="T63" fmla="*/ 201 h 1445"/>
                <a:gd name="T64" fmla="*/ 617 w 1650"/>
                <a:gd name="T65" fmla="*/ 160 h 1445"/>
                <a:gd name="T66" fmla="*/ 612 w 1650"/>
                <a:gd name="T67" fmla="*/ 188 h 1445"/>
                <a:gd name="T68" fmla="*/ 1073 w 1650"/>
                <a:gd name="T69" fmla="*/ 700 h 1445"/>
                <a:gd name="T70" fmla="*/ 611 w 1650"/>
                <a:gd name="T71" fmla="*/ 657 h 1445"/>
                <a:gd name="T72" fmla="*/ 1200 w 1650"/>
                <a:gd name="T73" fmla="*/ 560 h 1445"/>
                <a:gd name="T74" fmla="*/ 348 w 1650"/>
                <a:gd name="T75" fmla="*/ 148 h 1445"/>
                <a:gd name="T76" fmla="*/ 136 w 1650"/>
                <a:gd name="T77" fmla="*/ 348 h 1445"/>
                <a:gd name="T78" fmla="*/ 157 w 1650"/>
                <a:gd name="T79" fmla="*/ 360 h 1445"/>
                <a:gd name="T80" fmla="*/ 161 w 1650"/>
                <a:gd name="T81" fmla="*/ 364 h 1445"/>
                <a:gd name="T82" fmla="*/ 199 w 1650"/>
                <a:gd name="T83" fmla="*/ 261 h 1445"/>
                <a:gd name="T84" fmla="*/ 152 w 1650"/>
                <a:gd name="T85" fmla="*/ 328 h 1445"/>
                <a:gd name="T86" fmla="*/ 208 w 1650"/>
                <a:gd name="T87" fmla="*/ 217 h 1445"/>
                <a:gd name="T88" fmla="*/ 315 w 1650"/>
                <a:gd name="T89" fmla="*/ 239 h 1445"/>
                <a:gd name="T90" fmla="*/ 324 w 1650"/>
                <a:gd name="T91" fmla="*/ 235 h 1445"/>
                <a:gd name="T92" fmla="*/ 318 w 1650"/>
                <a:gd name="T93" fmla="*/ 109 h 1445"/>
                <a:gd name="T94" fmla="*/ 394 w 1650"/>
                <a:gd name="T95" fmla="*/ 64 h 1445"/>
                <a:gd name="T96" fmla="*/ 451 w 1650"/>
                <a:gd name="T97" fmla="*/ 27 h 1445"/>
                <a:gd name="T98" fmla="*/ 447 w 1650"/>
                <a:gd name="T99" fmla="*/ 55 h 1445"/>
                <a:gd name="T100" fmla="*/ 466 w 1650"/>
                <a:gd name="T101" fmla="*/ 72 h 1445"/>
                <a:gd name="T102" fmla="*/ 1387 w 1650"/>
                <a:gd name="T103" fmla="*/ 395 h 1445"/>
                <a:gd name="T104" fmla="*/ 1435 w 1650"/>
                <a:gd name="T105" fmla="*/ 253 h 1445"/>
                <a:gd name="T106" fmla="*/ 1187 w 1650"/>
                <a:gd name="T107" fmla="*/ 176 h 1445"/>
                <a:gd name="T108" fmla="*/ 1186 w 1650"/>
                <a:gd name="T109" fmla="*/ 177 h 1445"/>
                <a:gd name="T110" fmla="*/ 1183 w 1650"/>
                <a:gd name="T111" fmla="*/ 178 h 1445"/>
                <a:gd name="T112" fmla="*/ 1220 w 1650"/>
                <a:gd name="T113" fmla="*/ 55 h 1445"/>
                <a:gd name="T114" fmla="*/ 1169 w 1650"/>
                <a:gd name="T115" fmla="*/ 114 h 1445"/>
                <a:gd name="T116" fmla="*/ 1184 w 1650"/>
                <a:gd name="T117" fmla="*/ 119 h 1445"/>
                <a:gd name="T118" fmla="*/ 1211 w 1650"/>
                <a:gd name="T119" fmla="*/ 46 h 1445"/>
                <a:gd name="T120" fmla="*/ 1288 w 1650"/>
                <a:gd name="T121" fmla="*/ 452 h 1445"/>
                <a:gd name="T122" fmla="*/ 1114 w 1650"/>
                <a:gd name="T123" fmla="*/ 44 h 1445"/>
                <a:gd name="T124" fmla="*/ 526 w 1650"/>
                <a:gd name="T125" fmla="*/ 82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0" h="1445">
                  <a:moveTo>
                    <a:pt x="1237" y="1254"/>
                  </a:moveTo>
                  <a:cubicBezTo>
                    <a:pt x="1246" y="1246"/>
                    <a:pt x="1246" y="1246"/>
                    <a:pt x="1246" y="1246"/>
                  </a:cubicBezTo>
                  <a:cubicBezTo>
                    <a:pt x="1237" y="1254"/>
                    <a:pt x="1237" y="1254"/>
                    <a:pt x="1237" y="1254"/>
                  </a:cubicBezTo>
                  <a:moveTo>
                    <a:pt x="1246" y="1246"/>
                  </a:moveTo>
                  <a:cubicBezTo>
                    <a:pt x="1247" y="1244"/>
                    <a:pt x="1247" y="1241"/>
                    <a:pt x="1248" y="1239"/>
                  </a:cubicBezTo>
                  <a:cubicBezTo>
                    <a:pt x="1248" y="1218"/>
                    <a:pt x="1248" y="1218"/>
                    <a:pt x="1248" y="1218"/>
                  </a:cubicBezTo>
                  <a:cubicBezTo>
                    <a:pt x="1246" y="1219"/>
                    <a:pt x="1244" y="1219"/>
                    <a:pt x="1242" y="1220"/>
                  </a:cubicBezTo>
                  <a:cubicBezTo>
                    <a:pt x="1231" y="1235"/>
                    <a:pt x="1231" y="1235"/>
                    <a:pt x="1231" y="1235"/>
                  </a:cubicBezTo>
                  <a:cubicBezTo>
                    <a:pt x="1222" y="1244"/>
                    <a:pt x="1222" y="1244"/>
                    <a:pt x="1222" y="1244"/>
                  </a:cubicBezTo>
                  <a:cubicBezTo>
                    <a:pt x="1214" y="1252"/>
                    <a:pt x="1214" y="1252"/>
                    <a:pt x="1214" y="1252"/>
                  </a:cubicBezTo>
                  <a:cubicBezTo>
                    <a:pt x="1205" y="1260"/>
                    <a:pt x="1205" y="1260"/>
                    <a:pt x="1205" y="1260"/>
                  </a:cubicBezTo>
                  <a:cubicBezTo>
                    <a:pt x="1199" y="1261"/>
                    <a:pt x="1192" y="1262"/>
                    <a:pt x="1186" y="1263"/>
                  </a:cubicBezTo>
                  <a:cubicBezTo>
                    <a:pt x="1182" y="1275"/>
                    <a:pt x="1179" y="1286"/>
                    <a:pt x="1175" y="1297"/>
                  </a:cubicBezTo>
                  <a:cubicBezTo>
                    <a:pt x="1171" y="1307"/>
                    <a:pt x="1170" y="1309"/>
                    <a:pt x="1161" y="1317"/>
                  </a:cubicBezTo>
                  <a:cubicBezTo>
                    <a:pt x="1158" y="1319"/>
                    <a:pt x="1154" y="1322"/>
                    <a:pt x="1153" y="1325"/>
                  </a:cubicBezTo>
                  <a:cubicBezTo>
                    <a:pt x="1151" y="1333"/>
                    <a:pt x="1153" y="1345"/>
                    <a:pt x="1153" y="1354"/>
                  </a:cubicBezTo>
                  <a:cubicBezTo>
                    <a:pt x="1168" y="1348"/>
                    <a:pt x="1179" y="1344"/>
                    <a:pt x="1191" y="1332"/>
                  </a:cubicBezTo>
                  <a:cubicBezTo>
                    <a:pt x="1196" y="1328"/>
                    <a:pt x="1200" y="1319"/>
                    <a:pt x="1203" y="1315"/>
                  </a:cubicBezTo>
                  <a:cubicBezTo>
                    <a:pt x="1213" y="1296"/>
                    <a:pt x="1218" y="1290"/>
                    <a:pt x="1230" y="1276"/>
                  </a:cubicBezTo>
                  <a:cubicBezTo>
                    <a:pt x="1233" y="1269"/>
                    <a:pt x="1235" y="1261"/>
                    <a:pt x="1237" y="1254"/>
                  </a:cubicBezTo>
                  <a:cubicBezTo>
                    <a:pt x="1246" y="1246"/>
                    <a:pt x="1246" y="1246"/>
                    <a:pt x="1246" y="1246"/>
                  </a:cubicBezTo>
                  <a:moveTo>
                    <a:pt x="1205" y="1260"/>
                  </a:moveTo>
                  <a:cubicBezTo>
                    <a:pt x="1214" y="1252"/>
                    <a:pt x="1214" y="1252"/>
                    <a:pt x="1214" y="1252"/>
                  </a:cubicBezTo>
                  <a:cubicBezTo>
                    <a:pt x="1205" y="1260"/>
                    <a:pt x="1205" y="1260"/>
                    <a:pt x="1205" y="1260"/>
                  </a:cubicBezTo>
                  <a:moveTo>
                    <a:pt x="1222" y="1244"/>
                  </a:moveTo>
                  <a:cubicBezTo>
                    <a:pt x="1214" y="1252"/>
                    <a:pt x="1214" y="1252"/>
                    <a:pt x="1214" y="1252"/>
                  </a:cubicBezTo>
                  <a:cubicBezTo>
                    <a:pt x="1222" y="1244"/>
                    <a:pt x="1222" y="1244"/>
                    <a:pt x="1222" y="1244"/>
                  </a:cubicBezTo>
                  <a:moveTo>
                    <a:pt x="1231" y="1235"/>
                  </a:moveTo>
                  <a:cubicBezTo>
                    <a:pt x="1222" y="1244"/>
                    <a:pt x="1222" y="1244"/>
                    <a:pt x="1222" y="1244"/>
                  </a:cubicBezTo>
                  <a:cubicBezTo>
                    <a:pt x="1231" y="1235"/>
                    <a:pt x="1231" y="1235"/>
                    <a:pt x="1231" y="1235"/>
                  </a:cubicBezTo>
                  <a:moveTo>
                    <a:pt x="1242" y="1220"/>
                  </a:moveTo>
                  <a:cubicBezTo>
                    <a:pt x="1231" y="1235"/>
                    <a:pt x="1231" y="1235"/>
                    <a:pt x="1231" y="1235"/>
                  </a:cubicBezTo>
                  <a:cubicBezTo>
                    <a:pt x="1242" y="1220"/>
                    <a:pt x="1242" y="1220"/>
                    <a:pt x="1242" y="1220"/>
                  </a:cubicBezTo>
                  <a:cubicBezTo>
                    <a:pt x="1244" y="1219"/>
                    <a:pt x="1246" y="1219"/>
                    <a:pt x="1248" y="1218"/>
                  </a:cubicBezTo>
                  <a:cubicBezTo>
                    <a:pt x="1246" y="1219"/>
                    <a:pt x="1244" y="1219"/>
                    <a:pt x="1242" y="1220"/>
                  </a:cubicBezTo>
                  <a:moveTo>
                    <a:pt x="336" y="1197"/>
                  </a:moveTo>
                  <a:cubicBezTo>
                    <a:pt x="351" y="1166"/>
                    <a:pt x="351" y="1166"/>
                    <a:pt x="351" y="1166"/>
                  </a:cubicBezTo>
                  <a:cubicBezTo>
                    <a:pt x="351" y="1164"/>
                    <a:pt x="351" y="1164"/>
                    <a:pt x="351" y="1164"/>
                  </a:cubicBezTo>
                  <a:cubicBezTo>
                    <a:pt x="275" y="1148"/>
                    <a:pt x="209" y="1128"/>
                    <a:pt x="156" y="1105"/>
                  </a:cubicBezTo>
                  <a:cubicBezTo>
                    <a:pt x="195" y="1226"/>
                    <a:pt x="262" y="1327"/>
                    <a:pt x="350" y="1401"/>
                  </a:cubicBezTo>
                  <a:cubicBezTo>
                    <a:pt x="351" y="1401"/>
                    <a:pt x="352" y="1401"/>
                    <a:pt x="353" y="1402"/>
                  </a:cubicBezTo>
                  <a:cubicBezTo>
                    <a:pt x="351" y="1396"/>
                    <a:pt x="351" y="1396"/>
                    <a:pt x="351" y="1396"/>
                  </a:cubicBezTo>
                  <a:cubicBezTo>
                    <a:pt x="353" y="1402"/>
                    <a:pt x="353" y="1402"/>
                    <a:pt x="353" y="1402"/>
                  </a:cubicBezTo>
                  <a:cubicBezTo>
                    <a:pt x="355" y="1403"/>
                    <a:pt x="357" y="1404"/>
                    <a:pt x="360" y="1404"/>
                  </a:cubicBezTo>
                  <a:cubicBezTo>
                    <a:pt x="350" y="1393"/>
                    <a:pt x="350" y="1393"/>
                    <a:pt x="350" y="1393"/>
                  </a:cubicBezTo>
                  <a:cubicBezTo>
                    <a:pt x="329" y="1376"/>
                    <a:pt x="329" y="1376"/>
                    <a:pt x="329" y="1376"/>
                  </a:cubicBezTo>
                  <a:cubicBezTo>
                    <a:pt x="340" y="1380"/>
                    <a:pt x="340" y="1380"/>
                    <a:pt x="340" y="1380"/>
                  </a:cubicBezTo>
                  <a:cubicBezTo>
                    <a:pt x="342" y="1381"/>
                    <a:pt x="345" y="1381"/>
                    <a:pt x="347" y="1382"/>
                  </a:cubicBezTo>
                  <a:cubicBezTo>
                    <a:pt x="340" y="1369"/>
                    <a:pt x="340" y="1369"/>
                    <a:pt x="340" y="1369"/>
                  </a:cubicBezTo>
                  <a:cubicBezTo>
                    <a:pt x="339" y="1371"/>
                    <a:pt x="340" y="1373"/>
                    <a:pt x="340" y="1375"/>
                  </a:cubicBezTo>
                  <a:cubicBezTo>
                    <a:pt x="338" y="1375"/>
                    <a:pt x="336" y="1375"/>
                    <a:pt x="335" y="1374"/>
                  </a:cubicBezTo>
                  <a:cubicBezTo>
                    <a:pt x="329" y="1372"/>
                    <a:pt x="323" y="1370"/>
                    <a:pt x="318" y="1367"/>
                  </a:cubicBezTo>
                  <a:cubicBezTo>
                    <a:pt x="323" y="1370"/>
                    <a:pt x="329" y="1372"/>
                    <a:pt x="335" y="1374"/>
                  </a:cubicBezTo>
                  <a:cubicBezTo>
                    <a:pt x="337" y="1375"/>
                    <a:pt x="337" y="1375"/>
                    <a:pt x="337" y="1375"/>
                  </a:cubicBezTo>
                  <a:cubicBezTo>
                    <a:pt x="338" y="1375"/>
                    <a:pt x="338" y="1375"/>
                    <a:pt x="339" y="1376"/>
                  </a:cubicBezTo>
                  <a:cubicBezTo>
                    <a:pt x="341" y="1372"/>
                    <a:pt x="341" y="1372"/>
                    <a:pt x="333" y="1351"/>
                  </a:cubicBezTo>
                  <a:cubicBezTo>
                    <a:pt x="328" y="1337"/>
                    <a:pt x="328" y="1337"/>
                    <a:pt x="323" y="1330"/>
                  </a:cubicBezTo>
                  <a:cubicBezTo>
                    <a:pt x="324" y="1331"/>
                    <a:pt x="325" y="1333"/>
                    <a:pt x="326" y="1334"/>
                  </a:cubicBezTo>
                  <a:cubicBezTo>
                    <a:pt x="328" y="1337"/>
                    <a:pt x="328" y="1337"/>
                    <a:pt x="333" y="1351"/>
                  </a:cubicBezTo>
                  <a:cubicBezTo>
                    <a:pt x="333" y="1348"/>
                    <a:pt x="334" y="1345"/>
                    <a:pt x="335" y="1342"/>
                  </a:cubicBezTo>
                  <a:cubicBezTo>
                    <a:pt x="328" y="1331"/>
                    <a:pt x="328" y="1331"/>
                    <a:pt x="328" y="1331"/>
                  </a:cubicBezTo>
                  <a:cubicBezTo>
                    <a:pt x="326" y="1329"/>
                    <a:pt x="325" y="1327"/>
                    <a:pt x="324" y="1325"/>
                  </a:cubicBezTo>
                  <a:cubicBezTo>
                    <a:pt x="321" y="1321"/>
                    <a:pt x="318" y="1317"/>
                    <a:pt x="316" y="1313"/>
                  </a:cubicBezTo>
                  <a:cubicBezTo>
                    <a:pt x="323" y="1299"/>
                    <a:pt x="323" y="1299"/>
                    <a:pt x="323" y="1299"/>
                  </a:cubicBezTo>
                  <a:cubicBezTo>
                    <a:pt x="320" y="1299"/>
                    <a:pt x="316" y="1298"/>
                    <a:pt x="313" y="1297"/>
                  </a:cubicBezTo>
                  <a:cubicBezTo>
                    <a:pt x="313" y="1313"/>
                    <a:pt x="313" y="1313"/>
                    <a:pt x="313" y="1313"/>
                  </a:cubicBezTo>
                  <a:cubicBezTo>
                    <a:pt x="319" y="1324"/>
                    <a:pt x="319" y="1324"/>
                    <a:pt x="319" y="1324"/>
                  </a:cubicBezTo>
                  <a:cubicBezTo>
                    <a:pt x="313" y="1313"/>
                    <a:pt x="313" y="1313"/>
                    <a:pt x="313" y="1313"/>
                  </a:cubicBezTo>
                  <a:cubicBezTo>
                    <a:pt x="313" y="1297"/>
                    <a:pt x="313" y="1297"/>
                    <a:pt x="313" y="1297"/>
                  </a:cubicBezTo>
                  <a:cubicBezTo>
                    <a:pt x="316" y="1298"/>
                    <a:pt x="320" y="1299"/>
                    <a:pt x="323" y="1299"/>
                  </a:cubicBezTo>
                  <a:cubicBezTo>
                    <a:pt x="324" y="1300"/>
                    <a:pt x="326" y="1300"/>
                    <a:pt x="327" y="1301"/>
                  </a:cubicBezTo>
                  <a:cubicBezTo>
                    <a:pt x="328" y="1296"/>
                    <a:pt x="328" y="1296"/>
                    <a:pt x="328" y="1296"/>
                  </a:cubicBezTo>
                  <a:cubicBezTo>
                    <a:pt x="335" y="1298"/>
                    <a:pt x="342" y="1299"/>
                    <a:pt x="348" y="1301"/>
                  </a:cubicBezTo>
                  <a:cubicBezTo>
                    <a:pt x="337" y="1249"/>
                    <a:pt x="336" y="1244"/>
                    <a:pt x="333" y="1203"/>
                  </a:cubicBezTo>
                  <a:cubicBezTo>
                    <a:pt x="336" y="1197"/>
                    <a:pt x="336" y="1197"/>
                    <a:pt x="336" y="119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8"/>
                  </a:moveTo>
                  <a:cubicBezTo>
                    <a:pt x="1087" y="1247"/>
                    <a:pt x="1087" y="1247"/>
                    <a:pt x="1087" y="1247"/>
                  </a:cubicBezTo>
                  <a:cubicBezTo>
                    <a:pt x="1087" y="1247"/>
                    <a:pt x="1087" y="1247"/>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8" y="1248"/>
                    <a:pt x="1088" y="1248"/>
                    <a:pt x="1088" y="1248"/>
                  </a:cubicBezTo>
                  <a:cubicBezTo>
                    <a:pt x="1087" y="1248"/>
                    <a:pt x="1087" y="1248"/>
                    <a:pt x="1087"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9" y="1248"/>
                  </a:moveTo>
                  <a:cubicBezTo>
                    <a:pt x="1088" y="1248"/>
                    <a:pt x="1088" y="1248"/>
                    <a:pt x="1088" y="1248"/>
                  </a:cubicBezTo>
                  <a:cubicBezTo>
                    <a:pt x="1088" y="1248"/>
                    <a:pt x="1088"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90" y="1248"/>
                  </a:moveTo>
                  <a:cubicBezTo>
                    <a:pt x="1089" y="1248"/>
                    <a:pt x="1089" y="1248"/>
                    <a:pt x="1089" y="1248"/>
                  </a:cubicBezTo>
                  <a:cubicBezTo>
                    <a:pt x="1090" y="1248"/>
                    <a:pt x="1090" y="1248"/>
                    <a:pt x="1090" y="1248"/>
                  </a:cubicBezTo>
                  <a:moveTo>
                    <a:pt x="1090" y="1248"/>
                  </a:moveTo>
                  <a:cubicBezTo>
                    <a:pt x="1090" y="1249"/>
                    <a:pt x="1090" y="1249"/>
                    <a:pt x="1090" y="1249"/>
                  </a:cubicBezTo>
                  <a:cubicBezTo>
                    <a:pt x="1090" y="1249"/>
                    <a:pt x="1090" y="1249"/>
                    <a:pt x="1090" y="1248"/>
                  </a:cubicBezTo>
                  <a:moveTo>
                    <a:pt x="1090" y="1249"/>
                  </a:moveTo>
                  <a:cubicBezTo>
                    <a:pt x="1090" y="1249"/>
                    <a:pt x="1090" y="1249"/>
                    <a:pt x="1090" y="1249"/>
                  </a:cubicBezTo>
                  <a:cubicBezTo>
                    <a:pt x="1090" y="1249"/>
                    <a:pt x="1090" y="1249"/>
                    <a:pt x="1090" y="1249"/>
                  </a:cubicBezTo>
                  <a:moveTo>
                    <a:pt x="1090" y="1249"/>
                  </a:moveTo>
                  <a:cubicBezTo>
                    <a:pt x="1091" y="1249"/>
                    <a:pt x="1091" y="1249"/>
                    <a:pt x="1091" y="1249"/>
                  </a:cubicBezTo>
                  <a:cubicBezTo>
                    <a:pt x="1091" y="1249"/>
                    <a:pt x="1091" y="1249"/>
                    <a:pt x="1091" y="1249"/>
                  </a:cubicBezTo>
                  <a:moveTo>
                    <a:pt x="1091" y="1249"/>
                  </a:moveTo>
                  <a:cubicBezTo>
                    <a:pt x="1091" y="1250"/>
                    <a:pt x="1091" y="1250"/>
                    <a:pt x="1091" y="1250"/>
                  </a:cubicBezTo>
                  <a:cubicBezTo>
                    <a:pt x="1091" y="1249"/>
                    <a:pt x="1091" y="1249"/>
                    <a:pt x="1091" y="1249"/>
                  </a:cubicBezTo>
                  <a:moveTo>
                    <a:pt x="1091" y="1250"/>
                  </a:moveTo>
                  <a:cubicBezTo>
                    <a:pt x="1091" y="1250"/>
                    <a:pt x="1091" y="1250"/>
                    <a:pt x="1091" y="1250"/>
                  </a:cubicBezTo>
                  <a:cubicBezTo>
                    <a:pt x="1091" y="1250"/>
                    <a:pt x="1091" y="1250"/>
                    <a:pt x="1091" y="1250"/>
                  </a:cubicBezTo>
                  <a:moveTo>
                    <a:pt x="1091" y="1250"/>
                  </a:moveTo>
                  <a:cubicBezTo>
                    <a:pt x="1092" y="1251"/>
                    <a:pt x="1092" y="1251"/>
                    <a:pt x="1092" y="1251"/>
                  </a:cubicBezTo>
                  <a:cubicBezTo>
                    <a:pt x="1092" y="1251"/>
                    <a:pt x="1092" y="1251"/>
                    <a:pt x="1091" y="1250"/>
                  </a:cubicBezTo>
                  <a:moveTo>
                    <a:pt x="1092" y="1252"/>
                  </a:moveTo>
                  <a:cubicBezTo>
                    <a:pt x="1092" y="1252"/>
                    <a:pt x="1092" y="1252"/>
                    <a:pt x="1092" y="1251"/>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3" y="1252"/>
                    <a:pt x="1093" y="1252"/>
                    <a:pt x="1093" y="1252"/>
                  </a:cubicBezTo>
                  <a:cubicBezTo>
                    <a:pt x="1092" y="1252"/>
                    <a:pt x="1092" y="1252"/>
                    <a:pt x="1092" y="1252"/>
                  </a:cubicBezTo>
                  <a:moveTo>
                    <a:pt x="1093" y="1252"/>
                  </a:moveTo>
                  <a:cubicBezTo>
                    <a:pt x="1093" y="1252"/>
                    <a:pt x="1093" y="1252"/>
                    <a:pt x="1093" y="1252"/>
                  </a:cubicBezTo>
                  <a:cubicBezTo>
                    <a:pt x="1093" y="1252"/>
                    <a:pt x="1093" y="1252"/>
                    <a:pt x="1093" y="1252"/>
                  </a:cubicBezTo>
                  <a:moveTo>
                    <a:pt x="1093" y="1252"/>
                  </a:moveTo>
                  <a:cubicBezTo>
                    <a:pt x="1093" y="1252"/>
                    <a:pt x="1093" y="1252"/>
                    <a:pt x="1093" y="1252"/>
                  </a:cubicBezTo>
                  <a:cubicBezTo>
                    <a:pt x="1093" y="1252"/>
                    <a:pt x="1093" y="1252"/>
                    <a:pt x="1093" y="1252"/>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4"/>
                  </a:moveTo>
                  <a:cubicBezTo>
                    <a:pt x="1093" y="1253"/>
                    <a:pt x="1093" y="1253"/>
                    <a:pt x="1093" y="1253"/>
                  </a:cubicBezTo>
                  <a:cubicBezTo>
                    <a:pt x="1093" y="1254"/>
                    <a:pt x="1093" y="1254"/>
                    <a:pt x="1093" y="1254"/>
                  </a:cubicBezTo>
                  <a:moveTo>
                    <a:pt x="1093" y="1254"/>
                  </a:moveTo>
                  <a:cubicBezTo>
                    <a:pt x="1093" y="1254"/>
                    <a:pt x="1093" y="1254"/>
                    <a:pt x="1093" y="1254"/>
                  </a:cubicBezTo>
                  <a:cubicBezTo>
                    <a:pt x="1093" y="1254"/>
                    <a:pt x="1093" y="1254"/>
                    <a:pt x="1093" y="1254"/>
                  </a:cubicBezTo>
                  <a:moveTo>
                    <a:pt x="1093" y="1254"/>
                  </a:moveTo>
                  <a:cubicBezTo>
                    <a:pt x="1093" y="1254"/>
                    <a:pt x="1093" y="1254"/>
                    <a:pt x="1093" y="1254"/>
                  </a:cubicBezTo>
                  <a:cubicBezTo>
                    <a:pt x="1093" y="1254"/>
                    <a:pt x="1093" y="1254"/>
                    <a:pt x="1093" y="1254"/>
                  </a:cubicBezTo>
                  <a:moveTo>
                    <a:pt x="1093" y="1254"/>
                  </a:moveTo>
                  <a:cubicBezTo>
                    <a:pt x="1093" y="1254"/>
                    <a:pt x="1093" y="1254"/>
                    <a:pt x="1093" y="1254"/>
                  </a:cubicBezTo>
                  <a:cubicBezTo>
                    <a:pt x="1093" y="1254"/>
                    <a:pt x="1093" y="1254"/>
                    <a:pt x="1093" y="1254"/>
                  </a:cubicBezTo>
                  <a:moveTo>
                    <a:pt x="1093" y="1254"/>
                  </a:moveTo>
                  <a:cubicBezTo>
                    <a:pt x="1093" y="1254"/>
                    <a:pt x="1093" y="1254"/>
                    <a:pt x="1093" y="1254"/>
                  </a:cubicBezTo>
                  <a:cubicBezTo>
                    <a:pt x="1093" y="1254"/>
                    <a:pt x="1093" y="1254"/>
                    <a:pt x="1093" y="1254"/>
                  </a:cubicBezTo>
                  <a:moveTo>
                    <a:pt x="1093" y="1254"/>
                  </a:moveTo>
                  <a:cubicBezTo>
                    <a:pt x="1093" y="1255"/>
                    <a:pt x="1093" y="1255"/>
                    <a:pt x="1093" y="1255"/>
                  </a:cubicBezTo>
                  <a:cubicBezTo>
                    <a:pt x="1093" y="1254"/>
                    <a:pt x="1093" y="1254"/>
                    <a:pt x="1093" y="1254"/>
                  </a:cubicBezTo>
                  <a:moveTo>
                    <a:pt x="1093" y="1255"/>
                  </a:moveTo>
                  <a:cubicBezTo>
                    <a:pt x="1093" y="1255"/>
                    <a:pt x="1093" y="1255"/>
                    <a:pt x="1093" y="1255"/>
                  </a:cubicBezTo>
                  <a:cubicBezTo>
                    <a:pt x="1093" y="1255"/>
                    <a:pt x="1093" y="1255"/>
                    <a:pt x="1093" y="1255"/>
                  </a:cubicBezTo>
                  <a:moveTo>
                    <a:pt x="1094" y="1255"/>
                  </a:moveTo>
                  <a:cubicBezTo>
                    <a:pt x="1093" y="1255"/>
                    <a:pt x="1093" y="1255"/>
                    <a:pt x="1093" y="1255"/>
                  </a:cubicBezTo>
                  <a:cubicBezTo>
                    <a:pt x="1094" y="1255"/>
                    <a:pt x="1094" y="1255"/>
                    <a:pt x="1094" y="1255"/>
                  </a:cubicBezTo>
                  <a:moveTo>
                    <a:pt x="1094" y="1255"/>
                  </a:moveTo>
                  <a:cubicBezTo>
                    <a:pt x="1101" y="1246"/>
                    <a:pt x="1101" y="1246"/>
                    <a:pt x="1101" y="1246"/>
                  </a:cubicBezTo>
                  <a:cubicBezTo>
                    <a:pt x="1099" y="1249"/>
                    <a:pt x="1096" y="1253"/>
                    <a:pt x="1094" y="1255"/>
                  </a:cubicBezTo>
                  <a:moveTo>
                    <a:pt x="1101" y="1246"/>
                  </a:moveTo>
                  <a:cubicBezTo>
                    <a:pt x="1101" y="1246"/>
                    <a:pt x="1101" y="1246"/>
                    <a:pt x="1101" y="1246"/>
                  </a:cubicBezTo>
                  <a:cubicBezTo>
                    <a:pt x="1101" y="1246"/>
                    <a:pt x="1101" y="1246"/>
                    <a:pt x="1101" y="1246"/>
                  </a:cubicBezTo>
                  <a:moveTo>
                    <a:pt x="1101" y="1246"/>
                  </a:moveTo>
                  <a:cubicBezTo>
                    <a:pt x="1101" y="1246"/>
                    <a:pt x="1101" y="1246"/>
                    <a:pt x="1101" y="1246"/>
                  </a:cubicBezTo>
                  <a:cubicBezTo>
                    <a:pt x="1101" y="1246"/>
                    <a:pt x="1101" y="1246"/>
                    <a:pt x="1101" y="1246"/>
                  </a:cubicBezTo>
                  <a:moveTo>
                    <a:pt x="1101" y="1246"/>
                  </a:moveTo>
                  <a:cubicBezTo>
                    <a:pt x="1101" y="1246"/>
                    <a:pt x="1101" y="1246"/>
                    <a:pt x="1101" y="1246"/>
                  </a:cubicBezTo>
                  <a:cubicBezTo>
                    <a:pt x="1101" y="1246"/>
                    <a:pt x="1101" y="1246"/>
                    <a:pt x="1101" y="1246"/>
                  </a:cubicBezTo>
                  <a:moveTo>
                    <a:pt x="1102" y="1246"/>
                  </a:moveTo>
                  <a:cubicBezTo>
                    <a:pt x="1101" y="1246"/>
                    <a:pt x="1101" y="1246"/>
                    <a:pt x="1101" y="1246"/>
                  </a:cubicBezTo>
                  <a:cubicBezTo>
                    <a:pt x="1102" y="1246"/>
                    <a:pt x="1102" y="1246"/>
                    <a:pt x="1102" y="1246"/>
                  </a:cubicBezTo>
                  <a:moveTo>
                    <a:pt x="1102" y="1246"/>
                  </a:moveTo>
                  <a:cubicBezTo>
                    <a:pt x="1102" y="1246"/>
                    <a:pt x="1102" y="1246"/>
                    <a:pt x="1102" y="1246"/>
                  </a:cubicBezTo>
                  <a:cubicBezTo>
                    <a:pt x="1102" y="1246"/>
                    <a:pt x="1102" y="1246"/>
                    <a:pt x="1102" y="1246"/>
                  </a:cubicBezTo>
                  <a:moveTo>
                    <a:pt x="1102" y="1246"/>
                  </a:moveTo>
                  <a:cubicBezTo>
                    <a:pt x="1102" y="1246"/>
                    <a:pt x="1102" y="1246"/>
                    <a:pt x="1102" y="1246"/>
                  </a:cubicBezTo>
                  <a:cubicBezTo>
                    <a:pt x="1102" y="1246"/>
                    <a:pt x="1102" y="1246"/>
                    <a:pt x="1102" y="1246"/>
                  </a:cubicBezTo>
                  <a:moveTo>
                    <a:pt x="1102" y="1246"/>
                  </a:moveTo>
                  <a:cubicBezTo>
                    <a:pt x="1102" y="1246"/>
                    <a:pt x="1102" y="1246"/>
                    <a:pt x="1102" y="1246"/>
                  </a:cubicBezTo>
                  <a:cubicBezTo>
                    <a:pt x="1102" y="1246"/>
                    <a:pt x="1102" y="1246"/>
                    <a:pt x="1102" y="1246"/>
                  </a:cubicBezTo>
                  <a:cubicBezTo>
                    <a:pt x="1102" y="1246"/>
                    <a:pt x="1102" y="1246"/>
                    <a:pt x="1102" y="1246"/>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4"/>
                    <a:pt x="1096" y="1234"/>
                    <a:pt x="1096" y="1234"/>
                  </a:cubicBezTo>
                  <a:cubicBezTo>
                    <a:pt x="1096" y="1233"/>
                    <a:pt x="1096" y="1233"/>
                    <a:pt x="1096" y="1233"/>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7" y="1234"/>
                  </a:moveTo>
                  <a:cubicBezTo>
                    <a:pt x="1096" y="1234"/>
                    <a:pt x="1096" y="1234"/>
                    <a:pt x="1096" y="1234"/>
                  </a:cubicBezTo>
                  <a:cubicBezTo>
                    <a:pt x="1097" y="1234"/>
                    <a:pt x="1097" y="1234"/>
                    <a:pt x="1097" y="1234"/>
                  </a:cubicBezTo>
                  <a:moveTo>
                    <a:pt x="1097" y="1233"/>
                  </a:moveTo>
                  <a:cubicBezTo>
                    <a:pt x="1097" y="1233"/>
                    <a:pt x="1097" y="1233"/>
                    <a:pt x="1097" y="1234"/>
                  </a:cubicBezTo>
                  <a:cubicBezTo>
                    <a:pt x="1097" y="1233"/>
                    <a:pt x="1097" y="1233"/>
                    <a:pt x="1097" y="1233"/>
                  </a:cubicBezTo>
                  <a:moveTo>
                    <a:pt x="1097" y="1233"/>
                  </a:moveTo>
                  <a:cubicBezTo>
                    <a:pt x="1097" y="1233"/>
                    <a:pt x="1097" y="1233"/>
                    <a:pt x="1097" y="1233"/>
                  </a:cubicBezTo>
                  <a:cubicBezTo>
                    <a:pt x="1097" y="1233"/>
                    <a:pt x="1097" y="1233"/>
                    <a:pt x="1097" y="1233"/>
                  </a:cubicBezTo>
                  <a:moveTo>
                    <a:pt x="1097" y="1233"/>
                  </a:moveTo>
                  <a:cubicBezTo>
                    <a:pt x="1097" y="1233"/>
                    <a:pt x="1097" y="1233"/>
                    <a:pt x="1097" y="1233"/>
                  </a:cubicBezTo>
                  <a:cubicBezTo>
                    <a:pt x="1097" y="1233"/>
                    <a:pt x="1097" y="1233"/>
                    <a:pt x="1097" y="1233"/>
                  </a:cubicBezTo>
                  <a:moveTo>
                    <a:pt x="1097" y="1233"/>
                  </a:moveTo>
                  <a:cubicBezTo>
                    <a:pt x="1097" y="1233"/>
                    <a:pt x="1097" y="1233"/>
                    <a:pt x="1097" y="1233"/>
                  </a:cubicBezTo>
                  <a:cubicBezTo>
                    <a:pt x="1097" y="1233"/>
                    <a:pt x="1097" y="1233"/>
                    <a:pt x="1097" y="1233"/>
                  </a:cubicBezTo>
                  <a:moveTo>
                    <a:pt x="1097" y="1233"/>
                  </a:moveTo>
                  <a:cubicBezTo>
                    <a:pt x="1097" y="1233"/>
                    <a:pt x="1097" y="1233"/>
                    <a:pt x="1097" y="1233"/>
                  </a:cubicBezTo>
                  <a:cubicBezTo>
                    <a:pt x="1097" y="1233"/>
                    <a:pt x="1097" y="1233"/>
                    <a:pt x="1097" y="1233"/>
                  </a:cubicBezTo>
                  <a:moveTo>
                    <a:pt x="1097" y="1232"/>
                  </a:moveTo>
                  <a:cubicBezTo>
                    <a:pt x="1097" y="1233"/>
                    <a:pt x="1097" y="1233"/>
                    <a:pt x="1097" y="1233"/>
                  </a:cubicBezTo>
                  <a:cubicBezTo>
                    <a:pt x="1097" y="1232"/>
                    <a:pt x="1097" y="1232"/>
                    <a:pt x="1097" y="1232"/>
                  </a:cubicBezTo>
                  <a:moveTo>
                    <a:pt x="1097" y="1232"/>
                  </a:moveTo>
                  <a:cubicBezTo>
                    <a:pt x="1097" y="1232"/>
                    <a:pt x="1097" y="1232"/>
                    <a:pt x="1097" y="1232"/>
                  </a:cubicBezTo>
                  <a:cubicBezTo>
                    <a:pt x="1097" y="1232"/>
                    <a:pt x="1097" y="1232"/>
                    <a:pt x="1097" y="1232"/>
                  </a:cubicBezTo>
                  <a:moveTo>
                    <a:pt x="1097" y="1232"/>
                  </a:moveTo>
                  <a:cubicBezTo>
                    <a:pt x="1097" y="1232"/>
                    <a:pt x="1097" y="1232"/>
                    <a:pt x="1097" y="1232"/>
                  </a:cubicBezTo>
                  <a:cubicBezTo>
                    <a:pt x="1097" y="1232"/>
                    <a:pt x="1097" y="1232"/>
                    <a:pt x="1097" y="1232"/>
                  </a:cubicBezTo>
                  <a:moveTo>
                    <a:pt x="1097" y="1232"/>
                  </a:moveTo>
                  <a:cubicBezTo>
                    <a:pt x="1097" y="1232"/>
                    <a:pt x="1097" y="1232"/>
                    <a:pt x="1097" y="1232"/>
                  </a:cubicBezTo>
                  <a:cubicBezTo>
                    <a:pt x="1097" y="1232"/>
                    <a:pt x="1097" y="1232"/>
                    <a:pt x="1097" y="1232"/>
                  </a:cubicBezTo>
                  <a:moveTo>
                    <a:pt x="1098" y="1232"/>
                  </a:moveTo>
                  <a:cubicBezTo>
                    <a:pt x="1098" y="1232"/>
                    <a:pt x="1098" y="1232"/>
                    <a:pt x="1097"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1"/>
                  </a:moveTo>
                  <a:cubicBezTo>
                    <a:pt x="1098" y="1231"/>
                    <a:pt x="1098" y="1231"/>
                    <a:pt x="1098" y="1232"/>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9" y="1231"/>
                  </a:moveTo>
                  <a:cubicBezTo>
                    <a:pt x="1099" y="1231"/>
                    <a:pt x="1099" y="1231"/>
                    <a:pt x="1098" y="1231"/>
                  </a:cubicBezTo>
                  <a:cubicBezTo>
                    <a:pt x="1099" y="1231"/>
                    <a:pt x="1099" y="1231"/>
                    <a:pt x="1099" y="1231"/>
                  </a:cubicBezTo>
                  <a:moveTo>
                    <a:pt x="1099" y="1230"/>
                  </a:moveTo>
                  <a:cubicBezTo>
                    <a:pt x="1099" y="1231"/>
                    <a:pt x="1099" y="1231"/>
                    <a:pt x="1099" y="1231"/>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29"/>
                  </a:moveTo>
                  <a:cubicBezTo>
                    <a:pt x="1099" y="1230"/>
                    <a:pt x="1099" y="1230"/>
                    <a:pt x="1099" y="1230"/>
                  </a:cubicBezTo>
                  <a:cubicBezTo>
                    <a:pt x="1099" y="1229"/>
                    <a:pt x="1099" y="1229"/>
                    <a:pt x="1099" y="1229"/>
                  </a:cubicBezTo>
                  <a:moveTo>
                    <a:pt x="1099" y="1229"/>
                  </a:moveTo>
                  <a:cubicBezTo>
                    <a:pt x="1099" y="1229"/>
                    <a:pt x="1099" y="1229"/>
                    <a:pt x="1099" y="1229"/>
                  </a:cubicBezTo>
                  <a:cubicBezTo>
                    <a:pt x="1099" y="1229"/>
                    <a:pt x="1099" y="1229"/>
                    <a:pt x="1099" y="1229"/>
                  </a:cubicBezTo>
                  <a:moveTo>
                    <a:pt x="1100" y="1229"/>
                  </a:moveTo>
                  <a:cubicBezTo>
                    <a:pt x="1100" y="1229"/>
                    <a:pt x="1100" y="1229"/>
                    <a:pt x="1099" y="1229"/>
                  </a:cubicBezTo>
                  <a:cubicBezTo>
                    <a:pt x="1100" y="1229"/>
                    <a:pt x="1100" y="1229"/>
                    <a:pt x="1100" y="1229"/>
                  </a:cubicBezTo>
                  <a:moveTo>
                    <a:pt x="1100" y="1229"/>
                  </a:moveTo>
                  <a:cubicBezTo>
                    <a:pt x="1100" y="1229"/>
                    <a:pt x="1100" y="1229"/>
                    <a:pt x="1100" y="1229"/>
                  </a:cubicBezTo>
                  <a:cubicBezTo>
                    <a:pt x="1100" y="1229"/>
                    <a:pt x="1100" y="1229"/>
                    <a:pt x="1100" y="1229"/>
                  </a:cubicBezTo>
                  <a:moveTo>
                    <a:pt x="1100" y="1228"/>
                  </a:moveTo>
                  <a:cubicBezTo>
                    <a:pt x="1100" y="1228"/>
                    <a:pt x="1100" y="1228"/>
                    <a:pt x="1100" y="1229"/>
                  </a:cubicBezTo>
                  <a:cubicBezTo>
                    <a:pt x="1100" y="1228"/>
                    <a:pt x="1100" y="1228"/>
                    <a:pt x="1100" y="1228"/>
                  </a:cubicBezTo>
                  <a:moveTo>
                    <a:pt x="1100" y="1228"/>
                  </a:moveTo>
                  <a:cubicBezTo>
                    <a:pt x="1100" y="1228"/>
                    <a:pt x="1100" y="1228"/>
                    <a:pt x="1100" y="1228"/>
                  </a:cubicBezTo>
                  <a:cubicBezTo>
                    <a:pt x="1100" y="1228"/>
                    <a:pt x="1100" y="1228"/>
                    <a:pt x="1100" y="1228"/>
                  </a:cubicBezTo>
                  <a:moveTo>
                    <a:pt x="1100" y="1228"/>
                  </a:moveTo>
                  <a:cubicBezTo>
                    <a:pt x="1100" y="1228"/>
                    <a:pt x="1100" y="1228"/>
                    <a:pt x="1100" y="1228"/>
                  </a:cubicBezTo>
                  <a:cubicBezTo>
                    <a:pt x="1100" y="1228"/>
                    <a:pt x="1100" y="1228"/>
                    <a:pt x="1100" y="1228"/>
                  </a:cubicBezTo>
                  <a:moveTo>
                    <a:pt x="1100" y="1228"/>
                  </a:moveTo>
                  <a:cubicBezTo>
                    <a:pt x="1100" y="1228"/>
                    <a:pt x="1100" y="1228"/>
                    <a:pt x="1100" y="1228"/>
                  </a:cubicBezTo>
                  <a:cubicBezTo>
                    <a:pt x="1100" y="1228"/>
                    <a:pt x="1100" y="1228"/>
                    <a:pt x="1100" y="1228"/>
                  </a:cubicBezTo>
                  <a:moveTo>
                    <a:pt x="1100" y="1228"/>
                  </a:moveTo>
                  <a:cubicBezTo>
                    <a:pt x="1100" y="1228"/>
                    <a:pt x="1100" y="1228"/>
                    <a:pt x="1100" y="1228"/>
                  </a:cubicBezTo>
                  <a:cubicBezTo>
                    <a:pt x="1100" y="1228"/>
                    <a:pt x="1100" y="1228"/>
                    <a:pt x="1100" y="1228"/>
                  </a:cubicBezTo>
                  <a:moveTo>
                    <a:pt x="1100" y="1227"/>
                  </a:moveTo>
                  <a:cubicBezTo>
                    <a:pt x="1100" y="1228"/>
                    <a:pt x="1100" y="1228"/>
                    <a:pt x="1100" y="1228"/>
                  </a:cubicBezTo>
                  <a:cubicBezTo>
                    <a:pt x="1100" y="1227"/>
                    <a:pt x="1100" y="1227"/>
                    <a:pt x="1100" y="1227"/>
                  </a:cubicBezTo>
                  <a:moveTo>
                    <a:pt x="1101" y="1227"/>
                  </a:moveTo>
                  <a:cubicBezTo>
                    <a:pt x="1101" y="1227"/>
                    <a:pt x="1101" y="1227"/>
                    <a:pt x="1100" y="1227"/>
                  </a:cubicBezTo>
                  <a:cubicBezTo>
                    <a:pt x="1101" y="1227"/>
                    <a:pt x="1101" y="1227"/>
                    <a:pt x="1101" y="1227"/>
                  </a:cubicBezTo>
                  <a:moveTo>
                    <a:pt x="1101" y="1226"/>
                  </a:moveTo>
                  <a:cubicBezTo>
                    <a:pt x="1101" y="1227"/>
                    <a:pt x="1101" y="1227"/>
                    <a:pt x="1101" y="1227"/>
                  </a:cubicBezTo>
                  <a:cubicBezTo>
                    <a:pt x="1101" y="1226"/>
                    <a:pt x="1101" y="1226"/>
                    <a:pt x="1101" y="1226"/>
                  </a:cubicBezTo>
                  <a:moveTo>
                    <a:pt x="1101" y="1226"/>
                  </a:moveTo>
                  <a:cubicBezTo>
                    <a:pt x="1101" y="1226"/>
                    <a:pt x="1101" y="1226"/>
                    <a:pt x="1101" y="1226"/>
                  </a:cubicBezTo>
                  <a:cubicBezTo>
                    <a:pt x="1101" y="1226"/>
                    <a:pt x="1101" y="1226"/>
                    <a:pt x="1101" y="1226"/>
                  </a:cubicBezTo>
                  <a:moveTo>
                    <a:pt x="1101" y="1226"/>
                  </a:moveTo>
                  <a:cubicBezTo>
                    <a:pt x="1101" y="1226"/>
                    <a:pt x="1101" y="1226"/>
                    <a:pt x="1101" y="1226"/>
                  </a:cubicBezTo>
                  <a:cubicBezTo>
                    <a:pt x="1101" y="1226"/>
                    <a:pt x="1101" y="1226"/>
                    <a:pt x="1101" y="1226"/>
                  </a:cubicBezTo>
                  <a:moveTo>
                    <a:pt x="1144" y="1268"/>
                  </a:moveTo>
                  <a:cubicBezTo>
                    <a:pt x="1149" y="1249"/>
                    <a:pt x="1155" y="1223"/>
                    <a:pt x="1159" y="1203"/>
                  </a:cubicBezTo>
                  <a:cubicBezTo>
                    <a:pt x="1156" y="1189"/>
                    <a:pt x="1156" y="1189"/>
                    <a:pt x="1156" y="1189"/>
                  </a:cubicBezTo>
                  <a:cubicBezTo>
                    <a:pt x="1121" y="1193"/>
                    <a:pt x="1086" y="1197"/>
                    <a:pt x="1050" y="1200"/>
                  </a:cubicBezTo>
                  <a:cubicBezTo>
                    <a:pt x="987" y="1205"/>
                    <a:pt x="923" y="1208"/>
                    <a:pt x="859" y="1209"/>
                  </a:cubicBezTo>
                  <a:cubicBezTo>
                    <a:pt x="859" y="1214"/>
                    <a:pt x="859" y="1218"/>
                    <a:pt x="859" y="1224"/>
                  </a:cubicBezTo>
                  <a:cubicBezTo>
                    <a:pt x="859" y="1229"/>
                    <a:pt x="859" y="1234"/>
                    <a:pt x="859" y="1239"/>
                  </a:cubicBezTo>
                  <a:cubicBezTo>
                    <a:pt x="858" y="1252"/>
                    <a:pt x="845" y="1261"/>
                    <a:pt x="844" y="1275"/>
                  </a:cubicBezTo>
                  <a:cubicBezTo>
                    <a:pt x="843" y="1282"/>
                    <a:pt x="843" y="1289"/>
                    <a:pt x="843" y="1296"/>
                  </a:cubicBezTo>
                  <a:cubicBezTo>
                    <a:pt x="844" y="1313"/>
                    <a:pt x="846" y="1322"/>
                    <a:pt x="865" y="1347"/>
                  </a:cubicBezTo>
                  <a:cubicBezTo>
                    <a:pt x="875" y="1361"/>
                    <a:pt x="873" y="1379"/>
                    <a:pt x="878" y="1394"/>
                  </a:cubicBezTo>
                  <a:cubicBezTo>
                    <a:pt x="882" y="1405"/>
                    <a:pt x="884" y="1409"/>
                    <a:pt x="887" y="1416"/>
                  </a:cubicBezTo>
                  <a:cubicBezTo>
                    <a:pt x="898" y="1440"/>
                    <a:pt x="906" y="1442"/>
                    <a:pt x="909" y="1442"/>
                  </a:cubicBezTo>
                  <a:cubicBezTo>
                    <a:pt x="921" y="1442"/>
                    <a:pt x="933" y="1442"/>
                    <a:pt x="945" y="1441"/>
                  </a:cubicBezTo>
                  <a:cubicBezTo>
                    <a:pt x="977" y="1437"/>
                    <a:pt x="1008" y="1413"/>
                    <a:pt x="1023" y="1398"/>
                  </a:cubicBezTo>
                  <a:cubicBezTo>
                    <a:pt x="1033" y="1390"/>
                    <a:pt x="1036" y="1376"/>
                    <a:pt x="1045" y="1367"/>
                  </a:cubicBezTo>
                  <a:cubicBezTo>
                    <a:pt x="1054" y="1359"/>
                    <a:pt x="1068" y="1360"/>
                    <a:pt x="1075" y="1350"/>
                  </a:cubicBezTo>
                  <a:cubicBezTo>
                    <a:pt x="1079" y="1343"/>
                    <a:pt x="1079" y="1343"/>
                    <a:pt x="1079" y="1316"/>
                  </a:cubicBezTo>
                  <a:cubicBezTo>
                    <a:pt x="1099" y="1302"/>
                    <a:pt x="1131" y="1288"/>
                    <a:pt x="1144" y="1268"/>
                  </a:cubicBezTo>
                  <a:moveTo>
                    <a:pt x="1607" y="1008"/>
                  </a:moveTo>
                  <a:cubicBezTo>
                    <a:pt x="1610" y="1001"/>
                    <a:pt x="1610" y="1001"/>
                    <a:pt x="1610" y="1001"/>
                  </a:cubicBezTo>
                  <a:cubicBezTo>
                    <a:pt x="1605" y="1010"/>
                    <a:pt x="1605" y="1010"/>
                    <a:pt x="1605" y="1010"/>
                  </a:cubicBezTo>
                  <a:cubicBezTo>
                    <a:pt x="1607" y="1008"/>
                    <a:pt x="1607" y="1008"/>
                    <a:pt x="1607" y="1008"/>
                  </a:cubicBezTo>
                  <a:moveTo>
                    <a:pt x="1610" y="1001"/>
                  </a:moveTo>
                  <a:cubicBezTo>
                    <a:pt x="1615" y="985"/>
                    <a:pt x="1615" y="985"/>
                    <a:pt x="1615" y="985"/>
                  </a:cubicBezTo>
                  <a:cubicBezTo>
                    <a:pt x="1613" y="988"/>
                    <a:pt x="1612" y="992"/>
                    <a:pt x="1610" y="994"/>
                  </a:cubicBezTo>
                  <a:cubicBezTo>
                    <a:pt x="1614" y="978"/>
                    <a:pt x="1619" y="960"/>
                    <a:pt x="1623" y="942"/>
                  </a:cubicBezTo>
                  <a:cubicBezTo>
                    <a:pt x="1621" y="933"/>
                    <a:pt x="1621" y="933"/>
                    <a:pt x="1621" y="933"/>
                  </a:cubicBezTo>
                  <a:cubicBezTo>
                    <a:pt x="1621" y="930"/>
                    <a:pt x="1622" y="927"/>
                    <a:pt x="1622" y="924"/>
                  </a:cubicBezTo>
                  <a:cubicBezTo>
                    <a:pt x="1622" y="917"/>
                    <a:pt x="1622" y="917"/>
                    <a:pt x="1622" y="917"/>
                  </a:cubicBezTo>
                  <a:cubicBezTo>
                    <a:pt x="1621" y="912"/>
                    <a:pt x="1621" y="912"/>
                    <a:pt x="1621" y="912"/>
                  </a:cubicBezTo>
                  <a:cubicBezTo>
                    <a:pt x="1622" y="904"/>
                    <a:pt x="1622" y="904"/>
                    <a:pt x="1622" y="904"/>
                  </a:cubicBezTo>
                  <a:cubicBezTo>
                    <a:pt x="1618" y="893"/>
                    <a:pt x="1614" y="879"/>
                    <a:pt x="1610" y="869"/>
                  </a:cubicBezTo>
                  <a:cubicBezTo>
                    <a:pt x="1611" y="896"/>
                    <a:pt x="1612" y="932"/>
                    <a:pt x="1610" y="959"/>
                  </a:cubicBezTo>
                  <a:cubicBezTo>
                    <a:pt x="1610" y="968"/>
                    <a:pt x="1611" y="980"/>
                    <a:pt x="1610" y="988"/>
                  </a:cubicBezTo>
                  <a:cubicBezTo>
                    <a:pt x="1610" y="980"/>
                    <a:pt x="1611" y="968"/>
                    <a:pt x="1610" y="959"/>
                  </a:cubicBezTo>
                  <a:cubicBezTo>
                    <a:pt x="1610" y="972"/>
                    <a:pt x="1609" y="990"/>
                    <a:pt x="1607" y="1003"/>
                  </a:cubicBezTo>
                  <a:cubicBezTo>
                    <a:pt x="1605" y="1010"/>
                    <a:pt x="1605" y="1010"/>
                    <a:pt x="1605" y="1010"/>
                  </a:cubicBezTo>
                  <a:cubicBezTo>
                    <a:pt x="1610" y="1001"/>
                    <a:pt x="1610" y="1001"/>
                    <a:pt x="1610" y="1001"/>
                  </a:cubicBezTo>
                  <a:moveTo>
                    <a:pt x="1640" y="885"/>
                  </a:moveTo>
                  <a:cubicBezTo>
                    <a:pt x="1643" y="859"/>
                    <a:pt x="1648" y="826"/>
                    <a:pt x="1650" y="800"/>
                  </a:cubicBezTo>
                  <a:cubicBezTo>
                    <a:pt x="1650" y="800"/>
                    <a:pt x="1650" y="801"/>
                    <a:pt x="1650" y="801"/>
                  </a:cubicBezTo>
                  <a:cubicBezTo>
                    <a:pt x="1648" y="826"/>
                    <a:pt x="1643" y="860"/>
                    <a:pt x="1638" y="885"/>
                  </a:cubicBezTo>
                  <a:cubicBezTo>
                    <a:pt x="1638" y="879"/>
                    <a:pt x="1638" y="879"/>
                    <a:pt x="1638" y="879"/>
                  </a:cubicBezTo>
                  <a:cubicBezTo>
                    <a:pt x="1631" y="916"/>
                    <a:pt x="1631" y="916"/>
                    <a:pt x="1631" y="916"/>
                  </a:cubicBezTo>
                  <a:cubicBezTo>
                    <a:pt x="1631" y="920"/>
                    <a:pt x="1631" y="920"/>
                    <a:pt x="1631" y="920"/>
                  </a:cubicBezTo>
                  <a:cubicBezTo>
                    <a:pt x="1633" y="912"/>
                    <a:pt x="1634" y="904"/>
                    <a:pt x="1636" y="897"/>
                  </a:cubicBezTo>
                  <a:cubicBezTo>
                    <a:pt x="1635" y="898"/>
                    <a:pt x="1635" y="899"/>
                    <a:pt x="1635" y="900"/>
                  </a:cubicBezTo>
                  <a:cubicBezTo>
                    <a:pt x="1631" y="924"/>
                    <a:pt x="1631" y="924"/>
                    <a:pt x="1630" y="931"/>
                  </a:cubicBezTo>
                  <a:cubicBezTo>
                    <a:pt x="1640" y="885"/>
                    <a:pt x="1640" y="885"/>
                    <a:pt x="1640" y="885"/>
                  </a:cubicBezTo>
                  <a:moveTo>
                    <a:pt x="1622" y="917"/>
                  </a:moveTo>
                  <a:cubicBezTo>
                    <a:pt x="1622" y="924"/>
                    <a:pt x="1622" y="924"/>
                    <a:pt x="1622" y="924"/>
                  </a:cubicBezTo>
                  <a:cubicBezTo>
                    <a:pt x="1622" y="917"/>
                    <a:pt x="1622" y="917"/>
                    <a:pt x="1622" y="917"/>
                  </a:cubicBezTo>
                  <a:moveTo>
                    <a:pt x="1624" y="904"/>
                  </a:moveTo>
                  <a:cubicBezTo>
                    <a:pt x="1627" y="904"/>
                    <a:pt x="1627" y="904"/>
                    <a:pt x="1627" y="904"/>
                  </a:cubicBezTo>
                  <a:cubicBezTo>
                    <a:pt x="1632" y="853"/>
                    <a:pt x="1632" y="853"/>
                    <a:pt x="1632" y="853"/>
                  </a:cubicBezTo>
                  <a:cubicBezTo>
                    <a:pt x="1628" y="839"/>
                    <a:pt x="1628" y="839"/>
                    <a:pt x="1628" y="839"/>
                  </a:cubicBezTo>
                  <a:cubicBezTo>
                    <a:pt x="1628" y="840"/>
                    <a:pt x="1627" y="841"/>
                    <a:pt x="1627" y="842"/>
                  </a:cubicBezTo>
                  <a:cubicBezTo>
                    <a:pt x="1625" y="835"/>
                    <a:pt x="1625" y="835"/>
                    <a:pt x="1625" y="835"/>
                  </a:cubicBezTo>
                  <a:cubicBezTo>
                    <a:pt x="1624" y="835"/>
                    <a:pt x="1624" y="836"/>
                    <a:pt x="1623" y="837"/>
                  </a:cubicBezTo>
                  <a:cubicBezTo>
                    <a:pt x="1624" y="869"/>
                    <a:pt x="1624" y="869"/>
                    <a:pt x="1624" y="869"/>
                  </a:cubicBezTo>
                  <a:cubicBezTo>
                    <a:pt x="1624" y="873"/>
                    <a:pt x="1624" y="876"/>
                    <a:pt x="1623" y="879"/>
                  </a:cubicBezTo>
                  <a:cubicBezTo>
                    <a:pt x="1625" y="900"/>
                    <a:pt x="1625" y="900"/>
                    <a:pt x="1625" y="900"/>
                  </a:cubicBezTo>
                  <a:cubicBezTo>
                    <a:pt x="1627" y="890"/>
                    <a:pt x="1627" y="890"/>
                    <a:pt x="1627" y="890"/>
                  </a:cubicBezTo>
                  <a:cubicBezTo>
                    <a:pt x="1625" y="900"/>
                    <a:pt x="1625" y="900"/>
                    <a:pt x="1625" y="900"/>
                  </a:cubicBezTo>
                  <a:cubicBezTo>
                    <a:pt x="1623" y="879"/>
                    <a:pt x="1623" y="879"/>
                    <a:pt x="1623" y="879"/>
                  </a:cubicBezTo>
                  <a:cubicBezTo>
                    <a:pt x="1622" y="904"/>
                    <a:pt x="1622" y="904"/>
                    <a:pt x="1622" y="904"/>
                  </a:cubicBezTo>
                  <a:cubicBezTo>
                    <a:pt x="1621" y="912"/>
                    <a:pt x="1621" y="912"/>
                    <a:pt x="1621" y="912"/>
                  </a:cubicBezTo>
                  <a:cubicBezTo>
                    <a:pt x="1622" y="917"/>
                    <a:pt x="1622" y="917"/>
                    <a:pt x="1622" y="917"/>
                  </a:cubicBezTo>
                  <a:cubicBezTo>
                    <a:pt x="1622" y="909"/>
                    <a:pt x="1622" y="909"/>
                    <a:pt x="1622" y="909"/>
                  </a:cubicBezTo>
                  <a:cubicBezTo>
                    <a:pt x="1624" y="904"/>
                    <a:pt x="1624" y="904"/>
                    <a:pt x="1624" y="904"/>
                  </a:cubicBezTo>
                  <a:moveTo>
                    <a:pt x="1532" y="904"/>
                  </a:moveTo>
                  <a:cubicBezTo>
                    <a:pt x="1545" y="907"/>
                    <a:pt x="1545" y="907"/>
                    <a:pt x="1545" y="907"/>
                  </a:cubicBezTo>
                  <a:cubicBezTo>
                    <a:pt x="1541" y="882"/>
                    <a:pt x="1541" y="882"/>
                    <a:pt x="1541" y="882"/>
                  </a:cubicBezTo>
                  <a:cubicBezTo>
                    <a:pt x="1541" y="876"/>
                    <a:pt x="1542" y="870"/>
                    <a:pt x="1542" y="863"/>
                  </a:cubicBezTo>
                  <a:cubicBezTo>
                    <a:pt x="1539" y="865"/>
                    <a:pt x="1536" y="866"/>
                    <a:pt x="1533" y="867"/>
                  </a:cubicBezTo>
                  <a:cubicBezTo>
                    <a:pt x="1533" y="880"/>
                    <a:pt x="1533" y="892"/>
                    <a:pt x="1532" y="904"/>
                  </a:cubicBezTo>
                  <a:cubicBezTo>
                    <a:pt x="1535" y="903"/>
                    <a:pt x="1538" y="902"/>
                    <a:pt x="1540" y="901"/>
                  </a:cubicBezTo>
                  <a:cubicBezTo>
                    <a:pt x="1538" y="902"/>
                    <a:pt x="1535" y="903"/>
                    <a:pt x="1532" y="904"/>
                  </a:cubicBezTo>
                  <a:moveTo>
                    <a:pt x="1625" y="835"/>
                  </a:moveTo>
                  <a:cubicBezTo>
                    <a:pt x="1625" y="828"/>
                    <a:pt x="1625" y="822"/>
                    <a:pt x="1625" y="816"/>
                  </a:cubicBezTo>
                  <a:cubicBezTo>
                    <a:pt x="1624" y="808"/>
                    <a:pt x="1624" y="808"/>
                    <a:pt x="1624" y="808"/>
                  </a:cubicBezTo>
                  <a:cubicBezTo>
                    <a:pt x="1621" y="829"/>
                    <a:pt x="1621" y="829"/>
                    <a:pt x="1621" y="829"/>
                  </a:cubicBezTo>
                  <a:cubicBezTo>
                    <a:pt x="1623" y="837"/>
                    <a:pt x="1623" y="837"/>
                    <a:pt x="1623" y="837"/>
                  </a:cubicBezTo>
                  <a:cubicBezTo>
                    <a:pt x="1624" y="836"/>
                    <a:pt x="1624" y="835"/>
                    <a:pt x="1625" y="835"/>
                  </a:cubicBezTo>
                  <a:moveTo>
                    <a:pt x="56" y="823"/>
                  </a:moveTo>
                  <a:cubicBezTo>
                    <a:pt x="60" y="806"/>
                    <a:pt x="60" y="806"/>
                    <a:pt x="60" y="806"/>
                  </a:cubicBezTo>
                  <a:cubicBezTo>
                    <a:pt x="57" y="783"/>
                    <a:pt x="57" y="783"/>
                    <a:pt x="57" y="783"/>
                  </a:cubicBezTo>
                  <a:cubicBezTo>
                    <a:pt x="50" y="800"/>
                    <a:pt x="50" y="800"/>
                    <a:pt x="50" y="800"/>
                  </a:cubicBezTo>
                  <a:cubicBezTo>
                    <a:pt x="53" y="830"/>
                    <a:pt x="53" y="830"/>
                    <a:pt x="53" y="830"/>
                  </a:cubicBezTo>
                  <a:cubicBezTo>
                    <a:pt x="56" y="823"/>
                    <a:pt x="56" y="823"/>
                    <a:pt x="56" y="823"/>
                  </a:cubicBezTo>
                  <a:moveTo>
                    <a:pt x="1499" y="843"/>
                  </a:moveTo>
                  <a:cubicBezTo>
                    <a:pt x="1507" y="850"/>
                    <a:pt x="1507" y="850"/>
                    <a:pt x="1507" y="850"/>
                  </a:cubicBezTo>
                  <a:cubicBezTo>
                    <a:pt x="1497" y="826"/>
                    <a:pt x="1497" y="826"/>
                    <a:pt x="1497" y="826"/>
                  </a:cubicBezTo>
                  <a:cubicBezTo>
                    <a:pt x="1499" y="843"/>
                    <a:pt x="1499" y="843"/>
                    <a:pt x="1499" y="843"/>
                  </a:cubicBezTo>
                  <a:moveTo>
                    <a:pt x="1624" y="748"/>
                  </a:moveTo>
                  <a:cubicBezTo>
                    <a:pt x="1628" y="758"/>
                    <a:pt x="1634" y="772"/>
                    <a:pt x="1638" y="782"/>
                  </a:cubicBezTo>
                  <a:cubicBezTo>
                    <a:pt x="1634" y="769"/>
                    <a:pt x="1629" y="751"/>
                    <a:pt x="1623" y="738"/>
                  </a:cubicBezTo>
                  <a:cubicBezTo>
                    <a:pt x="1621" y="773"/>
                    <a:pt x="1621" y="773"/>
                    <a:pt x="1621" y="773"/>
                  </a:cubicBezTo>
                  <a:cubicBezTo>
                    <a:pt x="1621" y="784"/>
                    <a:pt x="1621" y="790"/>
                    <a:pt x="1620" y="808"/>
                  </a:cubicBezTo>
                  <a:cubicBezTo>
                    <a:pt x="1619" y="820"/>
                    <a:pt x="1619" y="823"/>
                    <a:pt x="1621" y="829"/>
                  </a:cubicBezTo>
                  <a:cubicBezTo>
                    <a:pt x="1621" y="823"/>
                    <a:pt x="1623" y="815"/>
                    <a:pt x="1624" y="808"/>
                  </a:cubicBezTo>
                  <a:cubicBezTo>
                    <a:pt x="1624" y="748"/>
                    <a:pt x="1624" y="748"/>
                    <a:pt x="1624" y="748"/>
                  </a:cubicBezTo>
                  <a:moveTo>
                    <a:pt x="1612" y="722"/>
                  </a:moveTo>
                  <a:cubicBezTo>
                    <a:pt x="1616" y="738"/>
                    <a:pt x="1616" y="738"/>
                    <a:pt x="1616" y="738"/>
                  </a:cubicBezTo>
                  <a:cubicBezTo>
                    <a:pt x="1609" y="711"/>
                    <a:pt x="1609" y="711"/>
                    <a:pt x="1609" y="711"/>
                  </a:cubicBezTo>
                  <a:cubicBezTo>
                    <a:pt x="1607" y="725"/>
                    <a:pt x="1607" y="725"/>
                    <a:pt x="1607" y="725"/>
                  </a:cubicBezTo>
                  <a:cubicBezTo>
                    <a:pt x="1612" y="722"/>
                    <a:pt x="1612" y="722"/>
                    <a:pt x="1612" y="722"/>
                  </a:cubicBezTo>
                  <a:moveTo>
                    <a:pt x="41" y="702"/>
                  </a:moveTo>
                  <a:cubicBezTo>
                    <a:pt x="42" y="696"/>
                    <a:pt x="43" y="691"/>
                    <a:pt x="44" y="684"/>
                  </a:cubicBezTo>
                  <a:cubicBezTo>
                    <a:pt x="42" y="683"/>
                    <a:pt x="41" y="681"/>
                    <a:pt x="39" y="680"/>
                  </a:cubicBezTo>
                  <a:cubicBezTo>
                    <a:pt x="38" y="686"/>
                    <a:pt x="38" y="692"/>
                    <a:pt x="36" y="698"/>
                  </a:cubicBezTo>
                  <a:cubicBezTo>
                    <a:pt x="38" y="700"/>
                    <a:pt x="40" y="701"/>
                    <a:pt x="41" y="702"/>
                  </a:cubicBezTo>
                  <a:moveTo>
                    <a:pt x="92" y="737"/>
                  </a:moveTo>
                  <a:cubicBezTo>
                    <a:pt x="92" y="731"/>
                    <a:pt x="93" y="724"/>
                    <a:pt x="94" y="719"/>
                  </a:cubicBezTo>
                  <a:cubicBezTo>
                    <a:pt x="93" y="718"/>
                    <a:pt x="92" y="717"/>
                    <a:pt x="90" y="716"/>
                  </a:cubicBezTo>
                  <a:cubicBezTo>
                    <a:pt x="89" y="715"/>
                    <a:pt x="88" y="715"/>
                    <a:pt x="87" y="714"/>
                  </a:cubicBezTo>
                  <a:cubicBezTo>
                    <a:pt x="86" y="720"/>
                    <a:pt x="85" y="727"/>
                    <a:pt x="84" y="732"/>
                  </a:cubicBezTo>
                  <a:cubicBezTo>
                    <a:pt x="85" y="734"/>
                    <a:pt x="87" y="734"/>
                    <a:pt x="88" y="735"/>
                  </a:cubicBezTo>
                  <a:cubicBezTo>
                    <a:pt x="89" y="735"/>
                    <a:pt x="90" y="736"/>
                    <a:pt x="92" y="737"/>
                  </a:cubicBezTo>
                  <a:moveTo>
                    <a:pt x="78" y="719"/>
                  </a:moveTo>
                  <a:cubicBezTo>
                    <a:pt x="79" y="713"/>
                    <a:pt x="80" y="707"/>
                    <a:pt x="81" y="701"/>
                  </a:cubicBezTo>
                  <a:cubicBezTo>
                    <a:pt x="79" y="699"/>
                    <a:pt x="77" y="698"/>
                    <a:pt x="75" y="697"/>
                  </a:cubicBezTo>
                  <a:cubicBezTo>
                    <a:pt x="73" y="702"/>
                    <a:pt x="73" y="709"/>
                    <a:pt x="72" y="715"/>
                  </a:cubicBezTo>
                  <a:cubicBezTo>
                    <a:pt x="74" y="716"/>
                    <a:pt x="76" y="718"/>
                    <a:pt x="78" y="719"/>
                  </a:cubicBezTo>
                  <a:moveTo>
                    <a:pt x="1635" y="654"/>
                  </a:moveTo>
                  <a:cubicBezTo>
                    <a:pt x="1635" y="627"/>
                    <a:pt x="1635" y="627"/>
                    <a:pt x="1635" y="627"/>
                  </a:cubicBezTo>
                  <a:cubicBezTo>
                    <a:pt x="1633" y="620"/>
                    <a:pt x="1633" y="620"/>
                    <a:pt x="1633" y="620"/>
                  </a:cubicBezTo>
                  <a:cubicBezTo>
                    <a:pt x="1635" y="654"/>
                    <a:pt x="1635" y="654"/>
                    <a:pt x="1635" y="654"/>
                  </a:cubicBezTo>
                  <a:moveTo>
                    <a:pt x="72" y="715"/>
                  </a:moveTo>
                  <a:cubicBezTo>
                    <a:pt x="73" y="709"/>
                    <a:pt x="73" y="702"/>
                    <a:pt x="75" y="697"/>
                  </a:cubicBezTo>
                  <a:cubicBezTo>
                    <a:pt x="70" y="694"/>
                    <a:pt x="66" y="691"/>
                    <a:pt x="62" y="688"/>
                  </a:cubicBezTo>
                  <a:cubicBezTo>
                    <a:pt x="66" y="691"/>
                    <a:pt x="70" y="694"/>
                    <a:pt x="75" y="697"/>
                  </a:cubicBezTo>
                  <a:cubicBezTo>
                    <a:pt x="76" y="685"/>
                    <a:pt x="76" y="685"/>
                    <a:pt x="71" y="683"/>
                  </a:cubicBezTo>
                  <a:cubicBezTo>
                    <a:pt x="64" y="681"/>
                    <a:pt x="64" y="681"/>
                    <a:pt x="54" y="661"/>
                  </a:cubicBezTo>
                  <a:cubicBezTo>
                    <a:pt x="54" y="661"/>
                    <a:pt x="54" y="661"/>
                    <a:pt x="54" y="661"/>
                  </a:cubicBezTo>
                  <a:cubicBezTo>
                    <a:pt x="50" y="669"/>
                    <a:pt x="48" y="671"/>
                    <a:pt x="47" y="665"/>
                  </a:cubicBezTo>
                  <a:cubicBezTo>
                    <a:pt x="46" y="661"/>
                    <a:pt x="45" y="657"/>
                    <a:pt x="44" y="653"/>
                  </a:cubicBezTo>
                  <a:cubicBezTo>
                    <a:pt x="44" y="659"/>
                    <a:pt x="44" y="667"/>
                    <a:pt x="43" y="673"/>
                  </a:cubicBezTo>
                  <a:cubicBezTo>
                    <a:pt x="45" y="674"/>
                    <a:pt x="47" y="676"/>
                    <a:pt x="48" y="677"/>
                  </a:cubicBezTo>
                  <a:cubicBezTo>
                    <a:pt x="59" y="689"/>
                    <a:pt x="59" y="689"/>
                    <a:pt x="59" y="689"/>
                  </a:cubicBezTo>
                  <a:cubicBezTo>
                    <a:pt x="50" y="700"/>
                    <a:pt x="50" y="700"/>
                    <a:pt x="50" y="700"/>
                  </a:cubicBezTo>
                  <a:cubicBezTo>
                    <a:pt x="53" y="702"/>
                    <a:pt x="56" y="704"/>
                    <a:pt x="59" y="706"/>
                  </a:cubicBezTo>
                  <a:cubicBezTo>
                    <a:pt x="63" y="709"/>
                    <a:pt x="67" y="712"/>
                    <a:pt x="72" y="715"/>
                  </a:cubicBezTo>
                  <a:moveTo>
                    <a:pt x="1483" y="773"/>
                  </a:moveTo>
                  <a:cubicBezTo>
                    <a:pt x="1480" y="751"/>
                    <a:pt x="1478" y="729"/>
                    <a:pt x="1473" y="708"/>
                  </a:cubicBezTo>
                  <a:cubicBezTo>
                    <a:pt x="1466" y="720"/>
                    <a:pt x="1466" y="720"/>
                    <a:pt x="1466" y="720"/>
                  </a:cubicBezTo>
                  <a:cubicBezTo>
                    <a:pt x="1483" y="773"/>
                    <a:pt x="1483" y="773"/>
                    <a:pt x="1483" y="773"/>
                  </a:cubicBezTo>
                  <a:moveTo>
                    <a:pt x="1560" y="671"/>
                  </a:moveTo>
                  <a:cubicBezTo>
                    <a:pt x="1560" y="670"/>
                    <a:pt x="1560" y="668"/>
                    <a:pt x="1560" y="667"/>
                  </a:cubicBezTo>
                  <a:cubicBezTo>
                    <a:pt x="1560" y="667"/>
                    <a:pt x="1560" y="668"/>
                    <a:pt x="1560" y="668"/>
                  </a:cubicBezTo>
                  <a:cubicBezTo>
                    <a:pt x="1559" y="673"/>
                    <a:pt x="1550" y="722"/>
                    <a:pt x="1549" y="734"/>
                  </a:cubicBezTo>
                  <a:cubicBezTo>
                    <a:pt x="1560" y="700"/>
                    <a:pt x="1560" y="700"/>
                    <a:pt x="1560" y="671"/>
                  </a:cubicBezTo>
                  <a:moveTo>
                    <a:pt x="1632" y="599"/>
                  </a:moveTo>
                  <a:cubicBezTo>
                    <a:pt x="1629" y="579"/>
                    <a:pt x="1629" y="579"/>
                    <a:pt x="1629" y="579"/>
                  </a:cubicBezTo>
                  <a:cubicBezTo>
                    <a:pt x="1631" y="603"/>
                    <a:pt x="1631" y="603"/>
                    <a:pt x="1631" y="603"/>
                  </a:cubicBezTo>
                  <a:cubicBezTo>
                    <a:pt x="1632" y="599"/>
                    <a:pt x="1632" y="599"/>
                    <a:pt x="1632" y="599"/>
                  </a:cubicBezTo>
                  <a:moveTo>
                    <a:pt x="54" y="661"/>
                  </a:moveTo>
                  <a:cubicBezTo>
                    <a:pt x="46" y="632"/>
                    <a:pt x="46" y="632"/>
                    <a:pt x="46" y="632"/>
                  </a:cubicBezTo>
                  <a:cubicBezTo>
                    <a:pt x="45" y="631"/>
                    <a:pt x="43" y="629"/>
                    <a:pt x="42" y="628"/>
                  </a:cubicBezTo>
                  <a:cubicBezTo>
                    <a:pt x="41" y="603"/>
                    <a:pt x="41" y="603"/>
                    <a:pt x="41" y="603"/>
                  </a:cubicBezTo>
                  <a:cubicBezTo>
                    <a:pt x="39" y="602"/>
                    <a:pt x="38" y="601"/>
                    <a:pt x="37" y="599"/>
                  </a:cubicBezTo>
                  <a:cubicBezTo>
                    <a:pt x="36" y="598"/>
                    <a:pt x="35" y="597"/>
                    <a:pt x="35" y="597"/>
                  </a:cubicBezTo>
                  <a:cubicBezTo>
                    <a:pt x="34" y="597"/>
                    <a:pt x="34" y="597"/>
                    <a:pt x="28" y="611"/>
                  </a:cubicBezTo>
                  <a:cubicBezTo>
                    <a:pt x="30" y="613"/>
                    <a:pt x="31" y="615"/>
                    <a:pt x="33" y="617"/>
                  </a:cubicBezTo>
                  <a:cubicBezTo>
                    <a:pt x="35" y="620"/>
                    <a:pt x="35" y="620"/>
                    <a:pt x="44" y="653"/>
                  </a:cubicBezTo>
                  <a:cubicBezTo>
                    <a:pt x="47" y="667"/>
                    <a:pt x="47" y="667"/>
                    <a:pt x="47" y="668"/>
                  </a:cubicBezTo>
                  <a:cubicBezTo>
                    <a:pt x="49" y="670"/>
                    <a:pt x="50" y="667"/>
                    <a:pt x="51" y="666"/>
                  </a:cubicBezTo>
                  <a:cubicBezTo>
                    <a:pt x="52" y="665"/>
                    <a:pt x="52" y="665"/>
                    <a:pt x="54" y="661"/>
                  </a:cubicBezTo>
                  <a:moveTo>
                    <a:pt x="1631" y="562"/>
                  </a:moveTo>
                  <a:cubicBezTo>
                    <a:pt x="1630" y="556"/>
                    <a:pt x="1629" y="550"/>
                    <a:pt x="1627" y="544"/>
                  </a:cubicBezTo>
                  <a:cubicBezTo>
                    <a:pt x="1630" y="558"/>
                    <a:pt x="1630" y="558"/>
                    <a:pt x="1630" y="558"/>
                  </a:cubicBezTo>
                  <a:cubicBezTo>
                    <a:pt x="1631" y="562"/>
                    <a:pt x="1631" y="562"/>
                    <a:pt x="1631" y="562"/>
                  </a:cubicBezTo>
                  <a:moveTo>
                    <a:pt x="1460" y="743"/>
                  </a:moveTo>
                  <a:cubicBezTo>
                    <a:pt x="1462" y="732"/>
                    <a:pt x="1462" y="732"/>
                    <a:pt x="1462" y="732"/>
                  </a:cubicBezTo>
                  <a:cubicBezTo>
                    <a:pt x="1433" y="693"/>
                    <a:pt x="1433" y="693"/>
                    <a:pt x="1433" y="693"/>
                  </a:cubicBezTo>
                  <a:cubicBezTo>
                    <a:pt x="1424" y="695"/>
                    <a:pt x="1424" y="695"/>
                    <a:pt x="1424" y="695"/>
                  </a:cubicBezTo>
                  <a:cubicBezTo>
                    <a:pt x="1425" y="696"/>
                    <a:pt x="1425" y="696"/>
                    <a:pt x="1425" y="696"/>
                  </a:cubicBezTo>
                  <a:cubicBezTo>
                    <a:pt x="1437" y="708"/>
                    <a:pt x="1446" y="720"/>
                    <a:pt x="1460" y="743"/>
                  </a:cubicBezTo>
                  <a:moveTo>
                    <a:pt x="1630" y="558"/>
                  </a:moveTo>
                  <a:cubicBezTo>
                    <a:pt x="1627" y="544"/>
                    <a:pt x="1627" y="544"/>
                    <a:pt x="1627" y="544"/>
                  </a:cubicBezTo>
                  <a:cubicBezTo>
                    <a:pt x="1621" y="526"/>
                    <a:pt x="1621" y="526"/>
                    <a:pt x="1621" y="526"/>
                  </a:cubicBezTo>
                  <a:cubicBezTo>
                    <a:pt x="1630" y="558"/>
                    <a:pt x="1630" y="558"/>
                    <a:pt x="1630" y="558"/>
                  </a:cubicBezTo>
                  <a:moveTo>
                    <a:pt x="50" y="499"/>
                  </a:moveTo>
                  <a:cubicBezTo>
                    <a:pt x="52" y="494"/>
                    <a:pt x="54" y="488"/>
                    <a:pt x="57" y="482"/>
                  </a:cubicBezTo>
                  <a:cubicBezTo>
                    <a:pt x="56" y="482"/>
                    <a:pt x="56" y="481"/>
                    <a:pt x="56" y="480"/>
                  </a:cubicBezTo>
                  <a:cubicBezTo>
                    <a:pt x="55" y="479"/>
                    <a:pt x="55" y="478"/>
                    <a:pt x="55" y="476"/>
                  </a:cubicBezTo>
                  <a:cubicBezTo>
                    <a:pt x="51" y="482"/>
                    <a:pt x="51" y="482"/>
                    <a:pt x="51" y="482"/>
                  </a:cubicBezTo>
                  <a:cubicBezTo>
                    <a:pt x="49" y="488"/>
                    <a:pt x="46" y="494"/>
                    <a:pt x="44" y="499"/>
                  </a:cubicBezTo>
                  <a:cubicBezTo>
                    <a:pt x="45" y="502"/>
                    <a:pt x="45" y="504"/>
                    <a:pt x="46" y="506"/>
                  </a:cubicBezTo>
                  <a:cubicBezTo>
                    <a:pt x="50" y="499"/>
                    <a:pt x="50" y="499"/>
                    <a:pt x="50" y="499"/>
                  </a:cubicBezTo>
                  <a:moveTo>
                    <a:pt x="50" y="1002"/>
                  </a:moveTo>
                  <a:cubicBezTo>
                    <a:pt x="48" y="996"/>
                    <a:pt x="46" y="991"/>
                    <a:pt x="45" y="985"/>
                  </a:cubicBezTo>
                  <a:cubicBezTo>
                    <a:pt x="46" y="991"/>
                    <a:pt x="48" y="996"/>
                    <a:pt x="50" y="1002"/>
                  </a:cubicBezTo>
                  <a:moveTo>
                    <a:pt x="50" y="1002"/>
                  </a:moveTo>
                  <a:cubicBezTo>
                    <a:pt x="51" y="1003"/>
                    <a:pt x="52" y="1005"/>
                    <a:pt x="54" y="1006"/>
                  </a:cubicBezTo>
                  <a:cubicBezTo>
                    <a:pt x="52" y="1005"/>
                    <a:pt x="51" y="1003"/>
                    <a:pt x="50" y="1002"/>
                  </a:cubicBezTo>
                  <a:moveTo>
                    <a:pt x="36" y="817"/>
                  </a:moveTo>
                  <a:cubicBezTo>
                    <a:pt x="34" y="824"/>
                    <a:pt x="34" y="824"/>
                    <a:pt x="34" y="824"/>
                  </a:cubicBezTo>
                  <a:cubicBezTo>
                    <a:pt x="36" y="817"/>
                    <a:pt x="36" y="817"/>
                    <a:pt x="36" y="817"/>
                  </a:cubicBezTo>
                  <a:cubicBezTo>
                    <a:pt x="39" y="800"/>
                    <a:pt x="39" y="800"/>
                    <a:pt x="39" y="800"/>
                  </a:cubicBezTo>
                  <a:cubicBezTo>
                    <a:pt x="36" y="817"/>
                    <a:pt x="36" y="817"/>
                    <a:pt x="36" y="817"/>
                  </a:cubicBezTo>
                  <a:moveTo>
                    <a:pt x="7" y="642"/>
                  </a:moveTo>
                  <a:cubicBezTo>
                    <a:pt x="7" y="642"/>
                    <a:pt x="7" y="642"/>
                    <a:pt x="7" y="642"/>
                  </a:cubicBez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3"/>
                  </a:moveTo>
                  <a:cubicBezTo>
                    <a:pt x="7" y="643"/>
                    <a:pt x="7" y="643"/>
                    <a:pt x="7" y="642"/>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69" y="476"/>
                  </a:moveTo>
                  <a:cubicBezTo>
                    <a:pt x="72" y="468"/>
                    <a:pt x="76" y="459"/>
                    <a:pt x="80" y="451"/>
                  </a:cubicBezTo>
                  <a:cubicBezTo>
                    <a:pt x="76" y="459"/>
                    <a:pt x="72" y="468"/>
                    <a:pt x="69" y="476"/>
                  </a:cubicBezTo>
                  <a:cubicBezTo>
                    <a:pt x="72" y="468"/>
                    <a:pt x="76" y="459"/>
                    <a:pt x="80" y="451"/>
                  </a:cubicBezTo>
                  <a:cubicBezTo>
                    <a:pt x="76" y="459"/>
                    <a:pt x="72" y="468"/>
                    <a:pt x="69" y="476"/>
                  </a:cubicBezTo>
                  <a:moveTo>
                    <a:pt x="71" y="480"/>
                  </a:moveTo>
                  <a:cubicBezTo>
                    <a:pt x="70" y="479"/>
                    <a:pt x="69" y="478"/>
                    <a:pt x="69" y="476"/>
                  </a:cubicBezTo>
                  <a:cubicBezTo>
                    <a:pt x="69" y="478"/>
                    <a:pt x="70" y="479"/>
                    <a:pt x="71" y="480"/>
                  </a:cubicBezTo>
                  <a:moveTo>
                    <a:pt x="75" y="472"/>
                  </a:moveTo>
                  <a:cubicBezTo>
                    <a:pt x="77" y="467"/>
                    <a:pt x="80" y="461"/>
                    <a:pt x="83" y="455"/>
                  </a:cubicBezTo>
                  <a:cubicBezTo>
                    <a:pt x="80" y="461"/>
                    <a:pt x="77" y="467"/>
                    <a:pt x="75" y="472"/>
                  </a:cubicBezTo>
                  <a:moveTo>
                    <a:pt x="71" y="480"/>
                  </a:moveTo>
                  <a:cubicBezTo>
                    <a:pt x="76" y="474"/>
                    <a:pt x="76" y="474"/>
                    <a:pt x="76" y="474"/>
                  </a:cubicBezTo>
                  <a:cubicBezTo>
                    <a:pt x="71" y="480"/>
                    <a:pt x="71" y="480"/>
                    <a:pt x="71" y="480"/>
                  </a:cubicBezTo>
                  <a:moveTo>
                    <a:pt x="76" y="474"/>
                  </a:moveTo>
                  <a:cubicBezTo>
                    <a:pt x="76" y="473"/>
                    <a:pt x="75" y="473"/>
                    <a:pt x="75" y="472"/>
                  </a:cubicBezTo>
                  <a:cubicBezTo>
                    <a:pt x="75" y="473"/>
                    <a:pt x="76" y="473"/>
                    <a:pt x="76" y="474"/>
                  </a:cubicBezTo>
                  <a:moveTo>
                    <a:pt x="156" y="1105"/>
                  </a:moveTo>
                  <a:cubicBezTo>
                    <a:pt x="136" y="1039"/>
                    <a:pt x="123" y="967"/>
                    <a:pt x="121" y="890"/>
                  </a:cubicBezTo>
                  <a:cubicBezTo>
                    <a:pt x="111" y="869"/>
                    <a:pt x="111" y="869"/>
                    <a:pt x="117" y="849"/>
                  </a:cubicBezTo>
                  <a:cubicBezTo>
                    <a:pt x="92" y="844"/>
                    <a:pt x="92" y="844"/>
                    <a:pt x="92" y="844"/>
                  </a:cubicBezTo>
                  <a:cubicBezTo>
                    <a:pt x="88" y="842"/>
                    <a:pt x="84" y="840"/>
                    <a:pt x="80" y="838"/>
                  </a:cubicBezTo>
                  <a:cubicBezTo>
                    <a:pt x="79" y="837"/>
                    <a:pt x="78" y="837"/>
                    <a:pt x="77" y="836"/>
                  </a:cubicBezTo>
                  <a:cubicBezTo>
                    <a:pt x="60" y="806"/>
                    <a:pt x="60" y="806"/>
                    <a:pt x="60" y="806"/>
                  </a:cubicBezTo>
                  <a:cubicBezTo>
                    <a:pt x="56" y="823"/>
                    <a:pt x="56" y="823"/>
                    <a:pt x="56" y="823"/>
                  </a:cubicBezTo>
                  <a:cubicBezTo>
                    <a:pt x="60" y="844"/>
                    <a:pt x="60" y="844"/>
                    <a:pt x="60" y="844"/>
                  </a:cubicBezTo>
                  <a:cubicBezTo>
                    <a:pt x="56" y="823"/>
                    <a:pt x="56" y="823"/>
                    <a:pt x="56" y="823"/>
                  </a:cubicBezTo>
                  <a:cubicBezTo>
                    <a:pt x="53" y="830"/>
                    <a:pt x="53" y="830"/>
                    <a:pt x="53" y="830"/>
                  </a:cubicBezTo>
                  <a:cubicBezTo>
                    <a:pt x="50" y="800"/>
                    <a:pt x="50" y="800"/>
                    <a:pt x="50" y="800"/>
                  </a:cubicBezTo>
                  <a:cubicBezTo>
                    <a:pt x="49" y="798"/>
                    <a:pt x="47" y="796"/>
                    <a:pt x="45" y="795"/>
                  </a:cubicBezTo>
                  <a:cubicBezTo>
                    <a:pt x="44" y="798"/>
                    <a:pt x="44" y="801"/>
                    <a:pt x="44" y="805"/>
                  </a:cubicBezTo>
                  <a:cubicBezTo>
                    <a:pt x="44" y="801"/>
                    <a:pt x="44" y="798"/>
                    <a:pt x="45" y="795"/>
                  </a:cubicBezTo>
                  <a:cubicBezTo>
                    <a:pt x="39" y="800"/>
                    <a:pt x="39" y="800"/>
                    <a:pt x="39" y="800"/>
                  </a:cubicBezTo>
                  <a:cubicBezTo>
                    <a:pt x="36" y="817"/>
                    <a:pt x="36" y="817"/>
                    <a:pt x="36" y="817"/>
                  </a:cubicBezTo>
                  <a:cubicBezTo>
                    <a:pt x="34" y="824"/>
                    <a:pt x="34" y="824"/>
                    <a:pt x="34" y="824"/>
                  </a:cubicBezTo>
                  <a:cubicBezTo>
                    <a:pt x="30" y="812"/>
                    <a:pt x="30" y="812"/>
                    <a:pt x="22" y="804"/>
                  </a:cubicBezTo>
                  <a:cubicBezTo>
                    <a:pt x="22" y="805"/>
                    <a:pt x="21" y="807"/>
                    <a:pt x="20" y="808"/>
                  </a:cubicBezTo>
                  <a:cubicBezTo>
                    <a:pt x="20" y="810"/>
                    <a:pt x="19" y="809"/>
                    <a:pt x="18" y="809"/>
                  </a:cubicBezTo>
                  <a:cubicBezTo>
                    <a:pt x="13" y="783"/>
                    <a:pt x="13" y="783"/>
                    <a:pt x="13" y="783"/>
                  </a:cubicBezTo>
                  <a:cubicBezTo>
                    <a:pt x="13" y="780"/>
                    <a:pt x="13" y="777"/>
                    <a:pt x="13" y="774"/>
                  </a:cubicBezTo>
                  <a:cubicBezTo>
                    <a:pt x="13" y="761"/>
                    <a:pt x="14" y="748"/>
                    <a:pt x="15" y="736"/>
                  </a:cubicBezTo>
                  <a:cubicBezTo>
                    <a:pt x="15" y="730"/>
                    <a:pt x="16" y="724"/>
                    <a:pt x="16" y="718"/>
                  </a:cubicBezTo>
                  <a:cubicBezTo>
                    <a:pt x="17" y="697"/>
                    <a:pt x="17" y="697"/>
                    <a:pt x="17" y="697"/>
                  </a:cubicBezTo>
                  <a:cubicBezTo>
                    <a:pt x="16" y="695"/>
                    <a:pt x="14" y="694"/>
                    <a:pt x="14" y="692"/>
                  </a:cubicBezTo>
                  <a:cubicBezTo>
                    <a:pt x="8" y="681"/>
                    <a:pt x="8" y="681"/>
                    <a:pt x="8" y="681"/>
                  </a:cubicBezTo>
                  <a:cubicBezTo>
                    <a:pt x="12" y="664"/>
                    <a:pt x="17" y="640"/>
                    <a:pt x="22" y="623"/>
                  </a:cubicBezTo>
                  <a:cubicBezTo>
                    <a:pt x="22" y="613"/>
                    <a:pt x="22" y="613"/>
                    <a:pt x="22" y="613"/>
                  </a:cubicBezTo>
                  <a:cubicBezTo>
                    <a:pt x="11" y="656"/>
                    <a:pt x="11" y="656"/>
                    <a:pt x="6" y="691"/>
                  </a:cubicBezTo>
                  <a:cubicBezTo>
                    <a:pt x="7" y="685"/>
                    <a:pt x="8" y="678"/>
                    <a:pt x="9" y="672"/>
                  </a:cubicBezTo>
                  <a:cubicBezTo>
                    <a:pt x="12" y="652"/>
                    <a:pt x="12" y="652"/>
                    <a:pt x="22" y="613"/>
                  </a:cubicBezTo>
                  <a:cubicBezTo>
                    <a:pt x="21" y="611"/>
                    <a:pt x="20" y="609"/>
                    <a:pt x="19" y="606"/>
                  </a:cubicBezTo>
                  <a:cubicBezTo>
                    <a:pt x="10" y="636"/>
                    <a:pt x="10" y="636"/>
                    <a:pt x="10" y="636"/>
                  </a:cubicBezTo>
                  <a:cubicBezTo>
                    <a:pt x="9" y="633"/>
                    <a:pt x="8" y="630"/>
                    <a:pt x="7" y="627"/>
                  </a:cubicBezTo>
                  <a:cubicBezTo>
                    <a:pt x="7" y="625"/>
                    <a:pt x="7" y="624"/>
                    <a:pt x="7" y="622"/>
                  </a:cubicBezTo>
                  <a:cubicBezTo>
                    <a:pt x="16" y="567"/>
                    <a:pt x="16" y="567"/>
                    <a:pt x="16" y="567"/>
                  </a:cubicBezTo>
                  <a:cubicBezTo>
                    <a:pt x="19" y="555"/>
                    <a:pt x="22" y="543"/>
                    <a:pt x="25" y="532"/>
                  </a:cubicBezTo>
                  <a:cubicBezTo>
                    <a:pt x="39" y="490"/>
                    <a:pt x="39" y="490"/>
                    <a:pt x="39" y="490"/>
                  </a:cubicBezTo>
                  <a:cubicBezTo>
                    <a:pt x="49" y="474"/>
                    <a:pt x="49" y="474"/>
                    <a:pt x="49" y="474"/>
                  </a:cubicBezTo>
                  <a:cubicBezTo>
                    <a:pt x="50" y="477"/>
                    <a:pt x="50" y="480"/>
                    <a:pt x="51" y="482"/>
                  </a:cubicBezTo>
                  <a:cubicBezTo>
                    <a:pt x="55" y="476"/>
                    <a:pt x="55" y="476"/>
                    <a:pt x="55" y="476"/>
                  </a:cubicBezTo>
                  <a:cubicBezTo>
                    <a:pt x="55" y="478"/>
                    <a:pt x="55" y="479"/>
                    <a:pt x="56" y="480"/>
                  </a:cubicBezTo>
                  <a:cubicBezTo>
                    <a:pt x="56" y="481"/>
                    <a:pt x="56" y="482"/>
                    <a:pt x="57" y="482"/>
                  </a:cubicBezTo>
                  <a:cubicBezTo>
                    <a:pt x="58" y="490"/>
                    <a:pt x="60" y="500"/>
                    <a:pt x="62" y="507"/>
                  </a:cubicBezTo>
                  <a:cubicBezTo>
                    <a:pt x="51" y="557"/>
                    <a:pt x="51" y="557"/>
                    <a:pt x="51" y="557"/>
                  </a:cubicBezTo>
                  <a:cubicBezTo>
                    <a:pt x="50" y="563"/>
                    <a:pt x="48" y="569"/>
                    <a:pt x="46" y="575"/>
                  </a:cubicBezTo>
                  <a:cubicBezTo>
                    <a:pt x="47" y="576"/>
                    <a:pt x="48" y="578"/>
                    <a:pt x="50" y="579"/>
                  </a:cubicBezTo>
                  <a:cubicBezTo>
                    <a:pt x="76" y="488"/>
                    <a:pt x="76" y="488"/>
                    <a:pt x="111" y="463"/>
                  </a:cubicBezTo>
                  <a:cubicBezTo>
                    <a:pt x="114" y="456"/>
                    <a:pt x="118" y="448"/>
                    <a:pt x="122" y="441"/>
                  </a:cubicBezTo>
                  <a:cubicBezTo>
                    <a:pt x="121" y="440"/>
                    <a:pt x="120" y="439"/>
                    <a:pt x="118" y="438"/>
                  </a:cubicBezTo>
                  <a:cubicBezTo>
                    <a:pt x="115" y="443"/>
                    <a:pt x="115" y="443"/>
                    <a:pt x="115" y="443"/>
                  </a:cubicBezTo>
                  <a:cubicBezTo>
                    <a:pt x="118" y="438"/>
                    <a:pt x="118" y="438"/>
                    <a:pt x="118" y="438"/>
                  </a:cubicBezTo>
                  <a:cubicBezTo>
                    <a:pt x="88" y="409"/>
                    <a:pt x="83" y="379"/>
                    <a:pt x="99" y="351"/>
                  </a:cubicBezTo>
                  <a:cubicBezTo>
                    <a:pt x="97" y="353"/>
                    <a:pt x="97" y="353"/>
                    <a:pt x="97" y="353"/>
                  </a:cubicBezTo>
                  <a:cubicBezTo>
                    <a:pt x="61" y="426"/>
                    <a:pt x="58" y="430"/>
                    <a:pt x="42" y="475"/>
                  </a:cubicBezTo>
                  <a:cubicBezTo>
                    <a:pt x="17" y="555"/>
                    <a:pt x="16" y="558"/>
                    <a:pt x="8" y="605"/>
                  </a:cubicBezTo>
                  <a:cubicBezTo>
                    <a:pt x="3" y="636"/>
                    <a:pt x="3" y="636"/>
                    <a:pt x="3" y="636"/>
                  </a:cubicBezTo>
                  <a:cubicBezTo>
                    <a:pt x="0" y="665"/>
                    <a:pt x="0" y="665"/>
                    <a:pt x="0" y="665"/>
                  </a:cubicBezTo>
                  <a:cubicBezTo>
                    <a:pt x="2" y="665"/>
                    <a:pt x="2" y="665"/>
                    <a:pt x="2" y="665"/>
                  </a:cubicBezTo>
                  <a:cubicBezTo>
                    <a:pt x="2" y="680"/>
                    <a:pt x="2" y="701"/>
                    <a:pt x="3" y="716"/>
                  </a:cubicBezTo>
                  <a:cubicBezTo>
                    <a:pt x="4" y="718"/>
                    <a:pt x="4" y="719"/>
                    <a:pt x="5" y="721"/>
                  </a:cubicBezTo>
                  <a:cubicBezTo>
                    <a:pt x="6" y="729"/>
                    <a:pt x="6" y="729"/>
                    <a:pt x="6" y="729"/>
                  </a:cubicBezTo>
                  <a:cubicBezTo>
                    <a:pt x="7" y="743"/>
                    <a:pt x="7" y="743"/>
                    <a:pt x="11" y="752"/>
                  </a:cubicBezTo>
                  <a:cubicBezTo>
                    <a:pt x="10" y="750"/>
                    <a:pt x="9" y="748"/>
                    <a:pt x="9" y="747"/>
                  </a:cubicBezTo>
                  <a:cubicBezTo>
                    <a:pt x="7" y="742"/>
                    <a:pt x="7" y="742"/>
                    <a:pt x="5" y="721"/>
                  </a:cubicBezTo>
                  <a:cubicBezTo>
                    <a:pt x="4" y="719"/>
                    <a:pt x="4" y="718"/>
                    <a:pt x="3" y="716"/>
                  </a:cubicBezTo>
                  <a:cubicBezTo>
                    <a:pt x="6" y="765"/>
                    <a:pt x="6" y="765"/>
                    <a:pt x="7" y="784"/>
                  </a:cubicBezTo>
                  <a:cubicBezTo>
                    <a:pt x="8" y="785"/>
                    <a:pt x="9" y="786"/>
                    <a:pt x="10" y="788"/>
                  </a:cubicBezTo>
                  <a:cubicBezTo>
                    <a:pt x="9" y="775"/>
                    <a:pt x="9" y="775"/>
                    <a:pt x="9" y="775"/>
                  </a:cubicBezTo>
                  <a:cubicBezTo>
                    <a:pt x="10" y="788"/>
                    <a:pt x="10" y="788"/>
                    <a:pt x="10" y="788"/>
                  </a:cubicBezTo>
                  <a:cubicBezTo>
                    <a:pt x="10" y="789"/>
                    <a:pt x="11" y="789"/>
                    <a:pt x="11" y="790"/>
                  </a:cubicBezTo>
                  <a:cubicBezTo>
                    <a:pt x="13" y="804"/>
                    <a:pt x="13" y="804"/>
                    <a:pt x="13" y="804"/>
                  </a:cubicBezTo>
                  <a:cubicBezTo>
                    <a:pt x="14" y="796"/>
                    <a:pt x="14" y="796"/>
                    <a:pt x="14" y="796"/>
                  </a:cubicBezTo>
                  <a:cubicBezTo>
                    <a:pt x="13" y="804"/>
                    <a:pt x="13" y="804"/>
                    <a:pt x="13" y="804"/>
                  </a:cubicBezTo>
                  <a:cubicBezTo>
                    <a:pt x="11" y="790"/>
                    <a:pt x="11" y="790"/>
                    <a:pt x="11" y="790"/>
                  </a:cubicBezTo>
                  <a:cubicBezTo>
                    <a:pt x="13" y="811"/>
                    <a:pt x="13" y="811"/>
                    <a:pt x="13" y="811"/>
                  </a:cubicBezTo>
                  <a:cubicBezTo>
                    <a:pt x="15" y="814"/>
                    <a:pt x="17" y="816"/>
                    <a:pt x="18" y="818"/>
                  </a:cubicBezTo>
                  <a:cubicBezTo>
                    <a:pt x="23" y="832"/>
                    <a:pt x="23" y="832"/>
                    <a:pt x="23" y="832"/>
                  </a:cubicBezTo>
                  <a:cubicBezTo>
                    <a:pt x="22" y="812"/>
                    <a:pt x="22" y="812"/>
                    <a:pt x="22" y="812"/>
                  </a:cubicBezTo>
                  <a:cubicBezTo>
                    <a:pt x="29" y="829"/>
                    <a:pt x="29" y="829"/>
                    <a:pt x="29" y="829"/>
                  </a:cubicBezTo>
                  <a:cubicBezTo>
                    <a:pt x="31" y="846"/>
                    <a:pt x="32" y="861"/>
                    <a:pt x="34" y="878"/>
                  </a:cubicBezTo>
                  <a:cubicBezTo>
                    <a:pt x="34" y="881"/>
                    <a:pt x="35" y="884"/>
                    <a:pt x="35" y="887"/>
                  </a:cubicBezTo>
                  <a:cubicBezTo>
                    <a:pt x="37" y="910"/>
                    <a:pt x="33" y="933"/>
                    <a:pt x="37" y="957"/>
                  </a:cubicBezTo>
                  <a:cubicBezTo>
                    <a:pt x="38" y="958"/>
                    <a:pt x="39" y="960"/>
                    <a:pt x="41" y="961"/>
                  </a:cubicBezTo>
                  <a:cubicBezTo>
                    <a:pt x="39" y="960"/>
                    <a:pt x="38" y="958"/>
                    <a:pt x="37" y="957"/>
                  </a:cubicBezTo>
                  <a:cubicBezTo>
                    <a:pt x="43" y="976"/>
                    <a:pt x="43" y="976"/>
                    <a:pt x="43" y="976"/>
                  </a:cubicBezTo>
                  <a:cubicBezTo>
                    <a:pt x="39" y="994"/>
                    <a:pt x="56" y="1026"/>
                    <a:pt x="67" y="1048"/>
                  </a:cubicBezTo>
                  <a:cubicBezTo>
                    <a:pt x="66" y="1047"/>
                    <a:pt x="66" y="1046"/>
                    <a:pt x="65" y="1044"/>
                  </a:cubicBezTo>
                  <a:cubicBezTo>
                    <a:pt x="60" y="1031"/>
                    <a:pt x="55" y="1021"/>
                    <a:pt x="48" y="1002"/>
                  </a:cubicBezTo>
                  <a:cubicBezTo>
                    <a:pt x="56" y="1024"/>
                    <a:pt x="62" y="1037"/>
                    <a:pt x="67" y="1048"/>
                  </a:cubicBezTo>
                  <a:cubicBezTo>
                    <a:pt x="80" y="1061"/>
                    <a:pt x="96" y="1074"/>
                    <a:pt x="118" y="1085"/>
                  </a:cubicBezTo>
                  <a:cubicBezTo>
                    <a:pt x="130" y="1092"/>
                    <a:pt x="143" y="1099"/>
                    <a:pt x="156" y="1105"/>
                  </a:cubicBezTo>
                  <a:moveTo>
                    <a:pt x="1605" y="476"/>
                  </a:moveTo>
                  <a:cubicBezTo>
                    <a:pt x="1603" y="470"/>
                    <a:pt x="1601" y="465"/>
                    <a:pt x="1599" y="459"/>
                  </a:cubicBezTo>
                  <a:cubicBezTo>
                    <a:pt x="1589" y="436"/>
                    <a:pt x="1589" y="436"/>
                    <a:pt x="1589" y="436"/>
                  </a:cubicBezTo>
                  <a:cubicBezTo>
                    <a:pt x="1591" y="445"/>
                    <a:pt x="1591" y="445"/>
                    <a:pt x="1591" y="445"/>
                  </a:cubicBezTo>
                  <a:cubicBezTo>
                    <a:pt x="1589" y="436"/>
                    <a:pt x="1589" y="436"/>
                    <a:pt x="1589" y="436"/>
                  </a:cubicBezTo>
                  <a:cubicBezTo>
                    <a:pt x="1573" y="407"/>
                    <a:pt x="1573" y="407"/>
                    <a:pt x="1573" y="407"/>
                  </a:cubicBezTo>
                  <a:cubicBezTo>
                    <a:pt x="1565" y="388"/>
                    <a:pt x="1565" y="388"/>
                    <a:pt x="1565" y="388"/>
                  </a:cubicBezTo>
                  <a:cubicBezTo>
                    <a:pt x="1558" y="374"/>
                    <a:pt x="1558" y="374"/>
                    <a:pt x="1558" y="374"/>
                  </a:cubicBezTo>
                  <a:cubicBezTo>
                    <a:pt x="1569" y="435"/>
                    <a:pt x="1483" y="494"/>
                    <a:pt x="1319" y="535"/>
                  </a:cubicBezTo>
                  <a:cubicBezTo>
                    <a:pt x="1336" y="587"/>
                    <a:pt x="1351" y="640"/>
                    <a:pt x="1361" y="694"/>
                  </a:cubicBezTo>
                  <a:cubicBezTo>
                    <a:pt x="1382" y="688"/>
                    <a:pt x="1402" y="683"/>
                    <a:pt x="1420" y="677"/>
                  </a:cubicBezTo>
                  <a:cubicBezTo>
                    <a:pt x="1422" y="683"/>
                    <a:pt x="1423" y="689"/>
                    <a:pt x="1424" y="695"/>
                  </a:cubicBezTo>
                  <a:cubicBezTo>
                    <a:pt x="1433" y="693"/>
                    <a:pt x="1433" y="693"/>
                    <a:pt x="1433" y="693"/>
                  </a:cubicBezTo>
                  <a:cubicBezTo>
                    <a:pt x="1462" y="732"/>
                    <a:pt x="1462" y="732"/>
                    <a:pt x="1462" y="732"/>
                  </a:cubicBezTo>
                  <a:cubicBezTo>
                    <a:pt x="1466" y="720"/>
                    <a:pt x="1466" y="720"/>
                    <a:pt x="1466" y="720"/>
                  </a:cubicBezTo>
                  <a:cubicBezTo>
                    <a:pt x="1473" y="708"/>
                    <a:pt x="1473" y="708"/>
                    <a:pt x="1473" y="708"/>
                  </a:cubicBezTo>
                  <a:cubicBezTo>
                    <a:pt x="1478" y="729"/>
                    <a:pt x="1480" y="751"/>
                    <a:pt x="1483" y="773"/>
                  </a:cubicBezTo>
                  <a:cubicBezTo>
                    <a:pt x="1497" y="826"/>
                    <a:pt x="1497" y="826"/>
                    <a:pt x="1497" y="826"/>
                  </a:cubicBezTo>
                  <a:cubicBezTo>
                    <a:pt x="1507" y="850"/>
                    <a:pt x="1507" y="850"/>
                    <a:pt x="1507" y="850"/>
                  </a:cubicBezTo>
                  <a:cubicBezTo>
                    <a:pt x="1514" y="899"/>
                    <a:pt x="1514" y="899"/>
                    <a:pt x="1514" y="899"/>
                  </a:cubicBezTo>
                  <a:cubicBezTo>
                    <a:pt x="1533" y="848"/>
                    <a:pt x="1533" y="848"/>
                    <a:pt x="1533" y="848"/>
                  </a:cubicBezTo>
                  <a:cubicBezTo>
                    <a:pt x="1531" y="784"/>
                    <a:pt x="1531" y="784"/>
                    <a:pt x="1531" y="784"/>
                  </a:cubicBezTo>
                  <a:cubicBezTo>
                    <a:pt x="1549" y="734"/>
                    <a:pt x="1549" y="734"/>
                    <a:pt x="1549" y="734"/>
                  </a:cubicBezTo>
                  <a:cubicBezTo>
                    <a:pt x="1551" y="715"/>
                    <a:pt x="1559" y="672"/>
                    <a:pt x="1560" y="667"/>
                  </a:cubicBezTo>
                  <a:cubicBezTo>
                    <a:pt x="1563" y="665"/>
                    <a:pt x="1566" y="663"/>
                    <a:pt x="1569" y="661"/>
                  </a:cubicBezTo>
                  <a:cubicBezTo>
                    <a:pt x="1573" y="650"/>
                    <a:pt x="1573" y="650"/>
                    <a:pt x="1573" y="650"/>
                  </a:cubicBezTo>
                  <a:cubicBezTo>
                    <a:pt x="1593" y="685"/>
                    <a:pt x="1593" y="685"/>
                    <a:pt x="1593" y="685"/>
                  </a:cubicBezTo>
                  <a:cubicBezTo>
                    <a:pt x="1587" y="668"/>
                    <a:pt x="1579" y="645"/>
                    <a:pt x="1572" y="629"/>
                  </a:cubicBezTo>
                  <a:cubicBezTo>
                    <a:pt x="1565" y="643"/>
                    <a:pt x="1565" y="643"/>
                    <a:pt x="1565" y="643"/>
                  </a:cubicBezTo>
                  <a:cubicBezTo>
                    <a:pt x="1572" y="629"/>
                    <a:pt x="1572" y="629"/>
                    <a:pt x="1572" y="629"/>
                  </a:cubicBezTo>
                  <a:cubicBezTo>
                    <a:pt x="1578" y="645"/>
                    <a:pt x="1588" y="668"/>
                    <a:pt x="1593" y="685"/>
                  </a:cubicBezTo>
                  <a:cubicBezTo>
                    <a:pt x="1607" y="725"/>
                    <a:pt x="1607" y="725"/>
                    <a:pt x="1607" y="725"/>
                  </a:cubicBezTo>
                  <a:cubicBezTo>
                    <a:pt x="1609" y="711"/>
                    <a:pt x="1609" y="711"/>
                    <a:pt x="1609" y="711"/>
                  </a:cubicBezTo>
                  <a:cubicBezTo>
                    <a:pt x="1616" y="738"/>
                    <a:pt x="1616" y="738"/>
                    <a:pt x="1616" y="738"/>
                  </a:cubicBezTo>
                  <a:cubicBezTo>
                    <a:pt x="1616" y="741"/>
                    <a:pt x="1617" y="744"/>
                    <a:pt x="1617" y="747"/>
                  </a:cubicBezTo>
                  <a:cubicBezTo>
                    <a:pt x="1620" y="754"/>
                    <a:pt x="1620" y="754"/>
                    <a:pt x="1620" y="754"/>
                  </a:cubicBezTo>
                  <a:cubicBezTo>
                    <a:pt x="1620" y="760"/>
                    <a:pt x="1621" y="767"/>
                    <a:pt x="1621" y="773"/>
                  </a:cubicBezTo>
                  <a:cubicBezTo>
                    <a:pt x="1623" y="738"/>
                    <a:pt x="1623" y="738"/>
                    <a:pt x="1623" y="738"/>
                  </a:cubicBezTo>
                  <a:cubicBezTo>
                    <a:pt x="1628" y="751"/>
                    <a:pt x="1634" y="768"/>
                    <a:pt x="1638" y="782"/>
                  </a:cubicBezTo>
                  <a:cubicBezTo>
                    <a:pt x="1644" y="762"/>
                    <a:pt x="1644" y="762"/>
                    <a:pt x="1644" y="762"/>
                  </a:cubicBezTo>
                  <a:cubicBezTo>
                    <a:pt x="1645" y="741"/>
                    <a:pt x="1645" y="741"/>
                    <a:pt x="1645" y="741"/>
                  </a:cubicBezTo>
                  <a:cubicBezTo>
                    <a:pt x="1644" y="762"/>
                    <a:pt x="1644" y="762"/>
                    <a:pt x="1644" y="762"/>
                  </a:cubicBezTo>
                  <a:cubicBezTo>
                    <a:pt x="1646" y="748"/>
                    <a:pt x="1646" y="748"/>
                    <a:pt x="1646" y="748"/>
                  </a:cubicBezTo>
                  <a:cubicBezTo>
                    <a:pt x="1646" y="742"/>
                    <a:pt x="1645" y="735"/>
                    <a:pt x="1645" y="729"/>
                  </a:cubicBezTo>
                  <a:cubicBezTo>
                    <a:pt x="1644" y="717"/>
                    <a:pt x="1644" y="711"/>
                    <a:pt x="1643" y="704"/>
                  </a:cubicBezTo>
                  <a:cubicBezTo>
                    <a:pt x="1642" y="700"/>
                    <a:pt x="1642" y="697"/>
                    <a:pt x="1641" y="694"/>
                  </a:cubicBezTo>
                  <a:cubicBezTo>
                    <a:pt x="1640" y="690"/>
                    <a:pt x="1640" y="690"/>
                    <a:pt x="1640" y="690"/>
                  </a:cubicBezTo>
                  <a:cubicBezTo>
                    <a:pt x="1627" y="643"/>
                    <a:pt x="1627" y="643"/>
                    <a:pt x="1627" y="613"/>
                  </a:cubicBezTo>
                  <a:cubicBezTo>
                    <a:pt x="1628" y="615"/>
                    <a:pt x="1630" y="618"/>
                    <a:pt x="1631" y="620"/>
                  </a:cubicBezTo>
                  <a:cubicBezTo>
                    <a:pt x="1630" y="608"/>
                    <a:pt x="1630" y="608"/>
                    <a:pt x="1630" y="608"/>
                  </a:cubicBezTo>
                  <a:cubicBezTo>
                    <a:pt x="1624" y="603"/>
                    <a:pt x="1624" y="603"/>
                    <a:pt x="1624" y="603"/>
                  </a:cubicBezTo>
                  <a:cubicBezTo>
                    <a:pt x="1625" y="609"/>
                    <a:pt x="1625" y="609"/>
                    <a:pt x="1625" y="609"/>
                  </a:cubicBezTo>
                  <a:cubicBezTo>
                    <a:pt x="1625" y="635"/>
                    <a:pt x="1626" y="639"/>
                    <a:pt x="1629" y="659"/>
                  </a:cubicBezTo>
                  <a:cubicBezTo>
                    <a:pt x="1628" y="656"/>
                    <a:pt x="1628" y="653"/>
                    <a:pt x="1627" y="650"/>
                  </a:cubicBezTo>
                  <a:cubicBezTo>
                    <a:pt x="1626" y="638"/>
                    <a:pt x="1626" y="638"/>
                    <a:pt x="1624" y="603"/>
                  </a:cubicBezTo>
                  <a:cubicBezTo>
                    <a:pt x="1626" y="604"/>
                    <a:pt x="1628" y="607"/>
                    <a:pt x="1630" y="608"/>
                  </a:cubicBezTo>
                  <a:cubicBezTo>
                    <a:pt x="1630" y="606"/>
                    <a:pt x="1630" y="605"/>
                    <a:pt x="1631" y="603"/>
                  </a:cubicBezTo>
                  <a:cubicBezTo>
                    <a:pt x="1629" y="579"/>
                    <a:pt x="1629" y="579"/>
                    <a:pt x="1629" y="579"/>
                  </a:cubicBezTo>
                  <a:cubicBezTo>
                    <a:pt x="1630" y="576"/>
                    <a:pt x="1630" y="573"/>
                    <a:pt x="1630" y="571"/>
                  </a:cubicBezTo>
                  <a:cubicBezTo>
                    <a:pt x="1624" y="542"/>
                    <a:pt x="1614" y="506"/>
                    <a:pt x="1606" y="478"/>
                  </a:cubicBezTo>
                  <a:cubicBezTo>
                    <a:pt x="1614" y="506"/>
                    <a:pt x="1624" y="542"/>
                    <a:pt x="1630" y="571"/>
                  </a:cubicBezTo>
                  <a:cubicBezTo>
                    <a:pt x="1623" y="542"/>
                    <a:pt x="1615" y="504"/>
                    <a:pt x="1605" y="476"/>
                  </a:cubicBezTo>
                  <a:moveTo>
                    <a:pt x="1565" y="388"/>
                  </a:moveTo>
                  <a:cubicBezTo>
                    <a:pt x="1557" y="371"/>
                    <a:pt x="1557" y="371"/>
                    <a:pt x="1557" y="371"/>
                  </a:cubicBezTo>
                  <a:cubicBezTo>
                    <a:pt x="1557" y="372"/>
                    <a:pt x="1558" y="373"/>
                    <a:pt x="1558" y="374"/>
                  </a:cubicBezTo>
                  <a:cubicBezTo>
                    <a:pt x="1565" y="388"/>
                    <a:pt x="1565" y="388"/>
                    <a:pt x="1565" y="388"/>
                  </a:cubicBezTo>
                  <a:moveTo>
                    <a:pt x="1552" y="356"/>
                  </a:moveTo>
                  <a:cubicBezTo>
                    <a:pt x="1550" y="353"/>
                    <a:pt x="1550" y="353"/>
                    <a:pt x="1550" y="353"/>
                  </a:cubicBezTo>
                  <a:cubicBezTo>
                    <a:pt x="1551" y="355"/>
                    <a:pt x="1552" y="356"/>
                    <a:pt x="1553" y="357"/>
                  </a:cubicBezTo>
                  <a:cubicBezTo>
                    <a:pt x="1553" y="359"/>
                    <a:pt x="1554" y="361"/>
                    <a:pt x="1555" y="363"/>
                  </a:cubicBezTo>
                  <a:cubicBezTo>
                    <a:pt x="1560" y="370"/>
                    <a:pt x="1564" y="378"/>
                    <a:pt x="1568" y="386"/>
                  </a:cubicBezTo>
                  <a:cubicBezTo>
                    <a:pt x="1567" y="385"/>
                    <a:pt x="1567" y="385"/>
                    <a:pt x="1567" y="384"/>
                  </a:cubicBezTo>
                  <a:cubicBezTo>
                    <a:pt x="1552" y="356"/>
                    <a:pt x="1552" y="356"/>
                    <a:pt x="1552" y="356"/>
                  </a:cubicBezTo>
                  <a:moveTo>
                    <a:pt x="631" y="580"/>
                  </a:moveTo>
                  <a:cubicBezTo>
                    <a:pt x="637" y="580"/>
                    <a:pt x="642" y="581"/>
                    <a:pt x="647" y="581"/>
                  </a:cubicBezTo>
                  <a:cubicBezTo>
                    <a:pt x="642" y="576"/>
                    <a:pt x="642" y="576"/>
                    <a:pt x="642" y="576"/>
                  </a:cubicBezTo>
                  <a:cubicBezTo>
                    <a:pt x="628" y="576"/>
                    <a:pt x="628" y="576"/>
                    <a:pt x="628" y="576"/>
                  </a:cubicBezTo>
                  <a:cubicBezTo>
                    <a:pt x="631" y="580"/>
                    <a:pt x="631" y="580"/>
                    <a:pt x="631" y="580"/>
                  </a:cubicBezTo>
                  <a:moveTo>
                    <a:pt x="880" y="584"/>
                  </a:moveTo>
                  <a:cubicBezTo>
                    <a:pt x="880" y="580"/>
                    <a:pt x="875" y="577"/>
                    <a:pt x="873" y="575"/>
                  </a:cubicBezTo>
                  <a:cubicBezTo>
                    <a:pt x="865" y="575"/>
                    <a:pt x="858" y="575"/>
                    <a:pt x="851" y="575"/>
                  </a:cubicBezTo>
                  <a:cubicBezTo>
                    <a:pt x="851" y="575"/>
                    <a:pt x="855" y="580"/>
                    <a:pt x="861" y="588"/>
                  </a:cubicBezTo>
                  <a:cubicBezTo>
                    <a:pt x="867" y="588"/>
                    <a:pt x="874" y="587"/>
                    <a:pt x="880" y="587"/>
                  </a:cubicBezTo>
                  <a:cubicBezTo>
                    <a:pt x="880" y="586"/>
                    <a:pt x="880" y="585"/>
                    <a:pt x="880" y="584"/>
                  </a:cubicBezTo>
                  <a:moveTo>
                    <a:pt x="880" y="583"/>
                  </a:moveTo>
                  <a:cubicBezTo>
                    <a:pt x="894" y="574"/>
                    <a:pt x="894" y="574"/>
                    <a:pt x="894" y="574"/>
                  </a:cubicBezTo>
                  <a:cubicBezTo>
                    <a:pt x="879" y="557"/>
                    <a:pt x="879" y="557"/>
                    <a:pt x="879" y="557"/>
                  </a:cubicBezTo>
                  <a:cubicBezTo>
                    <a:pt x="873" y="575"/>
                    <a:pt x="873" y="575"/>
                    <a:pt x="873" y="575"/>
                  </a:cubicBezTo>
                  <a:cubicBezTo>
                    <a:pt x="880" y="583"/>
                    <a:pt x="880" y="583"/>
                    <a:pt x="880" y="583"/>
                  </a:cubicBezTo>
                  <a:moveTo>
                    <a:pt x="816" y="566"/>
                  </a:moveTo>
                  <a:cubicBezTo>
                    <a:pt x="816" y="557"/>
                    <a:pt x="816" y="548"/>
                    <a:pt x="816" y="539"/>
                  </a:cubicBezTo>
                  <a:cubicBezTo>
                    <a:pt x="814" y="539"/>
                    <a:pt x="811" y="539"/>
                    <a:pt x="810" y="539"/>
                  </a:cubicBezTo>
                  <a:cubicBezTo>
                    <a:pt x="809" y="548"/>
                    <a:pt x="809" y="557"/>
                    <a:pt x="809" y="566"/>
                  </a:cubicBezTo>
                  <a:cubicBezTo>
                    <a:pt x="811" y="566"/>
                    <a:pt x="814" y="566"/>
                    <a:pt x="816" y="566"/>
                  </a:cubicBezTo>
                  <a:moveTo>
                    <a:pt x="954" y="545"/>
                  </a:moveTo>
                  <a:cubicBezTo>
                    <a:pt x="968" y="535"/>
                    <a:pt x="968" y="535"/>
                    <a:pt x="968" y="535"/>
                  </a:cubicBezTo>
                  <a:cubicBezTo>
                    <a:pt x="961" y="536"/>
                    <a:pt x="954" y="536"/>
                    <a:pt x="947" y="537"/>
                  </a:cubicBezTo>
                  <a:cubicBezTo>
                    <a:pt x="948" y="566"/>
                    <a:pt x="948" y="566"/>
                    <a:pt x="948" y="566"/>
                  </a:cubicBezTo>
                  <a:cubicBezTo>
                    <a:pt x="920" y="547"/>
                    <a:pt x="920" y="547"/>
                    <a:pt x="920" y="547"/>
                  </a:cubicBezTo>
                  <a:cubicBezTo>
                    <a:pt x="946" y="585"/>
                    <a:pt x="946" y="585"/>
                    <a:pt x="946" y="585"/>
                  </a:cubicBezTo>
                  <a:cubicBezTo>
                    <a:pt x="949" y="585"/>
                    <a:pt x="952" y="585"/>
                    <a:pt x="956" y="584"/>
                  </a:cubicBezTo>
                  <a:cubicBezTo>
                    <a:pt x="965" y="581"/>
                    <a:pt x="965" y="581"/>
                    <a:pt x="965" y="581"/>
                  </a:cubicBezTo>
                  <a:cubicBezTo>
                    <a:pt x="954" y="545"/>
                    <a:pt x="954" y="545"/>
                    <a:pt x="954" y="545"/>
                  </a:cubicBezTo>
                  <a:moveTo>
                    <a:pt x="912" y="557"/>
                  </a:moveTo>
                  <a:cubicBezTo>
                    <a:pt x="912" y="556"/>
                    <a:pt x="913" y="556"/>
                    <a:pt x="914" y="556"/>
                  </a:cubicBezTo>
                  <a:cubicBezTo>
                    <a:pt x="909" y="550"/>
                    <a:pt x="903" y="543"/>
                    <a:pt x="899" y="538"/>
                  </a:cubicBezTo>
                  <a:cubicBezTo>
                    <a:pt x="897" y="538"/>
                    <a:pt x="894" y="538"/>
                    <a:pt x="892" y="538"/>
                  </a:cubicBezTo>
                  <a:cubicBezTo>
                    <a:pt x="885" y="548"/>
                    <a:pt x="885" y="548"/>
                    <a:pt x="885" y="548"/>
                  </a:cubicBezTo>
                  <a:cubicBezTo>
                    <a:pt x="871" y="539"/>
                    <a:pt x="871" y="539"/>
                    <a:pt x="871" y="539"/>
                  </a:cubicBezTo>
                  <a:cubicBezTo>
                    <a:pt x="850" y="530"/>
                    <a:pt x="850" y="530"/>
                    <a:pt x="850" y="530"/>
                  </a:cubicBezTo>
                  <a:cubicBezTo>
                    <a:pt x="872" y="548"/>
                    <a:pt x="872" y="548"/>
                    <a:pt x="872" y="548"/>
                  </a:cubicBezTo>
                  <a:cubicBezTo>
                    <a:pt x="879" y="557"/>
                    <a:pt x="879" y="557"/>
                    <a:pt x="879" y="557"/>
                  </a:cubicBezTo>
                  <a:cubicBezTo>
                    <a:pt x="894" y="574"/>
                    <a:pt x="894" y="574"/>
                    <a:pt x="894" y="574"/>
                  </a:cubicBezTo>
                  <a:cubicBezTo>
                    <a:pt x="892" y="556"/>
                    <a:pt x="892" y="556"/>
                    <a:pt x="892" y="556"/>
                  </a:cubicBezTo>
                  <a:cubicBezTo>
                    <a:pt x="894" y="574"/>
                    <a:pt x="894" y="574"/>
                    <a:pt x="894" y="574"/>
                  </a:cubicBezTo>
                  <a:cubicBezTo>
                    <a:pt x="898" y="568"/>
                    <a:pt x="900" y="564"/>
                    <a:pt x="902" y="560"/>
                  </a:cubicBezTo>
                  <a:cubicBezTo>
                    <a:pt x="898" y="561"/>
                    <a:pt x="900" y="559"/>
                    <a:pt x="900" y="559"/>
                  </a:cubicBezTo>
                  <a:cubicBezTo>
                    <a:pt x="901" y="557"/>
                    <a:pt x="902" y="557"/>
                    <a:pt x="903" y="557"/>
                  </a:cubicBezTo>
                  <a:cubicBezTo>
                    <a:pt x="903" y="557"/>
                    <a:pt x="903" y="558"/>
                    <a:pt x="902" y="560"/>
                  </a:cubicBezTo>
                  <a:cubicBezTo>
                    <a:pt x="903" y="560"/>
                    <a:pt x="905" y="560"/>
                    <a:pt x="912" y="557"/>
                  </a:cubicBezTo>
                  <a:moveTo>
                    <a:pt x="910" y="522"/>
                  </a:moveTo>
                  <a:cubicBezTo>
                    <a:pt x="919" y="529"/>
                    <a:pt x="919" y="529"/>
                    <a:pt x="919" y="529"/>
                  </a:cubicBezTo>
                  <a:cubicBezTo>
                    <a:pt x="912" y="519"/>
                    <a:pt x="912" y="519"/>
                    <a:pt x="912" y="519"/>
                  </a:cubicBezTo>
                  <a:cubicBezTo>
                    <a:pt x="904" y="511"/>
                    <a:pt x="904" y="511"/>
                    <a:pt x="904" y="511"/>
                  </a:cubicBezTo>
                  <a:cubicBezTo>
                    <a:pt x="910" y="522"/>
                    <a:pt x="910" y="522"/>
                    <a:pt x="910" y="522"/>
                  </a:cubicBezTo>
                  <a:moveTo>
                    <a:pt x="816" y="566"/>
                  </a:moveTo>
                  <a:cubicBezTo>
                    <a:pt x="816" y="557"/>
                    <a:pt x="816" y="548"/>
                    <a:pt x="816" y="539"/>
                  </a:cubicBezTo>
                  <a:cubicBezTo>
                    <a:pt x="816" y="548"/>
                    <a:pt x="816" y="557"/>
                    <a:pt x="816" y="566"/>
                  </a:cubicBezTo>
                  <a:moveTo>
                    <a:pt x="816" y="539"/>
                  </a:moveTo>
                  <a:cubicBezTo>
                    <a:pt x="823" y="522"/>
                    <a:pt x="823" y="522"/>
                    <a:pt x="823" y="522"/>
                  </a:cubicBezTo>
                  <a:cubicBezTo>
                    <a:pt x="810" y="512"/>
                    <a:pt x="810" y="512"/>
                    <a:pt x="810" y="512"/>
                  </a:cubicBezTo>
                  <a:cubicBezTo>
                    <a:pt x="804" y="523"/>
                    <a:pt x="804" y="523"/>
                    <a:pt x="804" y="523"/>
                  </a:cubicBezTo>
                  <a:cubicBezTo>
                    <a:pt x="810" y="539"/>
                    <a:pt x="810" y="539"/>
                    <a:pt x="810" y="539"/>
                  </a:cubicBezTo>
                  <a:cubicBezTo>
                    <a:pt x="811" y="539"/>
                    <a:pt x="814" y="539"/>
                    <a:pt x="816" y="539"/>
                  </a:cubicBezTo>
                  <a:moveTo>
                    <a:pt x="776" y="512"/>
                  </a:moveTo>
                  <a:cubicBezTo>
                    <a:pt x="776" y="509"/>
                    <a:pt x="777" y="506"/>
                    <a:pt x="777" y="503"/>
                  </a:cubicBezTo>
                  <a:cubicBezTo>
                    <a:pt x="770" y="503"/>
                    <a:pt x="763" y="503"/>
                    <a:pt x="757" y="503"/>
                  </a:cubicBezTo>
                  <a:cubicBezTo>
                    <a:pt x="747" y="528"/>
                    <a:pt x="747" y="528"/>
                    <a:pt x="747" y="528"/>
                  </a:cubicBezTo>
                  <a:cubicBezTo>
                    <a:pt x="733" y="530"/>
                    <a:pt x="726" y="533"/>
                    <a:pt x="720" y="540"/>
                  </a:cubicBezTo>
                  <a:cubicBezTo>
                    <a:pt x="716" y="544"/>
                    <a:pt x="713" y="552"/>
                    <a:pt x="710" y="559"/>
                  </a:cubicBezTo>
                  <a:cubicBezTo>
                    <a:pt x="706" y="571"/>
                    <a:pt x="703" y="576"/>
                    <a:pt x="699" y="584"/>
                  </a:cubicBezTo>
                  <a:cubicBezTo>
                    <a:pt x="700" y="584"/>
                    <a:pt x="701" y="584"/>
                    <a:pt x="703" y="584"/>
                  </a:cubicBezTo>
                  <a:cubicBezTo>
                    <a:pt x="724" y="547"/>
                    <a:pt x="724" y="547"/>
                    <a:pt x="725" y="546"/>
                  </a:cubicBezTo>
                  <a:cubicBezTo>
                    <a:pt x="730" y="539"/>
                    <a:pt x="734" y="535"/>
                    <a:pt x="739" y="537"/>
                  </a:cubicBezTo>
                  <a:cubicBezTo>
                    <a:pt x="747" y="540"/>
                    <a:pt x="748" y="540"/>
                    <a:pt x="756" y="511"/>
                  </a:cubicBezTo>
                  <a:cubicBezTo>
                    <a:pt x="763" y="512"/>
                    <a:pt x="769" y="512"/>
                    <a:pt x="776" y="512"/>
                  </a:cubicBezTo>
                  <a:moveTo>
                    <a:pt x="776" y="512"/>
                  </a:moveTo>
                  <a:cubicBezTo>
                    <a:pt x="790" y="504"/>
                    <a:pt x="790" y="504"/>
                    <a:pt x="790" y="504"/>
                  </a:cubicBezTo>
                  <a:cubicBezTo>
                    <a:pt x="785" y="504"/>
                    <a:pt x="781" y="503"/>
                    <a:pt x="777" y="503"/>
                  </a:cubicBezTo>
                  <a:cubicBezTo>
                    <a:pt x="777" y="506"/>
                    <a:pt x="776" y="509"/>
                    <a:pt x="776" y="512"/>
                  </a:cubicBezTo>
                  <a:moveTo>
                    <a:pt x="1010" y="497"/>
                  </a:moveTo>
                  <a:cubicBezTo>
                    <a:pt x="1009" y="491"/>
                    <a:pt x="1009" y="486"/>
                    <a:pt x="1008" y="480"/>
                  </a:cubicBezTo>
                  <a:cubicBezTo>
                    <a:pt x="998" y="507"/>
                    <a:pt x="998" y="507"/>
                    <a:pt x="998" y="507"/>
                  </a:cubicBezTo>
                  <a:cubicBezTo>
                    <a:pt x="1010" y="497"/>
                    <a:pt x="1010" y="497"/>
                    <a:pt x="1010" y="497"/>
                  </a:cubicBezTo>
                  <a:moveTo>
                    <a:pt x="856" y="478"/>
                  </a:moveTo>
                  <a:cubicBezTo>
                    <a:pt x="883" y="503"/>
                    <a:pt x="883" y="503"/>
                    <a:pt x="883" y="503"/>
                  </a:cubicBezTo>
                  <a:cubicBezTo>
                    <a:pt x="869" y="478"/>
                    <a:pt x="869" y="478"/>
                    <a:pt x="869" y="478"/>
                  </a:cubicBezTo>
                  <a:cubicBezTo>
                    <a:pt x="865" y="478"/>
                    <a:pt x="860" y="478"/>
                    <a:pt x="856" y="478"/>
                  </a:cubicBezTo>
                  <a:moveTo>
                    <a:pt x="1067" y="483"/>
                  </a:moveTo>
                  <a:cubicBezTo>
                    <a:pt x="1067" y="477"/>
                    <a:pt x="1065" y="472"/>
                    <a:pt x="1064" y="466"/>
                  </a:cubicBezTo>
                  <a:cubicBezTo>
                    <a:pt x="1062" y="466"/>
                    <a:pt x="1060" y="467"/>
                    <a:pt x="1057" y="467"/>
                  </a:cubicBezTo>
                  <a:cubicBezTo>
                    <a:pt x="1053" y="476"/>
                    <a:pt x="1053" y="476"/>
                    <a:pt x="1053" y="476"/>
                  </a:cubicBezTo>
                  <a:cubicBezTo>
                    <a:pt x="1067" y="483"/>
                    <a:pt x="1067" y="483"/>
                    <a:pt x="1067" y="483"/>
                  </a:cubicBezTo>
                  <a:moveTo>
                    <a:pt x="1057" y="467"/>
                  </a:moveTo>
                  <a:cubicBezTo>
                    <a:pt x="1057" y="464"/>
                    <a:pt x="1056" y="461"/>
                    <a:pt x="1055" y="458"/>
                  </a:cubicBezTo>
                  <a:cubicBezTo>
                    <a:pt x="1052" y="458"/>
                    <a:pt x="1047" y="459"/>
                    <a:pt x="1043" y="459"/>
                  </a:cubicBezTo>
                  <a:cubicBezTo>
                    <a:pt x="1053" y="476"/>
                    <a:pt x="1053" y="476"/>
                    <a:pt x="1053" y="476"/>
                  </a:cubicBezTo>
                  <a:cubicBezTo>
                    <a:pt x="1057" y="467"/>
                    <a:pt x="1057" y="467"/>
                    <a:pt x="1057" y="467"/>
                  </a:cubicBezTo>
                  <a:moveTo>
                    <a:pt x="297" y="387"/>
                  </a:moveTo>
                  <a:cubicBezTo>
                    <a:pt x="302" y="398"/>
                    <a:pt x="302" y="398"/>
                    <a:pt x="302" y="398"/>
                  </a:cubicBezTo>
                  <a:cubicBezTo>
                    <a:pt x="306" y="380"/>
                    <a:pt x="306" y="380"/>
                    <a:pt x="306" y="380"/>
                  </a:cubicBezTo>
                  <a:cubicBezTo>
                    <a:pt x="297" y="387"/>
                    <a:pt x="297" y="387"/>
                    <a:pt x="297" y="387"/>
                  </a:cubicBezTo>
                  <a:moveTo>
                    <a:pt x="297" y="387"/>
                  </a:moveTo>
                  <a:cubicBezTo>
                    <a:pt x="306" y="380"/>
                    <a:pt x="306" y="380"/>
                    <a:pt x="306" y="380"/>
                  </a:cubicBezTo>
                  <a:cubicBezTo>
                    <a:pt x="311" y="363"/>
                    <a:pt x="311" y="363"/>
                    <a:pt x="311" y="363"/>
                  </a:cubicBezTo>
                  <a:cubicBezTo>
                    <a:pt x="307" y="362"/>
                    <a:pt x="303" y="360"/>
                    <a:pt x="299" y="359"/>
                  </a:cubicBezTo>
                  <a:cubicBezTo>
                    <a:pt x="301" y="350"/>
                    <a:pt x="301" y="350"/>
                    <a:pt x="301" y="350"/>
                  </a:cubicBezTo>
                  <a:cubicBezTo>
                    <a:pt x="298" y="349"/>
                    <a:pt x="296" y="348"/>
                    <a:pt x="293" y="346"/>
                  </a:cubicBezTo>
                  <a:cubicBezTo>
                    <a:pt x="272" y="366"/>
                    <a:pt x="272" y="366"/>
                    <a:pt x="272" y="366"/>
                  </a:cubicBezTo>
                  <a:cubicBezTo>
                    <a:pt x="280" y="372"/>
                    <a:pt x="290" y="381"/>
                    <a:pt x="297" y="387"/>
                  </a:cubicBezTo>
                  <a:moveTo>
                    <a:pt x="720" y="415"/>
                  </a:moveTo>
                  <a:cubicBezTo>
                    <a:pt x="720" y="413"/>
                    <a:pt x="721" y="410"/>
                    <a:pt x="721" y="407"/>
                  </a:cubicBezTo>
                  <a:cubicBezTo>
                    <a:pt x="700" y="389"/>
                    <a:pt x="700" y="389"/>
                    <a:pt x="700" y="389"/>
                  </a:cubicBezTo>
                  <a:cubicBezTo>
                    <a:pt x="690" y="414"/>
                    <a:pt x="690" y="414"/>
                    <a:pt x="690" y="414"/>
                  </a:cubicBezTo>
                  <a:cubicBezTo>
                    <a:pt x="700" y="415"/>
                    <a:pt x="710" y="415"/>
                    <a:pt x="720" y="415"/>
                  </a:cubicBezTo>
                  <a:moveTo>
                    <a:pt x="740" y="410"/>
                  </a:moveTo>
                  <a:cubicBezTo>
                    <a:pt x="753" y="390"/>
                    <a:pt x="753" y="390"/>
                    <a:pt x="753" y="390"/>
                  </a:cubicBezTo>
                  <a:cubicBezTo>
                    <a:pt x="747" y="384"/>
                    <a:pt x="747" y="384"/>
                    <a:pt x="747" y="384"/>
                  </a:cubicBezTo>
                  <a:cubicBezTo>
                    <a:pt x="747" y="386"/>
                    <a:pt x="747" y="386"/>
                    <a:pt x="747" y="386"/>
                  </a:cubicBezTo>
                  <a:cubicBezTo>
                    <a:pt x="741" y="405"/>
                    <a:pt x="741" y="405"/>
                    <a:pt x="740" y="406"/>
                  </a:cubicBezTo>
                  <a:cubicBezTo>
                    <a:pt x="739" y="406"/>
                    <a:pt x="737" y="407"/>
                    <a:pt x="737" y="407"/>
                  </a:cubicBezTo>
                  <a:cubicBezTo>
                    <a:pt x="731" y="407"/>
                    <a:pt x="726" y="407"/>
                    <a:pt x="721" y="407"/>
                  </a:cubicBezTo>
                  <a:cubicBezTo>
                    <a:pt x="721" y="410"/>
                    <a:pt x="720" y="413"/>
                    <a:pt x="720" y="415"/>
                  </a:cubicBezTo>
                  <a:cubicBezTo>
                    <a:pt x="737" y="425"/>
                    <a:pt x="737" y="425"/>
                    <a:pt x="737" y="425"/>
                  </a:cubicBezTo>
                  <a:cubicBezTo>
                    <a:pt x="745" y="418"/>
                    <a:pt x="745" y="418"/>
                    <a:pt x="745" y="418"/>
                  </a:cubicBezTo>
                  <a:cubicBezTo>
                    <a:pt x="751" y="408"/>
                    <a:pt x="751" y="408"/>
                    <a:pt x="751" y="408"/>
                  </a:cubicBezTo>
                  <a:cubicBezTo>
                    <a:pt x="743" y="418"/>
                    <a:pt x="743" y="418"/>
                    <a:pt x="743" y="418"/>
                  </a:cubicBezTo>
                  <a:cubicBezTo>
                    <a:pt x="740" y="410"/>
                    <a:pt x="740" y="410"/>
                    <a:pt x="740" y="410"/>
                  </a:cubicBezTo>
                  <a:moveTo>
                    <a:pt x="664" y="395"/>
                  </a:moveTo>
                  <a:cubicBezTo>
                    <a:pt x="677" y="388"/>
                    <a:pt x="677" y="388"/>
                    <a:pt x="677" y="388"/>
                  </a:cubicBezTo>
                  <a:cubicBezTo>
                    <a:pt x="680" y="359"/>
                    <a:pt x="680" y="359"/>
                    <a:pt x="680" y="359"/>
                  </a:cubicBezTo>
                  <a:cubicBezTo>
                    <a:pt x="654" y="386"/>
                    <a:pt x="654" y="386"/>
                    <a:pt x="654" y="386"/>
                  </a:cubicBezTo>
                  <a:cubicBezTo>
                    <a:pt x="654" y="389"/>
                    <a:pt x="653" y="392"/>
                    <a:pt x="652" y="395"/>
                  </a:cubicBezTo>
                  <a:cubicBezTo>
                    <a:pt x="656" y="395"/>
                    <a:pt x="660" y="395"/>
                    <a:pt x="664" y="395"/>
                  </a:cubicBezTo>
                  <a:moveTo>
                    <a:pt x="687" y="364"/>
                  </a:moveTo>
                  <a:cubicBezTo>
                    <a:pt x="688" y="361"/>
                    <a:pt x="688" y="358"/>
                    <a:pt x="688" y="356"/>
                  </a:cubicBezTo>
                  <a:cubicBezTo>
                    <a:pt x="659" y="362"/>
                    <a:pt x="659" y="362"/>
                    <a:pt x="659" y="362"/>
                  </a:cubicBezTo>
                  <a:cubicBezTo>
                    <a:pt x="658" y="370"/>
                    <a:pt x="656" y="378"/>
                    <a:pt x="654" y="386"/>
                  </a:cubicBezTo>
                  <a:cubicBezTo>
                    <a:pt x="680" y="359"/>
                    <a:pt x="680" y="359"/>
                    <a:pt x="680" y="359"/>
                  </a:cubicBezTo>
                  <a:cubicBezTo>
                    <a:pt x="677" y="388"/>
                    <a:pt x="677" y="388"/>
                    <a:pt x="677" y="388"/>
                  </a:cubicBezTo>
                  <a:cubicBezTo>
                    <a:pt x="687" y="364"/>
                    <a:pt x="687" y="364"/>
                    <a:pt x="687" y="364"/>
                  </a:cubicBezTo>
                  <a:moveTo>
                    <a:pt x="301" y="350"/>
                  </a:moveTo>
                  <a:cubicBezTo>
                    <a:pt x="299" y="359"/>
                    <a:pt x="299" y="359"/>
                    <a:pt x="299" y="359"/>
                  </a:cubicBezTo>
                  <a:cubicBezTo>
                    <a:pt x="301" y="350"/>
                    <a:pt x="301" y="350"/>
                    <a:pt x="301" y="350"/>
                  </a:cubicBezTo>
                  <a:moveTo>
                    <a:pt x="301" y="350"/>
                  </a:moveTo>
                  <a:cubicBezTo>
                    <a:pt x="326" y="320"/>
                    <a:pt x="326" y="320"/>
                    <a:pt x="326" y="320"/>
                  </a:cubicBezTo>
                  <a:cubicBezTo>
                    <a:pt x="334" y="289"/>
                    <a:pt x="334" y="289"/>
                    <a:pt x="334" y="289"/>
                  </a:cubicBezTo>
                  <a:cubicBezTo>
                    <a:pt x="328" y="279"/>
                    <a:pt x="328" y="279"/>
                    <a:pt x="328" y="279"/>
                  </a:cubicBezTo>
                  <a:cubicBezTo>
                    <a:pt x="314" y="296"/>
                    <a:pt x="300" y="315"/>
                    <a:pt x="287" y="334"/>
                  </a:cubicBezTo>
                  <a:cubicBezTo>
                    <a:pt x="288" y="334"/>
                    <a:pt x="288" y="334"/>
                    <a:pt x="288" y="334"/>
                  </a:cubicBezTo>
                  <a:cubicBezTo>
                    <a:pt x="302" y="321"/>
                    <a:pt x="302" y="321"/>
                    <a:pt x="302" y="321"/>
                  </a:cubicBezTo>
                  <a:cubicBezTo>
                    <a:pt x="317" y="326"/>
                    <a:pt x="317" y="326"/>
                    <a:pt x="317" y="326"/>
                  </a:cubicBezTo>
                  <a:cubicBezTo>
                    <a:pt x="302" y="321"/>
                    <a:pt x="302" y="321"/>
                    <a:pt x="302" y="321"/>
                  </a:cubicBezTo>
                  <a:cubicBezTo>
                    <a:pt x="288" y="334"/>
                    <a:pt x="288" y="334"/>
                    <a:pt x="288" y="334"/>
                  </a:cubicBezTo>
                  <a:cubicBezTo>
                    <a:pt x="307" y="333"/>
                    <a:pt x="307" y="333"/>
                    <a:pt x="307" y="333"/>
                  </a:cubicBezTo>
                  <a:cubicBezTo>
                    <a:pt x="293" y="346"/>
                    <a:pt x="293" y="346"/>
                    <a:pt x="293" y="346"/>
                  </a:cubicBezTo>
                  <a:cubicBezTo>
                    <a:pt x="296" y="348"/>
                    <a:pt x="298" y="349"/>
                    <a:pt x="301" y="350"/>
                  </a:cubicBezTo>
                  <a:moveTo>
                    <a:pt x="723" y="350"/>
                  </a:moveTo>
                  <a:cubicBezTo>
                    <a:pt x="719" y="350"/>
                    <a:pt x="716" y="350"/>
                    <a:pt x="712" y="349"/>
                  </a:cubicBezTo>
                  <a:cubicBezTo>
                    <a:pt x="716" y="350"/>
                    <a:pt x="719" y="350"/>
                    <a:pt x="723" y="350"/>
                  </a:cubicBezTo>
                  <a:moveTo>
                    <a:pt x="712" y="349"/>
                  </a:moveTo>
                  <a:cubicBezTo>
                    <a:pt x="716" y="350"/>
                    <a:pt x="719" y="350"/>
                    <a:pt x="723" y="350"/>
                  </a:cubicBezTo>
                  <a:cubicBezTo>
                    <a:pt x="719" y="350"/>
                    <a:pt x="716" y="350"/>
                    <a:pt x="712" y="349"/>
                  </a:cubicBezTo>
                  <a:moveTo>
                    <a:pt x="727" y="358"/>
                  </a:moveTo>
                  <a:cubicBezTo>
                    <a:pt x="723" y="350"/>
                    <a:pt x="723" y="350"/>
                    <a:pt x="723" y="350"/>
                  </a:cubicBezTo>
                  <a:cubicBezTo>
                    <a:pt x="727" y="358"/>
                    <a:pt x="727" y="358"/>
                    <a:pt x="727" y="358"/>
                  </a:cubicBezTo>
                  <a:moveTo>
                    <a:pt x="732" y="366"/>
                  </a:moveTo>
                  <a:cubicBezTo>
                    <a:pt x="727" y="358"/>
                    <a:pt x="727" y="358"/>
                    <a:pt x="727" y="358"/>
                  </a:cubicBezTo>
                  <a:cubicBezTo>
                    <a:pt x="732" y="366"/>
                    <a:pt x="732" y="366"/>
                    <a:pt x="732" y="366"/>
                  </a:cubicBezTo>
                  <a:moveTo>
                    <a:pt x="732" y="366"/>
                  </a:moveTo>
                  <a:cubicBezTo>
                    <a:pt x="737" y="375"/>
                    <a:pt x="737" y="375"/>
                    <a:pt x="737" y="375"/>
                  </a:cubicBezTo>
                  <a:cubicBezTo>
                    <a:pt x="732" y="366"/>
                    <a:pt x="732" y="366"/>
                    <a:pt x="732" y="366"/>
                  </a:cubicBezTo>
                  <a:moveTo>
                    <a:pt x="746" y="388"/>
                  </a:moveTo>
                  <a:cubicBezTo>
                    <a:pt x="746" y="387"/>
                    <a:pt x="747" y="385"/>
                    <a:pt x="747" y="384"/>
                  </a:cubicBezTo>
                  <a:cubicBezTo>
                    <a:pt x="744" y="381"/>
                    <a:pt x="740" y="377"/>
                    <a:pt x="737" y="375"/>
                  </a:cubicBezTo>
                  <a:cubicBezTo>
                    <a:pt x="732" y="366"/>
                    <a:pt x="732" y="366"/>
                    <a:pt x="732" y="366"/>
                  </a:cubicBezTo>
                  <a:cubicBezTo>
                    <a:pt x="727" y="358"/>
                    <a:pt x="727" y="358"/>
                    <a:pt x="727" y="358"/>
                  </a:cubicBezTo>
                  <a:cubicBezTo>
                    <a:pt x="723" y="350"/>
                    <a:pt x="723" y="350"/>
                    <a:pt x="723" y="350"/>
                  </a:cubicBezTo>
                  <a:cubicBezTo>
                    <a:pt x="719" y="350"/>
                    <a:pt x="716" y="350"/>
                    <a:pt x="712" y="349"/>
                  </a:cubicBezTo>
                  <a:cubicBezTo>
                    <a:pt x="716" y="350"/>
                    <a:pt x="719" y="350"/>
                    <a:pt x="723" y="350"/>
                  </a:cubicBezTo>
                  <a:cubicBezTo>
                    <a:pt x="724" y="342"/>
                    <a:pt x="725" y="334"/>
                    <a:pt x="727" y="326"/>
                  </a:cubicBezTo>
                  <a:cubicBezTo>
                    <a:pt x="723" y="326"/>
                    <a:pt x="720" y="325"/>
                    <a:pt x="716" y="325"/>
                  </a:cubicBezTo>
                  <a:cubicBezTo>
                    <a:pt x="714" y="325"/>
                    <a:pt x="713" y="325"/>
                    <a:pt x="711" y="325"/>
                  </a:cubicBezTo>
                  <a:cubicBezTo>
                    <a:pt x="720" y="334"/>
                    <a:pt x="720" y="334"/>
                    <a:pt x="720" y="334"/>
                  </a:cubicBezTo>
                  <a:cubicBezTo>
                    <a:pt x="711" y="325"/>
                    <a:pt x="711" y="325"/>
                    <a:pt x="711" y="325"/>
                  </a:cubicBezTo>
                  <a:cubicBezTo>
                    <a:pt x="707" y="325"/>
                    <a:pt x="703" y="325"/>
                    <a:pt x="700" y="324"/>
                  </a:cubicBezTo>
                  <a:cubicBezTo>
                    <a:pt x="699" y="330"/>
                    <a:pt x="698" y="335"/>
                    <a:pt x="697" y="340"/>
                  </a:cubicBezTo>
                  <a:cubicBezTo>
                    <a:pt x="702" y="352"/>
                    <a:pt x="710" y="362"/>
                    <a:pt x="714" y="374"/>
                  </a:cubicBezTo>
                  <a:cubicBezTo>
                    <a:pt x="712" y="376"/>
                    <a:pt x="709" y="379"/>
                    <a:pt x="707" y="381"/>
                  </a:cubicBezTo>
                  <a:cubicBezTo>
                    <a:pt x="700" y="389"/>
                    <a:pt x="700" y="389"/>
                    <a:pt x="700" y="389"/>
                  </a:cubicBezTo>
                  <a:cubicBezTo>
                    <a:pt x="721" y="407"/>
                    <a:pt x="721" y="407"/>
                    <a:pt x="721" y="407"/>
                  </a:cubicBezTo>
                  <a:cubicBezTo>
                    <a:pt x="739" y="406"/>
                    <a:pt x="739" y="406"/>
                    <a:pt x="740" y="406"/>
                  </a:cubicBezTo>
                  <a:cubicBezTo>
                    <a:pt x="741" y="405"/>
                    <a:pt x="741" y="405"/>
                    <a:pt x="746" y="388"/>
                  </a:cubicBezTo>
                  <a:moveTo>
                    <a:pt x="700" y="324"/>
                  </a:moveTo>
                  <a:cubicBezTo>
                    <a:pt x="703" y="325"/>
                    <a:pt x="707" y="325"/>
                    <a:pt x="711" y="325"/>
                  </a:cubicBezTo>
                  <a:cubicBezTo>
                    <a:pt x="707" y="317"/>
                    <a:pt x="707" y="317"/>
                    <a:pt x="707" y="317"/>
                  </a:cubicBezTo>
                  <a:cubicBezTo>
                    <a:pt x="700" y="324"/>
                    <a:pt x="700" y="324"/>
                    <a:pt x="700" y="324"/>
                  </a:cubicBezTo>
                  <a:moveTo>
                    <a:pt x="835" y="329"/>
                  </a:moveTo>
                  <a:cubicBezTo>
                    <a:pt x="836" y="329"/>
                    <a:pt x="838" y="329"/>
                    <a:pt x="840" y="329"/>
                  </a:cubicBezTo>
                  <a:cubicBezTo>
                    <a:pt x="833" y="306"/>
                    <a:pt x="833" y="306"/>
                    <a:pt x="833" y="306"/>
                  </a:cubicBezTo>
                  <a:cubicBezTo>
                    <a:pt x="824" y="313"/>
                    <a:pt x="824" y="313"/>
                    <a:pt x="824" y="313"/>
                  </a:cubicBezTo>
                  <a:cubicBezTo>
                    <a:pt x="829" y="321"/>
                    <a:pt x="829" y="321"/>
                    <a:pt x="829" y="321"/>
                  </a:cubicBezTo>
                  <a:cubicBezTo>
                    <a:pt x="835" y="329"/>
                    <a:pt x="835" y="329"/>
                    <a:pt x="835" y="329"/>
                  </a:cubicBezTo>
                  <a:moveTo>
                    <a:pt x="818" y="314"/>
                  </a:moveTo>
                  <a:cubicBezTo>
                    <a:pt x="818" y="314"/>
                    <a:pt x="818" y="314"/>
                    <a:pt x="818" y="313"/>
                  </a:cubicBezTo>
                  <a:cubicBezTo>
                    <a:pt x="812" y="316"/>
                    <a:pt x="803" y="320"/>
                    <a:pt x="797" y="323"/>
                  </a:cubicBezTo>
                  <a:cubicBezTo>
                    <a:pt x="792" y="305"/>
                    <a:pt x="792" y="305"/>
                    <a:pt x="792" y="305"/>
                  </a:cubicBezTo>
                  <a:cubicBezTo>
                    <a:pt x="792" y="306"/>
                    <a:pt x="792" y="306"/>
                    <a:pt x="792" y="306"/>
                  </a:cubicBezTo>
                  <a:cubicBezTo>
                    <a:pt x="794" y="324"/>
                    <a:pt x="794" y="324"/>
                    <a:pt x="797" y="326"/>
                  </a:cubicBezTo>
                  <a:cubicBezTo>
                    <a:pt x="800" y="330"/>
                    <a:pt x="811" y="328"/>
                    <a:pt x="813" y="326"/>
                  </a:cubicBezTo>
                  <a:cubicBezTo>
                    <a:pt x="814" y="325"/>
                    <a:pt x="814" y="324"/>
                    <a:pt x="815" y="321"/>
                  </a:cubicBezTo>
                  <a:cubicBezTo>
                    <a:pt x="816" y="319"/>
                    <a:pt x="817" y="317"/>
                    <a:pt x="818" y="314"/>
                  </a:cubicBezTo>
                  <a:moveTo>
                    <a:pt x="654" y="244"/>
                  </a:moveTo>
                  <a:cubicBezTo>
                    <a:pt x="655" y="244"/>
                    <a:pt x="657" y="244"/>
                    <a:pt x="658" y="244"/>
                  </a:cubicBezTo>
                  <a:cubicBezTo>
                    <a:pt x="659" y="241"/>
                    <a:pt x="661" y="235"/>
                    <a:pt x="662" y="231"/>
                  </a:cubicBezTo>
                  <a:cubicBezTo>
                    <a:pt x="653" y="222"/>
                    <a:pt x="653" y="222"/>
                    <a:pt x="653" y="222"/>
                  </a:cubicBezTo>
                  <a:cubicBezTo>
                    <a:pt x="625" y="226"/>
                    <a:pt x="625" y="226"/>
                    <a:pt x="625" y="226"/>
                  </a:cubicBezTo>
                  <a:cubicBezTo>
                    <a:pt x="622" y="226"/>
                    <a:pt x="619" y="225"/>
                    <a:pt x="617" y="225"/>
                  </a:cubicBezTo>
                  <a:cubicBezTo>
                    <a:pt x="606" y="238"/>
                    <a:pt x="606" y="238"/>
                    <a:pt x="606" y="238"/>
                  </a:cubicBezTo>
                  <a:cubicBezTo>
                    <a:pt x="607" y="238"/>
                    <a:pt x="609" y="239"/>
                    <a:pt x="610" y="239"/>
                  </a:cubicBezTo>
                  <a:cubicBezTo>
                    <a:pt x="609" y="241"/>
                    <a:pt x="608" y="243"/>
                    <a:pt x="607" y="246"/>
                  </a:cubicBezTo>
                  <a:cubicBezTo>
                    <a:pt x="610" y="248"/>
                    <a:pt x="612" y="252"/>
                    <a:pt x="616" y="254"/>
                  </a:cubicBezTo>
                  <a:cubicBezTo>
                    <a:pt x="617" y="255"/>
                    <a:pt x="621" y="256"/>
                    <a:pt x="623" y="255"/>
                  </a:cubicBezTo>
                  <a:cubicBezTo>
                    <a:pt x="626" y="255"/>
                    <a:pt x="629" y="254"/>
                    <a:pt x="634" y="251"/>
                  </a:cubicBezTo>
                  <a:cubicBezTo>
                    <a:pt x="640" y="248"/>
                    <a:pt x="645" y="246"/>
                    <a:pt x="654" y="244"/>
                  </a:cubicBezTo>
                  <a:moveTo>
                    <a:pt x="1066" y="191"/>
                  </a:moveTo>
                  <a:cubicBezTo>
                    <a:pt x="1065" y="190"/>
                    <a:pt x="1065" y="189"/>
                    <a:pt x="1065" y="189"/>
                  </a:cubicBezTo>
                  <a:cubicBezTo>
                    <a:pt x="1065" y="189"/>
                    <a:pt x="1063" y="188"/>
                    <a:pt x="1063" y="189"/>
                  </a:cubicBezTo>
                  <a:cubicBezTo>
                    <a:pt x="1062" y="189"/>
                    <a:pt x="1065" y="192"/>
                    <a:pt x="1066" y="192"/>
                  </a:cubicBezTo>
                  <a:cubicBezTo>
                    <a:pt x="1067" y="192"/>
                    <a:pt x="1066" y="191"/>
                    <a:pt x="1066" y="191"/>
                  </a:cubicBezTo>
                  <a:moveTo>
                    <a:pt x="483" y="157"/>
                  </a:moveTo>
                  <a:cubicBezTo>
                    <a:pt x="498" y="146"/>
                    <a:pt x="498" y="146"/>
                    <a:pt x="498" y="146"/>
                  </a:cubicBezTo>
                  <a:cubicBezTo>
                    <a:pt x="497" y="146"/>
                    <a:pt x="497" y="145"/>
                    <a:pt x="496" y="145"/>
                  </a:cubicBezTo>
                  <a:cubicBezTo>
                    <a:pt x="493" y="144"/>
                    <a:pt x="490" y="143"/>
                    <a:pt x="488" y="142"/>
                  </a:cubicBezTo>
                  <a:cubicBezTo>
                    <a:pt x="478" y="155"/>
                    <a:pt x="478" y="155"/>
                    <a:pt x="478" y="155"/>
                  </a:cubicBezTo>
                  <a:cubicBezTo>
                    <a:pt x="483" y="157"/>
                    <a:pt x="483" y="157"/>
                    <a:pt x="483" y="157"/>
                  </a:cubicBezTo>
                  <a:moveTo>
                    <a:pt x="1193" y="530"/>
                  </a:moveTo>
                  <a:cubicBezTo>
                    <a:pt x="1191" y="524"/>
                    <a:pt x="1190" y="517"/>
                    <a:pt x="1188" y="512"/>
                  </a:cubicBezTo>
                  <a:cubicBezTo>
                    <a:pt x="1190" y="517"/>
                    <a:pt x="1191" y="524"/>
                    <a:pt x="1193" y="530"/>
                  </a:cubicBezTo>
                  <a:moveTo>
                    <a:pt x="1193" y="530"/>
                  </a:moveTo>
                  <a:cubicBezTo>
                    <a:pt x="1216" y="522"/>
                    <a:pt x="1216" y="522"/>
                    <a:pt x="1216" y="522"/>
                  </a:cubicBezTo>
                  <a:cubicBezTo>
                    <a:pt x="1193" y="530"/>
                    <a:pt x="1193" y="530"/>
                    <a:pt x="1193" y="530"/>
                  </a:cubicBezTo>
                  <a:moveTo>
                    <a:pt x="1152" y="508"/>
                  </a:moveTo>
                  <a:cubicBezTo>
                    <a:pt x="1147" y="509"/>
                    <a:pt x="1147" y="509"/>
                    <a:pt x="1147" y="509"/>
                  </a:cubicBezTo>
                  <a:cubicBezTo>
                    <a:pt x="1149" y="509"/>
                    <a:pt x="1150" y="509"/>
                    <a:pt x="1152" y="508"/>
                  </a:cubicBezTo>
                  <a:moveTo>
                    <a:pt x="1156" y="507"/>
                  </a:moveTo>
                  <a:cubicBezTo>
                    <a:pt x="1155" y="507"/>
                    <a:pt x="1153" y="508"/>
                    <a:pt x="1152" y="508"/>
                  </a:cubicBezTo>
                  <a:cubicBezTo>
                    <a:pt x="1153" y="508"/>
                    <a:pt x="1155" y="507"/>
                    <a:pt x="1156" y="507"/>
                  </a:cubicBezTo>
                  <a:moveTo>
                    <a:pt x="1159" y="507"/>
                  </a:moveTo>
                  <a:cubicBezTo>
                    <a:pt x="1158" y="507"/>
                    <a:pt x="1157" y="507"/>
                    <a:pt x="1156" y="507"/>
                  </a:cubicBezTo>
                  <a:cubicBezTo>
                    <a:pt x="1157" y="507"/>
                    <a:pt x="1158" y="507"/>
                    <a:pt x="1159" y="507"/>
                  </a:cubicBezTo>
                  <a:moveTo>
                    <a:pt x="1163" y="506"/>
                  </a:moveTo>
                  <a:cubicBezTo>
                    <a:pt x="1162" y="506"/>
                    <a:pt x="1160" y="506"/>
                    <a:pt x="1159" y="507"/>
                  </a:cubicBezTo>
                  <a:cubicBezTo>
                    <a:pt x="1160" y="506"/>
                    <a:pt x="1162" y="506"/>
                    <a:pt x="1163" y="506"/>
                  </a:cubicBezTo>
                  <a:moveTo>
                    <a:pt x="1166" y="505"/>
                  </a:moveTo>
                  <a:cubicBezTo>
                    <a:pt x="1165" y="505"/>
                    <a:pt x="1163" y="506"/>
                    <a:pt x="1163" y="506"/>
                  </a:cubicBezTo>
                  <a:cubicBezTo>
                    <a:pt x="1163" y="506"/>
                    <a:pt x="1165" y="505"/>
                    <a:pt x="1166" y="505"/>
                  </a:cubicBezTo>
                  <a:moveTo>
                    <a:pt x="1168" y="504"/>
                  </a:moveTo>
                  <a:cubicBezTo>
                    <a:pt x="1167" y="504"/>
                    <a:pt x="1166" y="504"/>
                    <a:pt x="1166" y="505"/>
                  </a:cubicBezTo>
                  <a:cubicBezTo>
                    <a:pt x="1166" y="504"/>
                    <a:pt x="1167" y="504"/>
                    <a:pt x="1168" y="504"/>
                  </a:cubicBezTo>
                  <a:moveTo>
                    <a:pt x="1170" y="502"/>
                  </a:moveTo>
                  <a:cubicBezTo>
                    <a:pt x="1170" y="503"/>
                    <a:pt x="1169" y="503"/>
                    <a:pt x="1168" y="504"/>
                  </a:cubicBezTo>
                  <a:cubicBezTo>
                    <a:pt x="1169" y="503"/>
                    <a:pt x="1170" y="503"/>
                    <a:pt x="1170" y="502"/>
                  </a:cubicBezTo>
                  <a:moveTo>
                    <a:pt x="1172" y="502"/>
                  </a:moveTo>
                  <a:cubicBezTo>
                    <a:pt x="1172" y="502"/>
                    <a:pt x="1171" y="502"/>
                    <a:pt x="1170" y="502"/>
                  </a:cubicBezTo>
                  <a:cubicBezTo>
                    <a:pt x="1171" y="502"/>
                    <a:pt x="1172" y="502"/>
                    <a:pt x="1172" y="502"/>
                  </a:cubicBezTo>
                  <a:moveTo>
                    <a:pt x="1174" y="501"/>
                  </a:moveTo>
                  <a:cubicBezTo>
                    <a:pt x="1174" y="501"/>
                    <a:pt x="1173" y="501"/>
                    <a:pt x="1172" y="502"/>
                  </a:cubicBezTo>
                  <a:cubicBezTo>
                    <a:pt x="1173" y="501"/>
                    <a:pt x="1174" y="501"/>
                    <a:pt x="1174" y="501"/>
                  </a:cubicBezTo>
                  <a:moveTo>
                    <a:pt x="1175" y="500"/>
                  </a:moveTo>
                  <a:cubicBezTo>
                    <a:pt x="1175" y="500"/>
                    <a:pt x="1175" y="500"/>
                    <a:pt x="1174" y="501"/>
                  </a:cubicBezTo>
                  <a:cubicBezTo>
                    <a:pt x="1175" y="500"/>
                    <a:pt x="1175" y="500"/>
                    <a:pt x="1175" y="500"/>
                  </a:cubicBezTo>
                  <a:moveTo>
                    <a:pt x="1175" y="500"/>
                  </a:moveTo>
                  <a:cubicBezTo>
                    <a:pt x="1176" y="499"/>
                    <a:pt x="1177" y="499"/>
                    <a:pt x="1177" y="499"/>
                  </a:cubicBezTo>
                  <a:cubicBezTo>
                    <a:pt x="1177" y="499"/>
                    <a:pt x="1176" y="499"/>
                    <a:pt x="1175" y="500"/>
                  </a:cubicBezTo>
                  <a:moveTo>
                    <a:pt x="1177" y="499"/>
                  </a:moveTo>
                  <a:cubicBezTo>
                    <a:pt x="1178" y="499"/>
                    <a:pt x="1178" y="499"/>
                    <a:pt x="1178" y="498"/>
                  </a:cubicBezTo>
                  <a:cubicBezTo>
                    <a:pt x="1178" y="499"/>
                    <a:pt x="1178" y="499"/>
                    <a:pt x="1177" y="499"/>
                  </a:cubicBezTo>
                  <a:moveTo>
                    <a:pt x="1178" y="498"/>
                  </a:moveTo>
                  <a:cubicBezTo>
                    <a:pt x="1179" y="498"/>
                    <a:pt x="1179" y="497"/>
                    <a:pt x="1179" y="497"/>
                  </a:cubicBezTo>
                  <a:cubicBezTo>
                    <a:pt x="1179" y="497"/>
                    <a:pt x="1179" y="498"/>
                    <a:pt x="1178" y="498"/>
                  </a:cubicBezTo>
                  <a:moveTo>
                    <a:pt x="1179" y="497"/>
                  </a:moveTo>
                  <a:cubicBezTo>
                    <a:pt x="1180" y="497"/>
                    <a:pt x="1180" y="497"/>
                    <a:pt x="1181" y="497"/>
                  </a:cubicBezTo>
                  <a:cubicBezTo>
                    <a:pt x="1180" y="497"/>
                    <a:pt x="1180" y="497"/>
                    <a:pt x="1179" y="497"/>
                  </a:cubicBezTo>
                  <a:moveTo>
                    <a:pt x="1181" y="497"/>
                  </a:moveTo>
                  <a:cubicBezTo>
                    <a:pt x="1181" y="497"/>
                    <a:pt x="1182" y="497"/>
                    <a:pt x="1182" y="497"/>
                  </a:cubicBezTo>
                  <a:cubicBezTo>
                    <a:pt x="1182" y="497"/>
                    <a:pt x="1181" y="497"/>
                    <a:pt x="1181" y="497"/>
                  </a:cubicBezTo>
                  <a:moveTo>
                    <a:pt x="1182" y="497"/>
                  </a:moveTo>
                  <a:cubicBezTo>
                    <a:pt x="1182" y="496"/>
                    <a:pt x="1182" y="496"/>
                    <a:pt x="1183" y="496"/>
                  </a:cubicBezTo>
                  <a:cubicBezTo>
                    <a:pt x="1182" y="496"/>
                    <a:pt x="1182" y="496"/>
                    <a:pt x="1182" y="497"/>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4" y="496"/>
                  </a:moveTo>
                  <a:cubicBezTo>
                    <a:pt x="1184" y="496"/>
                    <a:pt x="1184" y="496"/>
                    <a:pt x="1183" y="496"/>
                  </a:cubicBezTo>
                  <a:cubicBezTo>
                    <a:pt x="1184" y="496"/>
                    <a:pt x="1184" y="496"/>
                    <a:pt x="1184" y="496"/>
                  </a:cubicBezTo>
                  <a:moveTo>
                    <a:pt x="1186" y="497"/>
                  </a:moveTo>
                  <a:cubicBezTo>
                    <a:pt x="1185" y="497"/>
                    <a:pt x="1185" y="496"/>
                    <a:pt x="1184" y="496"/>
                  </a:cubicBezTo>
                  <a:cubicBezTo>
                    <a:pt x="1185" y="496"/>
                    <a:pt x="1185" y="497"/>
                    <a:pt x="1186" y="497"/>
                  </a:cubicBezTo>
                  <a:moveTo>
                    <a:pt x="1186" y="497"/>
                  </a:moveTo>
                  <a:cubicBezTo>
                    <a:pt x="1186" y="497"/>
                    <a:pt x="1186" y="497"/>
                    <a:pt x="1186" y="497"/>
                  </a:cubicBezTo>
                  <a:cubicBezTo>
                    <a:pt x="1186" y="497"/>
                    <a:pt x="1186" y="497"/>
                    <a:pt x="1186" y="497"/>
                  </a:cubicBezTo>
                  <a:moveTo>
                    <a:pt x="1188" y="498"/>
                  </a:moveTo>
                  <a:cubicBezTo>
                    <a:pt x="1188" y="498"/>
                    <a:pt x="1187" y="497"/>
                    <a:pt x="1186" y="497"/>
                  </a:cubicBezTo>
                  <a:cubicBezTo>
                    <a:pt x="1187" y="497"/>
                    <a:pt x="1188" y="498"/>
                    <a:pt x="1188" y="498"/>
                  </a:cubicBezTo>
                  <a:moveTo>
                    <a:pt x="1190" y="499"/>
                  </a:moveTo>
                  <a:cubicBezTo>
                    <a:pt x="1190" y="499"/>
                    <a:pt x="1189" y="499"/>
                    <a:pt x="1188" y="498"/>
                  </a:cubicBezTo>
                  <a:cubicBezTo>
                    <a:pt x="1189" y="499"/>
                    <a:pt x="1190" y="499"/>
                    <a:pt x="1190" y="499"/>
                  </a:cubicBezTo>
                  <a:moveTo>
                    <a:pt x="1192" y="501"/>
                  </a:moveTo>
                  <a:cubicBezTo>
                    <a:pt x="1191" y="501"/>
                    <a:pt x="1190" y="500"/>
                    <a:pt x="1190" y="499"/>
                  </a:cubicBezTo>
                  <a:cubicBezTo>
                    <a:pt x="1190" y="500"/>
                    <a:pt x="1191" y="501"/>
                    <a:pt x="1192" y="501"/>
                  </a:cubicBezTo>
                  <a:moveTo>
                    <a:pt x="1194" y="503"/>
                  </a:moveTo>
                  <a:cubicBezTo>
                    <a:pt x="1193" y="502"/>
                    <a:pt x="1192" y="502"/>
                    <a:pt x="1192" y="501"/>
                  </a:cubicBezTo>
                  <a:cubicBezTo>
                    <a:pt x="1192" y="502"/>
                    <a:pt x="1193" y="502"/>
                    <a:pt x="1194" y="503"/>
                  </a:cubicBezTo>
                  <a:moveTo>
                    <a:pt x="1196" y="506"/>
                  </a:moveTo>
                  <a:cubicBezTo>
                    <a:pt x="1196" y="505"/>
                    <a:pt x="1195" y="504"/>
                    <a:pt x="1194" y="503"/>
                  </a:cubicBezTo>
                  <a:cubicBezTo>
                    <a:pt x="1195" y="504"/>
                    <a:pt x="1196" y="505"/>
                    <a:pt x="1196" y="506"/>
                  </a:cubicBezTo>
                  <a:moveTo>
                    <a:pt x="1197" y="506"/>
                  </a:moveTo>
                  <a:cubicBezTo>
                    <a:pt x="1196" y="506"/>
                    <a:pt x="1196" y="506"/>
                    <a:pt x="1196" y="506"/>
                  </a:cubicBezTo>
                  <a:cubicBezTo>
                    <a:pt x="1196" y="506"/>
                    <a:pt x="1196" y="506"/>
                    <a:pt x="1197" y="506"/>
                  </a:cubicBezTo>
                  <a:moveTo>
                    <a:pt x="1197" y="506"/>
                  </a:moveTo>
                  <a:cubicBezTo>
                    <a:pt x="1197" y="506"/>
                    <a:pt x="1197" y="506"/>
                    <a:pt x="1197" y="506"/>
                  </a:cubicBezTo>
                  <a:cubicBezTo>
                    <a:pt x="1197" y="506"/>
                    <a:pt x="1197" y="506"/>
                    <a:pt x="1197" y="506"/>
                  </a:cubicBezTo>
                  <a:moveTo>
                    <a:pt x="1197" y="506"/>
                  </a:moveTo>
                  <a:cubicBezTo>
                    <a:pt x="1197" y="507"/>
                    <a:pt x="1197" y="507"/>
                    <a:pt x="1197" y="507"/>
                  </a:cubicBezTo>
                  <a:cubicBezTo>
                    <a:pt x="1197" y="507"/>
                    <a:pt x="1197" y="507"/>
                    <a:pt x="1197" y="506"/>
                  </a:cubicBezTo>
                  <a:moveTo>
                    <a:pt x="1198" y="507"/>
                  </a:moveTo>
                  <a:cubicBezTo>
                    <a:pt x="1197" y="507"/>
                    <a:pt x="1197" y="507"/>
                    <a:pt x="1197" y="507"/>
                  </a:cubicBezTo>
                  <a:cubicBezTo>
                    <a:pt x="1198" y="507"/>
                    <a:pt x="1198" y="507"/>
                    <a:pt x="1198" y="507"/>
                  </a:cubicBezTo>
                  <a:moveTo>
                    <a:pt x="1198" y="507"/>
                  </a:moveTo>
                  <a:cubicBezTo>
                    <a:pt x="1198" y="507"/>
                    <a:pt x="1198" y="507"/>
                    <a:pt x="1198" y="507"/>
                  </a:cubicBezTo>
                  <a:cubicBezTo>
                    <a:pt x="1198" y="507"/>
                    <a:pt x="1198" y="507"/>
                    <a:pt x="1198" y="507"/>
                  </a:cubicBezTo>
                  <a:moveTo>
                    <a:pt x="1198" y="507"/>
                  </a:moveTo>
                  <a:cubicBezTo>
                    <a:pt x="1198" y="507"/>
                    <a:pt x="1198" y="507"/>
                    <a:pt x="1198" y="508"/>
                  </a:cubicBezTo>
                  <a:cubicBezTo>
                    <a:pt x="1198" y="507"/>
                    <a:pt x="1198" y="507"/>
                    <a:pt x="1198" y="507"/>
                  </a:cubicBezTo>
                  <a:moveTo>
                    <a:pt x="1198" y="508"/>
                  </a:moveTo>
                  <a:cubicBezTo>
                    <a:pt x="1198" y="508"/>
                    <a:pt x="1199" y="508"/>
                    <a:pt x="1199" y="508"/>
                  </a:cubicBezTo>
                  <a:cubicBezTo>
                    <a:pt x="1199" y="508"/>
                    <a:pt x="1199" y="508"/>
                    <a:pt x="1199" y="508"/>
                  </a:cubicBezTo>
                  <a:moveTo>
                    <a:pt x="1199" y="509"/>
                  </a:moveTo>
                  <a:cubicBezTo>
                    <a:pt x="1199" y="509"/>
                    <a:pt x="1199" y="509"/>
                    <a:pt x="1199" y="508"/>
                  </a:cubicBezTo>
                  <a:cubicBezTo>
                    <a:pt x="1199" y="509"/>
                    <a:pt x="1199" y="509"/>
                    <a:pt x="1199" y="509"/>
                  </a:cubicBezTo>
                  <a:moveTo>
                    <a:pt x="1199" y="509"/>
                  </a:moveTo>
                  <a:cubicBezTo>
                    <a:pt x="1199" y="509"/>
                    <a:pt x="1199" y="509"/>
                    <a:pt x="1199" y="509"/>
                  </a:cubicBezTo>
                  <a:cubicBezTo>
                    <a:pt x="1199" y="509"/>
                    <a:pt x="1199" y="509"/>
                    <a:pt x="1199" y="509"/>
                  </a:cubicBezTo>
                  <a:moveTo>
                    <a:pt x="1199" y="509"/>
                  </a:moveTo>
                  <a:cubicBezTo>
                    <a:pt x="1199" y="509"/>
                    <a:pt x="1199" y="509"/>
                    <a:pt x="1199" y="509"/>
                  </a:cubicBezTo>
                  <a:cubicBezTo>
                    <a:pt x="1199" y="509"/>
                    <a:pt x="1199" y="509"/>
                    <a:pt x="1199" y="509"/>
                  </a:cubicBezTo>
                  <a:moveTo>
                    <a:pt x="1199" y="509"/>
                  </a:moveTo>
                  <a:cubicBezTo>
                    <a:pt x="1199" y="509"/>
                    <a:pt x="1199" y="509"/>
                    <a:pt x="1199" y="509"/>
                  </a:cubicBezTo>
                  <a:cubicBezTo>
                    <a:pt x="1199" y="509"/>
                    <a:pt x="1199" y="509"/>
                    <a:pt x="1199" y="509"/>
                  </a:cubicBezTo>
                  <a:moveTo>
                    <a:pt x="1199" y="509"/>
                  </a:moveTo>
                  <a:cubicBezTo>
                    <a:pt x="1199" y="509"/>
                    <a:pt x="1199" y="509"/>
                    <a:pt x="1199" y="509"/>
                  </a:cubicBezTo>
                  <a:cubicBezTo>
                    <a:pt x="1199" y="509"/>
                    <a:pt x="1199" y="509"/>
                    <a:pt x="1199" y="509"/>
                  </a:cubicBezTo>
                  <a:moveTo>
                    <a:pt x="1199" y="509"/>
                  </a:moveTo>
                  <a:cubicBezTo>
                    <a:pt x="1199" y="509"/>
                    <a:pt x="1199" y="509"/>
                    <a:pt x="1199" y="509"/>
                  </a:cubicBezTo>
                  <a:cubicBezTo>
                    <a:pt x="1199" y="509"/>
                    <a:pt x="1199" y="509"/>
                    <a:pt x="1199" y="509"/>
                  </a:cubicBezTo>
                  <a:moveTo>
                    <a:pt x="1199" y="510"/>
                  </a:moveTo>
                  <a:cubicBezTo>
                    <a:pt x="1199" y="509"/>
                    <a:pt x="1199" y="509"/>
                    <a:pt x="1199" y="509"/>
                  </a:cubicBezTo>
                  <a:cubicBezTo>
                    <a:pt x="1199" y="509"/>
                    <a:pt x="1199" y="509"/>
                    <a:pt x="1199" y="510"/>
                  </a:cubicBezTo>
                  <a:moveTo>
                    <a:pt x="1199" y="510"/>
                  </a:moveTo>
                  <a:cubicBezTo>
                    <a:pt x="1199" y="510"/>
                    <a:pt x="1199" y="510"/>
                    <a:pt x="1199" y="510"/>
                  </a:cubicBezTo>
                  <a:cubicBezTo>
                    <a:pt x="1199" y="510"/>
                    <a:pt x="1199" y="510"/>
                    <a:pt x="1199" y="510"/>
                  </a:cubicBezTo>
                  <a:moveTo>
                    <a:pt x="1199" y="510"/>
                  </a:moveTo>
                  <a:cubicBezTo>
                    <a:pt x="1199" y="510"/>
                    <a:pt x="1199" y="510"/>
                    <a:pt x="1199" y="510"/>
                  </a:cubicBezTo>
                  <a:cubicBezTo>
                    <a:pt x="1199" y="510"/>
                    <a:pt x="1199" y="510"/>
                    <a:pt x="1199" y="510"/>
                  </a:cubicBezTo>
                  <a:moveTo>
                    <a:pt x="1199" y="510"/>
                  </a:moveTo>
                  <a:cubicBezTo>
                    <a:pt x="1199" y="510"/>
                    <a:pt x="1199" y="510"/>
                    <a:pt x="1199" y="510"/>
                  </a:cubicBezTo>
                  <a:cubicBezTo>
                    <a:pt x="1199" y="510"/>
                    <a:pt x="1199" y="510"/>
                    <a:pt x="1199" y="510"/>
                  </a:cubicBezTo>
                  <a:moveTo>
                    <a:pt x="1199" y="510"/>
                  </a:moveTo>
                  <a:cubicBezTo>
                    <a:pt x="1199" y="510"/>
                    <a:pt x="1199" y="510"/>
                    <a:pt x="1199" y="510"/>
                  </a:cubicBezTo>
                  <a:cubicBezTo>
                    <a:pt x="1199" y="510"/>
                    <a:pt x="1199" y="510"/>
                    <a:pt x="1199" y="510"/>
                  </a:cubicBezTo>
                  <a:moveTo>
                    <a:pt x="1200" y="510"/>
                  </a:moveTo>
                  <a:cubicBezTo>
                    <a:pt x="1199" y="510"/>
                    <a:pt x="1199" y="510"/>
                    <a:pt x="1199" y="510"/>
                  </a:cubicBezTo>
                  <a:cubicBezTo>
                    <a:pt x="1200" y="510"/>
                    <a:pt x="1200" y="510"/>
                    <a:pt x="1200" y="510"/>
                  </a:cubicBezTo>
                  <a:moveTo>
                    <a:pt x="1200" y="510"/>
                  </a:moveTo>
                  <a:cubicBezTo>
                    <a:pt x="1200" y="510"/>
                    <a:pt x="1200" y="510"/>
                    <a:pt x="1200" y="510"/>
                  </a:cubicBezTo>
                  <a:cubicBezTo>
                    <a:pt x="1200" y="510"/>
                    <a:pt x="1200" y="510"/>
                    <a:pt x="1200" y="510"/>
                  </a:cubicBezTo>
                  <a:moveTo>
                    <a:pt x="1200" y="510"/>
                  </a:moveTo>
                  <a:cubicBezTo>
                    <a:pt x="1200" y="510"/>
                    <a:pt x="1200" y="510"/>
                    <a:pt x="1200" y="510"/>
                  </a:cubicBezTo>
                  <a:cubicBezTo>
                    <a:pt x="1200" y="510"/>
                    <a:pt x="1200" y="510"/>
                    <a:pt x="1200" y="510"/>
                  </a:cubicBezTo>
                  <a:moveTo>
                    <a:pt x="1200" y="510"/>
                  </a:moveTo>
                  <a:cubicBezTo>
                    <a:pt x="1200" y="510"/>
                    <a:pt x="1200" y="510"/>
                    <a:pt x="1200" y="510"/>
                  </a:cubicBezTo>
                  <a:cubicBezTo>
                    <a:pt x="1200" y="510"/>
                    <a:pt x="1200" y="510"/>
                    <a:pt x="1200" y="510"/>
                  </a:cubicBezTo>
                  <a:moveTo>
                    <a:pt x="1200" y="510"/>
                  </a:moveTo>
                  <a:cubicBezTo>
                    <a:pt x="1200" y="510"/>
                    <a:pt x="1200" y="510"/>
                    <a:pt x="1200" y="510"/>
                  </a:cubicBezTo>
                  <a:cubicBezTo>
                    <a:pt x="1200" y="510"/>
                    <a:pt x="1200" y="510"/>
                    <a:pt x="1200" y="510"/>
                  </a:cubicBezTo>
                  <a:moveTo>
                    <a:pt x="1200" y="510"/>
                  </a:moveTo>
                  <a:cubicBezTo>
                    <a:pt x="1200" y="510"/>
                    <a:pt x="1200" y="510"/>
                    <a:pt x="1200" y="510"/>
                  </a:cubicBezTo>
                  <a:cubicBezTo>
                    <a:pt x="1200" y="510"/>
                    <a:pt x="1200" y="510"/>
                    <a:pt x="1200" y="510"/>
                  </a:cubicBezTo>
                  <a:moveTo>
                    <a:pt x="676" y="509"/>
                  </a:moveTo>
                  <a:cubicBezTo>
                    <a:pt x="676" y="509"/>
                    <a:pt x="676" y="509"/>
                    <a:pt x="676" y="509"/>
                  </a:cubicBezTo>
                  <a:cubicBezTo>
                    <a:pt x="676" y="509"/>
                    <a:pt x="676" y="509"/>
                    <a:pt x="676" y="509"/>
                  </a:cubicBezTo>
                  <a:moveTo>
                    <a:pt x="676" y="509"/>
                  </a:moveTo>
                  <a:cubicBezTo>
                    <a:pt x="676" y="509"/>
                    <a:pt x="676" y="509"/>
                    <a:pt x="676" y="509"/>
                  </a:cubicBezTo>
                  <a:cubicBezTo>
                    <a:pt x="676" y="509"/>
                    <a:pt x="676" y="509"/>
                    <a:pt x="676" y="509"/>
                  </a:cubicBezTo>
                  <a:moveTo>
                    <a:pt x="676" y="509"/>
                  </a:moveTo>
                  <a:cubicBezTo>
                    <a:pt x="676" y="509"/>
                    <a:pt x="676" y="509"/>
                    <a:pt x="676" y="509"/>
                  </a:cubicBezTo>
                  <a:cubicBezTo>
                    <a:pt x="676" y="509"/>
                    <a:pt x="676" y="509"/>
                    <a:pt x="676" y="509"/>
                  </a:cubicBezTo>
                  <a:moveTo>
                    <a:pt x="676" y="509"/>
                  </a:moveTo>
                  <a:cubicBezTo>
                    <a:pt x="677" y="509"/>
                    <a:pt x="677" y="509"/>
                    <a:pt x="677" y="509"/>
                  </a:cubicBezTo>
                  <a:cubicBezTo>
                    <a:pt x="676" y="509"/>
                    <a:pt x="676" y="509"/>
                    <a:pt x="676"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2" y="509"/>
                  </a:moveTo>
                  <a:cubicBezTo>
                    <a:pt x="671" y="509"/>
                    <a:pt x="671" y="509"/>
                    <a:pt x="671" y="509"/>
                  </a:cubicBezTo>
                  <a:cubicBezTo>
                    <a:pt x="672" y="509"/>
                    <a:pt x="672" y="509"/>
                    <a:pt x="672" y="509"/>
                  </a:cubicBezTo>
                  <a:moveTo>
                    <a:pt x="675" y="509"/>
                  </a:moveTo>
                  <a:cubicBezTo>
                    <a:pt x="675" y="509"/>
                    <a:pt x="675" y="509"/>
                    <a:pt x="675" y="509"/>
                  </a:cubicBezTo>
                  <a:cubicBezTo>
                    <a:pt x="674" y="509"/>
                    <a:pt x="673" y="509"/>
                    <a:pt x="672" y="509"/>
                  </a:cubicBezTo>
                  <a:cubicBezTo>
                    <a:pt x="672" y="509"/>
                    <a:pt x="674" y="509"/>
                    <a:pt x="675" y="509"/>
                  </a:cubicBezTo>
                  <a:moveTo>
                    <a:pt x="675" y="509"/>
                  </a:moveTo>
                  <a:cubicBezTo>
                    <a:pt x="675" y="509"/>
                    <a:pt x="675" y="509"/>
                    <a:pt x="675" y="509"/>
                  </a:cubicBezTo>
                  <a:cubicBezTo>
                    <a:pt x="675" y="509"/>
                    <a:pt x="675" y="509"/>
                    <a:pt x="675" y="509"/>
                  </a:cubicBezTo>
                  <a:moveTo>
                    <a:pt x="675" y="509"/>
                  </a:moveTo>
                  <a:cubicBezTo>
                    <a:pt x="675" y="509"/>
                    <a:pt x="675" y="509"/>
                    <a:pt x="675" y="509"/>
                  </a:cubicBezTo>
                  <a:cubicBezTo>
                    <a:pt x="675" y="509"/>
                    <a:pt x="675" y="509"/>
                    <a:pt x="675" y="509"/>
                  </a:cubicBezTo>
                  <a:moveTo>
                    <a:pt x="675" y="509"/>
                  </a:moveTo>
                  <a:cubicBezTo>
                    <a:pt x="675" y="509"/>
                    <a:pt x="675" y="509"/>
                    <a:pt x="675" y="509"/>
                  </a:cubicBezTo>
                  <a:cubicBezTo>
                    <a:pt x="675" y="509"/>
                    <a:pt x="675" y="509"/>
                    <a:pt x="675" y="509"/>
                  </a:cubicBezTo>
                  <a:moveTo>
                    <a:pt x="675" y="509"/>
                  </a:moveTo>
                  <a:cubicBezTo>
                    <a:pt x="675" y="509"/>
                    <a:pt x="675" y="509"/>
                    <a:pt x="675" y="509"/>
                  </a:cubicBezTo>
                  <a:cubicBezTo>
                    <a:pt x="675" y="509"/>
                    <a:pt x="675" y="509"/>
                    <a:pt x="675" y="509"/>
                  </a:cubicBezTo>
                  <a:moveTo>
                    <a:pt x="675" y="509"/>
                  </a:moveTo>
                  <a:cubicBezTo>
                    <a:pt x="675" y="509"/>
                    <a:pt x="675" y="509"/>
                    <a:pt x="675" y="509"/>
                  </a:cubicBezTo>
                  <a:cubicBezTo>
                    <a:pt x="675" y="509"/>
                    <a:pt x="675" y="509"/>
                    <a:pt x="675" y="509"/>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7" y="506"/>
                  </a:moveTo>
                  <a:cubicBezTo>
                    <a:pt x="647" y="506"/>
                    <a:pt x="647" y="506"/>
                    <a:pt x="646" y="506"/>
                  </a:cubicBezTo>
                  <a:cubicBezTo>
                    <a:pt x="647" y="506"/>
                    <a:pt x="647" y="506"/>
                    <a:pt x="647" y="506"/>
                  </a:cubicBezTo>
                  <a:cubicBezTo>
                    <a:pt x="647" y="506"/>
                    <a:pt x="647" y="506"/>
                    <a:pt x="647" y="506"/>
                  </a:cubicBezTo>
                  <a:cubicBezTo>
                    <a:pt x="647" y="506"/>
                    <a:pt x="647" y="506"/>
                    <a:pt x="647" y="506"/>
                  </a:cubicBezTo>
                  <a:moveTo>
                    <a:pt x="647" y="506"/>
                  </a:moveTo>
                  <a:cubicBezTo>
                    <a:pt x="647" y="506"/>
                    <a:pt x="647" y="506"/>
                    <a:pt x="647" y="506"/>
                  </a:cubicBezTo>
                  <a:cubicBezTo>
                    <a:pt x="647" y="506"/>
                    <a:pt x="647" y="506"/>
                    <a:pt x="647" y="506"/>
                  </a:cubicBezTo>
                  <a:moveTo>
                    <a:pt x="647" y="506"/>
                  </a:moveTo>
                  <a:cubicBezTo>
                    <a:pt x="647" y="506"/>
                    <a:pt x="647" y="506"/>
                    <a:pt x="647" y="506"/>
                  </a:cubicBezTo>
                  <a:cubicBezTo>
                    <a:pt x="647" y="506"/>
                    <a:pt x="647" y="506"/>
                    <a:pt x="647" y="506"/>
                  </a:cubicBezTo>
                  <a:moveTo>
                    <a:pt x="647" y="506"/>
                  </a:moveTo>
                  <a:cubicBezTo>
                    <a:pt x="647" y="506"/>
                    <a:pt x="647" y="506"/>
                    <a:pt x="647" y="506"/>
                  </a:cubicBezTo>
                  <a:cubicBezTo>
                    <a:pt x="647" y="506"/>
                    <a:pt x="647" y="506"/>
                    <a:pt x="647" y="506"/>
                  </a:cubicBezTo>
                  <a:moveTo>
                    <a:pt x="647" y="506"/>
                  </a:moveTo>
                  <a:cubicBezTo>
                    <a:pt x="647" y="506"/>
                    <a:pt x="647" y="506"/>
                    <a:pt x="647" y="506"/>
                  </a:cubicBezTo>
                  <a:cubicBezTo>
                    <a:pt x="647" y="506"/>
                    <a:pt x="647" y="506"/>
                    <a:pt x="647" y="506"/>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7" y="504"/>
                  </a:moveTo>
                  <a:cubicBezTo>
                    <a:pt x="706" y="504"/>
                    <a:pt x="706" y="504"/>
                    <a:pt x="706"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8" y="503"/>
                  </a:moveTo>
                  <a:cubicBezTo>
                    <a:pt x="708" y="503"/>
                    <a:pt x="708" y="503"/>
                    <a:pt x="708" y="503"/>
                  </a:cubicBezTo>
                  <a:cubicBezTo>
                    <a:pt x="708" y="503"/>
                    <a:pt x="708" y="503"/>
                    <a:pt x="708" y="503"/>
                  </a:cubicBezTo>
                  <a:moveTo>
                    <a:pt x="708" y="502"/>
                  </a:moveTo>
                  <a:cubicBezTo>
                    <a:pt x="708" y="503"/>
                    <a:pt x="708" y="503"/>
                    <a:pt x="708" y="503"/>
                  </a:cubicBezTo>
                  <a:cubicBezTo>
                    <a:pt x="708" y="502"/>
                    <a:pt x="708" y="502"/>
                    <a:pt x="708" y="502"/>
                  </a:cubicBezTo>
                  <a:moveTo>
                    <a:pt x="708" y="502"/>
                  </a:moveTo>
                  <a:cubicBezTo>
                    <a:pt x="708" y="502"/>
                    <a:pt x="708" y="502"/>
                    <a:pt x="708" y="502"/>
                  </a:cubicBezTo>
                  <a:cubicBezTo>
                    <a:pt x="708" y="502"/>
                    <a:pt x="708" y="502"/>
                    <a:pt x="708" y="502"/>
                  </a:cubicBezTo>
                  <a:moveTo>
                    <a:pt x="708" y="502"/>
                  </a:moveTo>
                  <a:cubicBezTo>
                    <a:pt x="708" y="502"/>
                    <a:pt x="708" y="502"/>
                    <a:pt x="708" y="502"/>
                  </a:cubicBezTo>
                  <a:cubicBezTo>
                    <a:pt x="708" y="502"/>
                    <a:pt x="708" y="502"/>
                    <a:pt x="708" y="502"/>
                  </a:cubicBezTo>
                  <a:moveTo>
                    <a:pt x="709" y="502"/>
                  </a:moveTo>
                  <a:cubicBezTo>
                    <a:pt x="708" y="502"/>
                    <a:pt x="708" y="502"/>
                    <a:pt x="708"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10" y="502"/>
                  </a:moveTo>
                  <a:cubicBezTo>
                    <a:pt x="709" y="502"/>
                    <a:pt x="709" y="502"/>
                    <a:pt x="709"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1"/>
                  </a:moveTo>
                  <a:cubicBezTo>
                    <a:pt x="710" y="502"/>
                    <a:pt x="710" y="502"/>
                    <a:pt x="710" y="502"/>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1" y="501"/>
                  </a:moveTo>
                  <a:cubicBezTo>
                    <a:pt x="711" y="501"/>
                    <a:pt x="711" y="501"/>
                    <a:pt x="711" y="501"/>
                  </a:cubicBezTo>
                  <a:cubicBezTo>
                    <a:pt x="711" y="501"/>
                    <a:pt x="711" y="501"/>
                    <a:pt x="711" y="501"/>
                  </a:cubicBezTo>
                  <a:cubicBezTo>
                    <a:pt x="711" y="501"/>
                    <a:pt x="711" y="501"/>
                    <a:pt x="711" y="501"/>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9" y="478"/>
                    <a:pt x="819" y="478"/>
                    <a:pt x="819" y="478"/>
                  </a:cubicBezTo>
                  <a:cubicBezTo>
                    <a:pt x="818" y="478"/>
                    <a:pt x="818" y="478"/>
                    <a:pt x="818" y="478"/>
                  </a:cubicBezTo>
                  <a:cubicBezTo>
                    <a:pt x="818" y="478"/>
                    <a:pt x="818" y="478"/>
                    <a:pt x="818" y="478"/>
                  </a:cubicBezTo>
                  <a:moveTo>
                    <a:pt x="805" y="478"/>
                  </a:moveTo>
                  <a:cubicBezTo>
                    <a:pt x="805" y="478"/>
                    <a:pt x="805" y="478"/>
                    <a:pt x="805" y="478"/>
                  </a:cubicBezTo>
                  <a:cubicBezTo>
                    <a:pt x="805" y="478"/>
                    <a:pt x="805" y="478"/>
                    <a:pt x="805" y="478"/>
                  </a:cubicBezTo>
                  <a:moveTo>
                    <a:pt x="805" y="478"/>
                  </a:moveTo>
                  <a:cubicBezTo>
                    <a:pt x="805" y="478"/>
                    <a:pt x="805" y="478"/>
                    <a:pt x="805" y="478"/>
                  </a:cubicBezTo>
                  <a:cubicBezTo>
                    <a:pt x="805" y="478"/>
                    <a:pt x="805" y="478"/>
                    <a:pt x="805" y="478"/>
                  </a:cubicBezTo>
                  <a:moveTo>
                    <a:pt x="805" y="478"/>
                  </a:moveTo>
                  <a:cubicBezTo>
                    <a:pt x="805" y="478"/>
                    <a:pt x="805" y="478"/>
                    <a:pt x="805" y="478"/>
                  </a:cubicBezTo>
                  <a:cubicBezTo>
                    <a:pt x="805" y="478"/>
                    <a:pt x="805" y="478"/>
                    <a:pt x="805" y="478"/>
                  </a:cubicBezTo>
                  <a:moveTo>
                    <a:pt x="806" y="478"/>
                  </a:moveTo>
                  <a:cubicBezTo>
                    <a:pt x="805" y="478"/>
                    <a:pt x="805" y="478"/>
                    <a:pt x="805" y="478"/>
                  </a:cubicBezTo>
                  <a:cubicBezTo>
                    <a:pt x="806" y="478"/>
                    <a:pt x="806" y="478"/>
                    <a:pt x="806" y="478"/>
                  </a:cubicBezTo>
                  <a:moveTo>
                    <a:pt x="806" y="478"/>
                  </a:moveTo>
                  <a:cubicBezTo>
                    <a:pt x="806" y="478"/>
                    <a:pt x="806" y="478"/>
                    <a:pt x="806" y="478"/>
                  </a:cubicBezTo>
                  <a:cubicBezTo>
                    <a:pt x="806" y="478"/>
                    <a:pt x="806" y="478"/>
                    <a:pt x="806" y="478"/>
                  </a:cubicBezTo>
                  <a:moveTo>
                    <a:pt x="806" y="478"/>
                  </a:moveTo>
                  <a:cubicBezTo>
                    <a:pt x="806" y="478"/>
                    <a:pt x="806" y="478"/>
                    <a:pt x="806" y="478"/>
                  </a:cubicBezTo>
                  <a:cubicBezTo>
                    <a:pt x="806" y="478"/>
                    <a:pt x="806" y="478"/>
                    <a:pt x="806" y="478"/>
                  </a:cubicBezTo>
                  <a:moveTo>
                    <a:pt x="806" y="478"/>
                  </a:moveTo>
                  <a:cubicBezTo>
                    <a:pt x="806" y="478"/>
                    <a:pt x="806" y="478"/>
                    <a:pt x="806" y="478"/>
                  </a:cubicBezTo>
                  <a:cubicBezTo>
                    <a:pt x="806" y="478"/>
                    <a:pt x="806" y="478"/>
                    <a:pt x="806" y="478"/>
                  </a:cubicBezTo>
                  <a:moveTo>
                    <a:pt x="806" y="478"/>
                  </a:moveTo>
                  <a:cubicBezTo>
                    <a:pt x="806" y="478"/>
                    <a:pt x="806" y="478"/>
                    <a:pt x="806" y="478"/>
                  </a:cubicBezTo>
                  <a:cubicBezTo>
                    <a:pt x="806" y="478"/>
                    <a:pt x="806" y="478"/>
                    <a:pt x="806"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8" y="478"/>
                    <a:pt x="808" y="478"/>
                    <a:pt x="808" y="478"/>
                  </a:cubicBezTo>
                  <a:cubicBezTo>
                    <a:pt x="807" y="478"/>
                    <a:pt x="807" y="478"/>
                    <a:pt x="807" y="478"/>
                  </a:cubicBezTo>
                  <a:moveTo>
                    <a:pt x="808" y="478"/>
                  </a:moveTo>
                  <a:cubicBezTo>
                    <a:pt x="808" y="478"/>
                    <a:pt x="808" y="478"/>
                    <a:pt x="808" y="478"/>
                  </a:cubicBezTo>
                  <a:cubicBezTo>
                    <a:pt x="808" y="478"/>
                    <a:pt x="808" y="478"/>
                    <a:pt x="808" y="478"/>
                  </a:cubicBezTo>
                  <a:moveTo>
                    <a:pt x="808" y="478"/>
                  </a:moveTo>
                  <a:cubicBezTo>
                    <a:pt x="808" y="478"/>
                    <a:pt x="808" y="478"/>
                    <a:pt x="808" y="478"/>
                  </a:cubicBezTo>
                  <a:cubicBezTo>
                    <a:pt x="808" y="478"/>
                    <a:pt x="808" y="478"/>
                    <a:pt x="808" y="478"/>
                  </a:cubicBezTo>
                  <a:moveTo>
                    <a:pt x="808" y="478"/>
                  </a:moveTo>
                  <a:cubicBezTo>
                    <a:pt x="808" y="478"/>
                    <a:pt x="808" y="478"/>
                    <a:pt x="808" y="478"/>
                  </a:cubicBezTo>
                  <a:cubicBezTo>
                    <a:pt x="808" y="478"/>
                    <a:pt x="808" y="478"/>
                    <a:pt x="808" y="478"/>
                  </a:cubicBezTo>
                  <a:moveTo>
                    <a:pt x="808" y="478"/>
                  </a:moveTo>
                  <a:cubicBezTo>
                    <a:pt x="808" y="478"/>
                    <a:pt x="808" y="478"/>
                    <a:pt x="808" y="478"/>
                  </a:cubicBezTo>
                  <a:cubicBezTo>
                    <a:pt x="808" y="478"/>
                    <a:pt x="808" y="478"/>
                    <a:pt x="808" y="478"/>
                  </a:cubicBezTo>
                  <a:moveTo>
                    <a:pt x="808" y="478"/>
                  </a:moveTo>
                  <a:cubicBezTo>
                    <a:pt x="809" y="478"/>
                    <a:pt x="809" y="478"/>
                    <a:pt x="809" y="478"/>
                  </a:cubicBezTo>
                  <a:cubicBezTo>
                    <a:pt x="808" y="478"/>
                    <a:pt x="808" y="478"/>
                    <a:pt x="808" y="478"/>
                  </a:cubicBezTo>
                  <a:moveTo>
                    <a:pt x="809" y="478"/>
                  </a:moveTo>
                  <a:cubicBezTo>
                    <a:pt x="809" y="478"/>
                    <a:pt x="809" y="478"/>
                    <a:pt x="809" y="478"/>
                  </a:cubicBezTo>
                  <a:cubicBezTo>
                    <a:pt x="809" y="478"/>
                    <a:pt x="809" y="478"/>
                    <a:pt x="809" y="478"/>
                  </a:cubicBezTo>
                  <a:moveTo>
                    <a:pt x="809" y="478"/>
                  </a:moveTo>
                  <a:cubicBezTo>
                    <a:pt x="809" y="478"/>
                    <a:pt x="809" y="478"/>
                    <a:pt x="809" y="478"/>
                  </a:cubicBezTo>
                  <a:cubicBezTo>
                    <a:pt x="809" y="478"/>
                    <a:pt x="809" y="478"/>
                    <a:pt x="809" y="478"/>
                  </a:cubicBezTo>
                  <a:moveTo>
                    <a:pt x="809" y="478"/>
                  </a:moveTo>
                  <a:cubicBezTo>
                    <a:pt x="809" y="478"/>
                    <a:pt x="809" y="478"/>
                    <a:pt x="809" y="478"/>
                  </a:cubicBezTo>
                  <a:cubicBezTo>
                    <a:pt x="809" y="478"/>
                    <a:pt x="809" y="478"/>
                    <a:pt x="809" y="478"/>
                  </a:cubicBezTo>
                  <a:moveTo>
                    <a:pt x="809" y="478"/>
                  </a:moveTo>
                  <a:cubicBezTo>
                    <a:pt x="809" y="478"/>
                    <a:pt x="809" y="478"/>
                    <a:pt x="809" y="478"/>
                  </a:cubicBezTo>
                  <a:cubicBezTo>
                    <a:pt x="809" y="478"/>
                    <a:pt x="809" y="478"/>
                    <a:pt x="809" y="478"/>
                  </a:cubicBezTo>
                  <a:moveTo>
                    <a:pt x="810" y="478"/>
                  </a:moveTo>
                  <a:cubicBezTo>
                    <a:pt x="809" y="478"/>
                    <a:pt x="809" y="478"/>
                    <a:pt x="809" y="478"/>
                  </a:cubicBezTo>
                  <a:cubicBezTo>
                    <a:pt x="810" y="478"/>
                    <a:pt x="810" y="478"/>
                    <a:pt x="810" y="478"/>
                  </a:cubicBezTo>
                  <a:moveTo>
                    <a:pt x="810" y="478"/>
                  </a:moveTo>
                  <a:cubicBezTo>
                    <a:pt x="810" y="478"/>
                    <a:pt x="810" y="478"/>
                    <a:pt x="810" y="478"/>
                  </a:cubicBezTo>
                  <a:cubicBezTo>
                    <a:pt x="810" y="478"/>
                    <a:pt x="810" y="478"/>
                    <a:pt x="810" y="478"/>
                  </a:cubicBezTo>
                  <a:moveTo>
                    <a:pt x="810" y="478"/>
                  </a:moveTo>
                  <a:cubicBezTo>
                    <a:pt x="810" y="478"/>
                    <a:pt x="810" y="478"/>
                    <a:pt x="810" y="478"/>
                  </a:cubicBezTo>
                  <a:cubicBezTo>
                    <a:pt x="810" y="478"/>
                    <a:pt x="810" y="478"/>
                    <a:pt x="810" y="478"/>
                  </a:cubicBezTo>
                  <a:moveTo>
                    <a:pt x="810" y="478"/>
                  </a:moveTo>
                  <a:cubicBezTo>
                    <a:pt x="810" y="478"/>
                    <a:pt x="810" y="478"/>
                    <a:pt x="810" y="478"/>
                  </a:cubicBezTo>
                  <a:cubicBezTo>
                    <a:pt x="810" y="478"/>
                    <a:pt x="810" y="478"/>
                    <a:pt x="810" y="478"/>
                  </a:cubicBezTo>
                  <a:moveTo>
                    <a:pt x="810" y="478"/>
                  </a:moveTo>
                  <a:cubicBezTo>
                    <a:pt x="810" y="478"/>
                    <a:pt x="810" y="478"/>
                    <a:pt x="810" y="478"/>
                  </a:cubicBezTo>
                  <a:cubicBezTo>
                    <a:pt x="810" y="478"/>
                    <a:pt x="810" y="478"/>
                    <a:pt x="810" y="478"/>
                  </a:cubicBezTo>
                  <a:moveTo>
                    <a:pt x="810" y="478"/>
                  </a:moveTo>
                  <a:cubicBezTo>
                    <a:pt x="810" y="478"/>
                    <a:pt x="810" y="478"/>
                    <a:pt x="810" y="478"/>
                  </a:cubicBezTo>
                  <a:cubicBezTo>
                    <a:pt x="810" y="478"/>
                    <a:pt x="810" y="478"/>
                    <a:pt x="810" y="478"/>
                  </a:cubicBezTo>
                  <a:cubicBezTo>
                    <a:pt x="810" y="478"/>
                    <a:pt x="810" y="478"/>
                    <a:pt x="810"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8" y="478"/>
                  </a:moveTo>
                  <a:cubicBezTo>
                    <a:pt x="797" y="478"/>
                    <a:pt x="797" y="478"/>
                    <a:pt x="797"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9" y="478"/>
                    <a:pt x="799" y="478"/>
                    <a:pt x="799" y="478"/>
                  </a:cubicBezTo>
                  <a:cubicBezTo>
                    <a:pt x="798" y="478"/>
                    <a:pt x="798" y="478"/>
                    <a:pt x="798"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1" y="478"/>
                    <a:pt x="801" y="478"/>
                    <a:pt x="801" y="478"/>
                  </a:cubicBezTo>
                  <a:cubicBezTo>
                    <a:pt x="800" y="478"/>
                    <a:pt x="800" y="478"/>
                    <a:pt x="800"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791" y="426"/>
                  </a:moveTo>
                  <a:cubicBezTo>
                    <a:pt x="792" y="426"/>
                    <a:pt x="792" y="426"/>
                    <a:pt x="793" y="426"/>
                  </a:cubicBezTo>
                  <a:cubicBezTo>
                    <a:pt x="792" y="426"/>
                    <a:pt x="792" y="426"/>
                    <a:pt x="791" y="426"/>
                  </a:cubicBezTo>
                  <a:moveTo>
                    <a:pt x="794" y="427"/>
                  </a:moveTo>
                  <a:cubicBezTo>
                    <a:pt x="793" y="427"/>
                    <a:pt x="793" y="426"/>
                    <a:pt x="793" y="426"/>
                  </a:cubicBezTo>
                  <a:cubicBezTo>
                    <a:pt x="793" y="426"/>
                    <a:pt x="793" y="427"/>
                    <a:pt x="794" y="427"/>
                  </a:cubicBezTo>
                  <a:moveTo>
                    <a:pt x="794" y="427"/>
                  </a:moveTo>
                  <a:cubicBezTo>
                    <a:pt x="794" y="427"/>
                    <a:pt x="795" y="427"/>
                    <a:pt x="795" y="428"/>
                  </a:cubicBezTo>
                  <a:cubicBezTo>
                    <a:pt x="795" y="427"/>
                    <a:pt x="794" y="427"/>
                    <a:pt x="794" y="427"/>
                  </a:cubicBezTo>
                  <a:moveTo>
                    <a:pt x="795" y="428"/>
                  </a:moveTo>
                  <a:cubicBezTo>
                    <a:pt x="795" y="428"/>
                    <a:pt x="796" y="428"/>
                    <a:pt x="796" y="428"/>
                  </a:cubicBezTo>
                  <a:cubicBezTo>
                    <a:pt x="796" y="428"/>
                    <a:pt x="795" y="428"/>
                    <a:pt x="795" y="428"/>
                  </a:cubicBezTo>
                  <a:moveTo>
                    <a:pt x="796" y="428"/>
                  </a:moveTo>
                  <a:cubicBezTo>
                    <a:pt x="796" y="428"/>
                    <a:pt x="797" y="429"/>
                    <a:pt x="797" y="429"/>
                  </a:cubicBezTo>
                  <a:cubicBezTo>
                    <a:pt x="797" y="429"/>
                    <a:pt x="796" y="428"/>
                    <a:pt x="796" y="428"/>
                  </a:cubicBezTo>
                  <a:moveTo>
                    <a:pt x="797" y="429"/>
                  </a:moveTo>
                  <a:cubicBezTo>
                    <a:pt x="797" y="429"/>
                    <a:pt x="798" y="429"/>
                    <a:pt x="798" y="430"/>
                  </a:cubicBezTo>
                  <a:cubicBezTo>
                    <a:pt x="798" y="429"/>
                    <a:pt x="797" y="429"/>
                    <a:pt x="797" y="429"/>
                  </a:cubicBezTo>
                  <a:moveTo>
                    <a:pt x="798" y="430"/>
                  </a:moveTo>
                  <a:cubicBezTo>
                    <a:pt x="798" y="430"/>
                    <a:pt x="799" y="430"/>
                    <a:pt x="799" y="430"/>
                  </a:cubicBezTo>
                  <a:cubicBezTo>
                    <a:pt x="799" y="430"/>
                    <a:pt x="798" y="430"/>
                    <a:pt x="798" y="430"/>
                  </a:cubicBezTo>
                  <a:moveTo>
                    <a:pt x="799" y="430"/>
                  </a:moveTo>
                  <a:cubicBezTo>
                    <a:pt x="799" y="431"/>
                    <a:pt x="800" y="431"/>
                    <a:pt x="800" y="431"/>
                  </a:cubicBezTo>
                  <a:cubicBezTo>
                    <a:pt x="800" y="431"/>
                    <a:pt x="799" y="431"/>
                    <a:pt x="799" y="430"/>
                  </a:cubicBezTo>
                  <a:moveTo>
                    <a:pt x="800" y="431"/>
                  </a:moveTo>
                  <a:cubicBezTo>
                    <a:pt x="800" y="431"/>
                    <a:pt x="800" y="432"/>
                    <a:pt x="800" y="432"/>
                  </a:cubicBezTo>
                  <a:cubicBezTo>
                    <a:pt x="800" y="432"/>
                    <a:pt x="800" y="431"/>
                    <a:pt x="800" y="431"/>
                  </a:cubicBezTo>
                  <a:moveTo>
                    <a:pt x="800" y="432"/>
                  </a:moveTo>
                  <a:cubicBezTo>
                    <a:pt x="801" y="432"/>
                    <a:pt x="801" y="432"/>
                    <a:pt x="801" y="432"/>
                  </a:cubicBezTo>
                  <a:cubicBezTo>
                    <a:pt x="801" y="432"/>
                    <a:pt x="801" y="432"/>
                    <a:pt x="800" y="432"/>
                  </a:cubicBezTo>
                  <a:moveTo>
                    <a:pt x="802" y="433"/>
                  </a:moveTo>
                  <a:cubicBezTo>
                    <a:pt x="801" y="432"/>
                    <a:pt x="801" y="432"/>
                    <a:pt x="801" y="432"/>
                  </a:cubicBezTo>
                  <a:cubicBezTo>
                    <a:pt x="802" y="433"/>
                    <a:pt x="802" y="433"/>
                    <a:pt x="802" y="433"/>
                  </a:cubicBezTo>
                  <a:moveTo>
                    <a:pt x="802" y="433"/>
                  </a:moveTo>
                  <a:cubicBezTo>
                    <a:pt x="802" y="433"/>
                    <a:pt x="802" y="433"/>
                    <a:pt x="802" y="433"/>
                  </a:cubicBezTo>
                  <a:cubicBezTo>
                    <a:pt x="802" y="433"/>
                    <a:pt x="802" y="433"/>
                    <a:pt x="802" y="433"/>
                  </a:cubicBezTo>
                  <a:moveTo>
                    <a:pt x="802" y="433"/>
                  </a:moveTo>
                  <a:cubicBezTo>
                    <a:pt x="803" y="434"/>
                    <a:pt x="803" y="434"/>
                    <a:pt x="803" y="434"/>
                  </a:cubicBezTo>
                  <a:cubicBezTo>
                    <a:pt x="803" y="434"/>
                    <a:pt x="803" y="434"/>
                    <a:pt x="802" y="433"/>
                  </a:cubicBezTo>
                  <a:moveTo>
                    <a:pt x="803" y="434"/>
                  </a:moveTo>
                  <a:cubicBezTo>
                    <a:pt x="803" y="434"/>
                    <a:pt x="803" y="434"/>
                    <a:pt x="803" y="435"/>
                  </a:cubicBezTo>
                  <a:cubicBezTo>
                    <a:pt x="803" y="434"/>
                    <a:pt x="803" y="434"/>
                    <a:pt x="803" y="434"/>
                  </a:cubicBezTo>
                  <a:moveTo>
                    <a:pt x="803" y="435"/>
                  </a:moveTo>
                  <a:cubicBezTo>
                    <a:pt x="803" y="435"/>
                    <a:pt x="804" y="435"/>
                    <a:pt x="804" y="435"/>
                  </a:cubicBezTo>
                  <a:cubicBezTo>
                    <a:pt x="804" y="435"/>
                    <a:pt x="803" y="435"/>
                    <a:pt x="803" y="435"/>
                  </a:cubicBezTo>
                  <a:moveTo>
                    <a:pt x="804" y="435"/>
                  </a:moveTo>
                  <a:cubicBezTo>
                    <a:pt x="804" y="435"/>
                    <a:pt x="804" y="436"/>
                    <a:pt x="804" y="436"/>
                  </a:cubicBezTo>
                  <a:cubicBezTo>
                    <a:pt x="804" y="436"/>
                    <a:pt x="804" y="435"/>
                    <a:pt x="804" y="435"/>
                  </a:cubicBezTo>
                  <a:moveTo>
                    <a:pt x="804" y="436"/>
                  </a:moveTo>
                  <a:cubicBezTo>
                    <a:pt x="804" y="436"/>
                    <a:pt x="804" y="436"/>
                    <a:pt x="804" y="436"/>
                  </a:cubicBezTo>
                  <a:cubicBezTo>
                    <a:pt x="804" y="436"/>
                    <a:pt x="804" y="436"/>
                    <a:pt x="804" y="436"/>
                  </a:cubicBezTo>
                  <a:moveTo>
                    <a:pt x="804" y="436"/>
                  </a:moveTo>
                  <a:cubicBezTo>
                    <a:pt x="804" y="436"/>
                    <a:pt x="805" y="436"/>
                    <a:pt x="805" y="437"/>
                  </a:cubicBezTo>
                  <a:cubicBezTo>
                    <a:pt x="805" y="436"/>
                    <a:pt x="804" y="436"/>
                    <a:pt x="804" y="436"/>
                  </a:cubicBezTo>
                  <a:moveTo>
                    <a:pt x="805" y="437"/>
                  </a:moveTo>
                  <a:cubicBezTo>
                    <a:pt x="805" y="437"/>
                    <a:pt x="805" y="437"/>
                    <a:pt x="805" y="437"/>
                  </a:cubicBezTo>
                  <a:cubicBezTo>
                    <a:pt x="805" y="437"/>
                    <a:pt x="805" y="437"/>
                    <a:pt x="805" y="437"/>
                  </a:cubicBezTo>
                  <a:moveTo>
                    <a:pt x="805" y="437"/>
                  </a:moveTo>
                  <a:cubicBezTo>
                    <a:pt x="805" y="437"/>
                    <a:pt x="805" y="437"/>
                    <a:pt x="805" y="437"/>
                  </a:cubicBezTo>
                  <a:cubicBezTo>
                    <a:pt x="805" y="437"/>
                    <a:pt x="805" y="437"/>
                    <a:pt x="805" y="437"/>
                  </a:cubicBezTo>
                  <a:moveTo>
                    <a:pt x="805" y="437"/>
                  </a:moveTo>
                  <a:cubicBezTo>
                    <a:pt x="805" y="438"/>
                    <a:pt x="805" y="438"/>
                    <a:pt x="805" y="438"/>
                  </a:cubicBezTo>
                  <a:cubicBezTo>
                    <a:pt x="805" y="437"/>
                    <a:pt x="805" y="437"/>
                    <a:pt x="805" y="437"/>
                  </a:cubicBezTo>
                  <a:moveTo>
                    <a:pt x="806" y="438"/>
                  </a:moveTo>
                  <a:cubicBezTo>
                    <a:pt x="806" y="438"/>
                    <a:pt x="805" y="438"/>
                    <a:pt x="805" y="438"/>
                  </a:cubicBezTo>
                  <a:cubicBezTo>
                    <a:pt x="805" y="438"/>
                    <a:pt x="806" y="438"/>
                    <a:pt x="806" y="438"/>
                  </a:cubicBezTo>
                  <a:moveTo>
                    <a:pt x="806" y="439"/>
                  </a:moveTo>
                  <a:cubicBezTo>
                    <a:pt x="806" y="439"/>
                    <a:pt x="806" y="439"/>
                    <a:pt x="806" y="438"/>
                  </a:cubicBezTo>
                  <a:cubicBezTo>
                    <a:pt x="806" y="439"/>
                    <a:pt x="806" y="439"/>
                    <a:pt x="806" y="439"/>
                  </a:cubicBezTo>
                  <a:moveTo>
                    <a:pt x="806" y="439"/>
                  </a:moveTo>
                  <a:cubicBezTo>
                    <a:pt x="806" y="439"/>
                    <a:pt x="806" y="439"/>
                    <a:pt x="806" y="439"/>
                  </a:cubicBezTo>
                  <a:cubicBezTo>
                    <a:pt x="806" y="439"/>
                    <a:pt x="806" y="439"/>
                    <a:pt x="806" y="439"/>
                  </a:cubicBezTo>
                  <a:moveTo>
                    <a:pt x="806" y="440"/>
                  </a:moveTo>
                  <a:cubicBezTo>
                    <a:pt x="806" y="440"/>
                    <a:pt x="806" y="439"/>
                    <a:pt x="806" y="439"/>
                  </a:cubicBezTo>
                  <a:cubicBezTo>
                    <a:pt x="806" y="439"/>
                    <a:pt x="806" y="440"/>
                    <a:pt x="806" y="440"/>
                  </a:cubicBezTo>
                  <a:moveTo>
                    <a:pt x="806" y="440"/>
                  </a:moveTo>
                  <a:cubicBezTo>
                    <a:pt x="806" y="440"/>
                    <a:pt x="806" y="440"/>
                    <a:pt x="806" y="440"/>
                  </a:cubicBezTo>
                  <a:cubicBezTo>
                    <a:pt x="806" y="440"/>
                    <a:pt x="806" y="440"/>
                    <a:pt x="806" y="440"/>
                  </a:cubicBezTo>
                  <a:moveTo>
                    <a:pt x="806" y="440"/>
                  </a:moveTo>
                  <a:cubicBezTo>
                    <a:pt x="806" y="440"/>
                    <a:pt x="806" y="440"/>
                    <a:pt x="806" y="440"/>
                  </a:cubicBezTo>
                  <a:cubicBezTo>
                    <a:pt x="806" y="440"/>
                    <a:pt x="806" y="440"/>
                    <a:pt x="806" y="440"/>
                  </a:cubicBezTo>
                  <a:moveTo>
                    <a:pt x="806" y="440"/>
                  </a:moveTo>
                  <a:cubicBezTo>
                    <a:pt x="806" y="441"/>
                    <a:pt x="806" y="441"/>
                    <a:pt x="806" y="441"/>
                  </a:cubicBezTo>
                  <a:cubicBezTo>
                    <a:pt x="806" y="440"/>
                    <a:pt x="806" y="440"/>
                    <a:pt x="806" y="440"/>
                  </a:cubicBezTo>
                  <a:moveTo>
                    <a:pt x="806" y="441"/>
                  </a:moveTo>
                  <a:cubicBezTo>
                    <a:pt x="806" y="441"/>
                    <a:pt x="806" y="441"/>
                    <a:pt x="806" y="441"/>
                  </a:cubicBezTo>
                  <a:cubicBezTo>
                    <a:pt x="806" y="441"/>
                    <a:pt x="806" y="441"/>
                    <a:pt x="806" y="441"/>
                  </a:cubicBezTo>
                  <a:moveTo>
                    <a:pt x="806" y="442"/>
                  </a:moveTo>
                  <a:cubicBezTo>
                    <a:pt x="806" y="442"/>
                    <a:pt x="806" y="442"/>
                    <a:pt x="806" y="441"/>
                  </a:cubicBezTo>
                  <a:cubicBezTo>
                    <a:pt x="806" y="442"/>
                    <a:pt x="806" y="442"/>
                    <a:pt x="806" y="442"/>
                  </a:cubicBezTo>
                  <a:moveTo>
                    <a:pt x="806" y="442"/>
                  </a:moveTo>
                  <a:cubicBezTo>
                    <a:pt x="806" y="442"/>
                    <a:pt x="806" y="442"/>
                    <a:pt x="806" y="442"/>
                  </a:cubicBezTo>
                  <a:cubicBezTo>
                    <a:pt x="806" y="442"/>
                    <a:pt x="806" y="442"/>
                    <a:pt x="806" y="442"/>
                  </a:cubicBezTo>
                  <a:moveTo>
                    <a:pt x="806" y="443"/>
                  </a:moveTo>
                  <a:cubicBezTo>
                    <a:pt x="806" y="442"/>
                    <a:pt x="806" y="442"/>
                    <a:pt x="806" y="442"/>
                  </a:cubicBezTo>
                  <a:cubicBezTo>
                    <a:pt x="806" y="443"/>
                    <a:pt x="806" y="443"/>
                    <a:pt x="806" y="443"/>
                  </a:cubicBezTo>
                  <a:moveTo>
                    <a:pt x="807" y="443"/>
                  </a:moveTo>
                  <a:cubicBezTo>
                    <a:pt x="807" y="443"/>
                    <a:pt x="807" y="443"/>
                    <a:pt x="807" y="443"/>
                  </a:cubicBezTo>
                  <a:cubicBezTo>
                    <a:pt x="807" y="443"/>
                    <a:pt x="807" y="443"/>
                    <a:pt x="807" y="443"/>
                  </a:cubicBezTo>
                  <a:moveTo>
                    <a:pt x="807" y="444"/>
                  </a:moveTo>
                  <a:cubicBezTo>
                    <a:pt x="807" y="443"/>
                    <a:pt x="807" y="443"/>
                    <a:pt x="807" y="443"/>
                  </a:cubicBezTo>
                  <a:cubicBezTo>
                    <a:pt x="807" y="443"/>
                    <a:pt x="807" y="443"/>
                    <a:pt x="807" y="443"/>
                  </a:cubicBezTo>
                  <a:moveTo>
                    <a:pt x="807" y="444"/>
                  </a:moveTo>
                  <a:cubicBezTo>
                    <a:pt x="807" y="444"/>
                    <a:pt x="807" y="444"/>
                    <a:pt x="807" y="444"/>
                  </a:cubicBezTo>
                  <a:cubicBezTo>
                    <a:pt x="807" y="444"/>
                    <a:pt x="807" y="444"/>
                    <a:pt x="807" y="444"/>
                  </a:cubicBezTo>
                  <a:moveTo>
                    <a:pt x="807" y="444"/>
                  </a:moveTo>
                  <a:cubicBezTo>
                    <a:pt x="807" y="444"/>
                    <a:pt x="807" y="444"/>
                    <a:pt x="807" y="444"/>
                  </a:cubicBezTo>
                  <a:cubicBezTo>
                    <a:pt x="807" y="444"/>
                    <a:pt x="807" y="444"/>
                    <a:pt x="807" y="444"/>
                  </a:cubicBezTo>
                  <a:moveTo>
                    <a:pt x="807" y="445"/>
                  </a:moveTo>
                  <a:cubicBezTo>
                    <a:pt x="807" y="444"/>
                    <a:pt x="807" y="444"/>
                    <a:pt x="807" y="444"/>
                  </a:cubicBezTo>
                  <a:cubicBezTo>
                    <a:pt x="807" y="445"/>
                    <a:pt x="807" y="445"/>
                    <a:pt x="807" y="445"/>
                  </a:cubicBezTo>
                  <a:moveTo>
                    <a:pt x="807" y="445"/>
                  </a:moveTo>
                  <a:cubicBezTo>
                    <a:pt x="807" y="445"/>
                    <a:pt x="807" y="445"/>
                    <a:pt x="807" y="445"/>
                  </a:cubicBezTo>
                  <a:cubicBezTo>
                    <a:pt x="807" y="445"/>
                    <a:pt x="807" y="445"/>
                    <a:pt x="807" y="445"/>
                  </a:cubicBezTo>
                  <a:moveTo>
                    <a:pt x="807" y="445"/>
                  </a:moveTo>
                  <a:cubicBezTo>
                    <a:pt x="807" y="445"/>
                    <a:pt x="807" y="445"/>
                    <a:pt x="807" y="445"/>
                  </a:cubicBezTo>
                  <a:cubicBezTo>
                    <a:pt x="807" y="445"/>
                    <a:pt x="807" y="445"/>
                    <a:pt x="807" y="445"/>
                  </a:cubicBezTo>
                  <a:moveTo>
                    <a:pt x="807" y="446"/>
                  </a:moveTo>
                  <a:cubicBezTo>
                    <a:pt x="807" y="445"/>
                    <a:pt x="807" y="445"/>
                    <a:pt x="807" y="445"/>
                  </a:cubicBezTo>
                  <a:cubicBezTo>
                    <a:pt x="807" y="446"/>
                    <a:pt x="807" y="446"/>
                    <a:pt x="807" y="446"/>
                  </a:cubicBezTo>
                  <a:moveTo>
                    <a:pt x="808" y="446"/>
                  </a:moveTo>
                  <a:cubicBezTo>
                    <a:pt x="807" y="446"/>
                    <a:pt x="807" y="446"/>
                    <a:pt x="807" y="446"/>
                  </a:cubicBezTo>
                  <a:cubicBezTo>
                    <a:pt x="807" y="446"/>
                    <a:pt x="807" y="446"/>
                    <a:pt x="808" y="446"/>
                  </a:cubicBezTo>
                  <a:moveTo>
                    <a:pt x="808" y="446"/>
                  </a:moveTo>
                  <a:cubicBezTo>
                    <a:pt x="808" y="446"/>
                    <a:pt x="808" y="446"/>
                    <a:pt x="808" y="446"/>
                  </a:cubicBezTo>
                  <a:cubicBezTo>
                    <a:pt x="808" y="446"/>
                    <a:pt x="808" y="446"/>
                    <a:pt x="808" y="446"/>
                  </a:cubicBezTo>
                  <a:moveTo>
                    <a:pt x="808" y="447"/>
                  </a:moveTo>
                  <a:cubicBezTo>
                    <a:pt x="808" y="446"/>
                    <a:pt x="808" y="446"/>
                    <a:pt x="808" y="446"/>
                  </a:cubicBezTo>
                  <a:cubicBezTo>
                    <a:pt x="808" y="447"/>
                    <a:pt x="808" y="447"/>
                    <a:pt x="808" y="447"/>
                  </a:cubicBezTo>
                  <a:moveTo>
                    <a:pt x="809" y="447"/>
                  </a:moveTo>
                  <a:cubicBezTo>
                    <a:pt x="808" y="447"/>
                    <a:pt x="808" y="447"/>
                    <a:pt x="808" y="447"/>
                  </a:cubicBezTo>
                  <a:cubicBezTo>
                    <a:pt x="809" y="447"/>
                    <a:pt x="809" y="447"/>
                    <a:pt x="809" y="447"/>
                  </a:cubicBezTo>
                  <a:moveTo>
                    <a:pt x="809" y="447"/>
                  </a:moveTo>
                  <a:cubicBezTo>
                    <a:pt x="809" y="447"/>
                    <a:pt x="809" y="447"/>
                    <a:pt x="809" y="447"/>
                  </a:cubicBezTo>
                  <a:cubicBezTo>
                    <a:pt x="809" y="447"/>
                    <a:pt x="809" y="447"/>
                    <a:pt x="809" y="447"/>
                  </a:cubicBezTo>
                  <a:moveTo>
                    <a:pt x="810" y="447"/>
                  </a:moveTo>
                  <a:cubicBezTo>
                    <a:pt x="809" y="447"/>
                    <a:pt x="809" y="447"/>
                    <a:pt x="809" y="447"/>
                  </a:cubicBezTo>
                  <a:cubicBezTo>
                    <a:pt x="809" y="447"/>
                    <a:pt x="809" y="447"/>
                    <a:pt x="810" y="447"/>
                  </a:cubicBezTo>
                  <a:moveTo>
                    <a:pt x="810" y="447"/>
                  </a:moveTo>
                  <a:cubicBezTo>
                    <a:pt x="810" y="447"/>
                    <a:pt x="810" y="447"/>
                    <a:pt x="810" y="447"/>
                  </a:cubicBezTo>
                  <a:cubicBezTo>
                    <a:pt x="810" y="447"/>
                    <a:pt x="810" y="447"/>
                    <a:pt x="810" y="447"/>
                  </a:cubicBezTo>
                  <a:moveTo>
                    <a:pt x="811" y="448"/>
                  </a:moveTo>
                  <a:cubicBezTo>
                    <a:pt x="810" y="448"/>
                    <a:pt x="810" y="448"/>
                    <a:pt x="810" y="447"/>
                  </a:cubicBezTo>
                  <a:cubicBezTo>
                    <a:pt x="810" y="448"/>
                    <a:pt x="810" y="448"/>
                    <a:pt x="811" y="448"/>
                  </a:cubicBezTo>
                  <a:moveTo>
                    <a:pt x="811" y="448"/>
                  </a:moveTo>
                  <a:cubicBezTo>
                    <a:pt x="811" y="448"/>
                    <a:pt x="811" y="448"/>
                    <a:pt x="811" y="448"/>
                  </a:cubicBezTo>
                  <a:cubicBezTo>
                    <a:pt x="811" y="448"/>
                    <a:pt x="811" y="448"/>
                    <a:pt x="811" y="448"/>
                  </a:cubicBezTo>
                  <a:moveTo>
                    <a:pt x="812" y="448"/>
                  </a:moveTo>
                  <a:cubicBezTo>
                    <a:pt x="811" y="448"/>
                    <a:pt x="811" y="448"/>
                    <a:pt x="811" y="448"/>
                  </a:cubicBezTo>
                  <a:cubicBezTo>
                    <a:pt x="811" y="448"/>
                    <a:pt x="811" y="448"/>
                    <a:pt x="812" y="448"/>
                  </a:cubicBezTo>
                  <a:moveTo>
                    <a:pt x="812" y="448"/>
                  </a:moveTo>
                  <a:cubicBezTo>
                    <a:pt x="812" y="448"/>
                    <a:pt x="812" y="448"/>
                    <a:pt x="812" y="448"/>
                  </a:cubicBezTo>
                  <a:cubicBezTo>
                    <a:pt x="812" y="448"/>
                    <a:pt x="812" y="448"/>
                    <a:pt x="812" y="448"/>
                  </a:cubicBezTo>
                  <a:moveTo>
                    <a:pt x="813" y="449"/>
                  </a:moveTo>
                  <a:cubicBezTo>
                    <a:pt x="813" y="449"/>
                    <a:pt x="813" y="449"/>
                    <a:pt x="812" y="448"/>
                  </a:cubicBezTo>
                  <a:cubicBezTo>
                    <a:pt x="813" y="449"/>
                    <a:pt x="813" y="449"/>
                    <a:pt x="813" y="449"/>
                  </a:cubicBezTo>
                  <a:moveTo>
                    <a:pt x="814" y="449"/>
                  </a:moveTo>
                  <a:cubicBezTo>
                    <a:pt x="814" y="449"/>
                    <a:pt x="814" y="449"/>
                    <a:pt x="813" y="449"/>
                  </a:cubicBezTo>
                  <a:cubicBezTo>
                    <a:pt x="814" y="449"/>
                    <a:pt x="814" y="449"/>
                    <a:pt x="814" y="449"/>
                  </a:cubicBezTo>
                  <a:moveTo>
                    <a:pt x="815" y="449"/>
                  </a:moveTo>
                  <a:cubicBezTo>
                    <a:pt x="815" y="449"/>
                    <a:pt x="815" y="449"/>
                    <a:pt x="814" y="449"/>
                  </a:cubicBezTo>
                  <a:cubicBezTo>
                    <a:pt x="815" y="449"/>
                    <a:pt x="815" y="449"/>
                    <a:pt x="815" y="449"/>
                  </a:cubicBezTo>
                  <a:moveTo>
                    <a:pt x="816" y="450"/>
                  </a:moveTo>
                  <a:cubicBezTo>
                    <a:pt x="816" y="450"/>
                    <a:pt x="815" y="449"/>
                    <a:pt x="815" y="449"/>
                  </a:cubicBezTo>
                  <a:cubicBezTo>
                    <a:pt x="815" y="449"/>
                    <a:pt x="816" y="450"/>
                    <a:pt x="816" y="450"/>
                  </a:cubicBezTo>
                  <a:moveTo>
                    <a:pt x="817" y="450"/>
                  </a:moveTo>
                  <a:cubicBezTo>
                    <a:pt x="817" y="450"/>
                    <a:pt x="817" y="450"/>
                    <a:pt x="816" y="450"/>
                  </a:cubicBezTo>
                  <a:cubicBezTo>
                    <a:pt x="817" y="450"/>
                    <a:pt x="817" y="450"/>
                    <a:pt x="817" y="450"/>
                  </a:cubicBezTo>
                  <a:moveTo>
                    <a:pt x="819" y="450"/>
                  </a:moveTo>
                  <a:cubicBezTo>
                    <a:pt x="818" y="450"/>
                    <a:pt x="818" y="450"/>
                    <a:pt x="817" y="450"/>
                  </a:cubicBezTo>
                  <a:cubicBezTo>
                    <a:pt x="818" y="450"/>
                    <a:pt x="818" y="450"/>
                    <a:pt x="819" y="450"/>
                  </a:cubicBezTo>
                  <a:moveTo>
                    <a:pt x="820" y="451"/>
                  </a:moveTo>
                  <a:cubicBezTo>
                    <a:pt x="819" y="450"/>
                    <a:pt x="819" y="450"/>
                    <a:pt x="819" y="450"/>
                  </a:cubicBezTo>
                  <a:cubicBezTo>
                    <a:pt x="819" y="450"/>
                    <a:pt x="819" y="450"/>
                    <a:pt x="820" y="451"/>
                  </a:cubicBezTo>
                  <a:moveTo>
                    <a:pt x="821" y="451"/>
                  </a:moveTo>
                  <a:cubicBezTo>
                    <a:pt x="821" y="451"/>
                    <a:pt x="820" y="451"/>
                    <a:pt x="820" y="451"/>
                  </a:cubicBezTo>
                  <a:cubicBezTo>
                    <a:pt x="820" y="451"/>
                    <a:pt x="821" y="451"/>
                    <a:pt x="821" y="451"/>
                  </a:cubicBezTo>
                  <a:moveTo>
                    <a:pt x="823" y="451"/>
                  </a:moveTo>
                  <a:cubicBezTo>
                    <a:pt x="822" y="451"/>
                    <a:pt x="822" y="451"/>
                    <a:pt x="821" y="451"/>
                  </a:cubicBezTo>
                  <a:cubicBezTo>
                    <a:pt x="822" y="451"/>
                    <a:pt x="822" y="451"/>
                    <a:pt x="823" y="451"/>
                  </a:cubicBezTo>
                  <a:moveTo>
                    <a:pt x="824" y="451"/>
                  </a:moveTo>
                  <a:cubicBezTo>
                    <a:pt x="824" y="451"/>
                    <a:pt x="823" y="451"/>
                    <a:pt x="823" y="451"/>
                  </a:cubicBezTo>
                  <a:cubicBezTo>
                    <a:pt x="823" y="451"/>
                    <a:pt x="824" y="451"/>
                    <a:pt x="824" y="451"/>
                  </a:cubicBezTo>
                  <a:moveTo>
                    <a:pt x="826" y="452"/>
                  </a:moveTo>
                  <a:cubicBezTo>
                    <a:pt x="825" y="451"/>
                    <a:pt x="825" y="451"/>
                    <a:pt x="824" y="451"/>
                  </a:cubicBezTo>
                  <a:cubicBezTo>
                    <a:pt x="825" y="451"/>
                    <a:pt x="825" y="451"/>
                    <a:pt x="826" y="452"/>
                  </a:cubicBezTo>
                  <a:moveTo>
                    <a:pt x="828" y="452"/>
                  </a:moveTo>
                  <a:cubicBezTo>
                    <a:pt x="827" y="452"/>
                    <a:pt x="827" y="452"/>
                    <a:pt x="826" y="452"/>
                  </a:cubicBezTo>
                  <a:cubicBezTo>
                    <a:pt x="827" y="452"/>
                    <a:pt x="827" y="452"/>
                    <a:pt x="828" y="452"/>
                  </a:cubicBezTo>
                  <a:moveTo>
                    <a:pt x="828" y="452"/>
                  </a:moveTo>
                  <a:cubicBezTo>
                    <a:pt x="830" y="452"/>
                    <a:pt x="830" y="452"/>
                    <a:pt x="830" y="452"/>
                  </a:cubicBezTo>
                  <a:cubicBezTo>
                    <a:pt x="829" y="452"/>
                    <a:pt x="828" y="452"/>
                    <a:pt x="828" y="452"/>
                  </a:cubicBezTo>
                  <a:moveTo>
                    <a:pt x="936" y="311"/>
                  </a:moveTo>
                  <a:cubicBezTo>
                    <a:pt x="936" y="311"/>
                    <a:pt x="936" y="311"/>
                    <a:pt x="936" y="311"/>
                  </a:cubicBezTo>
                  <a:cubicBezTo>
                    <a:pt x="936" y="311"/>
                    <a:pt x="936" y="311"/>
                    <a:pt x="936" y="311"/>
                  </a:cubicBezTo>
                  <a:moveTo>
                    <a:pt x="936" y="311"/>
                  </a:moveTo>
                  <a:cubicBezTo>
                    <a:pt x="936" y="311"/>
                    <a:pt x="936" y="311"/>
                    <a:pt x="936" y="311"/>
                  </a:cubicBezTo>
                  <a:cubicBezTo>
                    <a:pt x="936" y="311"/>
                    <a:pt x="936" y="311"/>
                    <a:pt x="936" y="311"/>
                  </a:cubicBezTo>
                  <a:moveTo>
                    <a:pt x="936" y="312"/>
                  </a:moveTo>
                  <a:cubicBezTo>
                    <a:pt x="936" y="312"/>
                    <a:pt x="936" y="312"/>
                    <a:pt x="936" y="311"/>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7" y="312"/>
                  </a:moveTo>
                  <a:cubicBezTo>
                    <a:pt x="936" y="312"/>
                    <a:pt x="936" y="312"/>
                    <a:pt x="936" y="312"/>
                  </a:cubicBezTo>
                  <a:cubicBezTo>
                    <a:pt x="936" y="312"/>
                    <a:pt x="936" y="312"/>
                    <a:pt x="936" y="312"/>
                  </a:cubicBezTo>
                  <a:moveTo>
                    <a:pt x="937" y="312"/>
                  </a:moveTo>
                  <a:cubicBezTo>
                    <a:pt x="937" y="312"/>
                    <a:pt x="937" y="312"/>
                    <a:pt x="937" y="312"/>
                  </a:cubicBezTo>
                  <a:cubicBezTo>
                    <a:pt x="937" y="312"/>
                    <a:pt x="937" y="312"/>
                    <a:pt x="937" y="312"/>
                  </a:cubicBezTo>
                  <a:moveTo>
                    <a:pt x="937" y="313"/>
                  </a:moveTo>
                  <a:cubicBezTo>
                    <a:pt x="937" y="312"/>
                    <a:pt x="937" y="312"/>
                    <a:pt x="937" y="312"/>
                  </a:cubicBezTo>
                  <a:cubicBezTo>
                    <a:pt x="937" y="313"/>
                    <a:pt x="937" y="313"/>
                    <a:pt x="937" y="313"/>
                  </a:cubicBezTo>
                  <a:moveTo>
                    <a:pt x="937" y="313"/>
                  </a:moveTo>
                  <a:cubicBezTo>
                    <a:pt x="937" y="313"/>
                    <a:pt x="937" y="313"/>
                    <a:pt x="937" y="313"/>
                  </a:cubicBezTo>
                  <a:cubicBezTo>
                    <a:pt x="937" y="313"/>
                    <a:pt x="937" y="313"/>
                    <a:pt x="937" y="313"/>
                  </a:cubicBezTo>
                  <a:moveTo>
                    <a:pt x="937" y="313"/>
                  </a:moveTo>
                  <a:cubicBezTo>
                    <a:pt x="937" y="313"/>
                    <a:pt x="937" y="313"/>
                    <a:pt x="937" y="313"/>
                  </a:cubicBezTo>
                  <a:cubicBezTo>
                    <a:pt x="937" y="313"/>
                    <a:pt x="937" y="313"/>
                    <a:pt x="937" y="313"/>
                  </a:cubicBezTo>
                  <a:moveTo>
                    <a:pt x="937" y="313"/>
                  </a:moveTo>
                  <a:cubicBezTo>
                    <a:pt x="937" y="314"/>
                    <a:pt x="937" y="314"/>
                    <a:pt x="937" y="314"/>
                  </a:cubicBezTo>
                  <a:cubicBezTo>
                    <a:pt x="937" y="313"/>
                    <a:pt x="937" y="313"/>
                    <a:pt x="937" y="313"/>
                  </a:cubicBezTo>
                  <a:moveTo>
                    <a:pt x="938" y="315"/>
                  </a:moveTo>
                  <a:cubicBezTo>
                    <a:pt x="938" y="314"/>
                    <a:pt x="937" y="314"/>
                    <a:pt x="937" y="314"/>
                  </a:cubicBezTo>
                  <a:cubicBezTo>
                    <a:pt x="937" y="314"/>
                    <a:pt x="938" y="314"/>
                    <a:pt x="938" y="315"/>
                  </a:cubicBezTo>
                  <a:moveTo>
                    <a:pt x="938" y="315"/>
                  </a:moveTo>
                  <a:cubicBezTo>
                    <a:pt x="938" y="315"/>
                    <a:pt x="938" y="316"/>
                    <a:pt x="938" y="316"/>
                  </a:cubicBezTo>
                  <a:cubicBezTo>
                    <a:pt x="938" y="316"/>
                    <a:pt x="938" y="315"/>
                    <a:pt x="938" y="315"/>
                  </a:cubicBezTo>
                  <a:moveTo>
                    <a:pt x="938" y="316"/>
                  </a:moveTo>
                  <a:cubicBezTo>
                    <a:pt x="938" y="316"/>
                    <a:pt x="939" y="317"/>
                    <a:pt x="939" y="317"/>
                  </a:cubicBezTo>
                  <a:cubicBezTo>
                    <a:pt x="939" y="317"/>
                    <a:pt x="938" y="316"/>
                    <a:pt x="938" y="316"/>
                  </a:cubicBezTo>
                  <a:moveTo>
                    <a:pt x="939" y="317"/>
                  </a:moveTo>
                  <a:cubicBezTo>
                    <a:pt x="939" y="317"/>
                    <a:pt x="939" y="318"/>
                    <a:pt x="939" y="318"/>
                  </a:cubicBezTo>
                  <a:cubicBezTo>
                    <a:pt x="939" y="318"/>
                    <a:pt x="939" y="317"/>
                    <a:pt x="939" y="317"/>
                  </a:cubicBezTo>
                  <a:moveTo>
                    <a:pt x="939" y="318"/>
                  </a:moveTo>
                  <a:cubicBezTo>
                    <a:pt x="940" y="319"/>
                    <a:pt x="940" y="319"/>
                    <a:pt x="940" y="320"/>
                  </a:cubicBezTo>
                  <a:cubicBezTo>
                    <a:pt x="940" y="319"/>
                    <a:pt x="940" y="319"/>
                    <a:pt x="939" y="318"/>
                  </a:cubicBezTo>
                  <a:moveTo>
                    <a:pt x="941" y="321"/>
                  </a:moveTo>
                  <a:cubicBezTo>
                    <a:pt x="940" y="321"/>
                    <a:pt x="940" y="320"/>
                    <a:pt x="940" y="320"/>
                  </a:cubicBezTo>
                  <a:cubicBezTo>
                    <a:pt x="940" y="320"/>
                    <a:pt x="940" y="321"/>
                    <a:pt x="941" y="321"/>
                  </a:cubicBezTo>
                  <a:moveTo>
                    <a:pt x="941" y="322"/>
                  </a:moveTo>
                  <a:cubicBezTo>
                    <a:pt x="941" y="322"/>
                    <a:pt x="941" y="321"/>
                    <a:pt x="941" y="321"/>
                  </a:cubicBezTo>
                  <a:cubicBezTo>
                    <a:pt x="941" y="321"/>
                    <a:pt x="941" y="322"/>
                    <a:pt x="941" y="322"/>
                  </a:cubicBezTo>
                  <a:moveTo>
                    <a:pt x="941" y="323"/>
                  </a:moveTo>
                  <a:cubicBezTo>
                    <a:pt x="941" y="323"/>
                    <a:pt x="941" y="322"/>
                    <a:pt x="941" y="322"/>
                  </a:cubicBezTo>
                  <a:cubicBezTo>
                    <a:pt x="941" y="322"/>
                    <a:pt x="941" y="323"/>
                    <a:pt x="941" y="323"/>
                  </a:cubicBezTo>
                  <a:moveTo>
                    <a:pt x="941" y="323"/>
                  </a:moveTo>
                  <a:cubicBezTo>
                    <a:pt x="941" y="323"/>
                    <a:pt x="941" y="324"/>
                    <a:pt x="942" y="324"/>
                  </a:cubicBezTo>
                  <a:cubicBezTo>
                    <a:pt x="941" y="324"/>
                    <a:pt x="941" y="323"/>
                    <a:pt x="941" y="323"/>
                  </a:cubicBezTo>
                  <a:moveTo>
                    <a:pt x="942" y="324"/>
                  </a:moveTo>
                  <a:cubicBezTo>
                    <a:pt x="942" y="324"/>
                    <a:pt x="942" y="324"/>
                    <a:pt x="942" y="325"/>
                  </a:cubicBezTo>
                  <a:cubicBezTo>
                    <a:pt x="942" y="324"/>
                    <a:pt x="942" y="324"/>
                    <a:pt x="942" y="324"/>
                  </a:cubicBezTo>
                  <a:moveTo>
                    <a:pt x="942" y="325"/>
                  </a:moveTo>
                  <a:cubicBezTo>
                    <a:pt x="942" y="325"/>
                    <a:pt x="942" y="325"/>
                    <a:pt x="942" y="325"/>
                  </a:cubicBezTo>
                  <a:cubicBezTo>
                    <a:pt x="942" y="325"/>
                    <a:pt x="942" y="325"/>
                    <a:pt x="942" y="325"/>
                  </a:cubicBezTo>
                  <a:moveTo>
                    <a:pt x="943" y="327"/>
                  </a:moveTo>
                  <a:cubicBezTo>
                    <a:pt x="942" y="326"/>
                    <a:pt x="942" y="326"/>
                    <a:pt x="942" y="325"/>
                  </a:cubicBezTo>
                  <a:cubicBezTo>
                    <a:pt x="942" y="326"/>
                    <a:pt x="942" y="326"/>
                    <a:pt x="943" y="327"/>
                  </a:cubicBezTo>
                  <a:moveTo>
                    <a:pt x="943" y="328"/>
                  </a:moveTo>
                  <a:cubicBezTo>
                    <a:pt x="943" y="327"/>
                    <a:pt x="943" y="327"/>
                    <a:pt x="943" y="327"/>
                  </a:cubicBezTo>
                  <a:cubicBezTo>
                    <a:pt x="943" y="327"/>
                    <a:pt x="943" y="327"/>
                    <a:pt x="943" y="328"/>
                  </a:cubicBezTo>
                  <a:moveTo>
                    <a:pt x="943" y="328"/>
                  </a:moveTo>
                  <a:cubicBezTo>
                    <a:pt x="943" y="328"/>
                    <a:pt x="943" y="328"/>
                    <a:pt x="943" y="328"/>
                  </a:cubicBezTo>
                  <a:cubicBezTo>
                    <a:pt x="943" y="328"/>
                    <a:pt x="943" y="328"/>
                    <a:pt x="943" y="328"/>
                  </a:cubicBezTo>
                  <a:moveTo>
                    <a:pt x="943" y="329"/>
                  </a:moveTo>
                  <a:cubicBezTo>
                    <a:pt x="943" y="329"/>
                    <a:pt x="943" y="328"/>
                    <a:pt x="943" y="328"/>
                  </a:cubicBezTo>
                  <a:cubicBezTo>
                    <a:pt x="943" y="329"/>
                    <a:pt x="943" y="329"/>
                    <a:pt x="943" y="330"/>
                  </a:cubicBezTo>
                  <a:cubicBezTo>
                    <a:pt x="943" y="330"/>
                    <a:pt x="943" y="329"/>
                    <a:pt x="943" y="329"/>
                  </a:cubicBezTo>
                  <a:moveTo>
                    <a:pt x="975" y="276"/>
                  </a:moveTo>
                  <a:cubicBezTo>
                    <a:pt x="976" y="278"/>
                    <a:pt x="976" y="278"/>
                    <a:pt x="976" y="278"/>
                  </a:cubicBezTo>
                  <a:cubicBezTo>
                    <a:pt x="975" y="277"/>
                    <a:pt x="975" y="277"/>
                    <a:pt x="975" y="276"/>
                  </a:cubicBezTo>
                  <a:moveTo>
                    <a:pt x="976" y="279"/>
                  </a:moveTo>
                  <a:cubicBezTo>
                    <a:pt x="976" y="279"/>
                    <a:pt x="976" y="278"/>
                    <a:pt x="976" y="278"/>
                  </a:cubicBezTo>
                  <a:cubicBezTo>
                    <a:pt x="976" y="278"/>
                    <a:pt x="976" y="279"/>
                    <a:pt x="976" y="279"/>
                  </a:cubicBezTo>
                  <a:moveTo>
                    <a:pt x="976" y="280"/>
                  </a:moveTo>
                  <a:cubicBezTo>
                    <a:pt x="976" y="280"/>
                    <a:pt x="976" y="279"/>
                    <a:pt x="976" y="279"/>
                  </a:cubicBezTo>
                  <a:cubicBezTo>
                    <a:pt x="976" y="279"/>
                    <a:pt x="976" y="280"/>
                    <a:pt x="976" y="280"/>
                  </a:cubicBezTo>
                  <a:moveTo>
                    <a:pt x="976" y="280"/>
                  </a:moveTo>
                  <a:cubicBezTo>
                    <a:pt x="976" y="280"/>
                    <a:pt x="977" y="281"/>
                    <a:pt x="977" y="281"/>
                  </a:cubicBezTo>
                  <a:cubicBezTo>
                    <a:pt x="977" y="281"/>
                    <a:pt x="976" y="280"/>
                    <a:pt x="976" y="280"/>
                  </a:cubicBezTo>
                  <a:moveTo>
                    <a:pt x="977" y="281"/>
                  </a:moveTo>
                  <a:cubicBezTo>
                    <a:pt x="977" y="281"/>
                    <a:pt x="977" y="282"/>
                    <a:pt x="977" y="282"/>
                  </a:cubicBezTo>
                  <a:cubicBezTo>
                    <a:pt x="977" y="282"/>
                    <a:pt x="977" y="281"/>
                    <a:pt x="977" y="281"/>
                  </a:cubicBezTo>
                  <a:moveTo>
                    <a:pt x="978" y="283"/>
                  </a:moveTo>
                  <a:cubicBezTo>
                    <a:pt x="977" y="283"/>
                    <a:pt x="977" y="282"/>
                    <a:pt x="977" y="282"/>
                  </a:cubicBezTo>
                  <a:cubicBezTo>
                    <a:pt x="977" y="282"/>
                    <a:pt x="977" y="283"/>
                    <a:pt x="978" y="283"/>
                  </a:cubicBezTo>
                  <a:moveTo>
                    <a:pt x="978" y="284"/>
                  </a:moveTo>
                  <a:cubicBezTo>
                    <a:pt x="978" y="283"/>
                    <a:pt x="978" y="283"/>
                    <a:pt x="978" y="283"/>
                  </a:cubicBezTo>
                  <a:cubicBezTo>
                    <a:pt x="978" y="283"/>
                    <a:pt x="978" y="283"/>
                    <a:pt x="978" y="284"/>
                  </a:cubicBezTo>
                  <a:moveTo>
                    <a:pt x="978" y="285"/>
                  </a:moveTo>
                  <a:cubicBezTo>
                    <a:pt x="978" y="284"/>
                    <a:pt x="978" y="284"/>
                    <a:pt x="978" y="284"/>
                  </a:cubicBezTo>
                  <a:cubicBezTo>
                    <a:pt x="978" y="284"/>
                    <a:pt x="978" y="284"/>
                    <a:pt x="978" y="285"/>
                  </a:cubicBezTo>
                  <a:moveTo>
                    <a:pt x="979" y="286"/>
                  </a:moveTo>
                  <a:cubicBezTo>
                    <a:pt x="979" y="285"/>
                    <a:pt x="979" y="285"/>
                    <a:pt x="978" y="285"/>
                  </a:cubicBezTo>
                  <a:cubicBezTo>
                    <a:pt x="979" y="285"/>
                    <a:pt x="979" y="285"/>
                    <a:pt x="979" y="286"/>
                  </a:cubicBezTo>
                  <a:moveTo>
                    <a:pt x="979" y="287"/>
                  </a:moveTo>
                  <a:cubicBezTo>
                    <a:pt x="979" y="286"/>
                    <a:pt x="979" y="286"/>
                    <a:pt x="979" y="286"/>
                  </a:cubicBezTo>
                  <a:cubicBezTo>
                    <a:pt x="979" y="286"/>
                    <a:pt x="979" y="286"/>
                    <a:pt x="979" y="287"/>
                  </a:cubicBezTo>
                  <a:moveTo>
                    <a:pt x="980" y="288"/>
                  </a:moveTo>
                  <a:cubicBezTo>
                    <a:pt x="979" y="288"/>
                    <a:pt x="979" y="287"/>
                    <a:pt x="979" y="287"/>
                  </a:cubicBezTo>
                  <a:cubicBezTo>
                    <a:pt x="979" y="287"/>
                    <a:pt x="979" y="288"/>
                    <a:pt x="980" y="288"/>
                  </a:cubicBezTo>
                  <a:moveTo>
                    <a:pt x="980" y="289"/>
                  </a:moveTo>
                  <a:cubicBezTo>
                    <a:pt x="980" y="288"/>
                    <a:pt x="980" y="288"/>
                    <a:pt x="980" y="288"/>
                  </a:cubicBezTo>
                  <a:cubicBezTo>
                    <a:pt x="980" y="288"/>
                    <a:pt x="980" y="288"/>
                    <a:pt x="980" y="289"/>
                  </a:cubicBezTo>
                  <a:moveTo>
                    <a:pt x="980" y="289"/>
                  </a:moveTo>
                  <a:cubicBezTo>
                    <a:pt x="980" y="289"/>
                    <a:pt x="980" y="289"/>
                    <a:pt x="980" y="289"/>
                  </a:cubicBezTo>
                  <a:cubicBezTo>
                    <a:pt x="980" y="289"/>
                    <a:pt x="980" y="289"/>
                    <a:pt x="980" y="289"/>
                  </a:cubicBezTo>
                  <a:moveTo>
                    <a:pt x="981" y="290"/>
                  </a:moveTo>
                  <a:cubicBezTo>
                    <a:pt x="981" y="290"/>
                    <a:pt x="980" y="290"/>
                    <a:pt x="980" y="289"/>
                  </a:cubicBezTo>
                  <a:cubicBezTo>
                    <a:pt x="980" y="290"/>
                    <a:pt x="981" y="290"/>
                    <a:pt x="981" y="290"/>
                  </a:cubicBezTo>
                  <a:moveTo>
                    <a:pt x="981" y="291"/>
                  </a:moveTo>
                  <a:cubicBezTo>
                    <a:pt x="981" y="291"/>
                    <a:pt x="981" y="291"/>
                    <a:pt x="981" y="290"/>
                  </a:cubicBezTo>
                  <a:cubicBezTo>
                    <a:pt x="981" y="291"/>
                    <a:pt x="981" y="291"/>
                    <a:pt x="981" y="291"/>
                  </a:cubicBezTo>
                  <a:moveTo>
                    <a:pt x="981" y="292"/>
                  </a:moveTo>
                  <a:cubicBezTo>
                    <a:pt x="981" y="292"/>
                    <a:pt x="981" y="292"/>
                    <a:pt x="981" y="291"/>
                  </a:cubicBezTo>
                  <a:cubicBezTo>
                    <a:pt x="981" y="292"/>
                    <a:pt x="981" y="292"/>
                    <a:pt x="981" y="292"/>
                  </a:cubicBezTo>
                  <a:moveTo>
                    <a:pt x="982" y="293"/>
                  </a:moveTo>
                  <a:cubicBezTo>
                    <a:pt x="982" y="292"/>
                    <a:pt x="982" y="292"/>
                    <a:pt x="981" y="292"/>
                  </a:cubicBezTo>
                  <a:cubicBezTo>
                    <a:pt x="982" y="292"/>
                    <a:pt x="982" y="292"/>
                    <a:pt x="982" y="293"/>
                  </a:cubicBezTo>
                  <a:moveTo>
                    <a:pt x="983" y="294"/>
                  </a:moveTo>
                  <a:cubicBezTo>
                    <a:pt x="982" y="293"/>
                    <a:pt x="982" y="293"/>
                    <a:pt x="982" y="293"/>
                  </a:cubicBezTo>
                  <a:cubicBezTo>
                    <a:pt x="982" y="293"/>
                    <a:pt x="982" y="293"/>
                    <a:pt x="983" y="294"/>
                  </a:cubicBezTo>
                  <a:moveTo>
                    <a:pt x="983" y="294"/>
                  </a:moveTo>
                  <a:cubicBezTo>
                    <a:pt x="983" y="294"/>
                    <a:pt x="983" y="294"/>
                    <a:pt x="983" y="294"/>
                  </a:cubicBezTo>
                  <a:cubicBezTo>
                    <a:pt x="983" y="294"/>
                    <a:pt x="983" y="294"/>
                    <a:pt x="983" y="294"/>
                  </a:cubicBezTo>
                  <a:moveTo>
                    <a:pt x="984" y="295"/>
                  </a:moveTo>
                  <a:cubicBezTo>
                    <a:pt x="983" y="294"/>
                    <a:pt x="983" y="294"/>
                    <a:pt x="983" y="294"/>
                  </a:cubicBezTo>
                  <a:cubicBezTo>
                    <a:pt x="983" y="294"/>
                    <a:pt x="983" y="294"/>
                    <a:pt x="984" y="295"/>
                  </a:cubicBezTo>
                  <a:moveTo>
                    <a:pt x="984" y="295"/>
                  </a:moveTo>
                  <a:cubicBezTo>
                    <a:pt x="984" y="295"/>
                    <a:pt x="984" y="295"/>
                    <a:pt x="984" y="295"/>
                  </a:cubicBezTo>
                  <a:cubicBezTo>
                    <a:pt x="984" y="295"/>
                    <a:pt x="984" y="295"/>
                    <a:pt x="984" y="295"/>
                  </a:cubicBezTo>
                  <a:moveTo>
                    <a:pt x="984" y="296"/>
                  </a:moveTo>
                  <a:cubicBezTo>
                    <a:pt x="984" y="296"/>
                    <a:pt x="984" y="296"/>
                    <a:pt x="984" y="295"/>
                  </a:cubicBezTo>
                  <a:cubicBezTo>
                    <a:pt x="984" y="296"/>
                    <a:pt x="984" y="296"/>
                    <a:pt x="984" y="296"/>
                  </a:cubicBezTo>
                  <a:moveTo>
                    <a:pt x="985" y="296"/>
                  </a:moveTo>
                  <a:cubicBezTo>
                    <a:pt x="985" y="296"/>
                    <a:pt x="985" y="296"/>
                    <a:pt x="984" y="296"/>
                  </a:cubicBezTo>
                  <a:cubicBezTo>
                    <a:pt x="985" y="296"/>
                    <a:pt x="985" y="296"/>
                    <a:pt x="985" y="296"/>
                  </a:cubicBezTo>
                  <a:moveTo>
                    <a:pt x="986" y="297"/>
                  </a:moveTo>
                  <a:cubicBezTo>
                    <a:pt x="986" y="297"/>
                    <a:pt x="985" y="296"/>
                    <a:pt x="985" y="296"/>
                  </a:cubicBezTo>
                  <a:cubicBezTo>
                    <a:pt x="985" y="296"/>
                    <a:pt x="986" y="297"/>
                    <a:pt x="986" y="297"/>
                  </a:cubicBezTo>
                  <a:moveTo>
                    <a:pt x="986" y="297"/>
                  </a:moveTo>
                  <a:cubicBezTo>
                    <a:pt x="986" y="297"/>
                    <a:pt x="986" y="297"/>
                    <a:pt x="986" y="297"/>
                  </a:cubicBezTo>
                  <a:cubicBezTo>
                    <a:pt x="986" y="297"/>
                    <a:pt x="986" y="297"/>
                    <a:pt x="986" y="297"/>
                  </a:cubicBezTo>
                  <a:moveTo>
                    <a:pt x="987" y="298"/>
                  </a:moveTo>
                  <a:cubicBezTo>
                    <a:pt x="987" y="297"/>
                    <a:pt x="987" y="297"/>
                    <a:pt x="986" y="297"/>
                  </a:cubicBezTo>
                  <a:cubicBezTo>
                    <a:pt x="987" y="297"/>
                    <a:pt x="987" y="297"/>
                    <a:pt x="987" y="298"/>
                  </a:cubicBezTo>
                  <a:moveTo>
                    <a:pt x="987" y="298"/>
                  </a:moveTo>
                  <a:cubicBezTo>
                    <a:pt x="987" y="298"/>
                    <a:pt x="987" y="298"/>
                    <a:pt x="987" y="298"/>
                  </a:cubicBezTo>
                  <a:cubicBezTo>
                    <a:pt x="987" y="298"/>
                    <a:pt x="987" y="298"/>
                    <a:pt x="987" y="298"/>
                  </a:cubicBezTo>
                  <a:moveTo>
                    <a:pt x="988" y="298"/>
                  </a:moveTo>
                  <a:cubicBezTo>
                    <a:pt x="988" y="298"/>
                    <a:pt x="988" y="298"/>
                    <a:pt x="987" y="298"/>
                  </a:cubicBezTo>
                  <a:cubicBezTo>
                    <a:pt x="988" y="298"/>
                    <a:pt x="988" y="298"/>
                    <a:pt x="988" y="298"/>
                  </a:cubicBezTo>
                  <a:moveTo>
                    <a:pt x="989" y="298"/>
                  </a:moveTo>
                  <a:cubicBezTo>
                    <a:pt x="989" y="298"/>
                    <a:pt x="989" y="298"/>
                    <a:pt x="988" y="298"/>
                  </a:cubicBezTo>
                  <a:cubicBezTo>
                    <a:pt x="989" y="298"/>
                    <a:pt x="989" y="298"/>
                    <a:pt x="989" y="298"/>
                  </a:cubicBezTo>
                  <a:moveTo>
                    <a:pt x="990" y="298"/>
                  </a:moveTo>
                  <a:cubicBezTo>
                    <a:pt x="990" y="298"/>
                    <a:pt x="989" y="298"/>
                    <a:pt x="989" y="298"/>
                  </a:cubicBezTo>
                  <a:cubicBezTo>
                    <a:pt x="989" y="298"/>
                    <a:pt x="990" y="298"/>
                    <a:pt x="990" y="298"/>
                  </a:cubicBezTo>
                  <a:moveTo>
                    <a:pt x="991" y="298"/>
                  </a:moveTo>
                  <a:cubicBezTo>
                    <a:pt x="991" y="298"/>
                    <a:pt x="990" y="298"/>
                    <a:pt x="990" y="298"/>
                  </a:cubicBezTo>
                  <a:cubicBezTo>
                    <a:pt x="990" y="298"/>
                    <a:pt x="991" y="298"/>
                    <a:pt x="991" y="298"/>
                  </a:cubicBezTo>
                  <a:moveTo>
                    <a:pt x="991" y="298"/>
                  </a:moveTo>
                  <a:cubicBezTo>
                    <a:pt x="991" y="298"/>
                    <a:pt x="991" y="298"/>
                    <a:pt x="991" y="298"/>
                  </a:cubicBezTo>
                  <a:cubicBezTo>
                    <a:pt x="991" y="298"/>
                    <a:pt x="991" y="298"/>
                    <a:pt x="991" y="298"/>
                  </a:cubicBezTo>
                  <a:moveTo>
                    <a:pt x="993" y="298"/>
                  </a:moveTo>
                  <a:cubicBezTo>
                    <a:pt x="992" y="298"/>
                    <a:pt x="992" y="298"/>
                    <a:pt x="991" y="298"/>
                  </a:cubicBezTo>
                  <a:cubicBezTo>
                    <a:pt x="992" y="298"/>
                    <a:pt x="992" y="298"/>
                    <a:pt x="993" y="298"/>
                  </a:cubicBezTo>
                  <a:moveTo>
                    <a:pt x="994" y="298"/>
                  </a:moveTo>
                  <a:cubicBezTo>
                    <a:pt x="994" y="298"/>
                    <a:pt x="993" y="298"/>
                    <a:pt x="993" y="298"/>
                  </a:cubicBezTo>
                  <a:cubicBezTo>
                    <a:pt x="993" y="298"/>
                    <a:pt x="994" y="298"/>
                    <a:pt x="994" y="298"/>
                  </a:cubicBezTo>
                  <a:moveTo>
                    <a:pt x="995" y="298"/>
                  </a:moveTo>
                  <a:cubicBezTo>
                    <a:pt x="995" y="298"/>
                    <a:pt x="994" y="298"/>
                    <a:pt x="994" y="298"/>
                  </a:cubicBezTo>
                  <a:cubicBezTo>
                    <a:pt x="994" y="298"/>
                    <a:pt x="995" y="298"/>
                    <a:pt x="995" y="298"/>
                  </a:cubicBezTo>
                  <a:moveTo>
                    <a:pt x="996" y="298"/>
                  </a:moveTo>
                  <a:cubicBezTo>
                    <a:pt x="996" y="298"/>
                    <a:pt x="995" y="298"/>
                    <a:pt x="995" y="298"/>
                  </a:cubicBezTo>
                  <a:cubicBezTo>
                    <a:pt x="995" y="298"/>
                    <a:pt x="996" y="298"/>
                    <a:pt x="996" y="298"/>
                  </a:cubicBezTo>
                  <a:moveTo>
                    <a:pt x="997" y="298"/>
                  </a:moveTo>
                  <a:cubicBezTo>
                    <a:pt x="997" y="298"/>
                    <a:pt x="997" y="298"/>
                    <a:pt x="996" y="298"/>
                  </a:cubicBezTo>
                  <a:cubicBezTo>
                    <a:pt x="997" y="298"/>
                    <a:pt x="997" y="298"/>
                    <a:pt x="997" y="298"/>
                  </a:cubicBezTo>
                  <a:moveTo>
                    <a:pt x="998" y="297"/>
                  </a:moveTo>
                  <a:cubicBezTo>
                    <a:pt x="997" y="297"/>
                    <a:pt x="997" y="297"/>
                    <a:pt x="997" y="298"/>
                  </a:cubicBezTo>
                  <a:cubicBezTo>
                    <a:pt x="997" y="297"/>
                    <a:pt x="997" y="297"/>
                    <a:pt x="998" y="297"/>
                  </a:cubicBezTo>
                  <a:moveTo>
                    <a:pt x="998" y="297"/>
                  </a:moveTo>
                  <a:cubicBezTo>
                    <a:pt x="998" y="297"/>
                    <a:pt x="998" y="297"/>
                    <a:pt x="998" y="297"/>
                  </a:cubicBezTo>
                  <a:cubicBezTo>
                    <a:pt x="998" y="297"/>
                    <a:pt x="998" y="297"/>
                    <a:pt x="998" y="297"/>
                  </a:cubicBezTo>
                  <a:moveTo>
                    <a:pt x="999" y="297"/>
                  </a:moveTo>
                  <a:cubicBezTo>
                    <a:pt x="999" y="297"/>
                    <a:pt x="999" y="297"/>
                    <a:pt x="998" y="297"/>
                  </a:cubicBezTo>
                  <a:cubicBezTo>
                    <a:pt x="999" y="297"/>
                    <a:pt x="999" y="297"/>
                    <a:pt x="999" y="297"/>
                  </a:cubicBezTo>
                  <a:moveTo>
                    <a:pt x="999" y="296"/>
                  </a:moveTo>
                  <a:cubicBezTo>
                    <a:pt x="999" y="296"/>
                    <a:pt x="999" y="297"/>
                    <a:pt x="999" y="297"/>
                  </a:cubicBezTo>
                  <a:cubicBezTo>
                    <a:pt x="999" y="297"/>
                    <a:pt x="999" y="297"/>
                    <a:pt x="999" y="297"/>
                  </a:cubicBezTo>
                  <a:moveTo>
                    <a:pt x="1000" y="296"/>
                  </a:moveTo>
                  <a:cubicBezTo>
                    <a:pt x="1000" y="296"/>
                    <a:pt x="1000" y="296"/>
                    <a:pt x="1000" y="296"/>
                  </a:cubicBezTo>
                  <a:cubicBezTo>
                    <a:pt x="1000" y="296"/>
                    <a:pt x="1000" y="296"/>
                    <a:pt x="1000" y="296"/>
                  </a:cubicBezTo>
                  <a:moveTo>
                    <a:pt x="1000" y="296"/>
                  </a:moveTo>
                  <a:cubicBezTo>
                    <a:pt x="1000" y="296"/>
                    <a:pt x="1000" y="296"/>
                    <a:pt x="1000" y="296"/>
                  </a:cubicBezTo>
                  <a:cubicBezTo>
                    <a:pt x="1000" y="296"/>
                    <a:pt x="1000" y="296"/>
                    <a:pt x="1000" y="296"/>
                  </a:cubicBezTo>
                  <a:moveTo>
                    <a:pt x="1001" y="296"/>
                  </a:moveTo>
                  <a:cubicBezTo>
                    <a:pt x="1000" y="296"/>
                    <a:pt x="1000" y="296"/>
                    <a:pt x="1000" y="296"/>
                  </a:cubicBezTo>
                  <a:cubicBezTo>
                    <a:pt x="1001" y="296"/>
                    <a:pt x="1001" y="296"/>
                    <a:pt x="1001" y="296"/>
                  </a:cubicBezTo>
                  <a:moveTo>
                    <a:pt x="1001" y="295"/>
                  </a:moveTo>
                  <a:cubicBezTo>
                    <a:pt x="1001" y="296"/>
                    <a:pt x="1001" y="296"/>
                    <a:pt x="1001" y="296"/>
                  </a:cubicBezTo>
                  <a:cubicBezTo>
                    <a:pt x="1001" y="295"/>
                    <a:pt x="1001" y="295"/>
                    <a:pt x="1001" y="295"/>
                  </a:cubicBezTo>
                  <a:moveTo>
                    <a:pt x="1001" y="295"/>
                  </a:moveTo>
                  <a:cubicBezTo>
                    <a:pt x="1001" y="295"/>
                    <a:pt x="1001" y="295"/>
                    <a:pt x="1001" y="295"/>
                  </a:cubicBezTo>
                  <a:cubicBezTo>
                    <a:pt x="1001" y="295"/>
                    <a:pt x="1001" y="295"/>
                    <a:pt x="1001" y="295"/>
                  </a:cubicBezTo>
                  <a:moveTo>
                    <a:pt x="1001" y="294"/>
                  </a:moveTo>
                  <a:cubicBezTo>
                    <a:pt x="1001" y="295"/>
                    <a:pt x="1001" y="295"/>
                    <a:pt x="1001" y="295"/>
                  </a:cubicBezTo>
                  <a:cubicBezTo>
                    <a:pt x="1001" y="295"/>
                    <a:pt x="1001" y="295"/>
                    <a:pt x="1001" y="294"/>
                  </a:cubicBezTo>
                  <a:moveTo>
                    <a:pt x="1002" y="294"/>
                  </a:moveTo>
                  <a:cubicBezTo>
                    <a:pt x="1002" y="294"/>
                    <a:pt x="1001" y="294"/>
                    <a:pt x="1001" y="294"/>
                  </a:cubicBezTo>
                  <a:cubicBezTo>
                    <a:pt x="1001" y="294"/>
                    <a:pt x="1002" y="294"/>
                    <a:pt x="1002" y="294"/>
                  </a:cubicBezTo>
                  <a:moveTo>
                    <a:pt x="1002" y="294"/>
                  </a:moveTo>
                  <a:cubicBezTo>
                    <a:pt x="1002" y="294"/>
                    <a:pt x="1002" y="294"/>
                    <a:pt x="1002" y="294"/>
                  </a:cubicBezTo>
                  <a:cubicBezTo>
                    <a:pt x="1002" y="294"/>
                    <a:pt x="1002" y="294"/>
                    <a:pt x="1002" y="294"/>
                  </a:cubicBezTo>
                  <a:moveTo>
                    <a:pt x="1002" y="293"/>
                  </a:moveTo>
                  <a:cubicBezTo>
                    <a:pt x="1002" y="293"/>
                    <a:pt x="1002" y="294"/>
                    <a:pt x="1002" y="294"/>
                  </a:cubicBezTo>
                  <a:cubicBezTo>
                    <a:pt x="1002" y="294"/>
                    <a:pt x="1002" y="293"/>
                    <a:pt x="1002" y="293"/>
                  </a:cubicBezTo>
                  <a:moveTo>
                    <a:pt x="1002" y="292"/>
                  </a:moveTo>
                  <a:cubicBezTo>
                    <a:pt x="1002" y="292"/>
                    <a:pt x="1002" y="293"/>
                    <a:pt x="1002" y="293"/>
                  </a:cubicBezTo>
                  <a:cubicBezTo>
                    <a:pt x="1002" y="293"/>
                    <a:pt x="1002" y="292"/>
                    <a:pt x="1002" y="292"/>
                  </a:cubicBezTo>
                  <a:moveTo>
                    <a:pt x="1002" y="292"/>
                  </a:moveTo>
                  <a:cubicBezTo>
                    <a:pt x="1002" y="292"/>
                    <a:pt x="1002" y="292"/>
                    <a:pt x="1002" y="292"/>
                  </a:cubicBezTo>
                  <a:cubicBezTo>
                    <a:pt x="1002" y="292"/>
                    <a:pt x="1002" y="292"/>
                    <a:pt x="1002" y="292"/>
                  </a:cubicBezTo>
                  <a:moveTo>
                    <a:pt x="1002" y="291"/>
                  </a:moveTo>
                  <a:cubicBezTo>
                    <a:pt x="1002" y="291"/>
                    <a:pt x="1002" y="292"/>
                    <a:pt x="1002" y="292"/>
                  </a:cubicBezTo>
                  <a:cubicBezTo>
                    <a:pt x="1002" y="292"/>
                    <a:pt x="1002" y="291"/>
                    <a:pt x="1002" y="291"/>
                  </a:cubicBezTo>
                  <a:moveTo>
                    <a:pt x="1002" y="290"/>
                  </a:moveTo>
                  <a:cubicBezTo>
                    <a:pt x="1002" y="291"/>
                    <a:pt x="1002" y="291"/>
                    <a:pt x="1002" y="291"/>
                  </a:cubicBezTo>
                  <a:cubicBezTo>
                    <a:pt x="1002" y="291"/>
                    <a:pt x="1002" y="291"/>
                    <a:pt x="1002" y="290"/>
                  </a:cubicBezTo>
                  <a:moveTo>
                    <a:pt x="1002" y="290"/>
                  </a:moveTo>
                  <a:cubicBezTo>
                    <a:pt x="1002" y="290"/>
                    <a:pt x="1002" y="290"/>
                    <a:pt x="1002" y="289"/>
                  </a:cubicBezTo>
                  <a:cubicBezTo>
                    <a:pt x="1002" y="290"/>
                    <a:pt x="1002" y="290"/>
                    <a:pt x="1002" y="290"/>
                  </a:cubicBezTo>
                  <a:moveTo>
                    <a:pt x="1002" y="289"/>
                  </a:moveTo>
                  <a:cubicBezTo>
                    <a:pt x="1002" y="289"/>
                    <a:pt x="1002" y="289"/>
                    <a:pt x="1002" y="289"/>
                  </a:cubicBezTo>
                  <a:cubicBezTo>
                    <a:pt x="1002" y="289"/>
                    <a:pt x="1002" y="289"/>
                    <a:pt x="1002" y="289"/>
                  </a:cubicBezTo>
                  <a:moveTo>
                    <a:pt x="1002" y="288"/>
                  </a:moveTo>
                  <a:cubicBezTo>
                    <a:pt x="1002" y="288"/>
                    <a:pt x="1002" y="288"/>
                    <a:pt x="1002" y="289"/>
                  </a:cubicBezTo>
                  <a:cubicBezTo>
                    <a:pt x="1002" y="288"/>
                    <a:pt x="1002" y="288"/>
                    <a:pt x="1002" y="288"/>
                  </a:cubicBezTo>
                  <a:moveTo>
                    <a:pt x="1002" y="288"/>
                  </a:moveTo>
                  <a:cubicBezTo>
                    <a:pt x="1002" y="288"/>
                    <a:pt x="1002" y="287"/>
                    <a:pt x="1002" y="287"/>
                  </a:cubicBezTo>
                  <a:cubicBezTo>
                    <a:pt x="1002" y="287"/>
                    <a:pt x="1002" y="288"/>
                    <a:pt x="1002" y="288"/>
                  </a:cubicBezTo>
                  <a:moveTo>
                    <a:pt x="1002" y="286"/>
                  </a:moveTo>
                  <a:cubicBezTo>
                    <a:pt x="1002" y="286"/>
                    <a:pt x="1002" y="286"/>
                    <a:pt x="1002" y="287"/>
                  </a:cubicBezTo>
                  <a:cubicBezTo>
                    <a:pt x="1002" y="286"/>
                    <a:pt x="1002" y="286"/>
                    <a:pt x="1002" y="286"/>
                  </a:cubicBezTo>
                  <a:moveTo>
                    <a:pt x="1002" y="286"/>
                  </a:moveTo>
                  <a:cubicBezTo>
                    <a:pt x="1002" y="285"/>
                    <a:pt x="1002" y="285"/>
                    <a:pt x="1002" y="284"/>
                  </a:cubicBezTo>
                  <a:cubicBezTo>
                    <a:pt x="1002" y="285"/>
                    <a:pt x="1002" y="285"/>
                    <a:pt x="1002" y="286"/>
                  </a:cubicBezTo>
                  <a:moveTo>
                    <a:pt x="1002" y="283"/>
                  </a:moveTo>
                  <a:cubicBezTo>
                    <a:pt x="1002" y="284"/>
                    <a:pt x="1002" y="284"/>
                    <a:pt x="1002" y="284"/>
                  </a:cubicBezTo>
                  <a:cubicBezTo>
                    <a:pt x="1002" y="284"/>
                    <a:pt x="1002" y="284"/>
                    <a:pt x="1002" y="283"/>
                  </a:cubicBezTo>
                  <a:moveTo>
                    <a:pt x="1002" y="283"/>
                  </a:moveTo>
                  <a:cubicBezTo>
                    <a:pt x="1002" y="283"/>
                    <a:pt x="1002" y="283"/>
                    <a:pt x="1002" y="283"/>
                  </a:cubicBezTo>
                  <a:cubicBezTo>
                    <a:pt x="1002" y="283"/>
                    <a:pt x="1002" y="283"/>
                    <a:pt x="1002" y="283"/>
                  </a:cubicBezTo>
                  <a:moveTo>
                    <a:pt x="1002" y="281"/>
                  </a:moveTo>
                  <a:cubicBezTo>
                    <a:pt x="1002" y="281"/>
                    <a:pt x="1002" y="280"/>
                    <a:pt x="1002" y="280"/>
                  </a:cubicBezTo>
                  <a:cubicBezTo>
                    <a:pt x="1002" y="280"/>
                    <a:pt x="1002" y="282"/>
                    <a:pt x="1002" y="281"/>
                  </a:cubicBezTo>
                  <a:cubicBezTo>
                    <a:pt x="1002" y="282"/>
                    <a:pt x="1002" y="282"/>
                    <a:pt x="1002" y="283"/>
                  </a:cubicBezTo>
                  <a:cubicBezTo>
                    <a:pt x="1002" y="282"/>
                    <a:pt x="1002" y="282"/>
                    <a:pt x="1002" y="281"/>
                  </a:cubicBezTo>
                  <a:moveTo>
                    <a:pt x="1017" y="280"/>
                  </a:moveTo>
                  <a:cubicBezTo>
                    <a:pt x="1005" y="273"/>
                    <a:pt x="1005" y="273"/>
                    <a:pt x="1005" y="273"/>
                  </a:cubicBezTo>
                  <a:cubicBezTo>
                    <a:pt x="1008" y="257"/>
                    <a:pt x="1008" y="257"/>
                    <a:pt x="1008" y="257"/>
                  </a:cubicBezTo>
                  <a:cubicBezTo>
                    <a:pt x="1020" y="272"/>
                    <a:pt x="1020" y="272"/>
                    <a:pt x="1020" y="272"/>
                  </a:cubicBezTo>
                  <a:cubicBezTo>
                    <a:pt x="1017" y="280"/>
                    <a:pt x="1017" y="280"/>
                    <a:pt x="1017" y="280"/>
                  </a:cubicBezTo>
                  <a:cubicBezTo>
                    <a:pt x="1030" y="286"/>
                    <a:pt x="1030" y="286"/>
                    <a:pt x="1030" y="286"/>
                  </a:cubicBezTo>
                  <a:cubicBezTo>
                    <a:pt x="1017" y="280"/>
                    <a:pt x="1017" y="280"/>
                    <a:pt x="1017" y="280"/>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8"/>
                  </a:moveTo>
                  <a:cubicBezTo>
                    <a:pt x="1032" y="229"/>
                    <a:pt x="1032" y="229"/>
                    <a:pt x="1032" y="229"/>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7"/>
                  </a:moveTo>
                  <a:cubicBezTo>
                    <a:pt x="1031" y="228"/>
                    <a:pt x="1031" y="228"/>
                    <a:pt x="1031" y="228"/>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28" y="233"/>
                  </a:moveTo>
                  <a:cubicBezTo>
                    <a:pt x="1024" y="234"/>
                    <a:pt x="1019" y="235"/>
                    <a:pt x="1015" y="235"/>
                  </a:cubicBezTo>
                  <a:cubicBezTo>
                    <a:pt x="1013" y="235"/>
                    <a:pt x="1010" y="236"/>
                    <a:pt x="1009" y="237"/>
                  </a:cubicBezTo>
                  <a:cubicBezTo>
                    <a:pt x="1008" y="237"/>
                    <a:pt x="1008" y="237"/>
                    <a:pt x="1004" y="244"/>
                  </a:cubicBezTo>
                  <a:cubicBezTo>
                    <a:pt x="1005" y="246"/>
                    <a:pt x="1006" y="249"/>
                    <a:pt x="1007" y="251"/>
                  </a:cubicBezTo>
                  <a:cubicBezTo>
                    <a:pt x="1006" y="249"/>
                    <a:pt x="1005" y="246"/>
                    <a:pt x="1004" y="244"/>
                  </a:cubicBezTo>
                  <a:cubicBezTo>
                    <a:pt x="1002" y="244"/>
                    <a:pt x="1001" y="244"/>
                    <a:pt x="999" y="244"/>
                  </a:cubicBezTo>
                  <a:cubicBezTo>
                    <a:pt x="997" y="240"/>
                    <a:pt x="996" y="235"/>
                    <a:pt x="994" y="230"/>
                  </a:cubicBezTo>
                  <a:cubicBezTo>
                    <a:pt x="992" y="230"/>
                    <a:pt x="991" y="230"/>
                    <a:pt x="989" y="230"/>
                  </a:cubicBezTo>
                  <a:cubicBezTo>
                    <a:pt x="991" y="230"/>
                    <a:pt x="992" y="230"/>
                    <a:pt x="994" y="230"/>
                  </a:cubicBezTo>
                  <a:cubicBezTo>
                    <a:pt x="1004" y="229"/>
                    <a:pt x="1015" y="228"/>
                    <a:pt x="1025" y="226"/>
                  </a:cubicBezTo>
                  <a:cubicBezTo>
                    <a:pt x="1026" y="229"/>
                    <a:pt x="1027" y="231"/>
                    <a:pt x="1028" y="233"/>
                  </a:cubicBezTo>
                  <a:moveTo>
                    <a:pt x="1032" y="226"/>
                  </a:moveTo>
                  <a:cubicBezTo>
                    <a:pt x="1032" y="226"/>
                    <a:pt x="1032" y="225"/>
                    <a:pt x="1032" y="225"/>
                  </a:cubicBezTo>
                  <a:cubicBezTo>
                    <a:pt x="1032" y="225"/>
                    <a:pt x="1032" y="226"/>
                    <a:pt x="1032" y="226"/>
                  </a:cubicBezTo>
                  <a:cubicBezTo>
                    <a:pt x="1032" y="226"/>
                    <a:pt x="1032" y="226"/>
                    <a:pt x="1032" y="226"/>
                  </a:cubicBezTo>
                  <a:moveTo>
                    <a:pt x="1031" y="225"/>
                  </a:moveTo>
                  <a:cubicBezTo>
                    <a:pt x="1031" y="225"/>
                    <a:pt x="1030" y="226"/>
                    <a:pt x="1031" y="227"/>
                  </a:cubicBezTo>
                  <a:cubicBezTo>
                    <a:pt x="1031" y="226"/>
                    <a:pt x="1030" y="226"/>
                    <a:pt x="1031" y="225"/>
                  </a:cubicBezTo>
                  <a:cubicBezTo>
                    <a:pt x="1031" y="225"/>
                    <a:pt x="1031" y="225"/>
                    <a:pt x="1031" y="225"/>
                  </a:cubicBezTo>
                  <a:moveTo>
                    <a:pt x="829" y="337"/>
                  </a:moveTo>
                  <a:cubicBezTo>
                    <a:pt x="829" y="334"/>
                    <a:pt x="829" y="331"/>
                    <a:pt x="829" y="329"/>
                  </a:cubicBezTo>
                  <a:cubicBezTo>
                    <a:pt x="819" y="329"/>
                    <a:pt x="819" y="329"/>
                    <a:pt x="819" y="329"/>
                  </a:cubicBezTo>
                  <a:cubicBezTo>
                    <a:pt x="812" y="345"/>
                    <a:pt x="812" y="345"/>
                    <a:pt x="812" y="345"/>
                  </a:cubicBezTo>
                  <a:cubicBezTo>
                    <a:pt x="823" y="337"/>
                    <a:pt x="823" y="337"/>
                    <a:pt x="823" y="337"/>
                  </a:cubicBezTo>
                  <a:cubicBezTo>
                    <a:pt x="823" y="342"/>
                    <a:pt x="823" y="347"/>
                    <a:pt x="823" y="353"/>
                  </a:cubicBezTo>
                  <a:cubicBezTo>
                    <a:pt x="829" y="337"/>
                    <a:pt x="829" y="337"/>
                    <a:pt x="829" y="337"/>
                  </a:cubicBezTo>
                  <a:moveTo>
                    <a:pt x="1008" y="578"/>
                  </a:moveTo>
                  <a:cubicBezTo>
                    <a:pt x="999" y="560"/>
                    <a:pt x="999" y="560"/>
                    <a:pt x="999" y="560"/>
                  </a:cubicBezTo>
                  <a:cubicBezTo>
                    <a:pt x="1008" y="578"/>
                    <a:pt x="1008" y="578"/>
                    <a:pt x="1008" y="578"/>
                  </a:cubicBezTo>
                  <a:moveTo>
                    <a:pt x="1008" y="480"/>
                  </a:moveTo>
                  <a:cubicBezTo>
                    <a:pt x="1013" y="470"/>
                    <a:pt x="1013" y="470"/>
                    <a:pt x="1013" y="470"/>
                  </a:cubicBezTo>
                  <a:cubicBezTo>
                    <a:pt x="1008" y="480"/>
                    <a:pt x="1008" y="480"/>
                    <a:pt x="1008" y="480"/>
                  </a:cubicBezTo>
                  <a:moveTo>
                    <a:pt x="1024" y="461"/>
                  </a:moveTo>
                  <a:cubicBezTo>
                    <a:pt x="1013" y="470"/>
                    <a:pt x="1013" y="470"/>
                    <a:pt x="1013" y="470"/>
                  </a:cubicBezTo>
                  <a:cubicBezTo>
                    <a:pt x="1024" y="461"/>
                    <a:pt x="1024" y="461"/>
                    <a:pt x="1024" y="461"/>
                  </a:cubicBezTo>
                  <a:moveTo>
                    <a:pt x="1273" y="419"/>
                  </a:moveTo>
                  <a:cubicBezTo>
                    <a:pt x="1233" y="329"/>
                    <a:pt x="1182" y="248"/>
                    <a:pt x="1124" y="179"/>
                  </a:cubicBezTo>
                  <a:cubicBezTo>
                    <a:pt x="1123" y="179"/>
                    <a:pt x="1122" y="179"/>
                    <a:pt x="1120" y="179"/>
                  </a:cubicBezTo>
                  <a:cubicBezTo>
                    <a:pt x="1114" y="181"/>
                    <a:pt x="1107" y="182"/>
                    <a:pt x="1100" y="184"/>
                  </a:cubicBezTo>
                  <a:cubicBezTo>
                    <a:pt x="1091" y="186"/>
                    <a:pt x="1081" y="188"/>
                    <a:pt x="1072" y="190"/>
                  </a:cubicBezTo>
                  <a:cubicBezTo>
                    <a:pt x="1068" y="186"/>
                    <a:pt x="1066" y="181"/>
                    <a:pt x="1063" y="177"/>
                  </a:cubicBezTo>
                  <a:cubicBezTo>
                    <a:pt x="1060" y="178"/>
                    <a:pt x="1058" y="178"/>
                    <a:pt x="1055" y="178"/>
                  </a:cubicBezTo>
                  <a:cubicBezTo>
                    <a:pt x="1065" y="189"/>
                    <a:pt x="1065" y="189"/>
                    <a:pt x="1075" y="197"/>
                  </a:cubicBezTo>
                  <a:cubicBezTo>
                    <a:pt x="1075" y="197"/>
                    <a:pt x="1073" y="197"/>
                    <a:pt x="1072" y="197"/>
                  </a:cubicBezTo>
                  <a:cubicBezTo>
                    <a:pt x="1056" y="207"/>
                    <a:pt x="1056" y="207"/>
                    <a:pt x="1056" y="207"/>
                  </a:cubicBezTo>
                  <a:cubicBezTo>
                    <a:pt x="1054" y="203"/>
                    <a:pt x="1051" y="198"/>
                    <a:pt x="1048" y="194"/>
                  </a:cubicBezTo>
                  <a:cubicBezTo>
                    <a:pt x="1053" y="208"/>
                    <a:pt x="1053" y="208"/>
                    <a:pt x="1053" y="208"/>
                  </a:cubicBezTo>
                  <a:cubicBezTo>
                    <a:pt x="1048" y="194"/>
                    <a:pt x="1048" y="194"/>
                    <a:pt x="1048" y="194"/>
                  </a:cubicBezTo>
                  <a:cubicBezTo>
                    <a:pt x="1046" y="194"/>
                    <a:pt x="1043" y="195"/>
                    <a:pt x="1040" y="195"/>
                  </a:cubicBezTo>
                  <a:cubicBezTo>
                    <a:pt x="1045" y="202"/>
                    <a:pt x="1048" y="209"/>
                    <a:pt x="1052" y="215"/>
                  </a:cubicBezTo>
                  <a:cubicBezTo>
                    <a:pt x="1047" y="216"/>
                    <a:pt x="1041" y="217"/>
                    <a:pt x="1035" y="218"/>
                  </a:cubicBezTo>
                  <a:cubicBezTo>
                    <a:pt x="1034" y="218"/>
                    <a:pt x="1032" y="218"/>
                    <a:pt x="1031" y="218"/>
                  </a:cubicBezTo>
                  <a:cubicBezTo>
                    <a:pt x="1031" y="218"/>
                    <a:pt x="1031" y="218"/>
                    <a:pt x="1031" y="218"/>
                  </a:cubicBezTo>
                  <a:cubicBezTo>
                    <a:pt x="1018" y="220"/>
                    <a:pt x="1004" y="222"/>
                    <a:pt x="991" y="223"/>
                  </a:cubicBezTo>
                  <a:cubicBezTo>
                    <a:pt x="989" y="230"/>
                    <a:pt x="989" y="230"/>
                    <a:pt x="989" y="230"/>
                  </a:cubicBezTo>
                  <a:cubicBezTo>
                    <a:pt x="991" y="223"/>
                    <a:pt x="991" y="223"/>
                    <a:pt x="991" y="223"/>
                  </a:cubicBezTo>
                  <a:cubicBezTo>
                    <a:pt x="971" y="221"/>
                    <a:pt x="971" y="221"/>
                    <a:pt x="971" y="221"/>
                  </a:cubicBezTo>
                  <a:cubicBezTo>
                    <a:pt x="991" y="223"/>
                    <a:pt x="991" y="223"/>
                    <a:pt x="991" y="223"/>
                  </a:cubicBezTo>
                  <a:cubicBezTo>
                    <a:pt x="1004" y="222"/>
                    <a:pt x="1018" y="220"/>
                    <a:pt x="1031" y="218"/>
                  </a:cubicBezTo>
                  <a:cubicBezTo>
                    <a:pt x="999" y="201"/>
                    <a:pt x="999" y="201"/>
                    <a:pt x="999" y="201"/>
                  </a:cubicBezTo>
                  <a:cubicBezTo>
                    <a:pt x="988" y="195"/>
                    <a:pt x="988" y="195"/>
                    <a:pt x="988" y="195"/>
                  </a:cubicBezTo>
                  <a:cubicBezTo>
                    <a:pt x="966" y="196"/>
                    <a:pt x="944" y="187"/>
                    <a:pt x="922" y="187"/>
                  </a:cubicBezTo>
                  <a:cubicBezTo>
                    <a:pt x="921" y="187"/>
                    <a:pt x="919" y="187"/>
                    <a:pt x="918" y="187"/>
                  </a:cubicBezTo>
                  <a:cubicBezTo>
                    <a:pt x="911" y="188"/>
                    <a:pt x="911" y="188"/>
                    <a:pt x="902" y="193"/>
                  </a:cubicBezTo>
                  <a:cubicBezTo>
                    <a:pt x="908" y="196"/>
                    <a:pt x="916" y="199"/>
                    <a:pt x="922" y="201"/>
                  </a:cubicBezTo>
                  <a:cubicBezTo>
                    <a:pt x="899" y="195"/>
                    <a:pt x="899" y="195"/>
                    <a:pt x="899" y="195"/>
                  </a:cubicBezTo>
                  <a:cubicBezTo>
                    <a:pt x="872" y="210"/>
                    <a:pt x="872" y="210"/>
                    <a:pt x="872" y="210"/>
                  </a:cubicBezTo>
                  <a:cubicBezTo>
                    <a:pt x="868" y="217"/>
                    <a:pt x="868" y="217"/>
                    <a:pt x="868" y="217"/>
                  </a:cubicBezTo>
                  <a:cubicBezTo>
                    <a:pt x="860" y="224"/>
                    <a:pt x="860" y="224"/>
                    <a:pt x="860" y="224"/>
                  </a:cubicBezTo>
                  <a:cubicBezTo>
                    <a:pt x="851" y="224"/>
                    <a:pt x="851" y="224"/>
                    <a:pt x="851" y="224"/>
                  </a:cubicBezTo>
                  <a:cubicBezTo>
                    <a:pt x="847" y="231"/>
                    <a:pt x="847" y="231"/>
                    <a:pt x="847" y="231"/>
                  </a:cubicBezTo>
                  <a:cubicBezTo>
                    <a:pt x="843" y="246"/>
                    <a:pt x="843" y="246"/>
                    <a:pt x="843" y="246"/>
                  </a:cubicBezTo>
                  <a:cubicBezTo>
                    <a:pt x="829" y="253"/>
                    <a:pt x="829" y="253"/>
                    <a:pt x="829" y="253"/>
                  </a:cubicBezTo>
                  <a:cubicBezTo>
                    <a:pt x="823" y="259"/>
                    <a:pt x="823" y="259"/>
                    <a:pt x="823" y="259"/>
                  </a:cubicBezTo>
                  <a:cubicBezTo>
                    <a:pt x="819" y="268"/>
                    <a:pt x="819" y="268"/>
                    <a:pt x="819" y="268"/>
                  </a:cubicBezTo>
                  <a:cubicBezTo>
                    <a:pt x="809" y="275"/>
                    <a:pt x="809" y="275"/>
                    <a:pt x="809" y="275"/>
                  </a:cubicBezTo>
                  <a:cubicBezTo>
                    <a:pt x="806" y="275"/>
                    <a:pt x="802" y="275"/>
                    <a:pt x="799" y="275"/>
                  </a:cubicBezTo>
                  <a:cubicBezTo>
                    <a:pt x="789" y="283"/>
                    <a:pt x="789" y="283"/>
                    <a:pt x="789" y="283"/>
                  </a:cubicBezTo>
                  <a:cubicBezTo>
                    <a:pt x="788" y="297"/>
                    <a:pt x="788" y="297"/>
                    <a:pt x="788" y="297"/>
                  </a:cubicBezTo>
                  <a:cubicBezTo>
                    <a:pt x="789" y="297"/>
                    <a:pt x="791" y="297"/>
                    <a:pt x="793" y="297"/>
                  </a:cubicBezTo>
                  <a:cubicBezTo>
                    <a:pt x="793" y="300"/>
                    <a:pt x="793" y="302"/>
                    <a:pt x="792" y="305"/>
                  </a:cubicBezTo>
                  <a:cubicBezTo>
                    <a:pt x="797" y="323"/>
                    <a:pt x="797" y="323"/>
                    <a:pt x="797" y="323"/>
                  </a:cubicBezTo>
                  <a:cubicBezTo>
                    <a:pt x="818" y="313"/>
                    <a:pt x="818" y="313"/>
                    <a:pt x="818" y="313"/>
                  </a:cubicBezTo>
                  <a:cubicBezTo>
                    <a:pt x="820" y="313"/>
                    <a:pt x="822" y="313"/>
                    <a:pt x="824" y="313"/>
                  </a:cubicBezTo>
                  <a:cubicBezTo>
                    <a:pt x="833" y="306"/>
                    <a:pt x="833" y="306"/>
                    <a:pt x="833" y="306"/>
                  </a:cubicBezTo>
                  <a:cubicBezTo>
                    <a:pt x="840" y="329"/>
                    <a:pt x="840" y="329"/>
                    <a:pt x="840" y="329"/>
                  </a:cubicBezTo>
                  <a:cubicBezTo>
                    <a:pt x="840" y="331"/>
                    <a:pt x="840" y="334"/>
                    <a:pt x="840" y="337"/>
                  </a:cubicBezTo>
                  <a:cubicBezTo>
                    <a:pt x="846" y="353"/>
                    <a:pt x="846" y="353"/>
                    <a:pt x="846" y="353"/>
                  </a:cubicBezTo>
                  <a:cubicBezTo>
                    <a:pt x="872" y="343"/>
                    <a:pt x="872" y="343"/>
                    <a:pt x="872" y="343"/>
                  </a:cubicBezTo>
                  <a:cubicBezTo>
                    <a:pt x="881" y="305"/>
                    <a:pt x="881" y="305"/>
                    <a:pt x="881" y="305"/>
                  </a:cubicBezTo>
                  <a:cubicBezTo>
                    <a:pt x="872" y="343"/>
                    <a:pt x="872" y="343"/>
                    <a:pt x="872" y="343"/>
                  </a:cubicBezTo>
                  <a:cubicBezTo>
                    <a:pt x="846" y="353"/>
                    <a:pt x="846" y="353"/>
                    <a:pt x="846" y="353"/>
                  </a:cubicBezTo>
                  <a:cubicBezTo>
                    <a:pt x="840" y="337"/>
                    <a:pt x="840" y="337"/>
                    <a:pt x="840" y="337"/>
                  </a:cubicBezTo>
                  <a:cubicBezTo>
                    <a:pt x="829" y="361"/>
                    <a:pt x="829" y="361"/>
                    <a:pt x="829" y="361"/>
                  </a:cubicBezTo>
                  <a:cubicBezTo>
                    <a:pt x="870" y="357"/>
                    <a:pt x="875" y="355"/>
                    <a:pt x="878" y="333"/>
                  </a:cubicBezTo>
                  <a:cubicBezTo>
                    <a:pt x="880" y="321"/>
                    <a:pt x="882" y="320"/>
                    <a:pt x="893" y="312"/>
                  </a:cubicBezTo>
                  <a:cubicBezTo>
                    <a:pt x="893" y="307"/>
                    <a:pt x="892" y="302"/>
                    <a:pt x="891" y="296"/>
                  </a:cubicBezTo>
                  <a:cubicBezTo>
                    <a:pt x="880" y="296"/>
                    <a:pt x="880" y="296"/>
                    <a:pt x="880" y="296"/>
                  </a:cubicBezTo>
                  <a:cubicBezTo>
                    <a:pt x="883" y="267"/>
                    <a:pt x="883" y="267"/>
                    <a:pt x="883" y="267"/>
                  </a:cubicBezTo>
                  <a:cubicBezTo>
                    <a:pt x="874" y="275"/>
                    <a:pt x="874" y="275"/>
                    <a:pt x="874" y="275"/>
                  </a:cubicBezTo>
                  <a:cubicBezTo>
                    <a:pt x="883" y="267"/>
                    <a:pt x="883" y="267"/>
                    <a:pt x="883" y="267"/>
                  </a:cubicBezTo>
                  <a:cubicBezTo>
                    <a:pt x="900" y="251"/>
                    <a:pt x="900" y="251"/>
                    <a:pt x="900" y="251"/>
                  </a:cubicBezTo>
                  <a:cubicBezTo>
                    <a:pt x="903" y="237"/>
                    <a:pt x="903" y="237"/>
                    <a:pt x="903" y="237"/>
                  </a:cubicBezTo>
                  <a:cubicBezTo>
                    <a:pt x="921" y="236"/>
                    <a:pt x="921" y="236"/>
                    <a:pt x="921" y="236"/>
                  </a:cubicBezTo>
                  <a:cubicBezTo>
                    <a:pt x="924" y="236"/>
                    <a:pt x="927" y="235"/>
                    <a:pt x="930" y="235"/>
                  </a:cubicBezTo>
                  <a:cubicBezTo>
                    <a:pt x="931" y="240"/>
                    <a:pt x="932" y="245"/>
                    <a:pt x="934" y="250"/>
                  </a:cubicBezTo>
                  <a:cubicBezTo>
                    <a:pt x="932" y="245"/>
                    <a:pt x="931" y="240"/>
                    <a:pt x="930" y="235"/>
                  </a:cubicBezTo>
                  <a:cubicBezTo>
                    <a:pt x="927" y="235"/>
                    <a:pt x="924" y="236"/>
                    <a:pt x="921" y="236"/>
                  </a:cubicBezTo>
                  <a:cubicBezTo>
                    <a:pt x="903" y="237"/>
                    <a:pt x="903" y="237"/>
                    <a:pt x="903" y="237"/>
                  </a:cubicBezTo>
                  <a:cubicBezTo>
                    <a:pt x="900" y="251"/>
                    <a:pt x="900" y="251"/>
                    <a:pt x="900" y="251"/>
                  </a:cubicBezTo>
                  <a:cubicBezTo>
                    <a:pt x="902" y="250"/>
                    <a:pt x="902" y="250"/>
                    <a:pt x="902" y="250"/>
                  </a:cubicBezTo>
                  <a:cubicBezTo>
                    <a:pt x="910" y="241"/>
                    <a:pt x="913" y="239"/>
                    <a:pt x="922" y="248"/>
                  </a:cubicBezTo>
                  <a:cubicBezTo>
                    <a:pt x="922" y="251"/>
                    <a:pt x="921" y="255"/>
                    <a:pt x="921" y="258"/>
                  </a:cubicBezTo>
                  <a:cubicBezTo>
                    <a:pt x="908" y="267"/>
                    <a:pt x="908" y="267"/>
                    <a:pt x="908" y="267"/>
                  </a:cubicBezTo>
                  <a:cubicBezTo>
                    <a:pt x="912" y="296"/>
                    <a:pt x="912" y="296"/>
                    <a:pt x="912" y="296"/>
                  </a:cubicBezTo>
                  <a:cubicBezTo>
                    <a:pt x="915" y="296"/>
                    <a:pt x="919" y="296"/>
                    <a:pt x="922" y="295"/>
                  </a:cubicBezTo>
                  <a:cubicBezTo>
                    <a:pt x="929" y="295"/>
                    <a:pt x="936" y="295"/>
                    <a:pt x="943" y="294"/>
                  </a:cubicBezTo>
                  <a:cubicBezTo>
                    <a:pt x="952" y="294"/>
                    <a:pt x="960" y="293"/>
                    <a:pt x="969" y="292"/>
                  </a:cubicBezTo>
                  <a:cubicBezTo>
                    <a:pt x="970" y="295"/>
                    <a:pt x="970" y="297"/>
                    <a:pt x="971" y="300"/>
                  </a:cubicBezTo>
                  <a:cubicBezTo>
                    <a:pt x="943" y="294"/>
                    <a:pt x="943" y="294"/>
                    <a:pt x="943" y="294"/>
                  </a:cubicBezTo>
                  <a:cubicBezTo>
                    <a:pt x="936" y="295"/>
                    <a:pt x="929" y="295"/>
                    <a:pt x="922" y="295"/>
                  </a:cubicBezTo>
                  <a:cubicBezTo>
                    <a:pt x="941" y="332"/>
                    <a:pt x="941" y="332"/>
                    <a:pt x="941" y="332"/>
                  </a:cubicBezTo>
                  <a:cubicBezTo>
                    <a:pt x="917" y="326"/>
                    <a:pt x="917" y="326"/>
                    <a:pt x="917" y="326"/>
                  </a:cubicBezTo>
                  <a:cubicBezTo>
                    <a:pt x="911" y="367"/>
                    <a:pt x="911" y="367"/>
                    <a:pt x="911" y="367"/>
                  </a:cubicBezTo>
                  <a:cubicBezTo>
                    <a:pt x="881" y="368"/>
                    <a:pt x="881" y="368"/>
                    <a:pt x="881" y="368"/>
                  </a:cubicBezTo>
                  <a:cubicBezTo>
                    <a:pt x="879" y="368"/>
                    <a:pt x="878" y="368"/>
                    <a:pt x="876" y="368"/>
                  </a:cubicBezTo>
                  <a:cubicBezTo>
                    <a:pt x="859" y="376"/>
                    <a:pt x="859" y="376"/>
                    <a:pt x="859" y="376"/>
                  </a:cubicBezTo>
                  <a:cubicBezTo>
                    <a:pt x="857" y="376"/>
                    <a:pt x="855" y="376"/>
                    <a:pt x="853" y="377"/>
                  </a:cubicBezTo>
                  <a:cubicBezTo>
                    <a:pt x="829" y="369"/>
                    <a:pt x="829" y="369"/>
                    <a:pt x="829" y="369"/>
                  </a:cubicBezTo>
                  <a:cubicBezTo>
                    <a:pt x="827" y="369"/>
                    <a:pt x="825" y="369"/>
                    <a:pt x="823" y="369"/>
                  </a:cubicBezTo>
                  <a:cubicBezTo>
                    <a:pt x="823" y="363"/>
                    <a:pt x="823" y="358"/>
                    <a:pt x="823" y="353"/>
                  </a:cubicBezTo>
                  <a:cubicBezTo>
                    <a:pt x="823" y="347"/>
                    <a:pt x="823" y="342"/>
                    <a:pt x="823" y="337"/>
                  </a:cubicBezTo>
                  <a:cubicBezTo>
                    <a:pt x="812" y="345"/>
                    <a:pt x="812" y="345"/>
                    <a:pt x="812" y="345"/>
                  </a:cubicBezTo>
                  <a:cubicBezTo>
                    <a:pt x="812" y="347"/>
                    <a:pt x="812" y="350"/>
                    <a:pt x="812" y="353"/>
                  </a:cubicBezTo>
                  <a:cubicBezTo>
                    <a:pt x="812" y="355"/>
                    <a:pt x="812" y="357"/>
                    <a:pt x="812" y="361"/>
                  </a:cubicBezTo>
                  <a:cubicBezTo>
                    <a:pt x="812" y="366"/>
                    <a:pt x="812" y="371"/>
                    <a:pt x="812" y="377"/>
                  </a:cubicBezTo>
                  <a:cubicBezTo>
                    <a:pt x="789" y="377"/>
                    <a:pt x="789" y="377"/>
                    <a:pt x="789" y="377"/>
                  </a:cubicBezTo>
                  <a:cubicBezTo>
                    <a:pt x="782" y="393"/>
                    <a:pt x="782" y="393"/>
                    <a:pt x="782" y="393"/>
                  </a:cubicBezTo>
                  <a:cubicBezTo>
                    <a:pt x="800" y="385"/>
                    <a:pt x="800" y="385"/>
                    <a:pt x="800" y="385"/>
                  </a:cubicBezTo>
                  <a:cubicBezTo>
                    <a:pt x="782" y="393"/>
                    <a:pt x="782" y="393"/>
                    <a:pt x="782" y="393"/>
                  </a:cubicBezTo>
                  <a:cubicBezTo>
                    <a:pt x="778" y="393"/>
                    <a:pt x="774" y="393"/>
                    <a:pt x="770" y="392"/>
                  </a:cubicBezTo>
                  <a:cubicBezTo>
                    <a:pt x="770" y="398"/>
                    <a:pt x="769" y="403"/>
                    <a:pt x="769" y="409"/>
                  </a:cubicBezTo>
                  <a:cubicBezTo>
                    <a:pt x="782" y="412"/>
                    <a:pt x="782" y="412"/>
                    <a:pt x="782" y="412"/>
                  </a:cubicBezTo>
                  <a:cubicBezTo>
                    <a:pt x="769" y="409"/>
                    <a:pt x="769" y="409"/>
                    <a:pt x="769" y="409"/>
                  </a:cubicBezTo>
                  <a:cubicBezTo>
                    <a:pt x="763" y="409"/>
                    <a:pt x="757" y="408"/>
                    <a:pt x="751" y="408"/>
                  </a:cubicBezTo>
                  <a:cubicBezTo>
                    <a:pt x="745" y="418"/>
                    <a:pt x="745" y="418"/>
                    <a:pt x="745" y="418"/>
                  </a:cubicBezTo>
                  <a:cubicBezTo>
                    <a:pt x="737" y="425"/>
                    <a:pt x="737" y="425"/>
                    <a:pt x="737" y="425"/>
                  </a:cubicBezTo>
                  <a:cubicBezTo>
                    <a:pt x="718" y="432"/>
                    <a:pt x="718" y="432"/>
                    <a:pt x="718" y="432"/>
                  </a:cubicBezTo>
                  <a:cubicBezTo>
                    <a:pt x="687" y="431"/>
                    <a:pt x="687" y="431"/>
                    <a:pt x="687" y="431"/>
                  </a:cubicBezTo>
                  <a:cubicBezTo>
                    <a:pt x="691" y="448"/>
                    <a:pt x="691" y="448"/>
                    <a:pt x="691" y="448"/>
                  </a:cubicBezTo>
                  <a:cubicBezTo>
                    <a:pt x="695" y="448"/>
                    <a:pt x="700" y="448"/>
                    <a:pt x="704" y="448"/>
                  </a:cubicBezTo>
                  <a:cubicBezTo>
                    <a:pt x="705" y="450"/>
                    <a:pt x="705" y="450"/>
                    <a:pt x="705" y="450"/>
                  </a:cubicBezTo>
                  <a:cubicBezTo>
                    <a:pt x="721" y="472"/>
                    <a:pt x="722" y="480"/>
                    <a:pt x="722" y="486"/>
                  </a:cubicBezTo>
                  <a:cubicBezTo>
                    <a:pt x="722" y="484"/>
                    <a:pt x="722" y="482"/>
                    <a:pt x="722" y="481"/>
                  </a:cubicBezTo>
                  <a:cubicBezTo>
                    <a:pt x="720" y="474"/>
                    <a:pt x="717" y="467"/>
                    <a:pt x="705" y="450"/>
                  </a:cubicBezTo>
                  <a:cubicBezTo>
                    <a:pt x="708" y="458"/>
                    <a:pt x="711" y="467"/>
                    <a:pt x="713" y="475"/>
                  </a:cubicBezTo>
                  <a:cubicBezTo>
                    <a:pt x="713" y="481"/>
                    <a:pt x="712" y="486"/>
                    <a:pt x="712" y="492"/>
                  </a:cubicBezTo>
                  <a:cubicBezTo>
                    <a:pt x="711" y="495"/>
                    <a:pt x="711" y="498"/>
                    <a:pt x="711" y="501"/>
                  </a:cubicBezTo>
                  <a:cubicBezTo>
                    <a:pt x="687" y="500"/>
                    <a:pt x="663" y="499"/>
                    <a:pt x="640" y="497"/>
                  </a:cubicBezTo>
                  <a:cubicBezTo>
                    <a:pt x="627" y="562"/>
                    <a:pt x="627" y="562"/>
                    <a:pt x="629" y="567"/>
                  </a:cubicBezTo>
                  <a:cubicBezTo>
                    <a:pt x="629" y="570"/>
                    <a:pt x="628" y="573"/>
                    <a:pt x="628" y="576"/>
                  </a:cubicBezTo>
                  <a:cubicBezTo>
                    <a:pt x="642" y="576"/>
                    <a:pt x="642" y="576"/>
                    <a:pt x="642" y="576"/>
                  </a:cubicBezTo>
                  <a:cubicBezTo>
                    <a:pt x="647" y="581"/>
                    <a:pt x="647" y="581"/>
                    <a:pt x="647" y="581"/>
                  </a:cubicBezTo>
                  <a:cubicBezTo>
                    <a:pt x="664" y="582"/>
                    <a:pt x="681" y="583"/>
                    <a:pt x="699" y="584"/>
                  </a:cubicBezTo>
                  <a:cubicBezTo>
                    <a:pt x="725" y="532"/>
                    <a:pt x="725" y="532"/>
                    <a:pt x="747" y="528"/>
                  </a:cubicBezTo>
                  <a:cubicBezTo>
                    <a:pt x="750" y="521"/>
                    <a:pt x="754" y="510"/>
                    <a:pt x="757" y="503"/>
                  </a:cubicBezTo>
                  <a:cubicBezTo>
                    <a:pt x="763" y="503"/>
                    <a:pt x="770" y="503"/>
                    <a:pt x="777" y="503"/>
                  </a:cubicBezTo>
                  <a:cubicBezTo>
                    <a:pt x="781" y="503"/>
                    <a:pt x="785" y="504"/>
                    <a:pt x="790" y="504"/>
                  </a:cubicBezTo>
                  <a:cubicBezTo>
                    <a:pt x="785" y="468"/>
                    <a:pt x="785" y="468"/>
                    <a:pt x="785" y="468"/>
                  </a:cubicBezTo>
                  <a:cubicBezTo>
                    <a:pt x="790" y="504"/>
                    <a:pt x="790" y="504"/>
                    <a:pt x="790" y="504"/>
                  </a:cubicBezTo>
                  <a:cubicBezTo>
                    <a:pt x="803" y="495"/>
                    <a:pt x="803" y="495"/>
                    <a:pt x="803" y="495"/>
                  </a:cubicBezTo>
                  <a:cubicBezTo>
                    <a:pt x="797" y="478"/>
                    <a:pt x="797" y="478"/>
                    <a:pt x="797" y="478"/>
                  </a:cubicBezTo>
                  <a:cubicBezTo>
                    <a:pt x="803" y="495"/>
                    <a:pt x="803" y="495"/>
                    <a:pt x="803" y="495"/>
                  </a:cubicBezTo>
                  <a:cubicBezTo>
                    <a:pt x="810" y="495"/>
                    <a:pt x="817" y="495"/>
                    <a:pt x="823" y="495"/>
                  </a:cubicBezTo>
                  <a:cubicBezTo>
                    <a:pt x="850" y="530"/>
                    <a:pt x="850" y="530"/>
                    <a:pt x="850" y="530"/>
                  </a:cubicBezTo>
                  <a:cubicBezTo>
                    <a:pt x="871" y="539"/>
                    <a:pt x="871" y="539"/>
                    <a:pt x="871" y="539"/>
                  </a:cubicBezTo>
                  <a:cubicBezTo>
                    <a:pt x="885" y="548"/>
                    <a:pt x="885" y="548"/>
                    <a:pt x="885" y="548"/>
                  </a:cubicBezTo>
                  <a:cubicBezTo>
                    <a:pt x="892" y="538"/>
                    <a:pt x="892" y="538"/>
                    <a:pt x="892" y="538"/>
                  </a:cubicBezTo>
                  <a:cubicBezTo>
                    <a:pt x="894" y="538"/>
                    <a:pt x="897" y="538"/>
                    <a:pt x="899" y="538"/>
                  </a:cubicBezTo>
                  <a:cubicBezTo>
                    <a:pt x="885" y="530"/>
                    <a:pt x="885" y="530"/>
                    <a:pt x="885" y="530"/>
                  </a:cubicBezTo>
                  <a:cubicBezTo>
                    <a:pt x="882" y="530"/>
                    <a:pt x="880" y="530"/>
                    <a:pt x="878" y="530"/>
                  </a:cubicBezTo>
                  <a:cubicBezTo>
                    <a:pt x="866" y="515"/>
                    <a:pt x="851" y="497"/>
                    <a:pt x="839" y="482"/>
                  </a:cubicBezTo>
                  <a:cubicBezTo>
                    <a:pt x="856" y="478"/>
                    <a:pt x="856" y="478"/>
                    <a:pt x="856" y="478"/>
                  </a:cubicBezTo>
                  <a:cubicBezTo>
                    <a:pt x="860" y="478"/>
                    <a:pt x="865" y="478"/>
                    <a:pt x="869" y="478"/>
                  </a:cubicBezTo>
                  <a:cubicBezTo>
                    <a:pt x="883" y="503"/>
                    <a:pt x="883" y="503"/>
                    <a:pt x="883" y="503"/>
                  </a:cubicBezTo>
                  <a:cubicBezTo>
                    <a:pt x="904" y="511"/>
                    <a:pt x="904" y="511"/>
                    <a:pt x="904" y="511"/>
                  </a:cubicBezTo>
                  <a:cubicBezTo>
                    <a:pt x="912" y="519"/>
                    <a:pt x="912" y="519"/>
                    <a:pt x="912" y="519"/>
                  </a:cubicBezTo>
                  <a:cubicBezTo>
                    <a:pt x="919" y="529"/>
                    <a:pt x="919" y="529"/>
                    <a:pt x="919" y="529"/>
                  </a:cubicBezTo>
                  <a:cubicBezTo>
                    <a:pt x="919" y="535"/>
                    <a:pt x="920" y="540"/>
                    <a:pt x="920" y="547"/>
                  </a:cubicBezTo>
                  <a:cubicBezTo>
                    <a:pt x="948" y="566"/>
                    <a:pt x="948" y="566"/>
                    <a:pt x="948" y="566"/>
                  </a:cubicBezTo>
                  <a:cubicBezTo>
                    <a:pt x="947" y="537"/>
                    <a:pt x="947" y="537"/>
                    <a:pt x="947" y="537"/>
                  </a:cubicBezTo>
                  <a:cubicBezTo>
                    <a:pt x="954" y="536"/>
                    <a:pt x="961" y="536"/>
                    <a:pt x="968" y="535"/>
                  </a:cubicBezTo>
                  <a:cubicBezTo>
                    <a:pt x="970" y="535"/>
                    <a:pt x="972" y="535"/>
                    <a:pt x="975" y="535"/>
                  </a:cubicBezTo>
                  <a:cubicBezTo>
                    <a:pt x="998" y="507"/>
                    <a:pt x="998" y="507"/>
                    <a:pt x="998" y="507"/>
                  </a:cubicBezTo>
                  <a:cubicBezTo>
                    <a:pt x="1008" y="480"/>
                    <a:pt x="1008" y="480"/>
                    <a:pt x="1008" y="480"/>
                  </a:cubicBezTo>
                  <a:cubicBezTo>
                    <a:pt x="1013" y="470"/>
                    <a:pt x="1013" y="470"/>
                    <a:pt x="1013" y="470"/>
                  </a:cubicBezTo>
                  <a:cubicBezTo>
                    <a:pt x="1024" y="461"/>
                    <a:pt x="1024" y="461"/>
                    <a:pt x="1024" y="461"/>
                  </a:cubicBezTo>
                  <a:cubicBezTo>
                    <a:pt x="1028" y="452"/>
                    <a:pt x="1028" y="452"/>
                    <a:pt x="1028" y="452"/>
                  </a:cubicBezTo>
                  <a:cubicBezTo>
                    <a:pt x="1024" y="461"/>
                    <a:pt x="1024" y="461"/>
                    <a:pt x="1024" y="461"/>
                  </a:cubicBezTo>
                  <a:cubicBezTo>
                    <a:pt x="1028" y="452"/>
                    <a:pt x="1028" y="452"/>
                    <a:pt x="1028" y="452"/>
                  </a:cubicBezTo>
                  <a:cubicBezTo>
                    <a:pt x="1043" y="459"/>
                    <a:pt x="1043" y="459"/>
                    <a:pt x="1043" y="459"/>
                  </a:cubicBezTo>
                  <a:cubicBezTo>
                    <a:pt x="1047" y="459"/>
                    <a:pt x="1052" y="458"/>
                    <a:pt x="1055" y="458"/>
                  </a:cubicBezTo>
                  <a:cubicBezTo>
                    <a:pt x="1058" y="458"/>
                    <a:pt x="1060" y="458"/>
                    <a:pt x="1062" y="458"/>
                  </a:cubicBezTo>
                  <a:cubicBezTo>
                    <a:pt x="1091" y="444"/>
                    <a:pt x="1091" y="444"/>
                    <a:pt x="1091" y="444"/>
                  </a:cubicBezTo>
                  <a:cubicBezTo>
                    <a:pt x="1092" y="480"/>
                    <a:pt x="1092" y="480"/>
                    <a:pt x="1092" y="480"/>
                  </a:cubicBezTo>
                  <a:cubicBezTo>
                    <a:pt x="1122" y="486"/>
                    <a:pt x="1122" y="486"/>
                    <a:pt x="1122" y="486"/>
                  </a:cubicBezTo>
                  <a:cubicBezTo>
                    <a:pt x="1137" y="487"/>
                    <a:pt x="1159" y="489"/>
                    <a:pt x="1175" y="489"/>
                  </a:cubicBezTo>
                  <a:cubicBezTo>
                    <a:pt x="1159" y="489"/>
                    <a:pt x="1137" y="487"/>
                    <a:pt x="1122" y="486"/>
                  </a:cubicBezTo>
                  <a:cubicBezTo>
                    <a:pt x="1138" y="503"/>
                    <a:pt x="1138" y="503"/>
                    <a:pt x="1138" y="503"/>
                  </a:cubicBezTo>
                  <a:cubicBezTo>
                    <a:pt x="1137" y="519"/>
                    <a:pt x="1137" y="519"/>
                    <a:pt x="1137" y="519"/>
                  </a:cubicBezTo>
                  <a:cubicBezTo>
                    <a:pt x="1106" y="524"/>
                    <a:pt x="1075" y="527"/>
                    <a:pt x="1043" y="530"/>
                  </a:cubicBezTo>
                  <a:cubicBezTo>
                    <a:pt x="1003" y="542"/>
                    <a:pt x="1003" y="542"/>
                    <a:pt x="1003" y="542"/>
                  </a:cubicBezTo>
                  <a:cubicBezTo>
                    <a:pt x="1008" y="531"/>
                    <a:pt x="1008" y="531"/>
                    <a:pt x="1008" y="531"/>
                  </a:cubicBezTo>
                  <a:cubicBezTo>
                    <a:pt x="998" y="507"/>
                    <a:pt x="998" y="507"/>
                    <a:pt x="998" y="507"/>
                  </a:cubicBezTo>
                  <a:cubicBezTo>
                    <a:pt x="975" y="535"/>
                    <a:pt x="975" y="535"/>
                    <a:pt x="975" y="535"/>
                  </a:cubicBezTo>
                  <a:cubicBezTo>
                    <a:pt x="979" y="535"/>
                    <a:pt x="984" y="534"/>
                    <a:pt x="988" y="534"/>
                  </a:cubicBezTo>
                  <a:cubicBezTo>
                    <a:pt x="999" y="560"/>
                    <a:pt x="999" y="560"/>
                    <a:pt x="999" y="560"/>
                  </a:cubicBezTo>
                  <a:cubicBezTo>
                    <a:pt x="1008" y="578"/>
                    <a:pt x="1008" y="578"/>
                    <a:pt x="1008" y="578"/>
                  </a:cubicBezTo>
                  <a:cubicBezTo>
                    <a:pt x="1011" y="581"/>
                    <a:pt x="1011" y="581"/>
                    <a:pt x="1011" y="581"/>
                  </a:cubicBezTo>
                  <a:cubicBezTo>
                    <a:pt x="1008" y="578"/>
                    <a:pt x="1008" y="578"/>
                    <a:pt x="1008" y="578"/>
                  </a:cubicBezTo>
                  <a:cubicBezTo>
                    <a:pt x="1011" y="581"/>
                    <a:pt x="1011" y="581"/>
                    <a:pt x="1011" y="581"/>
                  </a:cubicBezTo>
                  <a:cubicBezTo>
                    <a:pt x="1057" y="578"/>
                    <a:pt x="1103" y="573"/>
                    <a:pt x="1148" y="568"/>
                  </a:cubicBezTo>
                  <a:cubicBezTo>
                    <a:pt x="1166" y="565"/>
                    <a:pt x="1183" y="562"/>
                    <a:pt x="1200" y="560"/>
                  </a:cubicBezTo>
                  <a:cubicBezTo>
                    <a:pt x="1199" y="555"/>
                    <a:pt x="1199" y="551"/>
                    <a:pt x="1197" y="547"/>
                  </a:cubicBezTo>
                  <a:cubicBezTo>
                    <a:pt x="1193" y="548"/>
                    <a:pt x="1189" y="549"/>
                    <a:pt x="1184" y="549"/>
                  </a:cubicBezTo>
                  <a:cubicBezTo>
                    <a:pt x="1189" y="549"/>
                    <a:pt x="1193" y="548"/>
                    <a:pt x="1197" y="547"/>
                  </a:cubicBezTo>
                  <a:cubicBezTo>
                    <a:pt x="1199" y="551"/>
                    <a:pt x="1199" y="555"/>
                    <a:pt x="1200" y="560"/>
                  </a:cubicBezTo>
                  <a:cubicBezTo>
                    <a:pt x="1212" y="558"/>
                    <a:pt x="1225" y="555"/>
                    <a:pt x="1236" y="553"/>
                  </a:cubicBezTo>
                  <a:cubicBezTo>
                    <a:pt x="1225" y="547"/>
                    <a:pt x="1223" y="527"/>
                    <a:pt x="1219" y="515"/>
                  </a:cubicBezTo>
                  <a:cubicBezTo>
                    <a:pt x="1184" y="477"/>
                    <a:pt x="1184" y="477"/>
                    <a:pt x="1184" y="477"/>
                  </a:cubicBezTo>
                  <a:cubicBezTo>
                    <a:pt x="1181" y="468"/>
                    <a:pt x="1178" y="459"/>
                    <a:pt x="1175" y="451"/>
                  </a:cubicBezTo>
                  <a:cubicBezTo>
                    <a:pt x="1188" y="443"/>
                    <a:pt x="1206" y="433"/>
                    <a:pt x="1219" y="425"/>
                  </a:cubicBezTo>
                  <a:cubicBezTo>
                    <a:pt x="1228" y="431"/>
                    <a:pt x="1228" y="431"/>
                    <a:pt x="1228" y="431"/>
                  </a:cubicBezTo>
                  <a:cubicBezTo>
                    <a:pt x="1219" y="425"/>
                    <a:pt x="1219" y="425"/>
                    <a:pt x="1219" y="425"/>
                  </a:cubicBezTo>
                  <a:cubicBezTo>
                    <a:pt x="1221" y="430"/>
                    <a:pt x="1223" y="435"/>
                    <a:pt x="1225" y="440"/>
                  </a:cubicBezTo>
                  <a:cubicBezTo>
                    <a:pt x="1225" y="440"/>
                    <a:pt x="1226" y="441"/>
                    <a:pt x="1226" y="442"/>
                  </a:cubicBezTo>
                  <a:cubicBezTo>
                    <a:pt x="1219" y="446"/>
                    <a:pt x="1219" y="446"/>
                    <a:pt x="1219" y="446"/>
                  </a:cubicBezTo>
                  <a:cubicBezTo>
                    <a:pt x="1218" y="447"/>
                    <a:pt x="1215" y="450"/>
                    <a:pt x="1214" y="452"/>
                  </a:cubicBezTo>
                  <a:cubicBezTo>
                    <a:pt x="1215" y="456"/>
                    <a:pt x="1215" y="456"/>
                    <a:pt x="1221" y="477"/>
                  </a:cubicBezTo>
                  <a:cubicBezTo>
                    <a:pt x="1228" y="479"/>
                    <a:pt x="1235" y="482"/>
                    <a:pt x="1241" y="484"/>
                  </a:cubicBezTo>
                  <a:cubicBezTo>
                    <a:pt x="1220" y="455"/>
                    <a:pt x="1220" y="455"/>
                    <a:pt x="1220" y="455"/>
                  </a:cubicBezTo>
                  <a:cubicBezTo>
                    <a:pt x="1241" y="484"/>
                    <a:pt x="1241" y="484"/>
                    <a:pt x="1241" y="484"/>
                  </a:cubicBezTo>
                  <a:cubicBezTo>
                    <a:pt x="1243" y="484"/>
                    <a:pt x="1245" y="483"/>
                    <a:pt x="1247" y="483"/>
                  </a:cubicBezTo>
                  <a:cubicBezTo>
                    <a:pt x="1249" y="482"/>
                    <a:pt x="1251" y="482"/>
                    <a:pt x="1252" y="481"/>
                  </a:cubicBezTo>
                  <a:cubicBezTo>
                    <a:pt x="1261" y="489"/>
                    <a:pt x="1261" y="489"/>
                    <a:pt x="1261" y="489"/>
                  </a:cubicBezTo>
                  <a:cubicBezTo>
                    <a:pt x="1252" y="481"/>
                    <a:pt x="1252" y="481"/>
                    <a:pt x="1252" y="481"/>
                  </a:cubicBezTo>
                  <a:cubicBezTo>
                    <a:pt x="1261" y="489"/>
                    <a:pt x="1261" y="489"/>
                    <a:pt x="1261" y="489"/>
                  </a:cubicBezTo>
                  <a:cubicBezTo>
                    <a:pt x="1267" y="488"/>
                    <a:pt x="1272" y="486"/>
                    <a:pt x="1278" y="486"/>
                  </a:cubicBezTo>
                  <a:cubicBezTo>
                    <a:pt x="1272" y="486"/>
                    <a:pt x="1267" y="488"/>
                    <a:pt x="1261" y="489"/>
                  </a:cubicBezTo>
                  <a:cubicBezTo>
                    <a:pt x="1252" y="481"/>
                    <a:pt x="1252" y="481"/>
                    <a:pt x="1252" y="481"/>
                  </a:cubicBezTo>
                  <a:cubicBezTo>
                    <a:pt x="1251" y="482"/>
                    <a:pt x="1249" y="482"/>
                    <a:pt x="1247" y="483"/>
                  </a:cubicBezTo>
                  <a:cubicBezTo>
                    <a:pt x="1259" y="498"/>
                    <a:pt x="1259" y="498"/>
                    <a:pt x="1259" y="498"/>
                  </a:cubicBezTo>
                  <a:cubicBezTo>
                    <a:pt x="1247" y="501"/>
                    <a:pt x="1247" y="501"/>
                    <a:pt x="1247" y="501"/>
                  </a:cubicBezTo>
                  <a:cubicBezTo>
                    <a:pt x="1269" y="547"/>
                    <a:pt x="1269" y="547"/>
                    <a:pt x="1269" y="547"/>
                  </a:cubicBezTo>
                  <a:cubicBezTo>
                    <a:pt x="1270" y="547"/>
                    <a:pt x="1272" y="546"/>
                    <a:pt x="1274" y="546"/>
                  </a:cubicBezTo>
                  <a:cubicBezTo>
                    <a:pt x="1271" y="536"/>
                    <a:pt x="1268" y="526"/>
                    <a:pt x="1264" y="516"/>
                  </a:cubicBezTo>
                  <a:cubicBezTo>
                    <a:pt x="1263" y="513"/>
                    <a:pt x="1262" y="510"/>
                    <a:pt x="1261" y="507"/>
                  </a:cubicBezTo>
                  <a:cubicBezTo>
                    <a:pt x="1262" y="510"/>
                    <a:pt x="1263" y="513"/>
                    <a:pt x="1264" y="516"/>
                  </a:cubicBezTo>
                  <a:cubicBezTo>
                    <a:pt x="1263" y="513"/>
                    <a:pt x="1262" y="510"/>
                    <a:pt x="1261" y="507"/>
                  </a:cubicBezTo>
                  <a:cubicBezTo>
                    <a:pt x="1262" y="510"/>
                    <a:pt x="1263" y="513"/>
                    <a:pt x="1264" y="516"/>
                  </a:cubicBezTo>
                  <a:cubicBezTo>
                    <a:pt x="1268" y="526"/>
                    <a:pt x="1271" y="536"/>
                    <a:pt x="1274" y="546"/>
                  </a:cubicBezTo>
                  <a:cubicBezTo>
                    <a:pt x="1290" y="542"/>
                    <a:pt x="1305" y="539"/>
                    <a:pt x="1319" y="535"/>
                  </a:cubicBezTo>
                  <a:cubicBezTo>
                    <a:pt x="1310" y="507"/>
                    <a:pt x="1299" y="479"/>
                    <a:pt x="1288" y="452"/>
                  </a:cubicBezTo>
                  <a:cubicBezTo>
                    <a:pt x="1279" y="459"/>
                    <a:pt x="1279" y="459"/>
                    <a:pt x="1279" y="459"/>
                  </a:cubicBezTo>
                  <a:cubicBezTo>
                    <a:pt x="1269" y="423"/>
                    <a:pt x="1269" y="423"/>
                    <a:pt x="1269" y="423"/>
                  </a:cubicBezTo>
                  <a:cubicBezTo>
                    <a:pt x="1255" y="455"/>
                    <a:pt x="1255" y="455"/>
                    <a:pt x="1255" y="455"/>
                  </a:cubicBezTo>
                  <a:cubicBezTo>
                    <a:pt x="1269" y="423"/>
                    <a:pt x="1269" y="423"/>
                    <a:pt x="1269" y="423"/>
                  </a:cubicBezTo>
                  <a:cubicBezTo>
                    <a:pt x="1273" y="419"/>
                    <a:pt x="1273" y="419"/>
                    <a:pt x="1273" y="419"/>
                  </a:cubicBezTo>
                  <a:moveTo>
                    <a:pt x="627" y="168"/>
                  </a:moveTo>
                  <a:cubicBezTo>
                    <a:pt x="638" y="177"/>
                    <a:pt x="638" y="177"/>
                    <a:pt x="638" y="177"/>
                  </a:cubicBezTo>
                  <a:cubicBezTo>
                    <a:pt x="641" y="164"/>
                    <a:pt x="641" y="164"/>
                    <a:pt x="641" y="164"/>
                  </a:cubicBezTo>
                  <a:cubicBezTo>
                    <a:pt x="627" y="168"/>
                    <a:pt x="627" y="168"/>
                    <a:pt x="627" y="168"/>
                  </a:cubicBezTo>
                  <a:moveTo>
                    <a:pt x="1074" y="139"/>
                  </a:moveTo>
                  <a:cubicBezTo>
                    <a:pt x="1073" y="137"/>
                    <a:pt x="1070" y="135"/>
                    <a:pt x="1069" y="133"/>
                  </a:cubicBezTo>
                  <a:cubicBezTo>
                    <a:pt x="1071" y="139"/>
                    <a:pt x="1071" y="139"/>
                    <a:pt x="1071" y="139"/>
                  </a:cubicBezTo>
                  <a:cubicBezTo>
                    <a:pt x="1072" y="139"/>
                    <a:pt x="1073" y="139"/>
                    <a:pt x="1074" y="139"/>
                  </a:cubicBezTo>
                  <a:moveTo>
                    <a:pt x="1069" y="133"/>
                  </a:moveTo>
                  <a:cubicBezTo>
                    <a:pt x="1072" y="125"/>
                    <a:pt x="1072" y="125"/>
                    <a:pt x="1072" y="125"/>
                  </a:cubicBezTo>
                  <a:cubicBezTo>
                    <a:pt x="1058" y="121"/>
                    <a:pt x="1058" y="121"/>
                    <a:pt x="1058" y="121"/>
                  </a:cubicBezTo>
                  <a:cubicBezTo>
                    <a:pt x="1061" y="127"/>
                    <a:pt x="1061" y="127"/>
                    <a:pt x="1061" y="127"/>
                  </a:cubicBezTo>
                  <a:cubicBezTo>
                    <a:pt x="1063" y="134"/>
                    <a:pt x="1063" y="134"/>
                    <a:pt x="1063" y="134"/>
                  </a:cubicBezTo>
                  <a:cubicBezTo>
                    <a:pt x="1059" y="142"/>
                    <a:pt x="1059" y="142"/>
                    <a:pt x="1059" y="142"/>
                  </a:cubicBezTo>
                  <a:cubicBezTo>
                    <a:pt x="1055" y="150"/>
                    <a:pt x="1055" y="150"/>
                    <a:pt x="1055" y="150"/>
                  </a:cubicBezTo>
                  <a:cubicBezTo>
                    <a:pt x="1063" y="161"/>
                    <a:pt x="1063" y="161"/>
                    <a:pt x="1063" y="161"/>
                  </a:cubicBezTo>
                  <a:cubicBezTo>
                    <a:pt x="1082" y="166"/>
                    <a:pt x="1082" y="166"/>
                    <a:pt x="1082" y="166"/>
                  </a:cubicBezTo>
                  <a:cubicBezTo>
                    <a:pt x="1065" y="153"/>
                    <a:pt x="1065" y="153"/>
                    <a:pt x="1065" y="153"/>
                  </a:cubicBezTo>
                  <a:cubicBezTo>
                    <a:pt x="1082" y="166"/>
                    <a:pt x="1082" y="166"/>
                    <a:pt x="1082" y="166"/>
                  </a:cubicBezTo>
                  <a:cubicBezTo>
                    <a:pt x="1092" y="163"/>
                    <a:pt x="1092" y="163"/>
                    <a:pt x="1092" y="163"/>
                  </a:cubicBezTo>
                  <a:cubicBezTo>
                    <a:pt x="1078" y="152"/>
                    <a:pt x="1078" y="152"/>
                    <a:pt x="1078" y="152"/>
                  </a:cubicBezTo>
                  <a:cubicBezTo>
                    <a:pt x="1076" y="150"/>
                    <a:pt x="1075" y="148"/>
                    <a:pt x="1073" y="146"/>
                  </a:cubicBezTo>
                  <a:cubicBezTo>
                    <a:pt x="1071" y="139"/>
                    <a:pt x="1071" y="139"/>
                    <a:pt x="1071" y="139"/>
                  </a:cubicBezTo>
                  <a:cubicBezTo>
                    <a:pt x="1069" y="133"/>
                    <a:pt x="1069" y="133"/>
                    <a:pt x="1069" y="133"/>
                  </a:cubicBezTo>
                  <a:moveTo>
                    <a:pt x="1061" y="127"/>
                  </a:moveTo>
                  <a:cubicBezTo>
                    <a:pt x="1063" y="134"/>
                    <a:pt x="1063" y="134"/>
                    <a:pt x="1063" y="134"/>
                  </a:cubicBezTo>
                  <a:cubicBezTo>
                    <a:pt x="1061" y="127"/>
                    <a:pt x="1061" y="127"/>
                    <a:pt x="1061" y="127"/>
                  </a:cubicBezTo>
                  <a:moveTo>
                    <a:pt x="1061" y="127"/>
                  </a:moveTo>
                  <a:cubicBezTo>
                    <a:pt x="1058" y="121"/>
                    <a:pt x="1058" y="121"/>
                    <a:pt x="1058" y="121"/>
                  </a:cubicBezTo>
                  <a:cubicBezTo>
                    <a:pt x="1061" y="127"/>
                    <a:pt x="1061" y="127"/>
                    <a:pt x="1061" y="127"/>
                  </a:cubicBezTo>
                  <a:moveTo>
                    <a:pt x="1074" y="123"/>
                  </a:moveTo>
                  <a:cubicBezTo>
                    <a:pt x="1071" y="120"/>
                    <a:pt x="1067" y="117"/>
                    <a:pt x="1065" y="114"/>
                  </a:cubicBezTo>
                  <a:cubicBezTo>
                    <a:pt x="1058" y="121"/>
                    <a:pt x="1058" y="121"/>
                    <a:pt x="1058" y="121"/>
                  </a:cubicBezTo>
                  <a:cubicBezTo>
                    <a:pt x="1072" y="125"/>
                    <a:pt x="1072" y="125"/>
                    <a:pt x="1072" y="125"/>
                  </a:cubicBezTo>
                  <a:cubicBezTo>
                    <a:pt x="1074" y="123"/>
                    <a:pt x="1074" y="123"/>
                    <a:pt x="1074" y="123"/>
                  </a:cubicBezTo>
                  <a:moveTo>
                    <a:pt x="877" y="125"/>
                  </a:moveTo>
                  <a:cubicBezTo>
                    <a:pt x="882" y="125"/>
                    <a:pt x="888" y="125"/>
                    <a:pt x="893" y="124"/>
                  </a:cubicBezTo>
                  <a:cubicBezTo>
                    <a:pt x="891" y="121"/>
                    <a:pt x="890" y="119"/>
                    <a:pt x="887" y="115"/>
                  </a:cubicBezTo>
                  <a:cubicBezTo>
                    <a:pt x="887" y="115"/>
                    <a:pt x="886" y="114"/>
                    <a:pt x="886" y="113"/>
                  </a:cubicBezTo>
                  <a:cubicBezTo>
                    <a:pt x="885" y="112"/>
                    <a:pt x="885" y="112"/>
                    <a:pt x="884" y="112"/>
                  </a:cubicBezTo>
                  <a:cubicBezTo>
                    <a:pt x="876" y="113"/>
                    <a:pt x="876" y="113"/>
                    <a:pt x="874" y="113"/>
                  </a:cubicBezTo>
                  <a:cubicBezTo>
                    <a:pt x="875" y="117"/>
                    <a:pt x="876" y="121"/>
                    <a:pt x="877" y="125"/>
                  </a:cubicBezTo>
                  <a:moveTo>
                    <a:pt x="866" y="119"/>
                  </a:moveTo>
                  <a:cubicBezTo>
                    <a:pt x="868" y="113"/>
                    <a:pt x="868" y="113"/>
                    <a:pt x="868" y="113"/>
                  </a:cubicBezTo>
                  <a:cubicBezTo>
                    <a:pt x="866" y="119"/>
                    <a:pt x="866" y="119"/>
                    <a:pt x="866" y="119"/>
                  </a:cubicBezTo>
                  <a:cubicBezTo>
                    <a:pt x="868" y="113"/>
                    <a:pt x="868" y="113"/>
                    <a:pt x="868" y="113"/>
                  </a:cubicBezTo>
                  <a:cubicBezTo>
                    <a:pt x="858" y="108"/>
                    <a:pt x="858" y="108"/>
                    <a:pt x="858" y="108"/>
                  </a:cubicBezTo>
                  <a:cubicBezTo>
                    <a:pt x="856" y="114"/>
                    <a:pt x="856" y="114"/>
                    <a:pt x="856" y="114"/>
                  </a:cubicBezTo>
                  <a:cubicBezTo>
                    <a:pt x="858" y="108"/>
                    <a:pt x="858" y="108"/>
                    <a:pt x="858" y="108"/>
                  </a:cubicBezTo>
                  <a:cubicBezTo>
                    <a:pt x="857" y="106"/>
                    <a:pt x="857" y="104"/>
                    <a:pt x="857" y="102"/>
                  </a:cubicBezTo>
                  <a:cubicBezTo>
                    <a:pt x="855" y="102"/>
                    <a:pt x="853" y="102"/>
                    <a:pt x="851" y="102"/>
                  </a:cubicBezTo>
                  <a:cubicBezTo>
                    <a:pt x="834" y="114"/>
                    <a:pt x="834" y="114"/>
                    <a:pt x="834" y="114"/>
                  </a:cubicBezTo>
                  <a:cubicBezTo>
                    <a:pt x="840" y="120"/>
                    <a:pt x="840" y="120"/>
                    <a:pt x="840" y="120"/>
                  </a:cubicBezTo>
                  <a:cubicBezTo>
                    <a:pt x="849" y="114"/>
                    <a:pt x="849" y="114"/>
                    <a:pt x="849" y="114"/>
                  </a:cubicBezTo>
                  <a:cubicBezTo>
                    <a:pt x="851" y="114"/>
                    <a:pt x="853" y="114"/>
                    <a:pt x="856" y="114"/>
                  </a:cubicBezTo>
                  <a:cubicBezTo>
                    <a:pt x="853" y="114"/>
                    <a:pt x="851" y="114"/>
                    <a:pt x="849" y="114"/>
                  </a:cubicBezTo>
                  <a:cubicBezTo>
                    <a:pt x="847" y="126"/>
                    <a:pt x="847" y="126"/>
                    <a:pt x="847" y="126"/>
                  </a:cubicBezTo>
                  <a:cubicBezTo>
                    <a:pt x="851" y="132"/>
                    <a:pt x="851" y="132"/>
                    <a:pt x="851" y="132"/>
                  </a:cubicBezTo>
                  <a:cubicBezTo>
                    <a:pt x="852" y="132"/>
                    <a:pt x="853" y="132"/>
                    <a:pt x="855" y="132"/>
                  </a:cubicBezTo>
                  <a:cubicBezTo>
                    <a:pt x="861" y="131"/>
                    <a:pt x="861" y="131"/>
                    <a:pt x="861" y="131"/>
                  </a:cubicBezTo>
                  <a:cubicBezTo>
                    <a:pt x="863" y="119"/>
                    <a:pt x="863" y="119"/>
                    <a:pt x="863" y="119"/>
                  </a:cubicBezTo>
                  <a:cubicBezTo>
                    <a:pt x="864" y="119"/>
                    <a:pt x="865" y="119"/>
                    <a:pt x="866" y="119"/>
                  </a:cubicBezTo>
                  <a:moveTo>
                    <a:pt x="879" y="106"/>
                  </a:moveTo>
                  <a:cubicBezTo>
                    <a:pt x="879" y="106"/>
                    <a:pt x="879" y="106"/>
                    <a:pt x="879" y="106"/>
                  </a:cubicBezTo>
                  <a:cubicBezTo>
                    <a:pt x="879" y="106"/>
                    <a:pt x="879" y="106"/>
                    <a:pt x="879" y="106"/>
                  </a:cubicBezTo>
                  <a:moveTo>
                    <a:pt x="879" y="106"/>
                  </a:moveTo>
                  <a:cubicBezTo>
                    <a:pt x="879" y="106"/>
                    <a:pt x="879" y="106"/>
                    <a:pt x="879" y="106"/>
                  </a:cubicBezTo>
                  <a:cubicBezTo>
                    <a:pt x="879" y="106"/>
                    <a:pt x="879" y="106"/>
                    <a:pt x="879" y="106"/>
                  </a:cubicBezTo>
                  <a:moveTo>
                    <a:pt x="879" y="106"/>
                  </a:moveTo>
                  <a:cubicBezTo>
                    <a:pt x="879" y="106"/>
                    <a:pt x="879" y="106"/>
                    <a:pt x="879" y="106"/>
                  </a:cubicBezTo>
                  <a:cubicBezTo>
                    <a:pt x="879" y="106"/>
                    <a:pt x="879" y="106"/>
                    <a:pt x="879" y="106"/>
                  </a:cubicBezTo>
                  <a:moveTo>
                    <a:pt x="879" y="106"/>
                  </a:moveTo>
                  <a:cubicBezTo>
                    <a:pt x="879" y="106"/>
                    <a:pt x="879" y="106"/>
                    <a:pt x="879" y="106"/>
                  </a:cubicBezTo>
                  <a:cubicBezTo>
                    <a:pt x="879" y="106"/>
                    <a:pt x="879" y="106"/>
                    <a:pt x="879" y="106"/>
                  </a:cubicBezTo>
                  <a:moveTo>
                    <a:pt x="879" y="104"/>
                  </a:moveTo>
                  <a:cubicBezTo>
                    <a:pt x="879" y="104"/>
                    <a:pt x="879" y="104"/>
                    <a:pt x="879" y="104"/>
                  </a:cubicBezTo>
                  <a:cubicBezTo>
                    <a:pt x="878" y="105"/>
                    <a:pt x="879" y="105"/>
                    <a:pt x="879" y="106"/>
                  </a:cubicBezTo>
                  <a:cubicBezTo>
                    <a:pt x="879" y="106"/>
                    <a:pt x="878" y="105"/>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97" y="106"/>
                  </a:moveTo>
                  <a:cubicBezTo>
                    <a:pt x="896" y="95"/>
                    <a:pt x="896" y="95"/>
                    <a:pt x="896" y="95"/>
                  </a:cubicBezTo>
                  <a:cubicBezTo>
                    <a:pt x="887" y="95"/>
                    <a:pt x="879" y="96"/>
                    <a:pt x="870" y="96"/>
                  </a:cubicBezTo>
                  <a:cubicBezTo>
                    <a:pt x="868" y="96"/>
                    <a:pt x="866" y="97"/>
                    <a:pt x="864" y="97"/>
                  </a:cubicBezTo>
                  <a:cubicBezTo>
                    <a:pt x="862" y="99"/>
                    <a:pt x="859" y="101"/>
                    <a:pt x="857" y="102"/>
                  </a:cubicBezTo>
                  <a:cubicBezTo>
                    <a:pt x="857" y="104"/>
                    <a:pt x="857" y="106"/>
                    <a:pt x="858" y="108"/>
                  </a:cubicBezTo>
                  <a:cubicBezTo>
                    <a:pt x="868" y="113"/>
                    <a:pt x="868" y="113"/>
                    <a:pt x="868" y="113"/>
                  </a:cubicBezTo>
                  <a:cubicBezTo>
                    <a:pt x="873" y="107"/>
                    <a:pt x="873" y="107"/>
                    <a:pt x="873" y="107"/>
                  </a:cubicBezTo>
                  <a:cubicBezTo>
                    <a:pt x="875" y="107"/>
                    <a:pt x="877" y="107"/>
                    <a:pt x="879" y="107"/>
                  </a:cubicBezTo>
                  <a:cubicBezTo>
                    <a:pt x="885" y="107"/>
                    <a:pt x="891" y="107"/>
                    <a:pt x="897" y="106"/>
                  </a:cubicBezTo>
                  <a:cubicBezTo>
                    <a:pt x="896" y="105"/>
                    <a:pt x="896" y="105"/>
                    <a:pt x="895" y="104"/>
                  </a:cubicBezTo>
                  <a:cubicBezTo>
                    <a:pt x="896" y="105"/>
                    <a:pt x="896" y="105"/>
                    <a:pt x="897" y="106"/>
                  </a:cubicBezTo>
                  <a:moveTo>
                    <a:pt x="535" y="202"/>
                  </a:moveTo>
                  <a:cubicBezTo>
                    <a:pt x="535" y="202"/>
                    <a:pt x="535" y="202"/>
                    <a:pt x="535" y="202"/>
                  </a:cubicBezTo>
                  <a:cubicBezTo>
                    <a:pt x="535" y="202"/>
                    <a:pt x="535" y="202"/>
                    <a:pt x="535" y="202"/>
                  </a:cubicBezTo>
                  <a:moveTo>
                    <a:pt x="535" y="202"/>
                  </a:moveTo>
                  <a:cubicBezTo>
                    <a:pt x="535" y="202"/>
                    <a:pt x="535" y="202"/>
                    <a:pt x="535" y="202"/>
                  </a:cubicBezTo>
                  <a:cubicBezTo>
                    <a:pt x="535" y="202"/>
                    <a:pt x="535" y="202"/>
                    <a:pt x="535" y="202"/>
                  </a:cubicBezTo>
                  <a:moveTo>
                    <a:pt x="535" y="202"/>
                  </a:moveTo>
                  <a:cubicBezTo>
                    <a:pt x="535" y="202"/>
                    <a:pt x="535" y="202"/>
                    <a:pt x="535" y="202"/>
                  </a:cubicBezTo>
                  <a:cubicBezTo>
                    <a:pt x="535" y="202"/>
                    <a:pt x="535" y="202"/>
                    <a:pt x="535" y="202"/>
                  </a:cubicBezTo>
                  <a:moveTo>
                    <a:pt x="535" y="202"/>
                  </a:moveTo>
                  <a:cubicBezTo>
                    <a:pt x="535" y="202"/>
                    <a:pt x="535" y="202"/>
                    <a:pt x="535" y="202"/>
                  </a:cubicBezTo>
                  <a:cubicBezTo>
                    <a:pt x="535" y="202"/>
                    <a:pt x="535" y="202"/>
                    <a:pt x="535" y="202"/>
                  </a:cubicBezTo>
                  <a:moveTo>
                    <a:pt x="536" y="202"/>
                  </a:moveTo>
                  <a:cubicBezTo>
                    <a:pt x="535" y="202"/>
                    <a:pt x="535" y="202"/>
                    <a:pt x="535"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2" y="201"/>
                  </a:moveTo>
                  <a:cubicBezTo>
                    <a:pt x="531" y="201"/>
                    <a:pt x="531" y="201"/>
                    <a:pt x="531"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3" y="201"/>
                  </a:moveTo>
                  <a:cubicBezTo>
                    <a:pt x="532" y="201"/>
                    <a:pt x="532" y="201"/>
                    <a:pt x="532"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cubicBezTo>
                    <a:pt x="533" y="201"/>
                    <a:pt x="533" y="201"/>
                    <a:pt x="533" y="201"/>
                  </a:cubicBezTo>
                  <a:cubicBezTo>
                    <a:pt x="533" y="201"/>
                    <a:pt x="533" y="201"/>
                    <a:pt x="533"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cubicBezTo>
                    <a:pt x="530" y="201"/>
                    <a:pt x="530" y="201"/>
                    <a:pt x="530" y="201"/>
                  </a:cubicBezTo>
                  <a:moveTo>
                    <a:pt x="531" y="201"/>
                  </a:moveTo>
                  <a:cubicBezTo>
                    <a:pt x="531" y="201"/>
                    <a:pt x="531" y="201"/>
                    <a:pt x="531" y="201"/>
                  </a:cubicBezTo>
                  <a:cubicBezTo>
                    <a:pt x="531" y="201"/>
                    <a:pt x="531" y="201"/>
                    <a:pt x="531" y="201"/>
                  </a:cubicBezTo>
                  <a:cubicBezTo>
                    <a:pt x="530" y="201"/>
                    <a:pt x="530" y="201"/>
                    <a:pt x="530"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cubicBezTo>
                    <a:pt x="531" y="201"/>
                    <a:pt x="531" y="201"/>
                    <a:pt x="531" y="201"/>
                  </a:cubicBezTo>
                  <a:moveTo>
                    <a:pt x="608" y="180"/>
                  </a:moveTo>
                  <a:cubicBezTo>
                    <a:pt x="611" y="175"/>
                    <a:pt x="614" y="171"/>
                    <a:pt x="617" y="167"/>
                  </a:cubicBezTo>
                  <a:cubicBezTo>
                    <a:pt x="614" y="167"/>
                    <a:pt x="612" y="166"/>
                    <a:pt x="610" y="166"/>
                  </a:cubicBezTo>
                  <a:cubicBezTo>
                    <a:pt x="612" y="166"/>
                    <a:pt x="614" y="167"/>
                    <a:pt x="617" y="167"/>
                  </a:cubicBezTo>
                  <a:cubicBezTo>
                    <a:pt x="614" y="171"/>
                    <a:pt x="611" y="175"/>
                    <a:pt x="608" y="180"/>
                  </a:cubicBezTo>
                  <a:moveTo>
                    <a:pt x="601" y="172"/>
                  </a:moveTo>
                  <a:cubicBezTo>
                    <a:pt x="601" y="172"/>
                    <a:pt x="601" y="172"/>
                    <a:pt x="601" y="172"/>
                  </a:cubicBezTo>
                  <a:cubicBezTo>
                    <a:pt x="601" y="172"/>
                    <a:pt x="601" y="172"/>
                    <a:pt x="601" y="172"/>
                  </a:cubicBezTo>
                  <a:moveTo>
                    <a:pt x="602" y="171"/>
                  </a:moveTo>
                  <a:cubicBezTo>
                    <a:pt x="602" y="171"/>
                    <a:pt x="602" y="172"/>
                    <a:pt x="601" y="172"/>
                  </a:cubicBezTo>
                  <a:cubicBezTo>
                    <a:pt x="602" y="172"/>
                    <a:pt x="602" y="171"/>
                    <a:pt x="602" y="171"/>
                  </a:cubicBezTo>
                  <a:moveTo>
                    <a:pt x="603" y="171"/>
                  </a:moveTo>
                  <a:cubicBezTo>
                    <a:pt x="602" y="171"/>
                    <a:pt x="602" y="171"/>
                    <a:pt x="602" y="171"/>
                  </a:cubicBezTo>
                  <a:cubicBezTo>
                    <a:pt x="602" y="171"/>
                    <a:pt x="602" y="171"/>
                    <a:pt x="603" y="171"/>
                  </a:cubicBezTo>
                  <a:moveTo>
                    <a:pt x="603" y="170"/>
                  </a:moveTo>
                  <a:cubicBezTo>
                    <a:pt x="603" y="170"/>
                    <a:pt x="603" y="170"/>
                    <a:pt x="603" y="171"/>
                  </a:cubicBezTo>
                  <a:cubicBezTo>
                    <a:pt x="603" y="170"/>
                    <a:pt x="603" y="170"/>
                    <a:pt x="603" y="170"/>
                  </a:cubicBezTo>
                  <a:moveTo>
                    <a:pt x="604" y="170"/>
                  </a:moveTo>
                  <a:cubicBezTo>
                    <a:pt x="604" y="170"/>
                    <a:pt x="604" y="170"/>
                    <a:pt x="603" y="170"/>
                  </a:cubicBezTo>
                  <a:cubicBezTo>
                    <a:pt x="604" y="170"/>
                    <a:pt x="604" y="170"/>
                    <a:pt x="604" y="170"/>
                  </a:cubicBezTo>
                  <a:moveTo>
                    <a:pt x="604" y="169"/>
                  </a:moveTo>
                  <a:cubicBezTo>
                    <a:pt x="604" y="169"/>
                    <a:pt x="604" y="169"/>
                    <a:pt x="604" y="170"/>
                  </a:cubicBezTo>
                  <a:cubicBezTo>
                    <a:pt x="604" y="169"/>
                    <a:pt x="604" y="169"/>
                    <a:pt x="604" y="169"/>
                  </a:cubicBezTo>
                  <a:moveTo>
                    <a:pt x="605" y="169"/>
                  </a:moveTo>
                  <a:cubicBezTo>
                    <a:pt x="605" y="169"/>
                    <a:pt x="605" y="169"/>
                    <a:pt x="604" y="169"/>
                  </a:cubicBezTo>
                  <a:cubicBezTo>
                    <a:pt x="605" y="169"/>
                    <a:pt x="605" y="169"/>
                    <a:pt x="605" y="169"/>
                  </a:cubicBezTo>
                  <a:moveTo>
                    <a:pt x="605" y="168"/>
                  </a:moveTo>
                  <a:cubicBezTo>
                    <a:pt x="605" y="168"/>
                    <a:pt x="605" y="168"/>
                    <a:pt x="605" y="169"/>
                  </a:cubicBezTo>
                  <a:cubicBezTo>
                    <a:pt x="605" y="168"/>
                    <a:pt x="605" y="168"/>
                    <a:pt x="605" y="168"/>
                  </a:cubicBezTo>
                  <a:moveTo>
                    <a:pt x="607" y="167"/>
                  </a:moveTo>
                  <a:cubicBezTo>
                    <a:pt x="607" y="167"/>
                    <a:pt x="606" y="168"/>
                    <a:pt x="605" y="168"/>
                  </a:cubicBezTo>
                  <a:cubicBezTo>
                    <a:pt x="606" y="168"/>
                    <a:pt x="607" y="167"/>
                    <a:pt x="607" y="167"/>
                  </a:cubicBezTo>
                  <a:moveTo>
                    <a:pt x="608" y="166"/>
                  </a:moveTo>
                  <a:cubicBezTo>
                    <a:pt x="608" y="166"/>
                    <a:pt x="607" y="167"/>
                    <a:pt x="607" y="167"/>
                  </a:cubicBezTo>
                  <a:cubicBezTo>
                    <a:pt x="607" y="167"/>
                    <a:pt x="608" y="166"/>
                    <a:pt x="608" y="166"/>
                  </a:cubicBezTo>
                  <a:moveTo>
                    <a:pt x="609" y="165"/>
                  </a:moveTo>
                  <a:cubicBezTo>
                    <a:pt x="609" y="165"/>
                    <a:pt x="609" y="165"/>
                    <a:pt x="608" y="166"/>
                  </a:cubicBezTo>
                  <a:cubicBezTo>
                    <a:pt x="609" y="165"/>
                    <a:pt x="609" y="165"/>
                    <a:pt x="609" y="165"/>
                  </a:cubicBezTo>
                  <a:moveTo>
                    <a:pt x="610" y="164"/>
                  </a:moveTo>
                  <a:cubicBezTo>
                    <a:pt x="610" y="164"/>
                    <a:pt x="609" y="164"/>
                    <a:pt x="609" y="165"/>
                  </a:cubicBezTo>
                  <a:cubicBezTo>
                    <a:pt x="609" y="164"/>
                    <a:pt x="610" y="164"/>
                    <a:pt x="610" y="164"/>
                  </a:cubicBezTo>
                  <a:moveTo>
                    <a:pt x="611" y="163"/>
                  </a:moveTo>
                  <a:cubicBezTo>
                    <a:pt x="611" y="163"/>
                    <a:pt x="611" y="164"/>
                    <a:pt x="610" y="164"/>
                  </a:cubicBezTo>
                  <a:cubicBezTo>
                    <a:pt x="611" y="164"/>
                    <a:pt x="611" y="163"/>
                    <a:pt x="611" y="163"/>
                  </a:cubicBezTo>
                  <a:moveTo>
                    <a:pt x="611" y="163"/>
                  </a:moveTo>
                  <a:cubicBezTo>
                    <a:pt x="612" y="163"/>
                    <a:pt x="612" y="162"/>
                    <a:pt x="612" y="162"/>
                  </a:cubicBezTo>
                  <a:cubicBezTo>
                    <a:pt x="612" y="162"/>
                    <a:pt x="612" y="163"/>
                    <a:pt x="611" y="163"/>
                  </a:cubicBezTo>
                  <a:moveTo>
                    <a:pt x="612" y="162"/>
                  </a:moveTo>
                  <a:cubicBezTo>
                    <a:pt x="612" y="162"/>
                    <a:pt x="612" y="162"/>
                    <a:pt x="613" y="161"/>
                  </a:cubicBezTo>
                  <a:cubicBezTo>
                    <a:pt x="612" y="162"/>
                    <a:pt x="612" y="162"/>
                    <a:pt x="612" y="162"/>
                  </a:cubicBezTo>
                  <a:moveTo>
                    <a:pt x="613" y="161"/>
                  </a:moveTo>
                  <a:cubicBezTo>
                    <a:pt x="613" y="161"/>
                    <a:pt x="613" y="161"/>
                    <a:pt x="613" y="161"/>
                  </a:cubicBezTo>
                  <a:cubicBezTo>
                    <a:pt x="613" y="161"/>
                    <a:pt x="613" y="161"/>
                    <a:pt x="613" y="161"/>
                  </a:cubicBezTo>
                  <a:moveTo>
                    <a:pt x="613" y="161"/>
                  </a:moveTo>
                  <a:cubicBezTo>
                    <a:pt x="613" y="161"/>
                    <a:pt x="614" y="160"/>
                    <a:pt x="614" y="160"/>
                  </a:cubicBezTo>
                  <a:cubicBezTo>
                    <a:pt x="614" y="160"/>
                    <a:pt x="613" y="161"/>
                    <a:pt x="613" y="161"/>
                  </a:cubicBezTo>
                  <a:moveTo>
                    <a:pt x="614" y="160"/>
                  </a:moveTo>
                  <a:cubicBezTo>
                    <a:pt x="614" y="160"/>
                    <a:pt x="614" y="160"/>
                    <a:pt x="614" y="160"/>
                  </a:cubicBezTo>
                  <a:cubicBezTo>
                    <a:pt x="614" y="160"/>
                    <a:pt x="614" y="160"/>
                    <a:pt x="614" y="160"/>
                  </a:cubicBezTo>
                  <a:moveTo>
                    <a:pt x="615" y="160"/>
                  </a:moveTo>
                  <a:cubicBezTo>
                    <a:pt x="615" y="160"/>
                    <a:pt x="614" y="160"/>
                    <a:pt x="614" y="160"/>
                  </a:cubicBezTo>
                  <a:cubicBezTo>
                    <a:pt x="614" y="160"/>
                    <a:pt x="615" y="160"/>
                    <a:pt x="615" y="160"/>
                  </a:cubicBezTo>
                  <a:moveTo>
                    <a:pt x="615" y="160"/>
                  </a:moveTo>
                  <a:cubicBezTo>
                    <a:pt x="615" y="160"/>
                    <a:pt x="615" y="160"/>
                    <a:pt x="615" y="160"/>
                  </a:cubicBezTo>
                  <a:cubicBezTo>
                    <a:pt x="615" y="160"/>
                    <a:pt x="615" y="160"/>
                    <a:pt x="615" y="160"/>
                  </a:cubicBezTo>
                  <a:moveTo>
                    <a:pt x="616" y="160"/>
                  </a:moveTo>
                  <a:cubicBezTo>
                    <a:pt x="616" y="160"/>
                    <a:pt x="616" y="160"/>
                    <a:pt x="615" y="160"/>
                  </a:cubicBezTo>
                  <a:cubicBezTo>
                    <a:pt x="616" y="160"/>
                    <a:pt x="616" y="160"/>
                    <a:pt x="616" y="160"/>
                  </a:cubicBezTo>
                  <a:moveTo>
                    <a:pt x="616" y="160"/>
                  </a:moveTo>
                  <a:cubicBezTo>
                    <a:pt x="616" y="160"/>
                    <a:pt x="616" y="160"/>
                    <a:pt x="616" y="160"/>
                  </a:cubicBezTo>
                  <a:cubicBezTo>
                    <a:pt x="616" y="160"/>
                    <a:pt x="616" y="160"/>
                    <a:pt x="616" y="160"/>
                  </a:cubicBezTo>
                  <a:moveTo>
                    <a:pt x="616" y="160"/>
                  </a:moveTo>
                  <a:cubicBezTo>
                    <a:pt x="616" y="160"/>
                    <a:pt x="616" y="160"/>
                    <a:pt x="616" y="160"/>
                  </a:cubicBezTo>
                  <a:cubicBezTo>
                    <a:pt x="616" y="160"/>
                    <a:pt x="616" y="160"/>
                    <a:pt x="616" y="160"/>
                  </a:cubicBezTo>
                  <a:moveTo>
                    <a:pt x="616" y="160"/>
                  </a:moveTo>
                  <a:cubicBezTo>
                    <a:pt x="616"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26" y="161"/>
                  </a:moveTo>
                  <a:cubicBezTo>
                    <a:pt x="623" y="161"/>
                    <a:pt x="620" y="160"/>
                    <a:pt x="617" y="160"/>
                  </a:cubicBezTo>
                  <a:cubicBezTo>
                    <a:pt x="618" y="160"/>
                    <a:pt x="619" y="160"/>
                    <a:pt x="619" y="160"/>
                  </a:cubicBezTo>
                  <a:cubicBezTo>
                    <a:pt x="622" y="161"/>
                    <a:pt x="624" y="161"/>
                    <a:pt x="627" y="162"/>
                  </a:cubicBezTo>
                  <a:cubicBezTo>
                    <a:pt x="627" y="162"/>
                    <a:pt x="627" y="162"/>
                    <a:pt x="626" y="161"/>
                  </a:cubicBezTo>
                  <a:moveTo>
                    <a:pt x="630" y="141"/>
                  </a:moveTo>
                  <a:cubicBezTo>
                    <a:pt x="635" y="142"/>
                    <a:pt x="641" y="143"/>
                    <a:pt x="646" y="144"/>
                  </a:cubicBezTo>
                  <a:cubicBezTo>
                    <a:pt x="641" y="143"/>
                    <a:pt x="635" y="142"/>
                    <a:pt x="630" y="141"/>
                  </a:cubicBezTo>
                  <a:moveTo>
                    <a:pt x="653" y="145"/>
                  </a:moveTo>
                  <a:cubicBezTo>
                    <a:pt x="650" y="145"/>
                    <a:pt x="648" y="145"/>
                    <a:pt x="646" y="144"/>
                  </a:cubicBezTo>
                  <a:cubicBezTo>
                    <a:pt x="648" y="145"/>
                    <a:pt x="650" y="145"/>
                    <a:pt x="653" y="145"/>
                  </a:cubicBezTo>
                  <a:moveTo>
                    <a:pt x="652" y="152"/>
                  </a:moveTo>
                  <a:cubicBezTo>
                    <a:pt x="654" y="148"/>
                    <a:pt x="657" y="144"/>
                    <a:pt x="659" y="139"/>
                  </a:cubicBezTo>
                  <a:cubicBezTo>
                    <a:pt x="657" y="144"/>
                    <a:pt x="654" y="148"/>
                    <a:pt x="652" y="152"/>
                  </a:cubicBezTo>
                  <a:moveTo>
                    <a:pt x="659" y="139"/>
                  </a:moveTo>
                  <a:cubicBezTo>
                    <a:pt x="653" y="145"/>
                    <a:pt x="653" y="145"/>
                    <a:pt x="653" y="145"/>
                  </a:cubicBezTo>
                  <a:cubicBezTo>
                    <a:pt x="659" y="139"/>
                    <a:pt x="659" y="139"/>
                    <a:pt x="659" y="139"/>
                  </a:cubicBezTo>
                  <a:moveTo>
                    <a:pt x="687" y="87"/>
                  </a:moveTo>
                  <a:cubicBezTo>
                    <a:pt x="688" y="87"/>
                    <a:pt x="690" y="87"/>
                    <a:pt x="692" y="88"/>
                  </a:cubicBezTo>
                  <a:cubicBezTo>
                    <a:pt x="690" y="87"/>
                    <a:pt x="688" y="87"/>
                    <a:pt x="687" y="87"/>
                  </a:cubicBezTo>
                  <a:moveTo>
                    <a:pt x="692" y="88"/>
                  </a:moveTo>
                  <a:cubicBezTo>
                    <a:pt x="693" y="88"/>
                    <a:pt x="694" y="88"/>
                    <a:pt x="695" y="88"/>
                  </a:cubicBezTo>
                  <a:cubicBezTo>
                    <a:pt x="694" y="88"/>
                    <a:pt x="693" y="88"/>
                    <a:pt x="692" y="88"/>
                  </a:cubicBezTo>
                  <a:moveTo>
                    <a:pt x="689" y="81"/>
                  </a:moveTo>
                  <a:cubicBezTo>
                    <a:pt x="699" y="79"/>
                    <a:pt x="699" y="79"/>
                    <a:pt x="699" y="79"/>
                  </a:cubicBezTo>
                  <a:cubicBezTo>
                    <a:pt x="689" y="81"/>
                    <a:pt x="689" y="81"/>
                    <a:pt x="689" y="81"/>
                  </a:cubicBezTo>
                  <a:cubicBezTo>
                    <a:pt x="686" y="81"/>
                    <a:pt x="683" y="80"/>
                    <a:pt x="679" y="80"/>
                  </a:cubicBezTo>
                  <a:cubicBezTo>
                    <a:pt x="683" y="80"/>
                    <a:pt x="686" y="81"/>
                    <a:pt x="689" y="81"/>
                  </a:cubicBezTo>
                  <a:moveTo>
                    <a:pt x="632" y="63"/>
                  </a:moveTo>
                  <a:cubicBezTo>
                    <a:pt x="630" y="63"/>
                    <a:pt x="629" y="63"/>
                    <a:pt x="628" y="62"/>
                  </a:cubicBezTo>
                  <a:cubicBezTo>
                    <a:pt x="629" y="63"/>
                    <a:pt x="630" y="63"/>
                    <a:pt x="632" y="63"/>
                  </a:cubicBezTo>
                  <a:moveTo>
                    <a:pt x="632" y="63"/>
                  </a:moveTo>
                  <a:cubicBezTo>
                    <a:pt x="640" y="59"/>
                    <a:pt x="640" y="59"/>
                    <a:pt x="640" y="59"/>
                  </a:cubicBezTo>
                  <a:cubicBezTo>
                    <a:pt x="632" y="63"/>
                    <a:pt x="632" y="63"/>
                    <a:pt x="632" y="63"/>
                  </a:cubicBezTo>
                  <a:moveTo>
                    <a:pt x="697" y="100"/>
                  </a:moveTo>
                  <a:cubicBezTo>
                    <a:pt x="708" y="95"/>
                    <a:pt x="723" y="87"/>
                    <a:pt x="734" y="80"/>
                  </a:cubicBezTo>
                  <a:cubicBezTo>
                    <a:pt x="724" y="81"/>
                    <a:pt x="709" y="82"/>
                    <a:pt x="698" y="83"/>
                  </a:cubicBezTo>
                  <a:cubicBezTo>
                    <a:pt x="706" y="73"/>
                    <a:pt x="706" y="73"/>
                    <a:pt x="706" y="73"/>
                  </a:cubicBezTo>
                  <a:cubicBezTo>
                    <a:pt x="698" y="66"/>
                    <a:pt x="698" y="66"/>
                    <a:pt x="698" y="66"/>
                  </a:cubicBezTo>
                  <a:cubicBezTo>
                    <a:pt x="691" y="76"/>
                    <a:pt x="691" y="76"/>
                    <a:pt x="691" y="76"/>
                  </a:cubicBezTo>
                  <a:cubicBezTo>
                    <a:pt x="698" y="66"/>
                    <a:pt x="698" y="66"/>
                    <a:pt x="698" y="66"/>
                  </a:cubicBezTo>
                  <a:cubicBezTo>
                    <a:pt x="673" y="65"/>
                    <a:pt x="672" y="65"/>
                    <a:pt x="657" y="63"/>
                  </a:cubicBezTo>
                  <a:cubicBezTo>
                    <a:pt x="651" y="62"/>
                    <a:pt x="645" y="61"/>
                    <a:pt x="640" y="59"/>
                  </a:cubicBezTo>
                  <a:cubicBezTo>
                    <a:pt x="632" y="63"/>
                    <a:pt x="632" y="63"/>
                    <a:pt x="632" y="63"/>
                  </a:cubicBezTo>
                  <a:cubicBezTo>
                    <a:pt x="630" y="63"/>
                    <a:pt x="629" y="63"/>
                    <a:pt x="628" y="62"/>
                  </a:cubicBezTo>
                  <a:cubicBezTo>
                    <a:pt x="620" y="61"/>
                    <a:pt x="612" y="63"/>
                    <a:pt x="604" y="61"/>
                  </a:cubicBezTo>
                  <a:cubicBezTo>
                    <a:pt x="605" y="61"/>
                    <a:pt x="606" y="61"/>
                    <a:pt x="607" y="62"/>
                  </a:cubicBezTo>
                  <a:cubicBezTo>
                    <a:pt x="613" y="62"/>
                    <a:pt x="621" y="61"/>
                    <a:pt x="628" y="62"/>
                  </a:cubicBezTo>
                  <a:cubicBezTo>
                    <a:pt x="630" y="60"/>
                    <a:pt x="630" y="60"/>
                    <a:pt x="632" y="58"/>
                  </a:cubicBezTo>
                  <a:cubicBezTo>
                    <a:pt x="631" y="57"/>
                    <a:pt x="631" y="57"/>
                    <a:pt x="631" y="56"/>
                  </a:cubicBezTo>
                  <a:cubicBezTo>
                    <a:pt x="630" y="56"/>
                    <a:pt x="608" y="51"/>
                    <a:pt x="602" y="59"/>
                  </a:cubicBezTo>
                  <a:cubicBezTo>
                    <a:pt x="603" y="59"/>
                    <a:pt x="603" y="60"/>
                    <a:pt x="603" y="61"/>
                  </a:cubicBezTo>
                  <a:cubicBezTo>
                    <a:pt x="603" y="60"/>
                    <a:pt x="603" y="59"/>
                    <a:pt x="602" y="59"/>
                  </a:cubicBezTo>
                  <a:cubicBezTo>
                    <a:pt x="604" y="57"/>
                    <a:pt x="604" y="57"/>
                    <a:pt x="607" y="55"/>
                  </a:cubicBezTo>
                  <a:cubicBezTo>
                    <a:pt x="604" y="55"/>
                    <a:pt x="602" y="54"/>
                    <a:pt x="600" y="53"/>
                  </a:cubicBezTo>
                  <a:cubicBezTo>
                    <a:pt x="586" y="53"/>
                    <a:pt x="586" y="53"/>
                    <a:pt x="586" y="53"/>
                  </a:cubicBezTo>
                  <a:cubicBezTo>
                    <a:pt x="600" y="53"/>
                    <a:pt x="600" y="53"/>
                    <a:pt x="600" y="53"/>
                  </a:cubicBezTo>
                  <a:cubicBezTo>
                    <a:pt x="586" y="53"/>
                    <a:pt x="586" y="53"/>
                    <a:pt x="586" y="53"/>
                  </a:cubicBezTo>
                  <a:cubicBezTo>
                    <a:pt x="567" y="64"/>
                    <a:pt x="548" y="76"/>
                    <a:pt x="529" y="89"/>
                  </a:cubicBezTo>
                  <a:cubicBezTo>
                    <a:pt x="529" y="89"/>
                    <a:pt x="529" y="89"/>
                    <a:pt x="529" y="90"/>
                  </a:cubicBezTo>
                  <a:cubicBezTo>
                    <a:pt x="529" y="89"/>
                    <a:pt x="529" y="89"/>
                    <a:pt x="529" y="89"/>
                  </a:cubicBezTo>
                  <a:cubicBezTo>
                    <a:pt x="528" y="89"/>
                    <a:pt x="526" y="91"/>
                    <a:pt x="525" y="91"/>
                  </a:cubicBezTo>
                  <a:cubicBezTo>
                    <a:pt x="525" y="91"/>
                    <a:pt x="526" y="92"/>
                    <a:pt x="527" y="92"/>
                  </a:cubicBezTo>
                  <a:cubicBezTo>
                    <a:pt x="525" y="96"/>
                    <a:pt x="523" y="102"/>
                    <a:pt x="521" y="106"/>
                  </a:cubicBezTo>
                  <a:cubicBezTo>
                    <a:pt x="517" y="112"/>
                    <a:pt x="517" y="112"/>
                    <a:pt x="517" y="112"/>
                  </a:cubicBezTo>
                  <a:cubicBezTo>
                    <a:pt x="512" y="119"/>
                    <a:pt x="512" y="119"/>
                    <a:pt x="512" y="119"/>
                  </a:cubicBezTo>
                  <a:cubicBezTo>
                    <a:pt x="508" y="122"/>
                    <a:pt x="503" y="126"/>
                    <a:pt x="499" y="130"/>
                  </a:cubicBezTo>
                  <a:cubicBezTo>
                    <a:pt x="495" y="136"/>
                    <a:pt x="495" y="136"/>
                    <a:pt x="495" y="136"/>
                  </a:cubicBezTo>
                  <a:cubicBezTo>
                    <a:pt x="498" y="137"/>
                    <a:pt x="501" y="139"/>
                    <a:pt x="505" y="140"/>
                  </a:cubicBezTo>
                  <a:cubicBezTo>
                    <a:pt x="503" y="148"/>
                    <a:pt x="503" y="148"/>
                    <a:pt x="503" y="148"/>
                  </a:cubicBezTo>
                  <a:cubicBezTo>
                    <a:pt x="491" y="160"/>
                    <a:pt x="491" y="160"/>
                    <a:pt x="491" y="160"/>
                  </a:cubicBezTo>
                  <a:cubicBezTo>
                    <a:pt x="490" y="159"/>
                    <a:pt x="489" y="159"/>
                    <a:pt x="489" y="159"/>
                  </a:cubicBezTo>
                  <a:cubicBezTo>
                    <a:pt x="484" y="163"/>
                    <a:pt x="480" y="167"/>
                    <a:pt x="476" y="171"/>
                  </a:cubicBezTo>
                  <a:cubicBezTo>
                    <a:pt x="467" y="168"/>
                    <a:pt x="467" y="168"/>
                    <a:pt x="467" y="168"/>
                  </a:cubicBezTo>
                  <a:cubicBezTo>
                    <a:pt x="452" y="188"/>
                    <a:pt x="452" y="188"/>
                    <a:pt x="452" y="188"/>
                  </a:cubicBezTo>
                  <a:cubicBezTo>
                    <a:pt x="449" y="195"/>
                    <a:pt x="449" y="195"/>
                    <a:pt x="449" y="195"/>
                  </a:cubicBezTo>
                  <a:cubicBezTo>
                    <a:pt x="450" y="195"/>
                    <a:pt x="451" y="196"/>
                    <a:pt x="452" y="196"/>
                  </a:cubicBezTo>
                  <a:cubicBezTo>
                    <a:pt x="456" y="192"/>
                    <a:pt x="460" y="188"/>
                    <a:pt x="464" y="183"/>
                  </a:cubicBezTo>
                  <a:cubicBezTo>
                    <a:pt x="465" y="175"/>
                    <a:pt x="465" y="175"/>
                    <a:pt x="465" y="175"/>
                  </a:cubicBezTo>
                  <a:cubicBezTo>
                    <a:pt x="464" y="183"/>
                    <a:pt x="464" y="183"/>
                    <a:pt x="464" y="183"/>
                  </a:cubicBezTo>
                  <a:cubicBezTo>
                    <a:pt x="460" y="188"/>
                    <a:pt x="456" y="192"/>
                    <a:pt x="452" y="196"/>
                  </a:cubicBezTo>
                  <a:cubicBezTo>
                    <a:pt x="459" y="199"/>
                    <a:pt x="459" y="199"/>
                    <a:pt x="459" y="199"/>
                  </a:cubicBezTo>
                  <a:cubicBezTo>
                    <a:pt x="452" y="196"/>
                    <a:pt x="452" y="196"/>
                    <a:pt x="452" y="196"/>
                  </a:cubicBezTo>
                  <a:cubicBezTo>
                    <a:pt x="451" y="196"/>
                    <a:pt x="450" y="195"/>
                    <a:pt x="449" y="195"/>
                  </a:cubicBezTo>
                  <a:cubicBezTo>
                    <a:pt x="432" y="223"/>
                    <a:pt x="432" y="223"/>
                    <a:pt x="435" y="242"/>
                  </a:cubicBezTo>
                  <a:cubicBezTo>
                    <a:pt x="437" y="234"/>
                    <a:pt x="438" y="223"/>
                    <a:pt x="439" y="216"/>
                  </a:cubicBezTo>
                  <a:cubicBezTo>
                    <a:pt x="435" y="242"/>
                    <a:pt x="435" y="242"/>
                    <a:pt x="435" y="242"/>
                  </a:cubicBezTo>
                  <a:cubicBezTo>
                    <a:pt x="452" y="254"/>
                    <a:pt x="452" y="254"/>
                    <a:pt x="452" y="254"/>
                  </a:cubicBezTo>
                  <a:cubicBezTo>
                    <a:pt x="483" y="230"/>
                    <a:pt x="483" y="230"/>
                    <a:pt x="483" y="230"/>
                  </a:cubicBezTo>
                  <a:cubicBezTo>
                    <a:pt x="514" y="206"/>
                    <a:pt x="514" y="206"/>
                    <a:pt x="514" y="206"/>
                  </a:cubicBezTo>
                  <a:cubicBezTo>
                    <a:pt x="516" y="206"/>
                    <a:pt x="518" y="207"/>
                    <a:pt x="521" y="207"/>
                  </a:cubicBezTo>
                  <a:cubicBezTo>
                    <a:pt x="535" y="212"/>
                    <a:pt x="535" y="212"/>
                    <a:pt x="535" y="212"/>
                  </a:cubicBezTo>
                  <a:cubicBezTo>
                    <a:pt x="571" y="188"/>
                    <a:pt x="571" y="188"/>
                    <a:pt x="571" y="188"/>
                  </a:cubicBezTo>
                  <a:cubicBezTo>
                    <a:pt x="546" y="203"/>
                    <a:pt x="546" y="203"/>
                    <a:pt x="538" y="203"/>
                  </a:cubicBezTo>
                  <a:cubicBezTo>
                    <a:pt x="546" y="203"/>
                    <a:pt x="546" y="203"/>
                    <a:pt x="571" y="188"/>
                  </a:cubicBezTo>
                  <a:cubicBezTo>
                    <a:pt x="582" y="189"/>
                    <a:pt x="593" y="192"/>
                    <a:pt x="604" y="193"/>
                  </a:cubicBezTo>
                  <a:cubicBezTo>
                    <a:pt x="612" y="188"/>
                    <a:pt x="612" y="188"/>
                    <a:pt x="612" y="188"/>
                  </a:cubicBezTo>
                  <a:cubicBezTo>
                    <a:pt x="613" y="188"/>
                    <a:pt x="614" y="188"/>
                    <a:pt x="615" y="188"/>
                  </a:cubicBezTo>
                  <a:cubicBezTo>
                    <a:pt x="616" y="188"/>
                    <a:pt x="618" y="189"/>
                    <a:pt x="619" y="189"/>
                  </a:cubicBezTo>
                  <a:cubicBezTo>
                    <a:pt x="626" y="177"/>
                    <a:pt x="626" y="177"/>
                    <a:pt x="626" y="177"/>
                  </a:cubicBezTo>
                  <a:cubicBezTo>
                    <a:pt x="620" y="168"/>
                    <a:pt x="620" y="168"/>
                    <a:pt x="620" y="168"/>
                  </a:cubicBezTo>
                  <a:cubicBezTo>
                    <a:pt x="622" y="168"/>
                    <a:pt x="625" y="168"/>
                    <a:pt x="627" y="168"/>
                  </a:cubicBezTo>
                  <a:cubicBezTo>
                    <a:pt x="641" y="164"/>
                    <a:pt x="641" y="164"/>
                    <a:pt x="641" y="164"/>
                  </a:cubicBezTo>
                  <a:cubicBezTo>
                    <a:pt x="642" y="162"/>
                    <a:pt x="644" y="160"/>
                    <a:pt x="645" y="158"/>
                  </a:cubicBezTo>
                  <a:cubicBezTo>
                    <a:pt x="640" y="157"/>
                    <a:pt x="636" y="156"/>
                    <a:pt x="631" y="155"/>
                  </a:cubicBezTo>
                  <a:cubicBezTo>
                    <a:pt x="636" y="156"/>
                    <a:pt x="640" y="157"/>
                    <a:pt x="645" y="158"/>
                  </a:cubicBezTo>
                  <a:cubicBezTo>
                    <a:pt x="659" y="152"/>
                    <a:pt x="659" y="152"/>
                    <a:pt x="659" y="152"/>
                  </a:cubicBezTo>
                  <a:cubicBezTo>
                    <a:pt x="665" y="147"/>
                    <a:pt x="665" y="147"/>
                    <a:pt x="665" y="147"/>
                  </a:cubicBezTo>
                  <a:cubicBezTo>
                    <a:pt x="676" y="135"/>
                    <a:pt x="676" y="135"/>
                    <a:pt x="676" y="135"/>
                  </a:cubicBezTo>
                  <a:cubicBezTo>
                    <a:pt x="670" y="128"/>
                    <a:pt x="670" y="128"/>
                    <a:pt x="670" y="128"/>
                  </a:cubicBezTo>
                  <a:cubicBezTo>
                    <a:pt x="684" y="111"/>
                    <a:pt x="684" y="111"/>
                    <a:pt x="684" y="111"/>
                  </a:cubicBezTo>
                  <a:cubicBezTo>
                    <a:pt x="683" y="111"/>
                    <a:pt x="683" y="111"/>
                    <a:pt x="681" y="111"/>
                  </a:cubicBezTo>
                  <a:cubicBezTo>
                    <a:pt x="675" y="116"/>
                    <a:pt x="675" y="116"/>
                    <a:pt x="675" y="116"/>
                  </a:cubicBezTo>
                  <a:cubicBezTo>
                    <a:pt x="681" y="111"/>
                    <a:pt x="681" y="111"/>
                    <a:pt x="681" y="111"/>
                  </a:cubicBezTo>
                  <a:cubicBezTo>
                    <a:pt x="688" y="105"/>
                    <a:pt x="688" y="105"/>
                    <a:pt x="688" y="105"/>
                  </a:cubicBezTo>
                  <a:cubicBezTo>
                    <a:pt x="689" y="105"/>
                    <a:pt x="690" y="106"/>
                    <a:pt x="691" y="106"/>
                  </a:cubicBezTo>
                  <a:cubicBezTo>
                    <a:pt x="697" y="100"/>
                    <a:pt x="697" y="100"/>
                    <a:pt x="697" y="100"/>
                  </a:cubicBezTo>
                  <a:moveTo>
                    <a:pt x="93" y="1104"/>
                  </a:moveTo>
                  <a:cubicBezTo>
                    <a:pt x="98" y="1113"/>
                    <a:pt x="98" y="1113"/>
                    <a:pt x="98" y="1113"/>
                  </a:cubicBezTo>
                  <a:cubicBezTo>
                    <a:pt x="92" y="1102"/>
                    <a:pt x="92" y="1102"/>
                    <a:pt x="92" y="1102"/>
                  </a:cubicBezTo>
                  <a:cubicBezTo>
                    <a:pt x="87" y="1093"/>
                    <a:pt x="87" y="1093"/>
                    <a:pt x="87" y="1093"/>
                  </a:cubicBezTo>
                  <a:cubicBezTo>
                    <a:pt x="93" y="1104"/>
                    <a:pt x="93" y="1104"/>
                    <a:pt x="93" y="1104"/>
                  </a:cubicBezTo>
                  <a:moveTo>
                    <a:pt x="350" y="1401"/>
                  </a:moveTo>
                  <a:cubicBezTo>
                    <a:pt x="262" y="1327"/>
                    <a:pt x="195" y="1226"/>
                    <a:pt x="156" y="1105"/>
                  </a:cubicBezTo>
                  <a:cubicBezTo>
                    <a:pt x="143" y="1099"/>
                    <a:pt x="130" y="1092"/>
                    <a:pt x="118" y="1085"/>
                  </a:cubicBezTo>
                  <a:cubicBezTo>
                    <a:pt x="96" y="1074"/>
                    <a:pt x="80" y="1061"/>
                    <a:pt x="67" y="1048"/>
                  </a:cubicBezTo>
                  <a:cubicBezTo>
                    <a:pt x="78" y="1075"/>
                    <a:pt x="78" y="1075"/>
                    <a:pt x="78" y="1075"/>
                  </a:cubicBezTo>
                  <a:cubicBezTo>
                    <a:pt x="84" y="1085"/>
                    <a:pt x="84" y="1085"/>
                    <a:pt x="84" y="1085"/>
                  </a:cubicBezTo>
                  <a:cubicBezTo>
                    <a:pt x="85" y="1088"/>
                    <a:pt x="86" y="1090"/>
                    <a:pt x="87" y="1093"/>
                  </a:cubicBezTo>
                  <a:cubicBezTo>
                    <a:pt x="92" y="1102"/>
                    <a:pt x="92" y="1102"/>
                    <a:pt x="92" y="1102"/>
                  </a:cubicBezTo>
                  <a:cubicBezTo>
                    <a:pt x="98" y="1113"/>
                    <a:pt x="98" y="1113"/>
                    <a:pt x="98" y="1113"/>
                  </a:cubicBezTo>
                  <a:cubicBezTo>
                    <a:pt x="123" y="1152"/>
                    <a:pt x="123" y="1152"/>
                    <a:pt x="123" y="1152"/>
                  </a:cubicBezTo>
                  <a:cubicBezTo>
                    <a:pt x="130" y="1161"/>
                    <a:pt x="130" y="1161"/>
                    <a:pt x="130" y="1161"/>
                  </a:cubicBezTo>
                  <a:cubicBezTo>
                    <a:pt x="149" y="1185"/>
                    <a:pt x="149" y="1185"/>
                    <a:pt x="149" y="1185"/>
                  </a:cubicBezTo>
                  <a:cubicBezTo>
                    <a:pt x="198" y="1272"/>
                    <a:pt x="225" y="1309"/>
                    <a:pt x="310" y="1380"/>
                  </a:cubicBezTo>
                  <a:cubicBezTo>
                    <a:pt x="370" y="1423"/>
                    <a:pt x="371" y="1425"/>
                    <a:pt x="407" y="1445"/>
                  </a:cubicBezTo>
                  <a:cubicBezTo>
                    <a:pt x="379" y="1428"/>
                    <a:pt x="379" y="1428"/>
                    <a:pt x="379" y="1428"/>
                  </a:cubicBezTo>
                  <a:cubicBezTo>
                    <a:pt x="372" y="1423"/>
                    <a:pt x="372" y="1423"/>
                    <a:pt x="372" y="1423"/>
                  </a:cubicBezTo>
                  <a:cubicBezTo>
                    <a:pt x="364" y="1417"/>
                    <a:pt x="355" y="1411"/>
                    <a:pt x="346" y="1404"/>
                  </a:cubicBezTo>
                  <a:cubicBezTo>
                    <a:pt x="356" y="1410"/>
                    <a:pt x="356" y="1410"/>
                    <a:pt x="356" y="1410"/>
                  </a:cubicBezTo>
                  <a:cubicBezTo>
                    <a:pt x="342" y="1396"/>
                    <a:pt x="342" y="1396"/>
                    <a:pt x="342" y="1396"/>
                  </a:cubicBezTo>
                  <a:cubicBezTo>
                    <a:pt x="344" y="1398"/>
                    <a:pt x="347" y="1399"/>
                    <a:pt x="350" y="1401"/>
                  </a:cubicBezTo>
                  <a:moveTo>
                    <a:pt x="1163" y="1135"/>
                  </a:moveTo>
                  <a:cubicBezTo>
                    <a:pt x="1171" y="1124"/>
                    <a:pt x="1171" y="1124"/>
                    <a:pt x="1171" y="1124"/>
                  </a:cubicBezTo>
                  <a:cubicBezTo>
                    <a:pt x="1161" y="1132"/>
                    <a:pt x="1161" y="1132"/>
                    <a:pt x="1161" y="1132"/>
                  </a:cubicBezTo>
                  <a:cubicBezTo>
                    <a:pt x="1154" y="1142"/>
                    <a:pt x="1154" y="1142"/>
                    <a:pt x="1154" y="1142"/>
                  </a:cubicBezTo>
                  <a:cubicBezTo>
                    <a:pt x="1163" y="1135"/>
                    <a:pt x="1163" y="1135"/>
                    <a:pt x="1163" y="1135"/>
                  </a:cubicBezTo>
                  <a:moveTo>
                    <a:pt x="805" y="1119"/>
                  </a:moveTo>
                  <a:cubicBezTo>
                    <a:pt x="845" y="1161"/>
                    <a:pt x="845" y="1161"/>
                    <a:pt x="845" y="1161"/>
                  </a:cubicBezTo>
                  <a:cubicBezTo>
                    <a:pt x="836" y="1146"/>
                    <a:pt x="823" y="1127"/>
                    <a:pt x="814" y="1112"/>
                  </a:cubicBezTo>
                  <a:cubicBezTo>
                    <a:pt x="805" y="1119"/>
                    <a:pt x="805" y="1119"/>
                    <a:pt x="805" y="1119"/>
                  </a:cubicBezTo>
                  <a:moveTo>
                    <a:pt x="156" y="1105"/>
                  </a:moveTo>
                  <a:cubicBezTo>
                    <a:pt x="209" y="1128"/>
                    <a:pt x="275" y="1148"/>
                    <a:pt x="351" y="1164"/>
                  </a:cubicBezTo>
                  <a:cubicBezTo>
                    <a:pt x="343" y="1132"/>
                    <a:pt x="343" y="1132"/>
                    <a:pt x="343" y="1132"/>
                  </a:cubicBezTo>
                  <a:cubicBezTo>
                    <a:pt x="339" y="1127"/>
                    <a:pt x="339" y="1127"/>
                    <a:pt x="339" y="1127"/>
                  </a:cubicBezTo>
                  <a:cubicBezTo>
                    <a:pt x="325" y="1111"/>
                    <a:pt x="309" y="1097"/>
                    <a:pt x="293" y="1081"/>
                  </a:cubicBezTo>
                  <a:cubicBezTo>
                    <a:pt x="286" y="1079"/>
                    <a:pt x="278" y="1077"/>
                    <a:pt x="270" y="1075"/>
                  </a:cubicBezTo>
                  <a:cubicBezTo>
                    <a:pt x="266" y="1074"/>
                    <a:pt x="262" y="1074"/>
                    <a:pt x="258" y="1072"/>
                  </a:cubicBezTo>
                  <a:cubicBezTo>
                    <a:pt x="239" y="1051"/>
                    <a:pt x="239" y="1051"/>
                    <a:pt x="239" y="1051"/>
                  </a:cubicBezTo>
                  <a:cubicBezTo>
                    <a:pt x="237" y="1050"/>
                    <a:pt x="235" y="1049"/>
                    <a:pt x="233" y="1049"/>
                  </a:cubicBezTo>
                  <a:cubicBezTo>
                    <a:pt x="227" y="1039"/>
                    <a:pt x="227" y="1039"/>
                    <a:pt x="227" y="1039"/>
                  </a:cubicBezTo>
                  <a:cubicBezTo>
                    <a:pt x="225" y="1038"/>
                    <a:pt x="223" y="1038"/>
                    <a:pt x="221" y="1037"/>
                  </a:cubicBezTo>
                  <a:cubicBezTo>
                    <a:pt x="209" y="1024"/>
                    <a:pt x="209" y="1024"/>
                    <a:pt x="209" y="1024"/>
                  </a:cubicBezTo>
                  <a:cubicBezTo>
                    <a:pt x="199" y="1026"/>
                    <a:pt x="199" y="1026"/>
                    <a:pt x="199" y="1026"/>
                  </a:cubicBezTo>
                  <a:cubicBezTo>
                    <a:pt x="193" y="1021"/>
                    <a:pt x="193" y="1021"/>
                    <a:pt x="193" y="1021"/>
                  </a:cubicBezTo>
                  <a:cubicBezTo>
                    <a:pt x="203" y="1012"/>
                    <a:pt x="203" y="1012"/>
                    <a:pt x="201" y="1006"/>
                  </a:cubicBezTo>
                  <a:cubicBezTo>
                    <a:pt x="200" y="994"/>
                    <a:pt x="190" y="986"/>
                    <a:pt x="187" y="974"/>
                  </a:cubicBezTo>
                  <a:cubicBezTo>
                    <a:pt x="174" y="940"/>
                    <a:pt x="139" y="921"/>
                    <a:pt x="121" y="890"/>
                  </a:cubicBezTo>
                  <a:cubicBezTo>
                    <a:pt x="123" y="967"/>
                    <a:pt x="136" y="1039"/>
                    <a:pt x="156" y="1105"/>
                  </a:cubicBezTo>
                  <a:moveTo>
                    <a:pt x="1301" y="859"/>
                  </a:moveTo>
                  <a:cubicBezTo>
                    <a:pt x="1313" y="829"/>
                    <a:pt x="1313" y="829"/>
                    <a:pt x="1313" y="829"/>
                  </a:cubicBezTo>
                  <a:cubicBezTo>
                    <a:pt x="1289" y="862"/>
                    <a:pt x="1289" y="862"/>
                    <a:pt x="1289" y="862"/>
                  </a:cubicBezTo>
                  <a:cubicBezTo>
                    <a:pt x="1301" y="859"/>
                    <a:pt x="1301" y="859"/>
                    <a:pt x="1301" y="859"/>
                  </a:cubicBezTo>
                  <a:moveTo>
                    <a:pt x="1351" y="794"/>
                  </a:moveTo>
                  <a:cubicBezTo>
                    <a:pt x="1354" y="782"/>
                    <a:pt x="1354" y="782"/>
                    <a:pt x="1354" y="782"/>
                  </a:cubicBezTo>
                  <a:cubicBezTo>
                    <a:pt x="1348" y="791"/>
                    <a:pt x="1348" y="791"/>
                    <a:pt x="1348" y="791"/>
                  </a:cubicBezTo>
                  <a:cubicBezTo>
                    <a:pt x="1344" y="803"/>
                    <a:pt x="1344" y="803"/>
                    <a:pt x="1344" y="803"/>
                  </a:cubicBezTo>
                  <a:cubicBezTo>
                    <a:pt x="1351" y="794"/>
                    <a:pt x="1351" y="794"/>
                    <a:pt x="1351" y="794"/>
                  </a:cubicBezTo>
                  <a:moveTo>
                    <a:pt x="1096" y="700"/>
                  </a:moveTo>
                  <a:cubicBezTo>
                    <a:pt x="1112" y="707"/>
                    <a:pt x="1112" y="707"/>
                    <a:pt x="1112" y="707"/>
                  </a:cubicBezTo>
                  <a:cubicBezTo>
                    <a:pt x="1100" y="671"/>
                    <a:pt x="1100" y="671"/>
                    <a:pt x="1100" y="671"/>
                  </a:cubicBezTo>
                  <a:cubicBezTo>
                    <a:pt x="1096" y="700"/>
                    <a:pt x="1096" y="700"/>
                    <a:pt x="1096" y="700"/>
                  </a:cubicBezTo>
                  <a:moveTo>
                    <a:pt x="1102" y="1123"/>
                  </a:moveTo>
                  <a:cubicBezTo>
                    <a:pt x="1114" y="1096"/>
                    <a:pt x="1114" y="1096"/>
                    <a:pt x="1114" y="1096"/>
                  </a:cubicBezTo>
                  <a:cubicBezTo>
                    <a:pt x="1102" y="1123"/>
                    <a:pt x="1102" y="1123"/>
                    <a:pt x="1102" y="1123"/>
                  </a:cubicBezTo>
                  <a:cubicBezTo>
                    <a:pt x="1073" y="1126"/>
                    <a:pt x="1073" y="1126"/>
                    <a:pt x="1073" y="1126"/>
                  </a:cubicBezTo>
                  <a:cubicBezTo>
                    <a:pt x="1102" y="1123"/>
                    <a:pt x="1102" y="1123"/>
                    <a:pt x="1102" y="1123"/>
                  </a:cubicBezTo>
                  <a:moveTo>
                    <a:pt x="1085" y="1121"/>
                  </a:moveTo>
                  <a:cubicBezTo>
                    <a:pt x="1082" y="1092"/>
                    <a:pt x="1082" y="1092"/>
                    <a:pt x="1082" y="1092"/>
                  </a:cubicBezTo>
                  <a:cubicBezTo>
                    <a:pt x="1090" y="1091"/>
                    <a:pt x="1098" y="1090"/>
                    <a:pt x="1106" y="1090"/>
                  </a:cubicBezTo>
                  <a:cubicBezTo>
                    <a:pt x="1085" y="1121"/>
                    <a:pt x="1085" y="1121"/>
                    <a:pt x="1085" y="1121"/>
                  </a:cubicBezTo>
                  <a:moveTo>
                    <a:pt x="1136" y="1054"/>
                  </a:moveTo>
                  <a:cubicBezTo>
                    <a:pt x="1122" y="1029"/>
                    <a:pt x="1122" y="1029"/>
                    <a:pt x="1122" y="1029"/>
                  </a:cubicBezTo>
                  <a:cubicBezTo>
                    <a:pt x="1136" y="1054"/>
                    <a:pt x="1136" y="1054"/>
                    <a:pt x="1136" y="1054"/>
                  </a:cubicBezTo>
                  <a:moveTo>
                    <a:pt x="1136" y="1054"/>
                  </a:moveTo>
                  <a:cubicBezTo>
                    <a:pt x="1140" y="1025"/>
                    <a:pt x="1140" y="1025"/>
                    <a:pt x="1140" y="1025"/>
                  </a:cubicBezTo>
                  <a:cubicBezTo>
                    <a:pt x="1136" y="1054"/>
                    <a:pt x="1136" y="1054"/>
                    <a:pt x="1136" y="1054"/>
                  </a:cubicBezTo>
                  <a:moveTo>
                    <a:pt x="1142" y="932"/>
                  </a:moveTo>
                  <a:cubicBezTo>
                    <a:pt x="1141" y="926"/>
                    <a:pt x="1141" y="919"/>
                    <a:pt x="1141" y="913"/>
                  </a:cubicBezTo>
                  <a:cubicBezTo>
                    <a:pt x="1141" y="919"/>
                    <a:pt x="1141" y="926"/>
                    <a:pt x="1142" y="932"/>
                  </a:cubicBezTo>
                  <a:moveTo>
                    <a:pt x="1142" y="932"/>
                  </a:moveTo>
                  <a:cubicBezTo>
                    <a:pt x="1146" y="931"/>
                    <a:pt x="1152" y="930"/>
                    <a:pt x="1157" y="930"/>
                  </a:cubicBezTo>
                  <a:cubicBezTo>
                    <a:pt x="1152" y="930"/>
                    <a:pt x="1146" y="931"/>
                    <a:pt x="1142" y="932"/>
                  </a:cubicBezTo>
                  <a:moveTo>
                    <a:pt x="869" y="940"/>
                  </a:moveTo>
                  <a:cubicBezTo>
                    <a:pt x="860" y="902"/>
                    <a:pt x="860" y="902"/>
                    <a:pt x="860" y="902"/>
                  </a:cubicBezTo>
                  <a:cubicBezTo>
                    <a:pt x="869" y="940"/>
                    <a:pt x="869" y="940"/>
                    <a:pt x="869" y="940"/>
                  </a:cubicBezTo>
                  <a:moveTo>
                    <a:pt x="869" y="940"/>
                  </a:moveTo>
                  <a:cubicBezTo>
                    <a:pt x="888" y="928"/>
                    <a:pt x="888" y="928"/>
                    <a:pt x="888" y="928"/>
                  </a:cubicBezTo>
                  <a:cubicBezTo>
                    <a:pt x="869" y="940"/>
                    <a:pt x="869" y="940"/>
                    <a:pt x="869" y="94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699"/>
                    <a:pt x="1073" y="699"/>
                  </a:cubicBezTo>
                  <a:cubicBezTo>
                    <a:pt x="1073" y="699"/>
                    <a:pt x="1073" y="700"/>
                    <a:pt x="1073" y="700"/>
                  </a:cubicBezTo>
                  <a:moveTo>
                    <a:pt x="1073" y="699"/>
                  </a:moveTo>
                  <a:cubicBezTo>
                    <a:pt x="1073" y="699"/>
                    <a:pt x="1073" y="699"/>
                    <a:pt x="1073" y="699"/>
                  </a:cubicBezTo>
                  <a:cubicBezTo>
                    <a:pt x="1073" y="699"/>
                    <a:pt x="1073" y="699"/>
                    <a:pt x="1073" y="699"/>
                  </a:cubicBezTo>
                  <a:moveTo>
                    <a:pt x="1073" y="698"/>
                  </a:moveTo>
                  <a:cubicBezTo>
                    <a:pt x="1073" y="699"/>
                    <a:pt x="1073" y="699"/>
                    <a:pt x="1073" y="699"/>
                  </a:cubicBezTo>
                  <a:cubicBezTo>
                    <a:pt x="1073" y="699"/>
                    <a:pt x="1073" y="699"/>
                    <a:pt x="1073" y="699"/>
                  </a:cubicBezTo>
                  <a:moveTo>
                    <a:pt x="1073" y="698"/>
                  </a:moveTo>
                  <a:cubicBezTo>
                    <a:pt x="1073" y="698"/>
                    <a:pt x="1073" y="698"/>
                    <a:pt x="1073" y="698"/>
                  </a:cubicBezTo>
                  <a:cubicBezTo>
                    <a:pt x="1073" y="698"/>
                    <a:pt x="1073" y="698"/>
                    <a:pt x="1073" y="698"/>
                  </a:cubicBezTo>
                  <a:moveTo>
                    <a:pt x="1073" y="697"/>
                  </a:moveTo>
                  <a:cubicBezTo>
                    <a:pt x="1073" y="698"/>
                    <a:pt x="1073" y="698"/>
                    <a:pt x="1073" y="698"/>
                  </a:cubicBezTo>
                  <a:cubicBezTo>
                    <a:pt x="1073" y="698"/>
                    <a:pt x="1073" y="698"/>
                    <a:pt x="1073" y="697"/>
                  </a:cubicBezTo>
                  <a:moveTo>
                    <a:pt x="1073" y="697"/>
                  </a:moveTo>
                  <a:cubicBezTo>
                    <a:pt x="1073" y="697"/>
                    <a:pt x="1073" y="697"/>
                    <a:pt x="1073" y="697"/>
                  </a:cubicBezTo>
                  <a:cubicBezTo>
                    <a:pt x="1073" y="697"/>
                    <a:pt x="1073" y="697"/>
                    <a:pt x="1073" y="697"/>
                  </a:cubicBezTo>
                  <a:moveTo>
                    <a:pt x="1073" y="696"/>
                  </a:moveTo>
                  <a:cubicBezTo>
                    <a:pt x="1073" y="696"/>
                    <a:pt x="1073" y="696"/>
                    <a:pt x="1073" y="697"/>
                  </a:cubicBezTo>
                  <a:cubicBezTo>
                    <a:pt x="1073" y="696"/>
                    <a:pt x="1073" y="696"/>
                    <a:pt x="1073" y="696"/>
                  </a:cubicBezTo>
                  <a:moveTo>
                    <a:pt x="1073" y="695"/>
                  </a:moveTo>
                  <a:cubicBezTo>
                    <a:pt x="1073" y="695"/>
                    <a:pt x="1073" y="696"/>
                    <a:pt x="1073" y="696"/>
                  </a:cubicBezTo>
                  <a:cubicBezTo>
                    <a:pt x="1073" y="696"/>
                    <a:pt x="1073" y="695"/>
                    <a:pt x="1073" y="695"/>
                  </a:cubicBezTo>
                  <a:moveTo>
                    <a:pt x="1073" y="694"/>
                  </a:moveTo>
                  <a:cubicBezTo>
                    <a:pt x="1073" y="694"/>
                    <a:pt x="1073" y="695"/>
                    <a:pt x="1073" y="695"/>
                  </a:cubicBezTo>
                  <a:cubicBezTo>
                    <a:pt x="1073" y="695"/>
                    <a:pt x="1073" y="694"/>
                    <a:pt x="1073" y="694"/>
                  </a:cubicBezTo>
                  <a:moveTo>
                    <a:pt x="1073" y="694"/>
                  </a:moveTo>
                  <a:cubicBezTo>
                    <a:pt x="1073" y="694"/>
                    <a:pt x="1073" y="694"/>
                    <a:pt x="1073" y="694"/>
                  </a:cubicBezTo>
                  <a:cubicBezTo>
                    <a:pt x="1073" y="694"/>
                    <a:pt x="1073" y="694"/>
                    <a:pt x="1073" y="694"/>
                  </a:cubicBezTo>
                  <a:moveTo>
                    <a:pt x="1073" y="692"/>
                  </a:moveTo>
                  <a:cubicBezTo>
                    <a:pt x="1073" y="693"/>
                    <a:pt x="1073" y="693"/>
                    <a:pt x="1073" y="694"/>
                  </a:cubicBezTo>
                  <a:cubicBezTo>
                    <a:pt x="1073" y="693"/>
                    <a:pt x="1073" y="693"/>
                    <a:pt x="1073" y="692"/>
                  </a:cubicBezTo>
                  <a:moveTo>
                    <a:pt x="1073" y="691"/>
                  </a:moveTo>
                  <a:cubicBezTo>
                    <a:pt x="1073" y="691"/>
                    <a:pt x="1073" y="692"/>
                    <a:pt x="1073" y="692"/>
                  </a:cubicBezTo>
                  <a:cubicBezTo>
                    <a:pt x="1073" y="692"/>
                    <a:pt x="1073" y="691"/>
                    <a:pt x="1073" y="691"/>
                  </a:cubicBezTo>
                  <a:moveTo>
                    <a:pt x="1073" y="690"/>
                  </a:moveTo>
                  <a:cubicBezTo>
                    <a:pt x="1073" y="690"/>
                    <a:pt x="1073" y="691"/>
                    <a:pt x="1073" y="691"/>
                  </a:cubicBezTo>
                  <a:cubicBezTo>
                    <a:pt x="1073" y="690"/>
                    <a:pt x="1073" y="689"/>
                    <a:pt x="1073" y="688"/>
                  </a:cubicBezTo>
                  <a:cubicBezTo>
                    <a:pt x="1073" y="689"/>
                    <a:pt x="1073" y="690"/>
                    <a:pt x="1073" y="690"/>
                  </a:cubicBezTo>
                  <a:moveTo>
                    <a:pt x="643" y="623"/>
                  </a:moveTo>
                  <a:cubicBezTo>
                    <a:pt x="652" y="605"/>
                    <a:pt x="652" y="605"/>
                    <a:pt x="652" y="605"/>
                  </a:cubicBezTo>
                  <a:cubicBezTo>
                    <a:pt x="643" y="623"/>
                    <a:pt x="643" y="623"/>
                    <a:pt x="643" y="623"/>
                  </a:cubicBezTo>
                  <a:cubicBezTo>
                    <a:pt x="635" y="632"/>
                    <a:pt x="635" y="632"/>
                    <a:pt x="635" y="632"/>
                  </a:cubicBezTo>
                  <a:cubicBezTo>
                    <a:pt x="643" y="623"/>
                    <a:pt x="643" y="623"/>
                    <a:pt x="643" y="623"/>
                  </a:cubicBezTo>
                  <a:moveTo>
                    <a:pt x="1290" y="910"/>
                  </a:moveTo>
                  <a:cubicBezTo>
                    <a:pt x="1293" y="909"/>
                    <a:pt x="1295" y="909"/>
                    <a:pt x="1297" y="909"/>
                  </a:cubicBezTo>
                  <a:cubicBezTo>
                    <a:pt x="1295" y="909"/>
                    <a:pt x="1293" y="909"/>
                    <a:pt x="1290" y="910"/>
                  </a:cubicBezTo>
                  <a:cubicBezTo>
                    <a:pt x="1240" y="928"/>
                    <a:pt x="1240" y="928"/>
                    <a:pt x="1240" y="928"/>
                  </a:cubicBezTo>
                  <a:cubicBezTo>
                    <a:pt x="1234" y="929"/>
                    <a:pt x="1226" y="930"/>
                    <a:pt x="1219" y="931"/>
                  </a:cubicBezTo>
                  <a:cubicBezTo>
                    <a:pt x="1218" y="922"/>
                    <a:pt x="1218" y="912"/>
                    <a:pt x="1218" y="903"/>
                  </a:cubicBezTo>
                  <a:cubicBezTo>
                    <a:pt x="1210" y="885"/>
                    <a:pt x="1210" y="885"/>
                    <a:pt x="1210" y="885"/>
                  </a:cubicBezTo>
                  <a:cubicBezTo>
                    <a:pt x="1204" y="897"/>
                    <a:pt x="1204" y="897"/>
                    <a:pt x="1204" y="897"/>
                  </a:cubicBezTo>
                  <a:cubicBezTo>
                    <a:pt x="1186" y="879"/>
                    <a:pt x="1186" y="879"/>
                    <a:pt x="1186" y="879"/>
                  </a:cubicBezTo>
                  <a:cubicBezTo>
                    <a:pt x="1173" y="862"/>
                    <a:pt x="1155" y="841"/>
                    <a:pt x="1141" y="825"/>
                  </a:cubicBezTo>
                  <a:cubicBezTo>
                    <a:pt x="1135" y="790"/>
                    <a:pt x="1135" y="790"/>
                    <a:pt x="1135" y="790"/>
                  </a:cubicBezTo>
                  <a:cubicBezTo>
                    <a:pt x="1121" y="766"/>
                    <a:pt x="1103" y="734"/>
                    <a:pt x="1089" y="710"/>
                  </a:cubicBezTo>
                  <a:cubicBezTo>
                    <a:pt x="1089" y="707"/>
                    <a:pt x="1088" y="704"/>
                    <a:pt x="1088" y="700"/>
                  </a:cubicBezTo>
                  <a:cubicBezTo>
                    <a:pt x="1070" y="674"/>
                    <a:pt x="1070" y="674"/>
                    <a:pt x="1070" y="674"/>
                  </a:cubicBezTo>
                  <a:cubicBezTo>
                    <a:pt x="1088" y="700"/>
                    <a:pt x="1088" y="700"/>
                    <a:pt x="1088" y="700"/>
                  </a:cubicBezTo>
                  <a:cubicBezTo>
                    <a:pt x="1091" y="700"/>
                    <a:pt x="1093" y="700"/>
                    <a:pt x="1096" y="700"/>
                  </a:cubicBezTo>
                  <a:cubicBezTo>
                    <a:pt x="1100" y="671"/>
                    <a:pt x="1100" y="671"/>
                    <a:pt x="1100" y="671"/>
                  </a:cubicBezTo>
                  <a:cubicBezTo>
                    <a:pt x="1100" y="668"/>
                    <a:pt x="1099" y="665"/>
                    <a:pt x="1099" y="662"/>
                  </a:cubicBezTo>
                  <a:cubicBezTo>
                    <a:pt x="1081" y="664"/>
                    <a:pt x="1065" y="665"/>
                    <a:pt x="1047" y="667"/>
                  </a:cubicBezTo>
                  <a:cubicBezTo>
                    <a:pt x="1037" y="668"/>
                    <a:pt x="1027" y="669"/>
                    <a:pt x="1017" y="669"/>
                  </a:cubicBezTo>
                  <a:cubicBezTo>
                    <a:pt x="1009" y="660"/>
                    <a:pt x="1009" y="660"/>
                    <a:pt x="1009" y="660"/>
                  </a:cubicBezTo>
                  <a:cubicBezTo>
                    <a:pt x="988" y="660"/>
                    <a:pt x="971" y="639"/>
                    <a:pt x="948" y="645"/>
                  </a:cubicBezTo>
                  <a:cubicBezTo>
                    <a:pt x="940" y="648"/>
                    <a:pt x="940" y="648"/>
                    <a:pt x="928" y="683"/>
                  </a:cubicBezTo>
                  <a:cubicBezTo>
                    <a:pt x="917" y="681"/>
                    <a:pt x="902" y="677"/>
                    <a:pt x="890" y="675"/>
                  </a:cubicBezTo>
                  <a:cubicBezTo>
                    <a:pt x="874" y="649"/>
                    <a:pt x="874" y="649"/>
                    <a:pt x="874" y="649"/>
                  </a:cubicBezTo>
                  <a:cubicBezTo>
                    <a:pt x="860" y="648"/>
                    <a:pt x="860" y="648"/>
                    <a:pt x="860" y="648"/>
                  </a:cubicBezTo>
                  <a:cubicBezTo>
                    <a:pt x="857" y="648"/>
                    <a:pt x="855" y="648"/>
                    <a:pt x="852" y="648"/>
                  </a:cubicBezTo>
                  <a:cubicBezTo>
                    <a:pt x="838" y="646"/>
                    <a:pt x="838" y="646"/>
                    <a:pt x="830" y="611"/>
                  </a:cubicBezTo>
                  <a:cubicBezTo>
                    <a:pt x="828" y="617"/>
                    <a:pt x="824" y="625"/>
                    <a:pt x="822" y="631"/>
                  </a:cubicBezTo>
                  <a:cubicBezTo>
                    <a:pt x="830" y="611"/>
                    <a:pt x="830" y="611"/>
                    <a:pt x="830" y="611"/>
                  </a:cubicBezTo>
                  <a:cubicBezTo>
                    <a:pt x="830" y="605"/>
                    <a:pt x="830" y="599"/>
                    <a:pt x="830" y="593"/>
                  </a:cubicBezTo>
                  <a:cubicBezTo>
                    <a:pt x="813" y="593"/>
                    <a:pt x="797" y="593"/>
                    <a:pt x="780" y="593"/>
                  </a:cubicBezTo>
                  <a:cubicBezTo>
                    <a:pt x="742" y="593"/>
                    <a:pt x="707" y="627"/>
                    <a:pt x="666" y="606"/>
                  </a:cubicBezTo>
                  <a:cubicBezTo>
                    <a:pt x="661" y="606"/>
                    <a:pt x="657" y="605"/>
                    <a:pt x="652" y="605"/>
                  </a:cubicBezTo>
                  <a:cubicBezTo>
                    <a:pt x="643" y="623"/>
                    <a:pt x="643" y="623"/>
                    <a:pt x="643" y="623"/>
                  </a:cubicBezTo>
                  <a:cubicBezTo>
                    <a:pt x="635" y="632"/>
                    <a:pt x="635" y="632"/>
                    <a:pt x="635" y="632"/>
                  </a:cubicBezTo>
                  <a:cubicBezTo>
                    <a:pt x="611" y="657"/>
                    <a:pt x="611" y="657"/>
                    <a:pt x="611" y="657"/>
                  </a:cubicBezTo>
                  <a:cubicBezTo>
                    <a:pt x="610" y="663"/>
                    <a:pt x="610" y="670"/>
                    <a:pt x="609" y="676"/>
                  </a:cubicBezTo>
                  <a:cubicBezTo>
                    <a:pt x="610" y="670"/>
                    <a:pt x="610" y="663"/>
                    <a:pt x="611" y="657"/>
                  </a:cubicBezTo>
                  <a:cubicBezTo>
                    <a:pt x="594" y="682"/>
                    <a:pt x="570" y="700"/>
                    <a:pt x="553" y="724"/>
                  </a:cubicBezTo>
                  <a:cubicBezTo>
                    <a:pt x="540" y="742"/>
                    <a:pt x="528" y="769"/>
                    <a:pt x="518" y="789"/>
                  </a:cubicBezTo>
                  <a:cubicBezTo>
                    <a:pt x="524" y="808"/>
                    <a:pt x="524" y="808"/>
                    <a:pt x="523" y="828"/>
                  </a:cubicBezTo>
                  <a:cubicBezTo>
                    <a:pt x="523" y="834"/>
                    <a:pt x="522" y="841"/>
                    <a:pt x="522" y="847"/>
                  </a:cubicBezTo>
                  <a:cubicBezTo>
                    <a:pt x="521" y="863"/>
                    <a:pt x="520" y="879"/>
                    <a:pt x="520" y="894"/>
                  </a:cubicBezTo>
                  <a:cubicBezTo>
                    <a:pt x="525" y="895"/>
                    <a:pt x="530" y="896"/>
                    <a:pt x="535" y="896"/>
                  </a:cubicBezTo>
                  <a:cubicBezTo>
                    <a:pt x="551" y="915"/>
                    <a:pt x="551" y="915"/>
                    <a:pt x="551" y="915"/>
                  </a:cubicBezTo>
                  <a:cubicBezTo>
                    <a:pt x="579" y="919"/>
                    <a:pt x="579" y="919"/>
                    <a:pt x="579" y="919"/>
                  </a:cubicBezTo>
                  <a:cubicBezTo>
                    <a:pt x="579" y="922"/>
                    <a:pt x="579" y="926"/>
                    <a:pt x="579" y="929"/>
                  </a:cubicBezTo>
                  <a:cubicBezTo>
                    <a:pt x="579" y="926"/>
                    <a:pt x="579" y="922"/>
                    <a:pt x="579" y="919"/>
                  </a:cubicBezTo>
                  <a:cubicBezTo>
                    <a:pt x="551" y="915"/>
                    <a:pt x="551" y="915"/>
                    <a:pt x="551" y="915"/>
                  </a:cubicBezTo>
                  <a:cubicBezTo>
                    <a:pt x="535" y="896"/>
                    <a:pt x="535" y="896"/>
                    <a:pt x="535" y="896"/>
                  </a:cubicBezTo>
                  <a:cubicBezTo>
                    <a:pt x="530" y="896"/>
                    <a:pt x="525" y="895"/>
                    <a:pt x="520" y="894"/>
                  </a:cubicBezTo>
                  <a:cubicBezTo>
                    <a:pt x="520" y="900"/>
                    <a:pt x="519" y="907"/>
                    <a:pt x="519" y="913"/>
                  </a:cubicBezTo>
                  <a:cubicBezTo>
                    <a:pt x="556" y="992"/>
                    <a:pt x="556" y="992"/>
                    <a:pt x="602" y="1033"/>
                  </a:cubicBezTo>
                  <a:cubicBezTo>
                    <a:pt x="542" y="940"/>
                    <a:pt x="542" y="940"/>
                    <a:pt x="537" y="914"/>
                  </a:cubicBezTo>
                  <a:cubicBezTo>
                    <a:pt x="539" y="921"/>
                    <a:pt x="541" y="931"/>
                    <a:pt x="542" y="939"/>
                  </a:cubicBezTo>
                  <a:cubicBezTo>
                    <a:pt x="542" y="941"/>
                    <a:pt x="542" y="941"/>
                    <a:pt x="602" y="1033"/>
                  </a:cubicBezTo>
                  <a:cubicBezTo>
                    <a:pt x="623" y="1032"/>
                    <a:pt x="651" y="1030"/>
                    <a:pt x="672" y="1029"/>
                  </a:cubicBezTo>
                  <a:cubicBezTo>
                    <a:pt x="679" y="1029"/>
                    <a:pt x="687" y="1030"/>
                    <a:pt x="695" y="1030"/>
                  </a:cubicBezTo>
                  <a:cubicBezTo>
                    <a:pt x="711" y="1022"/>
                    <a:pt x="711" y="1022"/>
                    <a:pt x="711" y="1022"/>
                  </a:cubicBezTo>
                  <a:cubicBezTo>
                    <a:pt x="742" y="1012"/>
                    <a:pt x="742" y="1012"/>
                    <a:pt x="742" y="1012"/>
                  </a:cubicBezTo>
                  <a:cubicBezTo>
                    <a:pt x="711" y="1022"/>
                    <a:pt x="711" y="1022"/>
                    <a:pt x="711" y="1022"/>
                  </a:cubicBezTo>
                  <a:cubicBezTo>
                    <a:pt x="759" y="1023"/>
                    <a:pt x="759" y="1023"/>
                    <a:pt x="759" y="1023"/>
                  </a:cubicBezTo>
                  <a:cubicBezTo>
                    <a:pt x="767" y="1052"/>
                    <a:pt x="767" y="1052"/>
                    <a:pt x="767" y="1052"/>
                  </a:cubicBezTo>
                  <a:cubicBezTo>
                    <a:pt x="782" y="1042"/>
                    <a:pt x="782" y="1042"/>
                    <a:pt x="782" y="1042"/>
                  </a:cubicBezTo>
                  <a:cubicBezTo>
                    <a:pt x="790" y="1042"/>
                    <a:pt x="798" y="1042"/>
                    <a:pt x="806" y="1042"/>
                  </a:cubicBezTo>
                  <a:cubicBezTo>
                    <a:pt x="821" y="1052"/>
                    <a:pt x="821" y="1052"/>
                    <a:pt x="821" y="1052"/>
                  </a:cubicBezTo>
                  <a:cubicBezTo>
                    <a:pt x="822" y="1069"/>
                    <a:pt x="822" y="1069"/>
                    <a:pt x="822" y="1069"/>
                  </a:cubicBezTo>
                  <a:cubicBezTo>
                    <a:pt x="821" y="1052"/>
                    <a:pt x="821" y="1052"/>
                    <a:pt x="821" y="1052"/>
                  </a:cubicBezTo>
                  <a:cubicBezTo>
                    <a:pt x="806" y="1042"/>
                    <a:pt x="806" y="1042"/>
                    <a:pt x="806" y="1042"/>
                  </a:cubicBezTo>
                  <a:cubicBezTo>
                    <a:pt x="814" y="1060"/>
                    <a:pt x="814" y="1060"/>
                    <a:pt x="814" y="1060"/>
                  </a:cubicBezTo>
                  <a:cubicBezTo>
                    <a:pt x="814" y="1069"/>
                    <a:pt x="814" y="1077"/>
                    <a:pt x="814" y="1086"/>
                  </a:cubicBezTo>
                  <a:cubicBezTo>
                    <a:pt x="814" y="1092"/>
                    <a:pt x="814" y="1097"/>
                    <a:pt x="814" y="1103"/>
                  </a:cubicBezTo>
                  <a:cubicBezTo>
                    <a:pt x="814" y="1106"/>
                    <a:pt x="814" y="1109"/>
                    <a:pt x="814" y="1112"/>
                  </a:cubicBezTo>
                  <a:cubicBezTo>
                    <a:pt x="823" y="1127"/>
                    <a:pt x="836" y="1146"/>
                    <a:pt x="845" y="1161"/>
                  </a:cubicBezTo>
                  <a:cubicBezTo>
                    <a:pt x="855" y="1183"/>
                    <a:pt x="857" y="1191"/>
                    <a:pt x="859" y="1209"/>
                  </a:cubicBezTo>
                  <a:cubicBezTo>
                    <a:pt x="923" y="1208"/>
                    <a:pt x="987" y="1205"/>
                    <a:pt x="1050" y="1200"/>
                  </a:cubicBezTo>
                  <a:cubicBezTo>
                    <a:pt x="1051" y="1195"/>
                    <a:pt x="1051" y="1190"/>
                    <a:pt x="1052" y="1185"/>
                  </a:cubicBezTo>
                  <a:cubicBezTo>
                    <a:pt x="1045" y="1177"/>
                    <a:pt x="1045" y="1177"/>
                    <a:pt x="1045" y="1177"/>
                  </a:cubicBezTo>
                  <a:cubicBezTo>
                    <a:pt x="1040" y="1129"/>
                    <a:pt x="1040" y="1129"/>
                    <a:pt x="1040" y="1129"/>
                  </a:cubicBezTo>
                  <a:cubicBezTo>
                    <a:pt x="1045" y="1177"/>
                    <a:pt x="1045" y="1177"/>
                    <a:pt x="1045" y="1177"/>
                  </a:cubicBezTo>
                  <a:cubicBezTo>
                    <a:pt x="1055" y="1144"/>
                    <a:pt x="1055" y="1144"/>
                    <a:pt x="1055" y="1144"/>
                  </a:cubicBezTo>
                  <a:cubicBezTo>
                    <a:pt x="1045" y="1177"/>
                    <a:pt x="1045" y="1177"/>
                    <a:pt x="1045" y="1177"/>
                  </a:cubicBezTo>
                  <a:cubicBezTo>
                    <a:pt x="1054" y="1161"/>
                    <a:pt x="1054" y="1161"/>
                    <a:pt x="1054" y="1161"/>
                  </a:cubicBezTo>
                  <a:cubicBezTo>
                    <a:pt x="1045" y="1177"/>
                    <a:pt x="1045" y="1177"/>
                    <a:pt x="1045" y="1177"/>
                  </a:cubicBezTo>
                  <a:cubicBezTo>
                    <a:pt x="1052" y="1185"/>
                    <a:pt x="1052" y="1185"/>
                    <a:pt x="1052" y="1185"/>
                  </a:cubicBezTo>
                  <a:cubicBezTo>
                    <a:pt x="1060" y="1176"/>
                    <a:pt x="1060" y="1176"/>
                    <a:pt x="1060" y="1176"/>
                  </a:cubicBezTo>
                  <a:cubicBezTo>
                    <a:pt x="1052" y="1185"/>
                    <a:pt x="1052" y="1185"/>
                    <a:pt x="1052" y="1185"/>
                  </a:cubicBezTo>
                  <a:cubicBezTo>
                    <a:pt x="1051" y="1190"/>
                    <a:pt x="1051" y="1195"/>
                    <a:pt x="1050" y="1200"/>
                  </a:cubicBezTo>
                  <a:cubicBezTo>
                    <a:pt x="1067" y="1198"/>
                    <a:pt x="1067" y="1198"/>
                    <a:pt x="1067" y="1198"/>
                  </a:cubicBezTo>
                  <a:cubicBezTo>
                    <a:pt x="1050" y="1200"/>
                    <a:pt x="1050" y="1200"/>
                    <a:pt x="1050" y="1200"/>
                  </a:cubicBezTo>
                  <a:cubicBezTo>
                    <a:pt x="1086" y="1197"/>
                    <a:pt x="1121" y="1193"/>
                    <a:pt x="1156" y="1189"/>
                  </a:cubicBezTo>
                  <a:cubicBezTo>
                    <a:pt x="1150" y="1167"/>
                    <a:pt x="1150" y="1167"/>
                    <a:pt x="1150" y="1167"/>
                  </a:cubicBezTo>
                  <a:cubicBezTo>
                    <a:pt x="1152" y="1158"/>
                    <a:pt x="1153" y="1150"/>
                    <a:pt x="1154" y="1142"/>
                  </a:cubicBezTo>
                  <a:cubicBezTo>
                    <a:pt x="1161" y="1132"/>
                    <a:pt x="1161" y="1132"/>
                    <a:pt x="1161" y="1132"/>
                  </a:cubicBezTo>
                  <a:cubicBezTo>
                    <a:pt x="1171" y="1124"/>
                    <a:pt x="1171" y="1124"/>
                    <a:pt x="1171" y="1124"/>
                  </a:cubicBezTo>
                  <a:cubicBezTo>
                    <a:pt x="1193" y="1098"/>
                    <a:pt x="1223" y="1064"/>
                    <a:pt x="1245" y="1037"/>
                  </a:cubicBezTo>
                  <a:cubicBezTo>
                    <a:pt x="1275" y="987"/>
                    <a:pt x="1275" y="987"/>
                    <a:pt x="1275" y="987"/>
                  </a:cubicBezTo>
                  <a:cubicBezTo>
                    <a:pt x="1245" y="1037"/>
                    <a:pt x="1245" y="1037"/>
                    <a:pt x="1245" y="1037"/>
                  </a:cubicBezTo>
                  <a:cubicBezTo>
                    <a:pt x="1275" y="987"/>
                    <a:pt x="1275" y="987"/>
                    <a:pt x="1275" y="987"/>
                  </a:cubicBezTo>
                  <a:cubicBezTo>
                    <a:pt x="1275" y="984"/>
                    <a:pt x="1275" y="981"/>
                    <a:pt x="1276" y="978"/>
                  </a:cubicBezTo>
                  <a:cubicBezTo>
                    <a:pt x="1283" y="968"/>
                    <a:pt x="1283" y="968"/>
                    <a:pt x="1283" y="968"/>
                  </a:cubicBezTo>
                  <a:cubicBezTo>
                    <a:pt x="1297" y="909"/>
                    <a:pt x="1297" y="909"/>
                    <a:pt x="1297" y="909"/>
                  </a:cubicBezTo>
                  <a:cubicBezTo>
                    <a:pt x="1295" y="909"/>
                    <a:pt x="1293" y="909"/>
                    <a:pt x="1290" y="910"/>
                  </a:cubicBezTo>
                  <a:moveTo>
                    <a:pt x="1078" y="618"/>
                  </a:moveTo>
                  <a:cubicBezTo>
                    <a:pt x="1076" y="609"/>
                    <a:pt x="1075" y="600"/>
                    <a:pt x="1074" y="591"/>
                  </a:cubicBezTo>
                  <a:cubicBezTo>
                    <a:pt x="1051" y="583"/>
                    <a:pt x="1051" y="583"/>
                    <a:pt x="1051" y="583"/>
                  </a:cubicBezTo>
                  <a:cubicBezTo>
                    <a:pt x="1065" y="618"/>
                    <a:pt x="1065" y="618"/>
                    <a:pt x="1065" y="618"/>
                  </a:cubicBezTo>
                  <a:cubicBezTo>
                    <a:pt x="1078" y="618"/>
                    <a:pt x="1078" y="618"/>
                    <a:pt x="1078" y="618"/>
                  </a:cubicBezTo>
                  <a:moveTo>
                    <a:pt x="698" y="585"/>
                  </a:moveTo>
                  <a:cubicBezTo>
                    <a:pt x="698" y="585"/>
                    <a:pt x="699" y="584"/>
                    <a:pt x="699" y="584"/>
                  </a:cubicBezTo>
                  <a:cubicBezTo>
                    <a:pt x="681" y="583"/>
                    <a:pt x="664" y="582"/>
                    <a:pt x="647" y="581"/>
                  </a:cubicBezTo>
                  <a:cubicBezTo>
                    <a:pt x="660" y="594"/>
                    <a:pt x="660" y="594"/>
                    <a:pt x="660" y="594"/>
                  </a:cubicBezTo>
                  <a:cubicBezTo>
                    <a:pt x="695" y="590"/>
                    <a:pt x="695" y="590"/>
                    <a:pt x="695" y="590"/>
                  </a:cubicBezTo>
                  <a:cubicBezTo>
                    <a:pt x="696" y="589"/>
                    <a:pt x="697" y="587"/>
                    <a:pt x="698" y="585"/>
                  </a:cubicBezTo>
                  <a:moveTo>
                    <a:pt x="666" y="606"/>
                  </a:moveTo>
                  <a:cubicBezTo>
                    <a:pt x="686" y="616"/>
                    <a:pt x="686" y="616"/>
                    <a:pt x="686" y="616"/>
                  </a:cubicBezTo>
                  <a:cubicBezTo>
                    <a:pt x="666" y="606"/>
                    <a:pt x="666" y="606"/>
                    <a:pt x="666" y="606"/>
                  </a:cubicBezTo>
                  <a:moveTo>
                    <a:pt x="701" y="587"/>
                  </a:moveTo>
                  <a:cubicBezTo>
                    <a:pt x="702" y="586"/>
                    <a:pt x="702" y="585"/>
                    <a:pt x="703" y="584"/>
                  </a:cubicBezTo>
                  <a:cubicBezTo>
                    <a:pt x="701" y="584"/>
                    <a:pt x="700" y="584"/>
                    <a:pt x="699" y="584"/>
                  </a:cubicBezTo>
                  <a:cubicBezTo>
                    <a:pt x="698" y="587"/>
                    <a:pt x="697" y="588"/>
                    <a:pt x="695" y="590"/>
                  </a:cubicBezTo>
                  <a:cubicBezTo>
                    <a:pt x="685" y="591"/>
                    <a:pt x="671" y="593"/>
                    <a:pt x="660" y="594"/>
                  </a:cubicBezTo>
                  <a:cubicBezTo>
                    <a:pt x="647" y="581"/>
                    <a:pt x="647" y="581"/>
                    <a:pt x="647" y="581"/>
                  </a:cubicBezTo>
                  <a:cubicBezTo>
                    <a:pt x="642" y="581"/>
                    <a:pt x="637" y="580"/>
                    <a:pt x="631" y="580"/>
                  </a:cubicBezTo>
                  <a:cubicBezTo>
                    <a:pt x="652" y="605"/>
                    <a:pt x="652" y="605"/>
                    <a:pt x="652" y="605"/>
                  </a:cubicBezTo>
                  <a:cubicBezTo>
                    <a:pt x="657" y="605"/>
                    <a:pt x="661" y="606"/>
                    <a:pt x="666" y="606"/>
                  </a:cubicBezTo>
                  <a:cubicBezTo>
                    <a:pt x="695" y="597"/>
                    <a:pt x="695" y="597"/>
                    <a:pt x="695" y="597"/>
                  </a:cubicBezTo>
                  <a:cubicBezTo>
                    <a:pt x="696" y="596"/>
                    <a:pt x="697" y="594"/>
                    <a:pt x="701" y="587"/>
                  </a:cubicBezTo>
                  <a:moveTo>
                    <a:pt x="880" y="589"/>
                  </a:moveTo>
                  <a:cubicBezTo>
                    <a:pt x="880" y="588"/>
                    <a:pt x="880" y="588"/>
                    <a:pt x="880" y="587"/>
                  </a:cubicBezTo>
                  <a:cubicBezTo>
                    <a:pt x="874" y="587"/>
                    <a:pt x="867" y="588"/>
                    <a:pt x="861" y="588"/>
                  </a:cubicBezTo>
                  <a:cubicBezTo>
                    <a:pt x="875" y="603"/>
                    <a:pt x="879" y="597"/>
                    <a:pt x="880" y="589"/>
                  </a:cubicBezTo>
                  <a:moveTo>
                    <a:pt x="947" y="588"/>
                  </a:moveTo>
                  <a:cubicBezTo>
                    <a:pt x="956" y="584"/>
                    <a:pt x="956" y="584"/>
                    <a:pt x="956" y="584"/>
                  </a:cubicBezTo>
                  <a:cubicBezTo>
                    <a:pt x="952" y="585"/>
                    <a:pt x="949" y="585"/>
                    <a:pt x="946" y="585"/>
                  </a:cubicBezTo>
                  <a:cubicBezTo>
                    <a:pt x="947" y="588"/>
                    <a:pt x="947" y="588"/>
                    <a:pt x="947" y="588"/>
                  </a:cubicBezTo>
                  <a:moveTo>
                    <a:pt x="1120" y="716"/>
                  </a:moveTo>
                  <a:cubicBezTo>
                    <a:pt x="1112" y="707"/>
                    <a:pt x="1112" y="707"/>
                    <a:pt x="1112" y="707"/>
                  </a:cubicBezTo>
                  <a:cubicBezTo>
                    <a:pt x="1120" y="716"/>
                    <a:pt x="1120" y="716"/>
                    <a:pt x="1120" y="716"/>
                  </a:cubicBezTo>
                  <a:moveTo>
                    <a:pt x="1361" y="694"/>
                  </a:moveTo>
                  <a:cubicBezTo>
                    <a:pt x="1351" y="640"/>
                    <a:pt x="1336" y="587"/>
                    <a:pt x="1319" y="535"/>
                  </a:cubicBezTo>
                  <a:cubicBezTo>
                    <a:pt x="1305" y="539"/>
                    <a:pt x="1290" y="542"/>
                    <a:pt x="1274" y="546"/>
                  </a:cubicBezTo>
                  <a:cubicBezTo>
                    <a:pt x="1275" y="550"/>
                    <a:pt x="1277" y="555"/>
                    <a:pt x="1278" y="560"/>
                  </a:cubicBezTo>
                  <a:cubicBezTo>
                    <a:pt x="1277" y="555"/>
                    <a:pt x="1275" y="550"/>
                    <a:pt x="1274" y="546"/>
                  </a:cubicBezTo>
                  <a:cubicBezTo>
                    <a:pt x="1272" y="546"/>
                    <a:pt x="1270" y="547"/>
                    <a:pt x="1269" y="547"/>
                  </a:cubicBezTo>
                  <a:cubicBezTo>
                    <a:pt x="1271" y="551"/>
                    <a:pt x="1271" y="551"/>
                    <a:pt x="1271" y="551"/>
                  </a:cubicBezTo>
                  <a:cubicBezTo>
                    <a:pt x="1252" y="556"/>
                    <a:pt x="1252" y="556"/>
                    <a:pt x="1252" y="556"/>
                  </a:cubicBezTo>
                  <a:cubicBezTo>
                    <a:pt x="1244" y="557"/>
                    <a:pt x="1242" y="557"/>
                    <a:pt x="1236" y="553"/>
                  </a:cubicBezTo>
                  <a:cubicBezTo>
                    <a:pt x="1225" y="555"/>
                    <a:pt x="1212" y="558"/>
                    <a:pt x="1200" y="560"/>
                  </a:cubicBezTo>
                  <a:cubicBezTo>
                    <a:pt x="1201" y="561"/>
                    <a:pt x="1201" y="563"/>
                    <a:pt x="1202" y="565"/>
                  </a:cubicBezTo>
                  <a:cubicBezTo>
                    <a:pt x="1201" y="563"/>
                    <a:pt x="1201" y="561"/>
                    <a:pt x="1200" y="560"/>
                  </a:cubicBezTo>
                  <a:cubicBezTo>
                    <a:pt x="1183" y="562"/>
                    <a:pt x="1166" y="565"/>
                    <a:pt x="1148" y="568"/>
                  </a:cubicBezTo>
                  <a:cubicBezTo>
                    <a:pt x="1103" y="573"/>
                    <a:pt x="1057" y="578"/>
                    <a:pt x="1011" y="581"/>
                  </a:cubicBezTo>
                  <a:cubicBezTo>
                    <a:pt x="1016" y="586"/>
                    <a:pt x="1016" y="586"/>
                    <a:pt x="1016" y="586"/>
                  </a:cubicBezTo>
                  <a:cubicBezTo>
                    <a:pt x="1038" y="594"/>
                    <a:pt x="1038" y="594"/>
                    <a:pt x="1038" y="594"/>
                  </a:cubicBezTo>
                  <a:cubicBezTo>
                    <a:pt x="1044" y="584"/>
                    <a:pt x="1044" y="584"/>
                    <a:pt x="1044" y="584"/>
                  </a:cubicBezTo>
                  <a:cubicBezTo>
                    <a:pt x="1047" y="584"/>
                    <a:pt x="1049" y="583"/>
                    <a:pt x="1051" y="583"/>
                  </a:cubicBezTo>
                  <a:cubicBezTo>
                    <a:pt x="1074" y="591"/>
                    <a:pt x="1074" y="591"/>
                    <a:pt x="1074" y="591"/>
                  </a:cubicBezTo>
                  <a:cubicBezTo>
                    <a:pt x="1076" y="590"/>
                    <a:pt x="1078" y="590"/>
                    <a:pt x="1081" y="590"/>
                  </a:cubicBezTo>
                  <a:cubicBezTo>
                    <a:pt x="1100" y="577"/>
                    <a:pt x="1100" y="577"/>
                    <a:pt x="1100" y="577"/>
                  </a:cubicBezTo>
                  <a:cubicBezTo>
                    <a:pt x="1081" y="590"/>
                    <a:pt x="1081" y="590"/>
                    <a:pt x="1081" y="590"/>
                  </a:cubicBezTo>
                  <a:cubicBezTo>
                    <a:pt x="1085" y="590"/>
                    <a:pt x="1090" y="589"/>
                    <a:pt x="1095" y="588"/>
                  </a:cubicBezTo>
                  <a:cubicBezTo>
                    <a:pt x="1094" y="608"/>
                    <a:pt x="1093" y="634"/>
                    <a:pt x="1092" y="654"/>
                  </a:cubicBezTo>
                  <a:cubicBezTo>
                    <a:pt x="1075" y="655"/>
                    <a:pt x="1075" y="655"/>
                    <a:pt x="1075" y="655"/>
                  </a:cubicBezTo>
                  <a:cubicBezTo>
                    <a:pt x="1047" y="667"/>
                    <a:pt x="1047" y="667"/>
                    <a:pt x="1047" y="667"/>
                  </a:cubicBezTo>
                  <a:cubicBezTo>
                    <a:pt x="1065" y="665"/>
                    <a:pt x="1081" y="664"/>
                    <a:pt x="1099" y="662"/>
                  </a:cubicBezTo>
                  <a:cubicBezTo>
                    <a:pt x="1099" y="665"/>
                    <a:pt x="1100" y="668"/>
                    <a:pt x="1100" y="671"/>
                  </a:cubicBezTo>
                  <a:cubicBezTo>
                    <a:pt x="1112" y="707"/>
                    <a:pt x="1112" y="707"/>
                    <a:pt x="1112" y="707"/>
                  </a:cubicBezTo>
                  <a:cubicBezTo>
                    <a:pt x="1120" y="716"/>
                    <a:pt x="1120" y="716"/>
                    <a:pt x="1120" y="716"/>
                  </a:cubicBezTo>
                  <a:cubicBezTo>
                    <a:pt x="1128" y="724"/>
                    <a:pt x="1128" y="724"/>
                    <a:pt x="1128" y="724"/>
                  </a:cubicBezTo>
                  <a:cubicBezTo>
                    <a:pt x="1120" y="716"/>
                    <a:pt x="1120" y="716"/>
                    <a:pt x="1120" y="716"/>
                  </a:cubicBezTo>
                  <a:cubicBezTo>
                    <a:pt x="1128" y="724"/>
                    <a:pt x="1128" y="724"/>
                    <a:pt x="1128" y="724"/>
                  </a:cubicBezTo>
                  <a:cubicBezTo>
                    <a:pt x="1142" y="748"/>
                    <a:pt x="1150" y="775"/>
                    <a:pt x="1166" y="798"/>
                  </a:cubicBezTo>
                  <a:cubicBezTo>
                    <a:pt x="1177" y="817"/>
                    <a:pt x="1196" y="830"/>
                    <a:pt x="1208" y="848"/>
                  </a:cubicBezTo>
                  <a:cubicBezTo>
                    <a:pt x="1209" y="860"/>
                    <a:pt x="1209" y="872"/>
                    <a:pt x="1210" y="885"/>
                  </a:cubicBezTo>
                  <a:cubicBezTo>
                    <a:pt x="1218" y="903"/>
                    <a:pt x="1218" y="903"/>
                    <a:pt x="1218" y="903"/>
                  </a:cubicBezTo>
                  <a:cubicBezTo>
                    <a:pt x="1223" y="902"/>
                    <a:pt x="1228" y="901"/>
                    <a:pt x="1233" y="900"/>
                  </a:cubicBezTo>
                  <a:cubicBezTo>
                    <a:pt x="1240" y="890"/>
                    <a:pt x="1240" y="890"/>
                    <a:pt x="1240" y="890"/>
                  </a:cubicBezTo>
                  <a:cubicBezTo>
                    <a:pt x="1289" y="862"/>
                    <a:pt x="1289" y="862"/>
                    <a:pt x="1289" y="862"/>
                  </a:cubicBezTo>
                  <a:cubicBezTo>
                    <a:pt x="1313" y="829"/>
                    <a:pt x="1313" y="829"/>
                    <a:pt x="1313" y="829"/>
                  </a:cubicBezTo>
                  <a:cubicBezTo>
                    <a:pt x="1344" y="803"/>
                    <a:pt x="1344" y="803"/>
                    <a:pt x="1344" y="803"/>
                  </a:cubicBezTo>
                  <a:cubicBezTo>
                    <a:pt x="1348" y="791"/>
                    <a:pt x="1348" y="791"/>
                    <a:pt x="1348" y="791"/>
                  </a:cubicBezTo>
                  <a:cubicBezTo>
                    <a:pt x="1354" y="782"/>
                    <a:pt x="1354" y="782"/>
                    <a:pt x="1354" y="782"/>
                  </a:cubicBezTo>
                  <a:cubicBezTo>
                    <a:pt x="1354" y="778"/>
                    <a:pt x="1354" y="775"/>
                    <a:pt x="1354" y="773"/>
                  </a:cubicBezTo>
                  <a:cubicBezTo>
                    <a:pt x="1362" y="745"/>
                    <a:pt x="1362" y="745"/>
                    <a:pt x="1362" y="742"/>
                  </a:cubicBezTo>
                  <a:cubicBezTo>
                    <a:pt x="1362" y="742"/>
                    <a:pt x="1362" y="743"/>
                    <a:pt x="1362" y="744"/>
                  </a:cubicBezTo>
                  <a:cubicBezTo>
                    <a:pt x="1361" y="747"/>
                    <a:pt x="1361" y="747"/>
                    <a:pt x="1354" y="773"/>
                  </a:cubicBezTo>
                  <a:cubicBezTo>
                    <a:pt x="1373" y="745"/>
                    <a:pt x="1373" y="745"/>
                    <a:pt x="1351" y="715"/>
                  </a:cubicBezTo>
                  <a:cubicBezTo>
                    <a:pt x="1347" y="716"/>
                    <a:pt x="1343" y="717"/>
                    <a:pt x="1339" y="718"/>
                  </a:cubicBezTo>
                  <a:cubicBezTo>
                    <a:pt x="1328" y="698"/>
                    <a:pt x="1328" y="698"/>
                    <a:pt x="1328" y="698"/>
                  </a:cubicBezTo>
                  <a:cubicBezTo>
                    <a:pt x="1308" y="724"/>
                    <a:pt x="1308" y="724"/>
                    <a:pt x="1308" y="724"/>
                  </a:cubicBezTo>
                  <a:cubicBezTo>
                    <a:pt x="1302" y="726"/>
                    <a:pt x="1295" y="727"/>
                    <a:pt x="1289" y="729"/>
                  </a:cubicBezTo>
                  <a:cubicBezTo>
                    <a:pt x="1288" y="725"/>
                    <a:pt x="1288" y="723"/>
                    <a:pt x="1287" y="719"/>
                  </a:cubicBezTo>
                  <a:cubicBezTo>
                    <a:pt x="1285" y="720"/>
                    <a:pt x="1283" y="720"/>
                    <a:pt x="1280" y="721"/>
                  </a:cubicBezTo>
                  <a:cubicBezTo>
                    <a:pt x="1283" y="720"/>
                    <a:pt x="1285" y="720"/>
                    <a:pt x="1287" y="719"/>
                  </a:cubicBezTo>
                  <a:cubicBezTo>
                    <a:pt x="1286" y="710"/>
                    <a:pt x="1284" y="701"/>
                    <a:pt x="1283" y="692"/>
                  </a:cubicBezTo>
                  <a:cubicBezTo>
                    <a:pt x="1276" y="693"/>
                    <a:pt x="1269" y="694"/>
                    <a:pt x="1263" y="695"/>
                  </a:cubicBezTo>
                  <a:cubicBezTo>
                    <a:pt x="1264" y="702"/>
                    <a:pt x="1265" y="707"/>
                    <a:pt x="1266" y="714"/>
                  </a:cubicBezTo>
                  <a:cubicBezTo>
                    <a:pt x="1265" y="707"/>
                    <a:pt x="1264" y="702"/>
                    <a:pt x="1263" y="695"/>
                  </a:cubicBezTo>
                  <a:cubicBezTo>
                    <a:pt x="1261" y="696"/>
                    <a:pt x="1259" y="696"/>
                    <a:pt x="1256" y="696"/>
                  </a:cubicBezTo>
                  <a:cubicBezTo>
                    <a:pt x="1259" y="696"/>
                    <a:pt x="1261" y="696"/>
                    <a:pt x="1263" y="695"/>
                  </a:cubicBezTo>
                  <a:cubicBezTo>
                    <a:pt x="1269" y="694"/>
                    <a:pt x="1276" y="693"/>
                    <a:pt x="1283" y="692"/>
                  </a:cubicBezTo>
                  <a:cubicBezTo>
                    <a:pt x="1261" y="686"/>
                    <a:pt x="1261" y="686"/>
                    <a:pt x="1261" y="686"/>
                  </a:cubicBezTo>
                  <a:cubicBezTo>
                    <a:pt x="1246" y="679"/>
                    <a:pt x="1246" y="679"/>
                    <a:pt x="1246" y="679"/>
                  </a:cubicBezTo>
                  <a:cubicBezTo>
                    <a:pt x="1245" y="670"/>
                    <a:pt x="1243" y="661"/>
                    <a:pt x="1241" y="652"/>
                  </a:cubicBezTo>
                  <a:cubicBezTo>
                    <a:pt x="1236" y="653"/>
                    <a:pt x="1235" y="655"/>
                    <a:pt x="1235" y="660"/>
                  </a:cubicBezTo>
                  <a:cubicBezTo>
                    <a:pt x="1236" y="652"/>
                    <a:pt x="1236" y="652"/>
                    <a:pt x="1259" y="652"/>
                  </a:cubicBezTo>
                  <a:cubicBezTo>
                    <a:pt x="1302" y="687"/>
                    <a:pt x="1302" y="687"/>
                    <a:pt x="1302" y="687"/>
                  </a:cubicBezTo>
                  <a:cubicBezTo>
                    <a:pt x="1334" y="690"/>
                    <a:pt x="1334" y="690"/>
                    <a:pt x="1334" y="690"/>
                  </a:cubicBezTo>
                  <a:cubicBezTo>
                    <a:pt x="1342" y="698"/>
                    <a:pt x="1342" y="698"/>
                    <a:pt x="1342" y="698"/>
                  </a:cubicBezTo>
                  <a:cubicBezTo>
                    <a:pt x="1348" y="696"/>
                    <a:pt x="1354" y="695"/>
                    <a:pt x="1361" y="694"/>
                  </a:cubicBezTo>
                  <a:moveTo>
                    <a:pt x="1557" y="371"/>
                  </a:moveTo>
                  <a:cubicBezTo>
                    <a:pt x="1555" y="366"/>
                    <a:pt x="1555" y="366"/>
                    <a:pt x="1555" y="366"/>
                  </a:cubicBezTo>
                  <a:cubicBezTo>
                    <a:pt x="1556" y="368"/>
                    <a:pt x="1556" y="369"/>
                    <a:pt x="1556" y="371"/>
                  </a:cubicBezTo>
                  <a:cubicBezTo>
                    <a:pt x="1558" y="374"/>
                    <a:pt x="1558" y="374"/>
                    <a:pt x="1558" y="374"/>
                  </a:cubicBezTo>
                  <a:cubicBezTo>
                    <a:pt x="1558" y="373"/>
                    <a:pt x="1557" y="372"/>
                    <a:pt x="1557" y="371"/>
                  </a:cubicBezTo>
                  <a:moveTo>
                    <a:pt x="123" y="438"/>
                  </a:moveTo>
                  <a:cubicBezTo>
                    <a:pt x="125" y="436"/>
                    <a:pt x="126" y="433"/>
                    <a:pt x="128" y="430"/>
                  </a:cubicBezTo>
                  <a:cubicBezTo>
                    <a:pt x="122" y="435"/>
                    <a:pt x="122" y="435"/>
                    <a:pt x="122" y="435"/>
                  </a:cubicBezTo>
                  <a:cubicBezTo>
                    <a:pt x="118" y="438"/>
                    <a:pt x="118" y="438"/>
                    <a:pt x="118" y="438"/>
                  </a:cubicBezTo>
                  <a:cubicBezTo>
                    <a:pt x="120" y="439"/>
                    <a:pt x="121" y="440"/>
                    <a:pt x="122" y="441"/>
                  </a:cubicBezTo>
                  <a:cubicBezTo>
                    <a:pt x="122" y="440"/>
                    <a:pt x="123" y="439"/>
                    <a:pt x="123" y="438"/>
                  </a:cubicBezTo>
                  <a:moveTo>
                    <a:pt x="1553" y="359"/>
                  </a:moveTo>
                  <a:cubicBezTo>
                    <a:pt x="1552" y="357"/>
                    <a:pt x="1551" y="356"/>
                    <a:pt x="1551" y="355"/>
                  </a:cubicBezTo>
                  <a:cubicBezTo>
                    <a:pt x="1542" y="340"/>
                    <a:pt x="1537" y="334"/>
                    <a:pt x="1535" y="331"/>
                  </a:cubicBezTo>
                  <a:cubicBezTo>
                    <a:pt x="1537" y="334"/>
                    <a:pt x="1539" y="338"/>
                    <a:pt x="1541" y="342"/>
                  </a:cubicBezTo>
                  <a:cubicBezTo>
                    <a:pt x="1540" y="339"/>
                    <a:pt x="1540" y="339"/>
                    <a:pt x="1540" y="339"/>
                  </a:cubicBezTo>
                  <a:cubicBezTo>
                    <a:pt x="1553" y="359"/>
                    <a:pt x="1553" y="359"/>
                    <a:pt x="1553" y="359"/>
                  </a:cubicBezTo>
                  <a:moveTo>
                    <a:pt x="1548" y="356"/>
                  </a:moveTo>
                  <a:cubicBezTo>
                    <a:pt x="1542" y="343"/>
                    <a:pt x="1542" y="343"/>
                    <a:pt x="1542" y="343"/>
                  </a:cubicBezTo>
                  <a:cubicBezTo>
                    <a:pt x="1533" y="332"/>
                    <a:pt x="1533" y="332"/>
                    <a:pt x="1533" y="332"/>
                  </a:cubicBezTo>
                  <a:cubicBezTo>
                    <a:pt x="1548" y="356"/>
                    <a:pt x="1548" y="356"/>
                    <a:pt x="1548" y="356"/>
                  </a:cubicBezTo>
                  <a:moveTo>
                    <a:pt x="181" y="379"/>
                  </a:moveTo>
                  <a:cubicBezTo>
                    <a:pt x="182" y="377"/>
                    <a:pt x="184" y="374"/>
                    <a:pt x="186" y="372"/>
                  </a:cubicBezTo>
                  <a:cubicBezTo>
                    <a:pt x="178" y="378"/>
                    <a:pt x="178" y="378"/>
                    <a:pt x="178" y="378"/>
                  </a:cubicBezTo>
                  <a:cubicBezTo>
                    <a:pt x="179" y="378"/>
                    <a:pt x="180" y="379"/>
                    <a:pt x="181" y="379"/>
                  </a:cubicBezTo>
                  <a:moveTo>
                    <a:pt x="181" y="391"/>
                  </a:moveTo>
                  <a:cubicBezTo>
                    <a:pt x="198" y="369"/>
                    <a:pt x="198" y="369"/>
                    <a:pt x="198" y="369"/>
                  </a:cubicBezTo>
                  <a:cubicBezTo>
                    <a:pt x="188" y="374"/>
                    <a:pt x="188" y="374"/>
                    <a:pt x="188" y="374"/>
                  </a:cubicBezTo>
                  <a:cubicBezTo>
                    <a:pt x="178" y="389"/>
                    <a:pt x="178" y="389"/>
                    <a:pt x="178" y="389"/>
                  </a:cubicBezTo>
                  <a:cubicBezTo>
                    <a:pt x="179" y="390"/>
                    <a:pt x="180" y="390"/>
                    <a:pt x="181" y="391"/>
                  </a:cubicBezTo>
                  <a:moveTo>
                    <a:pt x="189" y="351"/>
                  </a:moveTo>
                  <a:cubicBezTo>
                    <a:pt x="190" y="353"/>
                    <a:pt x="192" y="353"/>
                    <a:pt x="193" y="355"/>
                  </a:cubicBezTo>
                  <a:cubicBezTo>
                    <a:pt x="197" y="344"/>
                    <a:pt x="197" y="344"/>
                    <a:pt x="197" y="344"/>
                  </a:cubicBezTo>
                  <a:cubicBezTo>
                    <a:pt x="189" y="351"/>
                    <a:pt x="189" y="351"/>
                    <a:pt x="189" y="351"/>
                  </a:cubicBezTo>
                  <a:moveTo>
                    <a:pt x="316" y="181"/>
                  </a:moveTo>
                  <a:cubicBezTo>
                    <a:pt x="321" y="177"/>
                    <a:pt x="325" y="173"/>
                    <a:pt x="330" y="169"/>
                  </a:cubicBezTo>
                  <a:cubicBezTo>
                    <a:pt x="329" y="168"/>
                    <a:pt x="328" y="167"/>
                    <a:pt x="328" y="166"/>
                  </a:cubicBezTo>
                  <a:cubicBezTo>
                    <a:pt x="323" y="170"/>
                    <a:pt x="318" y="174"/>
                    <a:pt x="313" y="178"/>
                  </a:cubicBezTo>
                  <a:cubicBezTo>
                    <a:pt x="314" y="179"/>
                    <a:pt x="315" y="180"/>
                    <a:pt x="316" y="181"/>
                  </a:cubicBezTo>
                  <a:moveTo>
                    <a:pt x="378" y="193"/>
                  </a:moveTo>
                  <a:cubicBezTo>
                    <a:pt x="381" y="191"/>
                    <a:pt x="381" y="187"/>
                    <a:pt x="383" y="185"/>
                  </a:cubicBezTo>
                  <a:cubicBezTo>
                    <a:pt x="373" y="191"/>
                    <a:pt x="373" y="191"/>
                    <a:pt x="373" y="191"/>
                  </a:cubicBezTo>
                  <a:cubicBezTo>
                    <a:pt x="373" y="177"/>
                    <a:pt x="373" y="177"/>
                    <a:pt x="373" y="177"/>
                  </a:cubicBezTo>
                  <a:cubicBezTo>
                    <a:pt x="358" y="191"/>
                    <a:pt x="358" y="191"/>
                    <a:pt x="358" y="191"/>
                  </a:cubicBezTo>
                  <a:cubicBezTo>
                    <a:pt x="354" y="194"/>
                    <a:pt x="347" y="201"/>
                    <a:pt x="354" y="201"/>
                  </a:cubicBezTo>
                  <a:cubicBezTo>
                    <a:pt x="360" y="201"/>
                    <a:pt x="374" y="194"/>
                    <a:pt x="378" y="193"/>
                  </a:cubicBezTo>
                  <a:moveTo>
                    <a:pt x="316" y="167"/>
                  </a:moveTo>
                  <a:cubicBezTo>
                    <a:pt x="335" y="160"/>
                    <a:pt x="335" y="160"/>
                    <a:pt x="335" y="160"/>
                  </a:cubicBezTo>
                  <a:cubicBezTo>
                    <a:pt x="348" y="148"/>
                    <a:pt x="348" y="148"/>
                    <a:pt x="348" y="148"/>
                  </a:cubicBezTo>
                  <a:cubicBezTo>
                    <a:pt x="339" y="150"/>
                    <a:pt x="339" y="150"/>
                    <a:pt x="339" y="150"/>
                  </a:cubicBezTo>
                  <a:cubicBezTo>
                    <a:pt x="316" y="167"/>
                    <a:pt x="316" y="167"/>
                    <a:pt x="316" y="167"/>
                  </a:cubicBezTo>
                  <a:moveTo>
                    <a:pt x="339" y="150"/>
                  </a:moveTo>
                  <a:cubicBezTo>
                    <a:pt x="348" y="148"/>
                    <a:pt x="348" y="148"/>
                    <a:pt x="348" y="148"/>
                  </a:cubicBezTo>
                  <a:cubicBezTo>
                    <a:pt x="352" y="138"/>
                    <a:pt x="352" y="138"/>
                    <a:pt x="352" y="138"/>
                  </a:cubicBezTo>
                  <a:cubicBezTo>
                    <a:pt x="328" y="152"/>
                    <a:pt x="328" y="152"/>
                    <a:pt x="328" y="152"/>
                  </a:cubicBezTo>
                  <a:cubicBezTo>
                    <a:pt x="339" y="150"/>
                    <a:pt x="339" y="150"/>
                    <a:pt x="339" y="150"/>
                  </a:cubicBezTo>
                  <a:moveTo>
                    <a:pt x="359" y="158"/>
                  </a:moveTo>
                  <a:cubicBezTo>
                    <a:pt x="361" y="156"/>
                    <a:pt x="364" y="154"/>
                    <a:pt x="366" y="152"/>
                  </a:cubicBezTo>
                  <a:cubicBezTo>
                    <a:pt x="365" y="151"/>
                    <a:pt x="364" y="150"/>
                    <a:pt x="363" y="150"/>
                  </a:cubicBezTo>
                  <a:cubicBezTo>
                    <a:pt x="354" y="154"/>
                    <a:pt x="354" y="154"/>
                    <a:pt x="354" y="154"/>
                  </a:cubicBezTo>
                  <a:cubicBezTo>
                    <a:pt x="356" y="155"/>
                    <a:pt x="357" y="157"/>
                    <a:pt x="359" y="158"/>
                  </a:cubicBezTo>
                  <a:moveTo>
                    <a:pt x="360" y="159"/>
                  </a:moveTo>
                  <a:cubicBezTo>
                    <a:pt x="363" y="158"/>
                    <a:pt x="365" y="155"/>
                    <a:pt x="367" y="153"/>
                  </a:cubicBezTo>
                  <a:cubicBezTo>
                    <a:pt x="367" y="153"/>
                    <a:pt x="366" y="152"/>
                    <a:pt x="366" y="152"/>
                  </a:cubicBezTo>
                  <a:cubicBezTo>
                    <a:pt x="364" y="154"/>
                    <a:pt x="361" y="156"/>
                    <a:pt x="359" y="158"/>
                  </a:cubicBezTo>
                  <a:cubicBezTo>
                    <a:pt x="359" y="159"/>
                    <a:pt x="360" y="159"/>
                    <a:pt x="360" y="159"/>
                  </a:cubicBezTo>
                  <a:moveTo>
                    <a:pt x="365" y="163"/>
                  </a:moveTo>
                  <a:cubicBezTo>
                    <a:pt x="372" y="158"/>
                    <a:pt x="379" y="151"/>
                    <a:pt x="387" y="146"/>
                  </a:cubicBezTo>
                  <a:cubicBezTo>
                    <a:pt x="367" y="153"/>
                    <a:pt x="367" y="153"/>
                    <a:pt x="367" y="153"/>
                  </a:cubicBezTo>
                  <a:cubicBezTo>
                    <a:pt x="365" y="155"/>
                    <a:pt x="363" y="158"/>
                    <a:pt x="360" y="159"/>
                  </a:cubicBezTo>
                  <a:cubicBezTo>
                    <a:pt x="362" y="160"/>
                    <a:pt x="364" y="162"/>
                    <a:pt x="365" y="163"/>
                  </a:cubicBezTo>
                  <a:moveTo>
                    <a:pt x="328" y="152"/>
                  </a:moveTo>
                  <a:cubicBezTo>
                    <a:pt x="352" y="138"/>
                    <a:pt x="352" y="138"/>
                    <a:pt x="352" y="138"/>
                  </a:cubicBezTo>
                  <a:cubicBezTo>
                    <a:pt x="351" y="137"/>
                    <a:pt x="351" y="136"/>
                    <a:pt x="350" y="135"/>
                  </a:cubicBezTo>
                  <a:cubicBezTo>
                    <a:pt x="350" y="134"/>
                    <a:pt x="349" y="133"/>
                    <a:pt x="349" y="132"/>
                  </a:cubicBezTo>
                  <a:cubicBezTo>
                    <a:pt x="349" y="133"/>
                    <a:pt x="350" y="134"/>
                    <a:pt x="350" y="135"/>
                  </a:cubicBezTo>
                  <a:cubicBezTo>
                    <a:pt x="366" y="126"/>
                    <a:pt x="366" y="126"/>
                    <a:pt x="366" y="126"/>
                  </a:cubicBezTo>
                  <a:cubicBezTo>
                    <a:pt x="374" y="119"/>
                    <a:pt x="374" y="119"/>
                    <a:pt x="374" y="119"/>
                  </a:cubicBezTo>
                  <a:cubicBezTo>
                    <a:pt x="355" y="125"/>
                    <a:pt x="355" y="125"/>
                    <a:pt x="355" y="125"/>
                  </a:cubicBezTo>
                  <a:cubicBezTo>
                    <a:pt x="352" y="127"/>
                    <a:pt x="350" y="128"/>
                    <a:pt x="347" y="130"/>
                  </a:cubicBezTo>
                  <a:cubicBezTo>
                    <a:pt x="334" y="144"/>
                    <a:pt x="334" y="144"/>
                    <a:pt x="334" y="144"/>
                  </a:cubicBezTo>
                  <a:cubicBezTo>
                    <a:pt x="327" y="151"/>
                    <a:pt x="327" y="151"/>
                    <a:pt x="327" y="151"/>
                  </a:cubicBezTo>
                  <a:cubicBezTo>
                    <a:pt x="334" y="144"/>
                    <a:pt x="334" y="144"/>
                    <a:pt x="334" y="144"/>
                  </a:cubicBezTo>
                  <a:cubicBezTo>
                    <a:pt x="327" y="151"/>
                    <a:pt x="327" y="151"/>
                    <a:pt x="327" y="151"/>
                  </a:cubicBezTo>
                  <a:cubicBezTo>
                    <a:pt x="328" y="151"/>
                    <a:pt x="328" y="152"/>
                    <a:pt x="328" y="152"/>
                  </a:cubicBezTo>
                  <a:moveTo>
                    <a:pt x="379" y="112"/>
                  </a:moveTo>
                  <a:cubicBezTo>
                    <a:pt x="388" y="107"/>
                    <a:pt x="388" y="107"/>
                    <a:pt x="388" y="107"/>
                  </a:cubicBezTo>
                  <a:cubicBezTo>
                    <a:pt x="379" y="112"/>
                    <a:pt x="379" y="112"/>
                    <a:pt x="379" y="112"/>
                  </a:cubicBezTo>
                  <a:cubicBezTo>
                    <a:pt x="371" y="116"/>
                    <a:pt x="371" y="116"/>
                    <a:pt x="371" y="116"/>
                  </a:cubicBezTo>
                  <a:cubicBezTo>
                    <a:pt x="379" y="112"/>
                    <a:pt x="379" y="112"/>
                    <a:pt x="379" y="112"/>
                  </a:cubicBezTo>
                  <a:moveTo>
                    <a:pt x="404" y="125"/>
                  </a:moveTo>
                  <a:cubicBezTo>
                    <a:pt x="405" y="126"/>
                    <a:pt x="406" y="127"/>
                    <a:pt x="407" y="127"/>
                  </a:cubicBezTo>
                  <a:cubicBezTo>
                    <a:pt x="412" y="120"/>
                    <a:pt x="412" y="120"/>
                    <a:pt x="412" y="120"/>
                  </a:cubicBezTo>
                  <a:cubicBezTo>
                    <a:pt x="400" y="122"/>
                    <a:pt x="400" y="122"/>
                    <a:pt x="400" y="122"/>
                  </a:cubicBezTo>
                  <a:cubicBezTo>
                    <a:pt x="395" y="125"/>
                    <a:pt x="390" y="129"/>
                    <a:pt x="385" y="133"/>
                  </a:cubicBezTo>
                  <a:cubicBezTo>
                    <a:pt x="387" y="134"/>
                    <a:pt x="388" y="135"/>
                    <a:pt x="389" y="136"/>
                  </a:cubicBezTo>
                  <a:cubicBezTo>
                    <a:pt x="394" y="132"/>
                    <a:pt x="399" y="129"/>
                    <a:pt x="404" y="125"/>
                  </a:cubicBezTo>
                  <a:moveTo>
                    <a:pt x="443" y="28"/>
                  </a:moveTo>
                  <a:cubicBezTo>
                    <a:pt x="423" y="39"/>
                    <a:pt x="423" y="39"/>
                    <a:pt x="423" y="39"/>
                  </a:cubicBezTo>
                  <a:cubicBezTo>
                    <a:pt x="448" y="26"/>
                    <a:pt x="448" y="26"/>
                    <a:pt x="448" y="26"/>
                  </a:cubicBezTo>
                  <a:cubicBezTo>
                    <a:pt x="449" y="25"/>
                    <a:pt x="450" y="25"/>
                    <a:pt x="451" y="24"/>
                  </a:cubicBezTo>
                  <a:cubicBezTo>
                    <a:pt x="437" y="30"/>
                    <a:pt x="437" y="30"/>
                    <a:pt x="437" y="30"/>
                  </a:cubicBezTo>
                  <a:cubicBezTo>
                    <a:pt x="443" y="28"/>
                    <a:pt x="443" y="28"/>
                    <a:pt x="443" y="28"/>
                  </a:cubicBezTo>
                  <a:moveTo>
                    <a:pt x="456" y="87"/>
                  </a:moveTo>
                  <a:cubicBezTo>
                    <a:pt x="449" y="93"/>
                    <a:pt x="449" y="93"/>
                    <a:pt x="449" y="93"/>
                  </a:cubicBezTo>
                  <a:cubicBezTo>
                    <a:pt x="456" y="87"/>
                    <a:pt x="456" y="87"/>
                    <a:pt x="456" y="87"/>
                  </a:cubicBezTo>
                  <a:moveTo>
                    <a:pt x="442" y="99"/>
                  </a:moveTo>
                  <a:cubicBezTo>
                    <a:pt x="449" y="93"/>
                    <a:pt x="449" y="93"/>
                    <a:pt x="449" y="93"/>
                  </a:cubicBezTo>
                  <a:cubicBezTo>
                    <a:pt x="442" y="99"/>
                    <a:pt x="442" y="99"/>
                    <a:pt x="442" y="99"/>
                  </a:cubicBezTo>
                  <a:moveTo>
                    <a:pt x="442" y="99"/>
                  </a:moveTo>
                  <a:cubicBezTo>
                    <a:pt x="437" y="107"/>
                    <a:pt x="437" y="107"/>
                    <a:pt x="437" y="107"/>
                  </a:cubicBezTo>
                  <a:cubicBezTo>
                    <a:pt x="442" y="99"/>
                    <a:pt x="442" y="99"/>
                    <a:pt x="442" y="99"/>
                  </a:cubicBezTo>
                  <a:moveTo>
                    <a:pt x="125" y="413"/>
                  </a:moveTo>
                  <a:cubicBezTo>
                    <a:pt x="118" y="420"/>
                    <a:pt x="118" y="420"/>
                    <a:pt x="118" y="420"/>
                  </a:cubicBezTo>
                  <a:cubicBezTo>
                    <a:pt x="125" y="413"/>
                    <a:pt x="125" y="413"/>
                    <a:pt x="125" y="413"/>
                  </a:cubicBezTo>
                  <a:moveTo>
                    <a:pt x="130" y="408"/>
                  </a:moveTo>
                  <a:cubicBezTo>
                    <a:pt x="125" y="413"/>
                    <a:pt x="125" y="413"/>
                    <a:pt x="125" y="413"/>
                  </a:cubicBezTo>
                  <a:cubicBezTo>
                    <a:pt x="130" y="408"/>
                    <a:pt x="130" y="408"/>
                    <a:pt x="130" y="408"/>
                  </a:cubicBezTo>
                  <a:moveTo>
                    <a:pt x="132" y="410"/>
                  </a:moveTo>
                  <a:cubicBezTo>
                    <a:pt x="134" y="407"/>
                    <a:pt x="135" y="405"/>
                    <a:pt x="137" y="402"/>
                  </a:cubicBezTo>
                  <a:cubicBezTo>
                    <a:pt x="130" y="408"/>
                    <a:pt x="130" y="408"/>
                    <a:pt x="130" y="408"/>
                  </a:cubicBezTo>
                  <a:cubicBezTo>
                    <a:pt x="137" y="402"/>
                    <a:pt x="137" y="402"/>
                    <a:pt x="137" y="402"/>
                  </a:cubicBezTo>
                  <a:cubicBezTo>
                    <a:pt x="135" y="405"/>
                    <a:pt x="134" y="407"/>
                    <a:pt x="132" y="410"/>
                  </a:cubicBezTo>
                  <a:moveTo>
                    <a:pt x="139" y="404"/>
                  </a:moveTo>
                  <a:cubicBezTo>
                    <a:pt x="138" y="403"/>
                    <a:pt x="138" y="403"/>
                    <a:pt x="137" y="402"/>
                  </a:cubicBezTo>
                  <a:cubicBezTo>
                    <a:pt x="138" y="403"/>
                    <a:pt x="138" y="403"/>
                    <a:pt x="139" y="404"/>
                  </a:cubicBezTo>
                  <a:moveTo>
                    <a:pt x="146" y="398"/>
                  </a:moveTo>
                  <a:cubicBezTo>
                    <a:pt x="139" y="404"/>
                    <a:pt x="139" y="404"/>
                    <a:pt x="139" y="404"/>
                  </a:cubicBezTo>
                  <a:cubicBezTo>
                    <a:pt x="146" y="398"/>
                    <a:pt x="146" y="398"/>
                    <a:pt x="146" y="398"/>
                  </a:cubicBezTo>
                  <a:moveTo>
                    <a:pt x="146" y="398"/>
                  </a:moveTo>
                  <a:cubicBezTo>
                    <a:pt x="152" y="392"/>
                    <a:pt x="152" y="392"/>
                    <a:pt x="152" y="392"/>
                  </a:cubicBezTo>
                  <a:cubicBezTo>
                    <a:pt x="146" y="398"/>
                    <a:pt x="146" y="398"/>
                    <a:pt x="146" y="398"/>
                  </a:cubicBezTo>
                  <a:moveTo>
                    <a:pt x="150" y="402"/>
                  </a:moveTo>
                  <a:cubicBezTo>
                    <a:pt x="151" y="399"/>
                    <a:pt x="153" y="396"/>
                    <a:pt x="155" y="394"/>
                  </a:cubicBezTo>
                  <a:cubicBezTo>
                    <a:pt x="153" y="396"/>
                    <a:pt x="151" y="399"/>
                    <a:pt x="150" y="402"/>
                  </a:cubicBezTo>
                  <a:cubicBezTo>
                    <a:pt x="151" y="399"/>
                    <a:pt x="153" y="396"/>
                    <a:pt x="155" y="394"/>
                  </a:cubicBezTo>
                  <a:cubicBezTo>
                    <a:pt x="154" y="393"/>
                    <a:pt x="153" y="393"/>
                    <a:pt x="152" y="392"/>
                  </a:cubicBezTo>
                  <a:cubicBezTo>
                    <a:pt x="153" y="393"/>
                    <a:pt x="154" y="393"/>
                    <a:pt x="155" y="394"/>
                  </a:cubicBezTo>
                  <a:cubicBezTo>
                    <a:pt x="157" y="384"/>
                    <a:pt x="157" y="384"/>
                    <a:pt x="157" y="384"/>
                  </a:cubicBezTo>
                  <a:cubicBezTo>
                    <a:pt x="155" y="394"/>
                    <a:pt x="155" y="394"/>
                    <a:pt x="155" y="394"/>
                  </a:cubicBezTo>
                  <a:cubicBezTo>
                    <a:pt x="153" y="396"/>
                    <a:pt x="151" y="399"/>
                    <a:pt x="150" y="402"/>
                  </a:cubicBezTo>
                  <a:moveTo>
                    <a:pt x="130" y="353"/>
                  </a:moveTo>
                  <a:cubicBezTo>
                    <a:pt x="135" y="343"/>
                    <a:pt x="135" y="343"/>
                    <a:pt x="135" y="343"/>
                  </a:cubicBezTo>
                  <a:cubicBezTo>
                    <a:pt x="130" y="353"/>
                    <a:pt x="130" y="353"/>
                    <a:pt x="130" y="353"/>
                  </a:cubicBezTo>
                  <a:moveTo>
                    <a:pt x="131" y="353"/>
                  </a:moveTo>
                  <a:cubicBezTo>
                    <a:pt x="130" y="353"/>
                    <a:pt x="130" y="353"/>
                    <a:pt x="130" y="353"/>
                  </a:cubicBezTo>
                  <a:cubicBezTo>
                    <a:pt x="131" y="353"/>
                    <a:pt x="131" y="353"/>
                    <a:pt x="131" y="353"/>
                  </a:cubicBezTo>
                  <a:moveTo>
                    <a:pt x="132" y="352"/>
                  </a:moveTo>
                  <a:cubicBezTo>
                    <a:pt x="132" y="352"/>
                    <a:pt x="131" y="352"/>
                    <a:pt x="131" y="353"/>
                  </a:cubicBezTo>
                  <a:cubicBezTo>
                    <a:pt x="131" y="352"/>
                    <a:pt x="132" y="352"/>
                    <a:pt x="132" y="352"/>
                  </a:cubicBezTo>
                  <a:moveTo>
                    <a:pt x="133" y="351"/>
                  </a:moveTo>
                  <a:cubicBezTo>
                    <a:pt x="132" y="351"/>
                    <a:pt x="132" y="352"/>
                    <a:pt x="132" y="352"/>
                  </a:cubicBezTo>
                  <a:cubicBezTo>
                    <a:pt x="132" y="352"/>
                    <a:pt x="132" y="351"/>
                    <a:pt x="133" y="351"/>
                  </a:cubicBezTo>
                  <a:moveTo>
                    <a:pt x="133" y="351"/>
                  </a:moveTo>
                  <a:cubicBezTo>
                    <a:pt x="133" y="351"/>
                    <a:pt x="133" y="351"/>
                    <a:pt x="133" y="351"/>
                  </a:cubicBezTo>
                  <a:cubicBezTo>
                    <a:pt x="133" y="351"/>
                    <a:pt x="133" y="351"/>
                    <a:pt x="133" y="351"/>
                  </a:cubicBezTo>
                  <a:moveTo>
                    <a:pt x="134" y="350"/>
                  </a:moveTo>
                  <a:cubicBezTo>
                    <a:pt x="134" y="350"/>
                    <a:pt x="134" y="350"/>
                    <a:pt x="133" y="351"/>
                  </a:cubicBezTo>
                  <a:cubicBezTo>
                    <a:pt x="134" y="350"/>
                    <a:pt x="134" y="350"/>
                    <a:pt x="134" y="350"/>
                  </a:cubicBezTo>
                  <a:moveTo>
                    <a:pt x="135" y="349"/>
                  </a:moveTo>
                  <a:cubicBezTo>
                    <a:pt x="135" y="350"/>
                    <a:pt x="134" y="350"/>
                    <a:pt x="134" y="350"/>
                  </a:cubicBezTo>
                  <a:cubicBezTo>
                    <a:pt x="134" y="350"/>
                    <a:pt x="135" y="350"/>
                    <a:pt x="135" y="349"/>
                  </a:cubicBezTo>
                  <a:moveTo>
                    <a:pt x="135" y="349"/>
                  </a:moveTo>
                  <a:cubicBezTo>
                    <a:pt x="135" y="349"/>
                    <a:pt x="135" y="349"/>
                    <a:pt x="135" y="349"/>
                  </a:cubicBezTo>
                  <a:cubicBezTo>
                    <a:pt x="135" y="349"/>
                    <a:pt x="135" y="349"/>
                    <a:pt x="135" y="349"/>
                  </a:cubicBezTo>
                  <a:moveTo>
                    <a:pt x="136" y="348"/>
                  </a:moveTo>
                  <a:cubicBezTo>
                    <a:pt x="136" y="348"/>
                    <a:pt x="136" y="349"/>
                    <a:pt x="135" y="349"/>
                  </a:cubicBezTo>
                  <a:cubicBezTo>
                    <a:pt x="136" y="349"/>
                    <a:pt x="136" y="348"/>
                    <a:pt x="136" y="348"/>
                  </a:cubicBezTo>
                  <a:moveTo>
                    <a:pt x="137" y="347"/>
                  </a:moveTo>
                  <a:cubicBezTo>
                    <a:pt x="137" y="348"/>
                    <a:pt x="136" y="348"/>
                    <a:pt x="136" y="348"/>
                  </a:cubicBezTo>
                  <a:cubicBezTo>
                    <a:pt x="136" y="348"/>
                    <a:pt x="137" y="348"/>
                    <a:pt x="137" y="347"/>
                  </a:cubicBezTo>
                  <a:moveTo>
                    <a:pt x="138" y="347"/>
                  </a:moveTo>
                  <a:cubicBezTo>
                    <a:pt x="137" y="347"/>
                    <a:pt x="137" y="347"/>
                    <a:pt x="137" y="347"/>
                  </a:cubicBezTo>
                  <a:cubicBezTo>
                    <a:pt x="137" y="347"/>
                    <a:pt x="137" y="347"/>
                    <a:pt x="138" y="347"/>
                  </a:cubicBezTo>
                  <a:moveTo>
                    <a:pt x="138" y="346"/>
                  </a:moveTo>
                  <a:cubicBezTo>
                    <a:pt x="138" y="347"/>
                    <a:pt x="138" y="347"/>
                    <a:pt x="138" y="347"/>
                  </a:cubicBezTo>
                  <a:cubicBezTo>
                    <a:pt x="138" y="346"/>
                    <a:pt x="138" y="346"/>
                    <a:pt x="138" y="346"/>
                  </a:cubicBezTo>
                  <a:moveTo>
                    <a:pt x="139" y="346"/>
                  </a:moveTo>
                  <a:cubicBezTo>
                    <a:pt x="138" y="346"/>
                    <a:pt x="138" y="346"/>
                    <a:pt x="138" y="346"/>
                  </a:cubicBezTo>
                  <a:cubicBezTo>
                    <a:pt x="138" y="346"/>
                    <a:pt x="138" y="346"/>
                    <a:pt x="139" y="346"/>
                  </a:cubicBezTo>
                  <a:moveTo>
                    <a:pt x="139" y="345"/>
                  </a:moveTo>
                  <a:cubicBezTo>
                    <a:pt x="139" y="345"/>
                    <a:pt x="139" y="345"/>
                    <a:pt x="139" y="346"/>
                  </a:cubicBezTo>
                  <a:cubicBezTo>
                    <a:pt x="139" y="345"/>
                    <a:pt x="139" y="345"/>
                    <a:pt x="139" y="345"/>
                  </a:cubicBezTo>
                  <a:moveTo>
                    <a:pt x="140" y="345"/>
                  </a:moveTo>
                  <a:cubicBezTo>
                    <a:pt x="140" y="345"/>
                    <a:pt x="139" y="345"/>
                    <a:pt x="139" y="345"/>
                  </a:cubicBezTo>
                  <a:cubicBezTo>
                    <a:pt x="139" y="345"/>
                    <a:pt x="140" y="345"/>
                    <a:pt x="140" y="345"/>
                  </a:cubicBezTo>
                  <a:moveTo>
                    <a:pt x="140" y="344"/>
                  </a:moveTo>
                  <a:cubicBezTo>
                    <a:pt x="140" y="344"/>
                    <a:pt x="140" y="345"/>
                    <a:pt x="140" y="345"/>
                  </a:cubicBezTo>
                  <a:cubicBezTo>
                    <a:pt x="140" y="345"/>
                    <a:pt x="140" y="344"/>
                    <a:pt x="140" y="344"/>
                  </a:cubicBezTo>
                  <a:moveTo>
                    <a:pt x="141" y="343"/>
                  </a:moveTo>
                  <a:cubicBezTo>
                    <a:pt x="141" y="343"/>
                    <a:pt x="141" y="344"/>
                    <a:pt x="141" y="344"/>
                  </a:cubicBezTo>
                  <a:cubicBezTo>
                    <a:pt x="141" y="344"/>
                    <a:pt x="141" y="343"/>
                    <a:pt x="141" y="343"/>
                  </a:cubicBezTo>
                  <a:moveTo>
                    <a:pt x="141" y="343"/>
                  </a:moveTo>
                  <a:cubicBezTo>
                    <a:pt x="141" y="343"/>
                    <a:pt x="141" y="343"/>
                    <a:pt x="141" y="343"/>
                  </a:cubicBezTo>
                  <a:cubicBezTo>
                    <a:pt x="141" y="343"/>
                    <a:pt x="141" y="343"/>
                    <a:pt x="141" y="343"/>
                  </a:cubicBezTo>
                  <a:moveTo>
                    <a:pt x="142" y="343"/>
                  </a:moveTo>
                  <a:cubicBezTo>
                    <a:pt x="142" y="343"/>
                    <a:pt x="141" y="343"/>
                    <a:pt x="141" y="343"/>
                  </a:cubicBezTo>
                  <a:cubicBezTo>
                    <a:pt x="141" y="343"/>
                    <a:pt x="142" y="343"/>
                    <a:pt x="142" y="343"/>
                  </a:cubicBezTo>
                  <a:moveTo>
                    <a:pt x="142" y="342"/>
                  </a:moveTo>
                  <a:cubicBezTo>
                    <a:pt x="142" y="342"/>
                    <a:pt x="142" y="342"/>
                    <a:pt x="142" y="343"/>
                  </a:cubicBezTo>
                  <a:cubicBezTo>
                    <a:pt x="142" y="342"/>
                    <a:pt x="142" y="342"/>
                    <a:pt x="142" y="342"/>
                  </a:cubicBezTo>
                  <a:moveTo>
                    <a:pt x="143" y="342"/>
                  </a:moveTo>
                  <a:cubicBezTo>
                    <a:pt x="142" y="342"/>
                    <a:pt x="142" y="342"/>
                    <a:pt x="142" y="342"/>
                  </a:cubicBezTo>
                  <a:cubicBezTo>
                    <a:pt x="142" y="342"/>
                    <a:pt x="142" y="342"/>
                    <a:pt x="143" y="342"/>
                  </a:cubicBezTo>
                  <a:moveTo>
                    <a:pt x="143" y="341"/>
                  </a:moveTo>
                  <a:cubicBezTo>
                    <a:pt x="143" y="342"/>
                    <a:pt x="143" y="342"/>
                    <a:pt x="143" y="342"/>
                  </a:cubicBezTo>
                  <a:cubicBezTo>
                    <a:pt x="143" y="341"/>
                    <a:pt x="143" y="341"/>
                    <a:pt x="143" y="341"/>
                  </a:cubicBezTo>
                  <a:moveTo>
                    <a:pt x="143" y="341"/>
                  </a:moveTo>
                  <a:cubicBezTo>
                    <a:pt x="143" y="341"/>
                    <a:pt x="143" y="341"/>
                    <a:pt x="143" y="341"/>
                  </a:cubicBezTo>
                  <a:cubicBezTo>
                    <a:pt x="143" y="341"/>
                    <a:pt x="143" y="341"/>
                    <a:pt x="143" y="341"/>
                  </a:cubicBezTo>
                  <a:moveTo>
                    <a:pt x="144" y="340"/>
                  </a:moveTo>
                  <a:cubicBezTo>
                    <a:pt x="144" y="340"/>
                    <a:pt x="143" y="340"/>
                    <a:pt x="143" y="341"/>
                  </a:cubicBezTo>
                  <a:cubicBezTo>
                    <a:pt x="143" y="340"/>
                    <a:pt x="144" y="340"/>
                    <a:pt x="144" y="340"/>
                  </a:cubicBezTo>
                  <a:moveTo>
                    <a:pt x="144" y="340"/>
                  </a:moveTo>
                  <a:cubicBezTo>
                    <a:pt x="144" y="340"/>
                    <a:pt x="144" y="340"/>
                    <a:pt x="144" y="340"/>
                  </a:cubicBezTo>
                  <a:cubicBezTo>
                    <a:pt x="144" y="340"/>
                    <a:pt x="144" y="340"/>
                    <a:pt x="144" y="340"/>
                  </a:cubicBezTo>
                  <a:moveTo>
                    <a:pt x="145" y="339"/>
                  </a:moveTo>
                  <a:cubicBezTo>
                    <a:pt x="144" y="339"/>
                    <a:pt x="144" y="339"/>
                    <a:pt x="144" y="339"/>
                  </a:cubicBezTo>
                  <a:cubicBezTo>
                    <a:pt x="145" y="339"/>
                    <a:pt x="145" y="339"/>
                    <a:pt x="145" y="339"/>
                  </a:cubicBezTo>
                  <a:moveTo>
                    <a:pt x="145" y="338"/>
                  </a:moveTo>
                  <a:cubicBezTo>
                    <a:pt x="145" y="339"/>
                    <a:pt x="145" y="339"/>
                    <a:pt x="145" y="339"/>
                  </a:cubicBezTo>
                  <a:cubicBezTo>
                    <a:pt x="145" y="339"/>
                    <a:pt x="145" y="339"/>
                    <a:pt x="145" y="338"/>
                  </a:cubicBezTo>
                  <a:moveTo>
                    <a:pt x="145" y="338"/>
                  </a:moveTo>
                  <a:cubicBezTo>
                    <a:pt x="145" y="338"/>
                    <a:pt x="145" y="338"/>
                    <a:pt x="145" y="338"/>
                  </a:cubicBezTo>
                  <a:cubicBezTo>
                    <a:pt x="145" y="338"/>
                    <a:pt x="145" y="338"/>
                    <a:pt x="145" y="338"/>
                  </a:cubicBezTo>
                  <a:moveTo>
                    <a:pt x="146" y="337"/>
                  </a:moveTo>
                  <a:cubicBezTo>
                    <a:pt x="146" y="337"/>
                    <a:pt x="146" y="338"/>
                    <a:pt x="145" y="338"/>
                  </a:cubicBezTo>
                  <a:cubicBezTo>
                    <a:pt x="146" y="338"/>
                    <a:pt x="146" y="338"/>
                    <a:pt x="146" y="338"/>
                  </a:cubicBezTo>
                  <a:moveTo>
                    <a:pt x="146" y="337"/>
                  </a:moveTo>
                  <a:cubicBezTo>
                    <a:pt x="146" y="337"/>
                    <a:pt x="146" y="337"/>
                    <a:pt x="146" y="337"/>
                  </a:cubicBezTo>
                  <a:cubicBezTo>
                    <a:pt x="146" y="337"/>
                    <a:pt x="146" y="337"/>
                    <a:pt x="146" y="337"/>
                  </a:cubicBezTo>
                  <a:moveTo>
                    <a:pt x="146" y="337"/>
                  </a:moveTo>
                  <a:cubicBezTo>
                    <a:pt x="146" y="337"/>
                    <a:pt x="146" y="337"/>
                    <a:pt x="146" y="337"/>
                  </a:cubicBezTo>
                  <a:cubicBezTo>
                    <a:pt x="146" y="337"/>
                    <a:pt x="146" y="337"/>
                    <a:pt x="146" y="337"/>
                  </a:cubicBezTo>
                  <a:moveTo>
                    <a:pt x="146" y="336"/>
                  </a:moveTo>
                  <a:cubicBezTo>
                    <a:pt x="146" y="336"/>
                    <a:pt x="146" y="337"/>
                    <a:pt x="146" y="337"/>
                  </a:cubicBezTo>
                  <a:cubicBezTo>
                    <a:pt x="146" y="337"/>
                    <a:pt x="146" y="337"/>
                    <a:pt x="146" y="337"/>
                  </a:cubicBezTo>
                  <a:moveTo>
                    <a:pt x="146" y="336"/>
                  </a:moveTo>
                  <a:cubicBezTo>
                    <a:pt x="147" y="336"/>
                    <a:pt x="147" y="336"/>
                    <a:pt x="147" y="336"/>
                  </a:cubicBezTo>
                  <a:cubicBezTo>
                    <a:pt x="147" y="336"/>
                    <a:pt x="147" y="336"/>
                    <a:pt x="147" y="336"/>
                  </a:cubicBezTo>
                  <a:moveTo>
                    <a:pt x="157" y="384"/>
                  </a:moveTo>
                  <a:cubicBezTo>
                    <a:pt x="169" y="370"/>
                    <a:pt x="169" y="370"/>
                    <a:pt x="169" y="370"/>
                  </a:cubicBezTo>
                  <a:cubicBezTo>
                    <a:pt x="157" y="384"/>
                    <a:pt x="157" y="384"/>
                    <a:pt x="157" y="384"/>
                  </a:cubicBezTo>
                  <a:moveTo>
                    <a:pt x="174" y="374"/>
                  </a:moveTo>
                  <a:cubicBezTo>
                    <a:pt x="175" y="371"/>
                    <a:pt x="177" y="369"/>
                    <a:pt x="179" y="366"/>
                  </a:cubicBezTo>
                  <a:cubicBezTo>
                    <a:pt x="171" y="372"/>
                    <a:pt x="171" y="372"/>
                    <a:pt x="171" y="372"/>
                  </a:cubicBezTo>
                  <a:cubicBezTo>
                    <a:pt x="179" y="366"/>
                    <a:pt x="179" y="366"/>
                    <a:pt x="179" y="366"/>
                  </a:cubicBezTo>
                  <a:cubicBezTo>
                    <a:pt x="177" y="369"/>
                    <a:pt x="175" y="371"/>
                    <a:pt x="174" y="374"/>
                  </a:cubicBezTo>
                  <a:moveTo>
                    <a:pt x="179" y="366"/>
                  </a:moveTo>
                  <a:cubicBezTo>
                    <a:pt x="181" y="362"/>
                    <a:pt x="184" y="358"/>
                    <a:pt x="187" y="353"/>
                  </a:cubicBezTo>
                  <a:cubicBezTo>
                    <a:pt x="184" y="358"/>
                    <a:pt x="181" y="362"/>
                    <a:pt x="179" y="366"/>
                  </a:cubicBezTo>
                  <a:moveTo>
                    <a:pt x="187" y="353"/>
                  </a:moveTo>
                  <a:cubicBezTo>
                    <a:pt x="169" y="370"/>
                    <a:pt x="169" y="370"/>
                    <a:pt x="169" y="370"/>
                  </a:cubicBezTo>
                  <a:cubicBezTo>
                    <a:pt x="187" y="353"/>
                    <a:pt x="187" y="353"/>
                    <a:pt x="187" y="353"/>
                  </a:cubicBezTo>
                  <a:moveTo>
                    <a:pt x="138" y="363"/>
                  </a:moveTo>
                  <a:cubicBezTo>
                    <a:pt x="140" y="361"/>
                    <a:pt x="141" y="358"/>
                    <a:pt x="143" y="356"/>
                  </a:cubicBezTo>
                  <a:cubicBezTo>
                    <a:pt x="141" y="358"/>
                    <a:pt x="140" y="361"/>
                    <a:pt x="138" y="363"/>
                  </a:cubicBezTo>
                  <a:moveTo>
                    <a:pt x="138" y="363"/>
                  </a:moveTo>
                  <a:cubicBezTo>
                    <a:pt x="140" y="361"/>
                    <a:pt x="141" y="358"/>
                    <a:pt x="143" y="356"/>
                  </a:cubicBezTo>
                  <a:cubicBezTo>
                    <a:pt x="141" y="358"/>
                    <a:pt x="140" y="361"/>
                    <a:pt x="138" y="363"/>
                  </a:cubicBezTo>
                  <a:moveTo>
                    <a:pt x="142" y="369"/>
                  </a:moveTo>
                  <a:cubicBezTo>
                    <a:pt x="141" y="367"/>
                    <a:pt x="140" y="365"/>
                    <a:pt x="138" y="363"/>
                  </a:cubicBezTo>
                  <a:cubicBezTo>
                    <a:pt x="140" y="365"/>
                    <a:pt x="141" y="367"/>
                    <a:pt x="142" y="369"/>
                  </a:cubicBezTo>
                  <a:cubicBezTo>
                    <a:pt x="141" y="367"/>
                    <a:pt x="140" y="365"/>
                    <a:pt x="138" y="363"/>
                  </a:cubicBezTo>
                  <a:cubicBezTo>
                    <a:pt x="140" y="365"/>
                    <a:pt x="141" y="367"/>
                    <a:pt x="142" y="369"/>
                  </a:cubicBezTo>
                  <a:moveTo>
                    <a:pt x="146" y="373"/>
                  </a:moveTo>
                  <a:cubicBezTo>
                    <a:pt x="145" y="372"/>
                    <a:pt x="143" y="370"/>
                    <a:pt x="142" y="369"/>
                  </a:cubicBezTo>
                  <a:cubicBezTo>
                    <a:pt x="143" y="370"/>
                    <a:pt x="145" y="372"/>
                    <a:pt x="146" y="373"/>
                  </a:cubicBezTo>
                  <a:moveTo>
                    <a:pt x="157" y="360"/>
                  </a:moveTo>
                  <a:cubicBezTo>
                    <a:pt x="146" y="373"/>
                    <a:pt x="146" y="373"/>
                    <a:pt x="146" y="373"/>
                  </a:cubicBezTo>
                  <a:cubicBezTo>
                    <a:pt x="157" y="360"/>
                    <a:pt x="157" y="360"/>
                    <a:pt x="157" y="360"/>
                  </a:cubicBezTo>
                  <a:moveTo>
                    <a:pt x="157" y="360"/>
                  </a:moveTo>
                  <a:cubicBezTo>
                    <a:pt x="157" y="360"/>
                    <a:pt x="157" y="360"/>
                    <a:pt x="157" y="360"/>
                  </a:cubicBezTo>
                  <a:cubicBezTo>
                    <a:pt x="157" y="360"/>
                    <a:pt x="157" y="360"/>
                    <a:pt x="157" y="360"/>
                  </a:cubicBezTo>
                  <a:moveTo>
                    <a:pt x="157" y="360"/>
                  </a:moveTo>
                  <a:cubicBezTo>
                    <a:pt x="157" y="360"/>
                    <a:pt x="157" y="360"/>
                    <a:pt x="157" y="360"/>
                  </a:cubicBezTo>
                  <a:cubicBezTo>
                    <a:pt x="157" y="360"/>
                    <a:pt x="157" y="360"/>
                    <a:pt x="157" y="360"/>
                  </a:cubicBezTo>
                  <a:moveTo>
                    <a:pt x="157" y="360"/>
                  </a:moveTo>
                  <a:cubicBezTo>
                    <a:pt x="157" y="360"/>
                    <a:pt x="157" y="360"/>
                    <a:pt x="157" y="360"/>
                  </a:cubicBezTo>
                  <a:cubicBezTo>
                    <a:pt x="157" y="360"/>
                    <a:pt x="157" y="360"/>
                    <a:pt x="157" y="360"/>
                  </a:cubicBezTo>
                  <a:moveTo>
                    <a:pt x="158" y="360"/>
                  </a:moveTo>
                  <a:cubicBezTo>
                    <a:pt x="157" y="360"/>
                    <a:pt x="157" y="360"/>
                    <a:pt x="157"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1"/>
                    <a:pt x="158" y="361"/>
                    <a:pt x="158" y="361"/>
                  </a:cubicBezTo>
                  <a:cubicBezTo>
                    <a:pt x="158" y="361"/>
                    <a:pt x="158" y="361"/>
                    <a:pt x="158" y="360"/>
                  </a:cubicBezTo>
                  <a:moveTo>
                    <a:pt x="158" y="361"/>
                  </a:moveTo>
                  <a:cubicBezTo>
                    <a:pt x="158" y="361"/>
                    <a:pt x="158" y="361"/>
                    <a:pt x="158" y="361"/>
                  </a:cubicBezTo>
                  <a:cubicBezTo>
                    <a:pt x="158" y="361"/>
                    <a:pt x="158" y="361"/>
                    <a:pt x="158" y="361"/>
                  </a:cubicBezTo>
                  <a:moveTo>
                    <a:pt x="158" y="361"/>
                  </a:moveTo>
                  <a:cubicBezTo>
                    <a:pt x="158" y="361"/>
                    <a:pt x="158" y="361"/>
                    <a:pt x="158" y="361"/>
                  </a:cubicBezTo>
                  <a:cubicBezTo>
                    <a:pt x="158" y="361"/>
                    <a:pt x="158" y="361"/>
                    <a:pt x="158" y="361"/>
                  </a:cubicBezTo>
                  <a:moveTo>
                    <a:pt x="158" y="361"/>
                  </a:moveTo>
                  <a:cubicBezTo>
                    <a:pt x="158" y="361"/>
                    <a:pt x="158" y="361"/>
                    <a:pt x="158" y="361"/>
                  </a:cubicBezTo>
                  <a:cubicBezTo>
                    <a:pt x="158" y="361"/>
                    <a:pt x="158" y="361"/>
                    <a:pt x="158" y="361"/>
                  </a:cubicBezTo>
                  <a:moveTo>
                    <a:pt x="158" y="361"/>
                  </a:moveTo>
                  <a:cubicBezTo>
                    <a:pt x="158" y="361"/>
                    <a:pt x="158" y="361"/>
                    <a:pt x="158" y="361"/>
                  </a:cubicBezTo>
                  <a:cubicBezTo>
                    <a:pt x="158" y="361"/>
                    <a:pt x="158" y="361"/>
                    <a:pt x="158" y="361"/>
                  </a:cubicBezTo>
                  <a:moveTo>
                    <a:pt x="158" y="361"/>
                  </a:moveTo>
                  <a:cubicBezTo>
                    <a:pt x="159" y="361"/>
                    <a:pt x="159" y="361"/>
                    <a:pt x="159" y="361"/>
                  </a:cubicBezTo>
                  <a:cubicBezTo>
                    <a:pt x="159" y="361"/>
                    <a:pt x="159" y="361"/>
                    <a:pt x="158" y="361"/>
                  </a:cubicBezTo>
                  <a:moveTo>
                    <a:pt x="159" y="361"/>
                  </a:moveTo>
                  <a:cubicBezTo>
                    <a:pt x="159" y="361"/>
                    <a:pt x="159" y="361"/>
                    <a:pt x="159" y="361"/>
                  </a:cubicBezTo>
                  <a:cubicBezTo>
                    <a:pt x="159" y="361"/>
                    <a:pt x="159" y="361"/>
                    <a:pt x="159" y="361"/>
                  </a:cubicBezTo>
                  <a:moveTo>
                    <a:pt x="159" y="361"/>
                  </a:moveTo>
                  <a:cubicBezTo>
                    <a:pt x="159" y="362"/>
                    <a:pt x="159" y="362"/>
                    <a:pt x="159" y="362"/>
                  </a:cubicBezTo>
                  <a:cubicBezTo>
                    <a:pt x="159" y="361"/>
                    <a:pt x="159" y="361"/>
                    <a:pt x="159" y="361"/>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60" y="362"/>
                    <a:pt x="160" y="362"/>
                    <a:pt x="160" y="362"/>
                  </a:cubicBezTo>
                  <a:cubicBezTo>
                    <a:pt x="160" y="362"/>
                    <a:pt x="160" y="362"/>
                    <a:pt x="159" y="362"/>
                  </a:cubicBezTo>
                  <a:moveTo>
                    <a:pt x="160" y="362"/>
                  </a:moveTo>
                  <a:cubicBezTo>
                    <a:pt x="160" y="362"/>
                    <a:pt x="160" y="362"/>
                    <a:pt x="160" y="362"/>
                  </a:cubicBezTo>
                  <a:cubicBezTo>
                    <a:pt x="160" y="362"/>
                    <a:pt x="160" y="362"/>
                    <a:pt x="160" y="362"/>
                  </a:cubicBezTo>
                  <a:moveTo>
                    <a:pt x="160" y="363"/>
                  </a:moveTo>
                  <a:cubicBezTo>
                    <a:pt x="160" y="363"/>
                    <a:pt x="160" y="363"/>
                    <a:pt x="160" y="363"/>
                  </a:cubicBezTo>
                  <a:cubicBezTo>
                    <a:pt x="160" y="363"/>
                    <a:pt x="160" y="363"/>
                    <a:pt x="160" y="363"/>
                  </a:cubicBezTo>
                  <a:moveTo>
                    <a:pt x="160" y="363"/>
                  </a:moveTo>
                  <a:cubicBezTo>
                    <a:pt x="160" y="363"/>
                    <a:pt x="160" y="363"/>
                    <a:pt x="160" y="363"/>
                  </a:cubicBezTo>
                  <a:cubicBezTo>
                    <a:pt x="160" y="363"/>
                    <a:pt x="160" y="363"/>
                    <a:pt x="160" y="363"/>
                  </a:cubicBezTo>
                  <a:moveTo>
                    <a:pt x="160" y="363"/>
                  </a:moveTo>
                  <a:cubicBezTo>
                    <a:pt x="161" y="363"/>
                    <a:pt x="161" y="363"/>
                    <a:pt x="161" y="363"/>
                  </a:cubicBezTo>
                  <a:cubicBezTo>
                    <a:pt x="160" y="363"/>
                    <a:pt x="160" y="363"/>
                    <a:pt x="160"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4"/>
                  </a:moveTo>
                  <a:cubicBezTo>
                    <a:pt x="161" y="363"/>
                    <a:pt x="161" y="363"/>
                    <a:pt x="161" y="363"/>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5"/>
                    <a:pt x="161" y="365"/>
                    <a:pt x="161" y="365"/>
                  </a:cubicBezTo>
                  <a:cubicBezTo>
                    <a:pt x="161" y="364"/>
                    <a:pt x="161" y="364"/>
                    <a:pt x="161" y="364"/>
                  </a:cubicBezTo>
                  <a:moveTo>
                    <a:pt x="162" y="365"/>
                  </a:moveTo>
                  <a:cubicBezTo>
                    <a:pt x="161" y="365"/>
                    <a:pt x="161" y="365"/>
                    <a:pt x="161"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3" y="365"/>
                  </a:moveTo>
                  <a:cubicBezTo>
                    <a:pt x="162" y="365"/>
                    <a:pt x="162" y="365"/>
                    <a:pt x="162"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6"/>
                    <a:pt x="163" y="366"/>
                    <a:pt x="163" y="366"/>
                  </a:cubicBezTo>
                  <a:cubicBezTo>
                    <a:pt x="163" y="365"/>
                    <a:pt x="163" y="365"/>
                    <a:pt x="163" y="365"/>
                  </a:cubicBezTo>
                  <a:moveTo>
                    <a:pt x="163" y="366"/>
                  </a:moveTo>
                  <a:cubicBezTo>
                    <a:pt x="163" y="366"/>
                    <a:pt x="163" y="366"/>
                    <a:pt x="163" y="366"/>
                  </a:cubicBezTo>
                  <a:cubicBezTo>
                    <a:pt x="163" y="366"/>
                    <a:pt x="163" y="366"/>
                    <a:pt x="163" y="366"/>
                  </a:cubicBezTo>
                  <a:moveTo>
                    <a:pt x="163" y="366"/>
                  </a:moveTo>
                  <a:cubicBezTo>
                    <a:pt x="163" y="366"/>
                    <a:pt x="163" y="366"/>
                    <a:pt x="163" y="366"/>
                  </a:cubicBezTo>
                  <a:cubicBezTo>
                    <a:pt x="163" y="366"/>
                    <a:pt x="163" y="366"/>
                    <a:pt x="163" y="366"/>
                  </a:cubicBezTo>
                  <a:moveTo>
                    <a:pt x="163" y="366"/>
                  </a:moveTo>
                  <a:cubicBezTo>
                    <a:pt x="163" y="366"/>
                    <a:pt x="163" y="366"/>
                    <a:pt x="163" y="366"/>
                  </a:cubicBezTo>
                  <a:cubicBezTo>
                    <a:pt x="163" y="366"/>
                    <a:pt x="163" y="366"/>
                    <a:pt x="163" y="366"/>
                  </a:cubicBezTo>
                  <a:moveTo>
                    <a:pt x="163" y="366"/>
                  </a:moveTo>
                  <a:cubicBezTo>
                    <a:pt x="163" y="366"/>
                    <a:pt x="163" y="366"/>
                    <a:pt x="163" y="366"/>
                  </a:cubicBezTo>
                  <a:cubicBezTo>
                    <a:pt x="163" y="366"/>
                    <a:pt x="163" y="366"/>
                    <a:pt x="163" y="366"/>
                  </a:cubicBezTo>
                  <a:moveTo>
                    <a:pt x="163" y="366"/>
                  </a:moveTo>
                  <a:cubicBezTo>
                    <a:pt x="163" y="366"/>
                    <a:pt x="163" y="366"/>
                    <a:pt x="163" y="366"/>
                  </a:cubicBezTo>
                  <a:cubicBezTo>
                    <a:pt x="163" y="366"/>
                    <a:pt x="163" y="366"/>
                    <a:pt x="163" y="366"/>
                  </a:cubicBezTo>
                  <a:moveTo>
                    <a:pt x="177" y="352"/>
                  </a:moveTo>
                  <a:cubicBezTo>
                    <a:pt x="165" y="367"/>
                    <a:pt x="165" y="367"/>
                    <a:pt x="163" y="366"/>
                  </a:cubicBezTo>
                  <a:cubicBezTo>
                    <a:pt x="163" y="366"/>
                    <a:pt x="163" y="366"/>
                    <a:pt x="163" y="366"/>
                  </a:cubicBezTo>
                  <a:cubicBezTo>
                    <a:pt x="163" y="366"/>
                    <a:pt x="163" y="366"/>
                    <a:pt x="163" y="366"/>
                  </a:cubicBezTo>
                  <a:cubicBezTo>
                    <a:pt x="164" y="366"/>
                    <a:pt x="165" y="366"/>
                    <a:pt x="168" y="363"/>
                  </a:cubicBezTo>
                  <a:cubicBezTo>
                    <a:pt x="170" y="362"/>
                    <a:pt x="171" y="359"/>
                    <a:pt x="173" y="357"/>
                  </a:cubicBezTo>
                  <a:cubicBezTo>
                    <a:pt x="176" y="353"/>
                    <a:pt x="179" y="349"/>
                    <a:pt x="182" y="345"/>
                  </a:cubicBezTo>
                  <a:cubicBezTo>
                    <a:pt x="181" y="347"/>
                    <a:pt x="179" y="350"/>
                    <a:pt x="177" y="352"/>
                  </a:cubicBezTo>
                  <a:moveTo>
                    <a:pt x="197" y="263"/>
                  </a:moveTo>
                  <a:cubicBezTo>
                    <a:pt x="196" y="265"/>
                    <a:pt x="196" y="265"/>
                    <a:pt x="196" y="265"/>
                  </a:cubicBezTo>
                  <a:cubicBezTo>
                    <a:pt x="196" y="265"/>
                    <a:pt x="196" y="264"/>
                    <a:pt x="197" y="263"/>
                  </a:cubicBezTo>
                  <a:cubicBezTo>
                    <a:pt x="197" y="263"/>
                    <a:pt x="197" y="263"/>
                    <a:pt x="197" y="263"/>
                  </a:cubicBezTo>
                  <a:moveTo>
                    <a:pt x="196" y="265"/>
                  </a:moveTo>
                  <a:cubicBezTo>
                    <a:pt x="196" y="264"/>
                    <a:pt x="196" y="264"/>
                    <a:pt x="197" y="263"/>
                  </a:cubicBezTo>
                  <a:cubicBezTo>
                    <a:pt x="197" y="263"/>
                    <a:pt x="196" y="264"/>
                    <a:pt x="196" y="265"/>
                  </a:cubicBezTo>
                  <a:cubicBezTo>
                    <a:pt x="196" y="265"/>
                    <a:pt x="196" y="265"/>
                    <a:pt x="196" y="265"/>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2"/>
                    <a:pt x="199" y="262"/>
                    <a:pt x="199" y="262"/>
                  </a:cubicBezTo>
                  <a:cubicBezTo>
                    <a:pt x="199" y="262"/>
                    <a:pt x="199" y="262"/>
                    <a:pt x="199" y="261"/>
                  </a:cubicBezTo>
                  <a:moveTo>
                    <a:pt x="199" y="262"/>
                  </a:moveTo>
                  <a:cubicBezTo>
                    <a:pt x="199" y="262"/>
                    <a:pt x="199" y="262"/>
                    <a:pt x="199" y="262"/>
                  </a:cubicBezTo>
                  <a:cubicBezTo>
                    <a:pt x="199" y="262"/>
                    <a:pt x="199" y="262"/>
                    <a:pt x="199" y="262"/>
                  </a:cubicBezTo>
                  <a:moveTo>
                    <a:pt x="199" y="262"/>
                  </a:moveTo>
                  <a:cubicBezTo>
                    <a:pt x="199" y="262"/>
                    <a:pt x="199" y="262"/>
                    <a:pt x="199" y="262"/>
                  </a:cubicBezTo>
                  <a:cubicBezTo>
                    <a:pt x="199" y="262"/>
                    <a:pt x="199" y="262"/>
                    <a:pt x="199" y="262"/>
                  </a:cubicBezTo>
                  <a:moveTo>
                    <a:pt x="199" y="262"/>
                  </a:moveTo>
                  <a:cubicBezTo>
                    <a:pt x="199" y="262"/>
                    <a:pt x="199" y="262"/>
                    <a:pt x="199" y="262"/>
                  </a:cubicBezTo>
                  <a:cubicBezTo>
                    <a:pt x="199" y="262"/>
                    <a:pt x="199" y="262"/>
                    <a:pt x="198" y="263"/>
                  </a:cubicBezTo>
                  <a:cubicBezTo>
                    <a:pt x="199" y="262"/>
                    <a:pt x="199" y="262"/>
                    <a:pt x="199" y="262"/>
                  </a:cubicBezTo>
                  <a:moveTo>
                    <a:pt x="152" y="328"/>
                  </a:moveTo>
                  <a:cubicBezTo>
                    <a:pt x="151" y="329"/>
                    <a:pt x="151" y="329"/>
                    <a:pt x="151" y="329"/>
                  </a:cubicBezTo>
                  <a:cubicBezTo>
                    <a:pt x="152" y="329"/>
                    <a:pt x="152" y="328"/>
                    <a:pt x="152" y="328"/>
                  </a:cubicBezTo>
                  <a:moveTo>
                    <a:pt x="137" y="346"/>
                  </a:moveTo>
                  <a:cubicBezTo>
                    <a:pt x="137" y="345"/>
                    <a:pt x="136" y="344"/>
                    <a:pt x="135" y="343"/>
                  </a:cubicBezTo>
                  <a:cubicBezTo>
                    <a:pt x="163" y="308"/>
                    <a:pt x="163" y="308"/>
                    <a:pt x="163" y="308"/>
                  </a:cubicBezTo>
                  <a:cubicBezTo>
                    <a:pt x="173" y="291"/>
                    <a:pt x="173" y="291"/>
                    <a:pt x="173" y="291"/>
                  </a:cubicBezTo>
                  <a:cubicBezTo>
                    <a:pt x="163" y="308"/>
                    <a:pt x="163" y="308"/>
                    <a:pt x="163" y="308"/>
                  </a:cubicBezTo>
                  <a:cubicBezTo>
                    <a:pt x="159" y="318"/>
                    <a:pt x="159" y="318"/>
                    <a:pt x="159" y="318"/>
                  </a:cubicBezTo>
                  <a:cubicBezTo>
                    <a:pt x="137" y="346"/>
                    <a:pt x="137" y="346"/>
                    <a:pt x="137" y="346"/>
                  </a:cubicBezTo>
                  <a:moveTo>
                    <a:pt x="153" y="327"/>
                  </a:moveTo>
                  <a:cubicBezTo>
                    <a:pt x="153" y="327"/>
                    <a:pt x="152" y="328"/>
                    <a:pt x="152" y="328"/>
                  </a:cubicBezTo>
                  <a:cubicBezTo>
                    <a:pt x="152" y="328"/>
                    <a:pt x="153" y="327"/>
                    <a:pt x="153" y="327"/>
                  </a:cubicBezTo>
                  <a:moveTo>
                    <a:pt x="153" y="327"/>
                  </a:moveTo>
                  <a:cubicBezTo>
                    <a:pt x="153" y="327"/>
                    <a:pt x="154" y="326"/>
                    <a:pt x="154" y="326"/>
                  </a:cubicBezTo>
                  <a:cubicBezTo>
                    <a:pt x="154" y="326"/>
                    <a:pt x="153" y="327"/>
                    <a:pt x="153" y="327"/>
                  </a:cubicBezTo>
                  <a:moveTo>
                    <a:pt x="154" y="326"/>
                  </a:moveTo>
                  <a:cubicBezTo>
                    <a:pt x="155" y="326"/>
                    <a:pt x="155" y="325"/>
                    <a:pt x="155" y="325"/>
                  </a:cubicBezTo>
                  <a:cubicBezTo>
                    <a:pt x="155" y="325"/>
                    <a:pt x="155" y="326"/>
                    <a:pt x="154" y="326"/>
                  </a:cubicBezTo>
                  <a:moveTo>
                    <a:pt x="155" y="325"/>
                  </a:moveTo>
                  <a:cubicBezTo>
                    <a:pt x="156" y="325"/>
                    <a:pt x="156" y="325"/>
                    <a:pt x="157" y="325"/>
                  </a:cubicBezTo>
                  <a:cubicBezTo>
                    <a:pt x="156" y="325"/>
                    <a:pt x="156" y="325"/>
                    <a:pt x="155" y="325"/>
                  </a:cubicBezTo>
                  <a:moveTo>
                    <a:pt x="173" y="291"/>
                  </a:moveTo>
                  <a:cubicBezTo>
                    <a:pt x="172" y="290"/>
                    <a:pt x="172" y="288"/>
                    <a:pt x="171" y="286"/>
                  </a:cubicBezTo>
                  <a:cubicBezTo>
                    <a:pt x="165" y="285"/>
                    <a:pt x="165" y="285"/>
                    <a:pt x="165" y="285"/>
                  </a:cubicBezTo>
                  <a:cubicBezTo>
                    <a:pt x="171" y="286"/>
                    <a:pt x="171" y="286"/>
                    <a:pt x="171" y="286"/>
                  </a:cubicBezTo>
                  <a:cubicBezTo>
                    <a:pt x="171" y="284"/>
                    <a:pt x="170" y="283"/>
                    <a:pt x="170" y="283"/>
                  </a:cubicBezTo>
                  <a:cubicBezTo>
                    <a:pt x="182" y="270"/>
                    <a:pt x="182" y="270"/>
                    <a:pt x="182" y="270"/>
                  </a:cubicBezTo>
                  <a:cubicBezTo>
                    <a:pt x="182" y="271"/>
                    <a:pt x="182" y="271"/>
                    <a:pt x="183" y="272"/>
                  </a:cubicBezTo>
                  <a:cubicBezTo>
                    <a:pt x="189" y="267"/>
                    <a:pt x="189" y="267"/>
                    <a:pt x="189" y="267"/>
                  </a:cubicBezTo>
                  <a:cubicBezTo>
                    <a:pt x="183" y="272"/>
                    <a:pt x="183" y="272"/>
                    <a:pt x="183" y="272"/>
                  </a:cubicBezTo>
                  <a:cubicBezTo>
                    <a:pt x="189" y="267"/>
                    <a:pt x="189" y="267"/>
                    <a:pt x="189" y="267"/>
                  </a:cubicBezTo>
                  <a:cubicBezTo>
                    <a:pt x="201" y="251"/>
                    <a:pt x="201" y="251"/>
                    <a:pt x="201" y="251"/>
                  </a:cubicBezTo>
                  <a:cubicBezTo>
                    <a:pt x="189" y="267"/>
                    <a:pt x="189" y="267"/>
                    <a:pt x="189" y="267"/>
                  </a:cubicBezTo>
                  <a:cubicBezTo>
                    <a:pt x="190" y="269"/>
                    <a:pt x="191" y="271"/>
                    <a:pt x="192" y="273"/>
                  </a:cubicBezTo>
                  <a:cubicBezTo>
                    <a:pt x="178" y="298"/>
                    <a:pt x="178" y="298"/>
                    <a:pt x="178" y="298"/>
                  </a:cubicBezTo>
                  <a:cubicBezTo>
                    <a:pt x="173" y="291"/>
                    <a:pt x="173" y="291"/>
                    <a:pt x="173" y="291"/>
                  </a:cubicBezTo>
                  <a:moveTo>
                    <a:pt x="158" y="324"/>
                  </a:moveTo>
                  <a:cubicBezTo>
                    <a:pt x="158" y="324"/>
                    <a:pt x="157" y="325"/>
                    <a:pt x="157" y="325"/>
                  </a:cubicBezTo>
                  <a:cubicBezTo>
                    <a:pt x="157" y="325"/>
                    <a:pt x="158" y="324"/>
                    <a:pt x="158" y="324"/>
                  </a:cubicBezTo>
                  <a:moveTo>
                    <a:pt x="160" y="324"/>
                  </a:moveTo>
                  <a:cubicBezTo>
                    <a:pt x="160" y="324"/>
                    <a:pt x="159" y="324"/>
                    <a:pt x="158" y="324"/>
                  </a:cubicBezTo>
                  <a:cubicBezTo>
                    <a:pt x="159" y="324"/>
                    <a:pt x="160" y="324"/>
                    <a:pt x="160" y="324"/>
                  </a:cubicBezTo>
                  <a:moveTo>
                    <a:pt x="163" y="324"/>
                  </a:moveTo>
                  <a:cubicBezTo>
                    <a:pt x="160" y="324"/>
                    <a:pt x="160" y="324"/>
                    <a:pt x="160" y="324"/>
                  </a:cubicBezTo>
                  <a:cubicBezTo>
                    <a:pt x="161" y="324"/>
                    <a:pt x="162" y="324"/>
                    <a:pt x="163" y="324"/>
                  </a:cubicBezTo>
                  <a:moveTo>
                    <a:pt x="153" y="341"/>
                  </a:moveTo>
                  <a:cubicBezTo>
                    <a:pt x="163" y="324"/>
                    <a:pt x="163" y="324"/>
                    <a:pt x="163" y="324"/>
                  </a:cubicBezTo>
                  <a:cubicBezTo>
                    <a:pt x="160" y="329"/>
                    <a:pt x="156" y="335"/>
                    <a:pt x="153" y="341"/>
                  </a:cubicBezTo>
                  <a:moveTo>
                    <a:pt x="155" y="345"/>
                  </a:moveTo>
                  <a:cubicBezTo>
                    <a:pt x="171" y="334"/>
                    <a:pt x="171" y="334"/>
                    <a:pt x="171" y="334"/>
                  </a:cubicBezTo>
                  <a:cubicBezTo>
                    <a:pt x="170" y="333"/>
                    <a:pt x="169" y="332"/>
                    <a:pt x="168" y="331"/>
                  </a:cubicBezTo>
                  <a:cubicBezTo>
                    <a:pt x="155" y="343"/>
                    <a:pt x="155" y="343"/>
                    <a:pt x="155" y="343"/>
                  </a:cubicBezTo>
                  <a:cubicBezTo>
                    <a:pt x="154" y="342"/>
                    <a:pt x="154" y="341"/>
                    <a:pt x="153" y="341"/>
                  </a:cubicBezTo>
                  <a:cubicBezTo>
                    <a:pt x="158" y="333"/>
                    <a:pt x="164" y="325"/>
                    <a:pt x="169" y="318"/>
                  </a:cubicBezTo>
                  <a:cubicBezTo>
                    <a:pt x="168" y="317"/>
                    <a:pt x="168" y="316"/>
                    <a:pt x="167" y="314"/>
                  </a:cubicBezTo>
                  <a:cubicBezTo>
                    <a:pt x="159" y="318"/>
                    <a:pt x="159" y="318"/>
                    <a:pt x="159" y="318"/>
                  </a:cubicBezTo>
                  <a:cubicBezTo>
                    <a:pt x="167" y="314"/>
                    <a:pt x="167" y="314"/>
                    <a:pt x="167" y="314"/>
                  </a:cubicBezTo>
                  <a:cubicBezTo>
                    <a:pt x="175" y="311"/>
                    <a:pt x="175" y="311"/>
                    <a:pt x="175" y="311"/>
                  </a:cubicBezTo>
                  <a:cubicBezTo>
                    <a:pt x="180" y="318"/>
                    <a:pt x="180" y="318"/>
                    <a:pt x="180" y="318"/>
                  </a:cubicBezTo>
                  <a:cubicBezTo>
                    <a:pt x="171" y="334"/>
                    <a:pt x="171" y="334"/>
                    <a:pt x="171" y="334"/>
                  </a:cubicBezTo>
                  <a:cubicBezTo>
                    <a:pt x="155" y="345"/>
                    <a:pt x="155" y="345"/>
                    <a:pt x="155" y="345"/>
                  </a:cubicBezTo>
                  <a:moveTo>
                    <a:pt x="216" y="207"/>
                  </a:moveTo>
                  <a:cubicBezTo>
                    <a:pt x="217" y="207"/>
                    <a:pt x="217" y="207"/>
                    <a:pt x="217" y="207"/>
                  </a:cubicBezTo>
                  <a:cubicBezTo>
                    <a:pt x="217" y="207"/>
                    <a:pt x="217" y="207"/>
                    <a:pt x="216" y="207"/>
                  </a:cubicBezTo>
                  <a:moveTo>
                    <a:pt x="216" y="208"/>
                  </a:moveTo>
                  <a:cubicBezTo>
                    <a:pt x="216" y="208"/>
                    <a:pt x="216" y="208"/>
                    <a:pt x="216" y="207"/>
                  </a:cubicBezTo>
                  <a:cubicBezTo>
                    <a:pt x="216" y="208"/>
                    <a:pt x="216" y="208"/>
                    <a:pt x="216" y="208"/>
                  </a:cubicBezTo>
                  <a:moveTo>
                    <a:pt x="215" y="209"/>
                  </a:moveTo>
                  <a:cubicBezTo>
                    <a:pt x="215" y="209"/>
                    <a:pt x="215" y="208"/>
                    <a:pt x="216" y="208"/>
                  </a:cubicBezTo>
                  <a:cubicBezTo>
                    <a:pt x="215" y="208"/>
                    <a:pt x="215" y="209"/>
                    <a:pt x="215" y="209"/>
                  </a:cubicBezTo>
                  <a:moveTo>
                    <a:pt x="214" y="210"/>
                  </a:moveTo>
                  <a:cubicBezTo>
                    <a:pt x="214" y="209"/>
                    <a:pt x="215" y="209"/>
                    <a:pt x="215" y="209"/>
                  </a:cubicBezTo>
                  <a:cubicBezTo>
                    <a:pt x="215" y="209"/>
                    <a:pt x="214" y="209"/>
                    <a:pt x="214" y="210"/>
                  </a:cubicBezTo>
                  <a:moveTo>
                    <a:pt x="214" y="210"/>
                  </a:moveTo>
                  <a:cubicBezTo>
                    <a:pt x="214" y="210"/>
                    <a:pt x="214" y="210"/>
                    <a:pt x="214" y="210"/>
                  </a:cubicBezTo>
                  <a:cubicBezTo>
                    <a:pt x="214" y="210"/>
                    <a:pt x="214" y="210"/>
                    <a:pt x="214" y="210"/>
                  </a:cubicBezTo>
                  <a:moveTo>
                    <a:pt x="213" y="211"/>
                  </a:moveTo>
                  <a:cubicBezTo>
                    <a:pt x="213" y="210"/>
                    <a:pt x="214" y="210"/>
                    <a:pt x="214" y="210"/>
                  </a:cubicBezTo>
                  <a:cubicBezTo>
                    <a:pt x="214" y="210"/>
                    <a:pt x="213" y="210"/>
                    <a:pt x="213" y="211"/>
                  </a:cubicBezTo>
                  <a:moveTo>
                    <a:pt x="212" y="211"/>
                  </a:moveTo>
                  <a:cubicBezTo>
                    <a:pt x="212" y="211"/>
                    <a:pt x="213" y="211"/>
                    <a:pt x="213" y="211"/>
                  </a:cubicBezTo>
                  <a:cubicBezTo>
                    <a:pt x="213" y="211"/>
                    <a:pt x="213" y="211"/>
                    <a:pt x="213" y="211"/>
                  </a:cubicBezTo>
                  <a:moveTo>
                    <a:pt x="212" y="212"/>
                  </a:moveTo>
                  <a:cubicBezTo>
                    <a:pt x="212" y="212"/>
                    <a:pt x="212" y="211"/>
                    <a:pt x="212" y="211"/>
                  </a:cubicBezTo>
                  <a:cubicBezTo>
                    <a:pt x="212" y="211"/>
                    <a:pt x="212" y="212"/>
                    <a:pt x="212" y="212"/>
                  </a:cubicBezTo>
                  <a:moveTo>
                    <a:pt x="211" y="212"/>
                  </a:moveTo>
                  <a:cubicBezTo>
                    <a:pt x="211" y="212"/>
                    <a:pt x="212" y="212"/>
                    <a:pt x="212" y="212"/>
                  </a:cubicBezTo>
                  <a:cubicBezTo>
                    <a:pt x="212" y="212"/>
                    <a:pt x="211" y="212"/>
                    <a:pt x="211" y="212"/>
                  </a:cubicBezTo>
                  <a:moveTo>
                    <a:pt x="211" y="213"/>
                  </a:moveTo>
                  <a:cubicBezTo>
                    <a:pt x="211" y="213"/>
                    <a:pt x="211" y="213"/>
                    <a:pt x="211" y="212"/>
                  </a:cubicBezTo>
                  <a:cubicBezTo>
                    <a:pt x="211" y="213"/>
                    <a:pt x="211" y="213"/>
                    <a:pt x="211" y="213"/>
                  </a:cubicBezTo>
                  <a:moveTo>
                    <a:pt x="211" y="214"/>
                  </a:moveTo>
                  <a:cubicBezTo>
                    <a:pt x="211" y="214"/>
                    <a:pt x="211" y="213"/>
                    <a:pt x="211" y="213"/>
                  </a:cubicBezTo>
                  <a:cubicBezTo>
                    <a:pt x="211" y="213"/>
                    <a:pt x="211" y="214"/>
                    <a:pt x="211" y="214"/>
                  </a:cubicBezTo>
                  <a:moveTo>
                    <a:pt x="210" y="214"/>
                  </a:moveTo>
                  <a:cubicBezTo>
                    <a:pt x="210" y="214"/>
                    <a:pt x="210" y="214"/>
                    <a:pt x="211" y="214"/>
                  </a:cubicBezTo>
                  <a:cubicBezTo>
                    <a:pt x="210" y="214"/>
                    <a:pt x="210" y="214"/>
                    <a:pt x="210" y="214"/>
                  </a:cubicBezTo>
                  <a:moveTo>
                    <a:pt x="210" y="214"/>
                  </a:moveTo>
                  <a:cubicBezTo>
                    <a:pt x="210" y="214"/>
                    <a:pt x="210" y="214"/>
                    <a:pt x="210" y="214"/>
                  </a:cubicBezTo>
                  <a:cubicBezTo>
                    <a:pt x="210" y="214"/>
                    <a:pt x="210" y="214"/>
                    <a:pt x="210" y="214"/>
                  </a:cubicBezTo>
                  <a:moveTo>
                    <a:pt x="209" y="215"/>
                  </a:moveTo>
                  <a:cubicBezTo>
                    <a:pt x="210" y="215"/>
                    <a:pt x="210" y="215"/>
                    <a:pt x="210" y="215"/>
                  </a:cubicBezTo>
                  <a:cubicBezTo>
                    <a:pt x="209" y="215"/>
                    <a:pt x="209" y="215"/>
                    <a:pt x="209" y="215"/>
                  </a:cubicBezTo>
                  <a:moveTo>
                    <a:pt x="209" y="216"/>
                  </a:moveTo>
                  <a:cubicBezTo>
                    <a:pt x="209" y="215"/>
                    <a:pt x="209" y="215"/>
                    <a:pt x="209" y="215"/>
                  </a:cubicBezTo>
                  <a:cubicBezTo>
                    <a:pt x="209" y="215"/>
                    <a:pt x="209" y="215"/>
                    <a:pt x="209" y="216"/>
                  </a:cubicBezTo>
                  <a:moveTo>
                    <a:pt x="209" y="216"/>
                  </a:moveTo>
                  <a:cubicBezTo>
                    <a:pt x="209" y="216"/>
                    <a:pt x="209" y="216"/>
                    <a:pt x="209" y="216"/>
                  </a:cubicBezTo>
                  <a:cubicBezTo>
                    <a:pt x="209" y="216"/>
                    <a:pt x="209" y="216"/>
                    <a:pt x="209" y="216"/>
                  </a:cubicBezTo>
                  <a:moveTo>
                    <a:pt x="208" y="217"/>
                  </a:moveTo>
                  <a:cubicBezTo>
                    <a:pt x="208" y="216"/>
                    <a:pt x="208" y="216"/>
                    <a:pt x="208" y="216"/>
                  </a:cubicBezTo>
                  <a:cubicBezTo>
                    <a:pt x="208" y="216"/>
                    <a:pt x="208" y="216"/>
                    <a:pt x="208" y="217"/>
                  </a:cubicBezTo>
                  <a:moveTo>
                    <a:pt x="208" y="217"/>
                  </a:moveTo>
                  <a:cubicBezTo>
                    <a:pt x="208" y="217"/>
                    <a:pt x="208" y="217"/>
                    <a:pt x="208" y="217"/>
                  </a:cubicBezTo>
                  <a:cubicBezTo>
                    <a:pt x="208" y="217"/>
                    <a:pt x="208" y="217"/>
                    <a:pt x="208" y="217"/>
                  </a:cubicBezTo>
                  <a:moveTo>
                    <a:pt x="208" y="218"/>
                  </a:moveTo>
                  <a:cubicBezTo>
                    <a:pt x="208" y="217"/>
                    <a:pt x="208" y="217"/>
                    <a:pt x="208" y="217"/>
                  </a:cubicBezTo>
                  <a:cubicBezTo>
                    <a:pt x="208" y="217"/>
                    <a:pt x="208" y="217"/>
                    <a:pt x="208" y="218"/>
                  </a:cubicBezTo>
                  <a:moveTo>
                    <a:pt x="207" y="218"/>
                  </a:moveTo>
                  <a:cubicBezTo>
                    <a:pt x="208" y="218"/>
                    <a:pt x="208" y="218"/>
                    <a:pt x="208" y="218"/>
                  </a:cubicBezTo>
                  <a:cubicBezTo>
                    <a:pt x="208" y="218"/>
                    <a:pt x="208" y="218"/>
                    <a:pt x="207" y="218"/>
                  </a:cubicBezTo>
                  <a:moveTo>
                    <a:pt x="207" y="218"/>
                  </a:moveTo>
                  <a:cubicBezTo>
                    <a:pt x="207" y="218"/>
                    <a:pt x="207" y="218"/>
                    <a:pt x="207" y="218"/>
                  </a:cubicBezTo>
                  <a:cubicBezTo>
                    <a:pt x="207" y="218"/>
                    <a:pt x="207" y="218"/>
                    <a:pt x="207" y="218"/>
                  </a:cubicBezTo>
                  <a:moveTo>
                    <a:pt x="207" y="219"/>
                  </a:moveTo>
                  <a:cubicBezTo>
                    <a:pt x="207" y="218"/>
                    <a:pt x="207" y="218"/>
                    <a:pt x="207" y="218"/>
                  </a:cubicBezTo>
                  <a:cubicBezTo>
                    <a:pt x="207" y="218"/>
                    <a:pt x="207" y="218"/>
                    <a:pt x="207" y="219"/>
                  </a:cubicBezTo>
                  <a:moveTo>
                    <a:pt x="207" y="219"/>
                  </a:moveTo>
                  <a:cubicBezTo>
                    <a:pt x="207" y="219"/>
                    <a:pt x="207" y="219"/>
                    <a:pt x="207" y="219"/>
                  </a:cubicBezTo>
                  <a:cubicBezTo>
                    <a:pt x="207" y="219"/>
                    <a:pt x="207" y="219"/>
                    <a:pt x="207" y="219"/>
                  </a:cubicBezTo>
                  <a:moveTo>
                    <a:pt x="206" y="220"/>
                  </a:moveTo>
                  <a:cubicBezTo>
                    <a:pt x="206" y="219"/>
                    <a:pt x="207" y="219"/>
                    <a:pt x="207" y="219"/>
                  </a:cubicBezTo>
                  <a:cubicBezTo>
                    <a:pt x="207" y="219"/>
                    <a:pt x="206" y="219"/>
                    <a:pt x="206" y="220"/>
                  </a:cubicBezTo>
                  <a:moveTo>
                    <a:pt x="206" y="220"/>
                  </a:moveTo>
                  <a:cubicBezTo>
                    <a:pt x="206" y="220"/>
                    <a:pt x="206" y="220"/>
                    <a:pt x="206" y="220"/>
                  </a:cubicBezTo>
                  <a:cubicBezTo>
                    <a:pt x="206" y="220"/>
                    <a:pt x="206" y="220"/>
                    <a:pt x="206" y="220"/>
                  </a:cubicBezTo>
                  <a:moveTo>
                    <a:pt x="206" y="220"/>
                  </a:moveTo>
                  <a:cubicBezTo>
                    <a:pt x="206" y="220"/>
                    <a:pt x="206" y="220"/>
                    <a:pt x="206" y="220"/>
                  </a:cubicBezTo>
                  <a:cubicBezTo>
                    <a:pt x="206" y="220"/>
                    <a:pt x="206" y="220"/>
                    <a:pt x="206" y="220"/>
                  </a:cubicBezTo>
                  <a:moveTo>
                    <a:pt x="206" y="220"/>
                  </a:moveTo>
                  <a:cubicBezTo>
                    <a:pt x="206" y="220"/>
                    <a:pt x="205" y="220"/>
                    <a:pt x="205" y="220"/>
                  </a:cubicBezTo>
                  <a:cubicBezTo>
                    <a:pt x="205" y="220"/>
                    <a:pt x="206" y="220"/>
                    <a:pt x="206" y="220"/>
                  </a:cubicBezTo>
                  <a:moveTo>
                    <a:pt x="205" y="220"/>
                  </a:moveTo>
                  <a:cubicBezTo>
                    <a:pt x="205" y="221"/>
                    <a:pt x="205" y="221"/>
                    <a:pt x="205" y="221"/>
                  </a:cubicBezTo>
                  <a:cubicBezTo>
                    <a:pt x="205" y="220"/>
                    <a:pt x="205" y="220"/>
                    <a:pt x="205" y="220"/>
                  </a:cubicBezTo>
                  <a:moveTo>
                    <a:pt x="205" y="221"/>
                  </a:moveTo>
                  <a:cubicBezTo>
                    <a:pt x="205" y="221"/>
                    <a:pt x="205" y="222"/>
                    <a:pt x="205" y="222"/>
                  </a:cubicBezTo>
                  <a:cubicBezTo>
                    <a:pt x="205" y="222"/>
                    <a:pt x="205" y="221"/>
                    <a:pt x="205" y="221"/>
                  </a:cubicBezTo>
                  <a:moveTo>
                    <a:pt x="205" y="222"/>
                  </a:moveTo>
                  <a:cubicBezTo>
                    <a:pt x="205" y="222"/>
                    <a:pt x="205" y="222"/>
                    <a:pt x="205" y="222"/>
                  </a:cubicBezTo>
                  <a:cubicBezTo>
                    <a:pt x="205" y="222"/>
                    <a:pt x="205" y="222"/>
                    <a:pt x="205" y="222"/>
                  </a:cubicBezTo>
                  <a:moveTo>
                    <a:pt x="205" y="222"/>
                  </a:moveTo>
                  <a:cubicBezTo>
                    <a:pt x="205" y="222"/>
                    <a:pt x="205" y="222"/>
                    <a:pt x="204" y="222"/>
                  </a:cubicBezTo>
                  <a:cubicBezTo>
                    <a:pt x="205" y="222"/>
                    <a:pt x="205" y="222"/>
                    <a:pt x="205" y="222"/>
                  </a:cubicBezTo>
                  <a:moveTo>
                    <a:pt x="204" y="222"/>
                  </a:moveTo>
                  <a:cubicBezTo>
                    <a:pt x="204" y="222"/>
                    <a:pt x="204" y="222"/>
                    <a:pt x="204" y="223"/>
                  </a:cubicBezTo>
                  <a:cubicBezTo>
                    <a:pt x="204" y="222"/>
                    <a:pt x="204" y="222"/>
                    <a:pt x="204" y="222"/>
                  </a:cubicBezTo>
                  <a:moveTo>
                    <a:pt x="199" y="231"/>
                  </a:moveTo>
                  <a:cubicBezTo>
                    <a:pt x="204" y="225"/>
                    <a:pt x="211" y="216"/>
                    <a:pt x="217" y="210"/>
                  </a:cubicBezTo>
                  <a:cubicBezTo>
                    <a:pt x="211" y="216"/>
                    <a:pt x="204" y="225"/>
                    <a:pt x="199" y="231"/>
                  </a:cubicBezTo>
                  <a:moveTo>
                    <a:pt x="200" y="231"/>
                  </a:moveTo>
                  <a:cubicBezTo>
                    <a:pt x="199" y="231"/>
                    <a:pt x="199" y="231"/>
                    <a:pt x="199" y="231"/>
                  </a:cubicBezTo>
                  <a:cubicBezTo>
                    <a:pt x="199" y="231"/>
                    <a:pt x="200" y="231"/>
                    <a:pt x="200" y="231"/>
                  </a:cubicBezTo>
                  <a:moveTo>
                    <a:pt x="201" y="230"/>
                  </a:moveTo>
                  <a:cubicBezTo>
                    <a:pt x="201" y="230"/>
                    <a:pt x="200" y="231"/>
                    <a:pt x="200" y="231"/>
                  </a:cubicBezTo>
                  <a:cubicBezTo>
                    <a:pt x="200" y="231"/>
                    <a:pt x="201" y="230"/>
                    <a:pt x="201" y="230"/>
                  </a:cubicBezTo>
                  <a:moveTo>
                    <a:pt x="202" y="230"/>
                  </a:moveTo>
                  <a:cubicBezTo>
                    <a:pt x="202" y="230"/>
                    <a:pt x="201" y="230"/>
                    <a:pt x="201" y="230"/>
                  </a:cubicBezTo>
                  <a:cubicBezTo>
                    <a:pt x="201" y="230"/>
                    <a:pt x="202" y="230"/>
                    <a:pt x="202" y="230"/>
                  </a:cubicBezTo>
                  <a:moveTo>
                    <a:pt x="203" y="229"/>
                  </a:moveTo>
                  <a:cubicBezTo>
                    <a:pt x="203" y="229"/>
                    <a:pt x="202" y="229"/>
                    <a:pt x="202" y="230"/>
                  </a:cubicBezTo>
                  <a:cubicBezTo>
                    <a:pt x="202" y="229"/>
                    <a:pt x="203" y="229"/>
                    <a:pt x="203" y="229"/>
                  </a:cubicBezTo>
                  <a:moveTo>
                    <a:pt x="204" y="228"/>
                  </a:moveTo>
                  <a:cubicBezTo>
                    <a:pt x="204" y="228"/>
                    <a:pt x="203" y="228"/>
                    <a:pt x="203" y="229"/>
                  </a:cubicBezTo>
                  <a:cubicBezTo>
                    <a:pt x="203" y="228"/>
                    <a:pt x="204" y="228"/>
                    <a:pt x="204" y="228"/>
                  </a:cubicBezTo>
                  <a:moveTo>
                    <a:pt x="205" y="227"/>
                  </a:moveTo>
                  <a:cubicBezTo>
                    <a:pt x="205" y="227"/>
                    <a:pt x="205" y="228"/>
                    <a:pt x="204" y="228"/>
                  </a:cubicBezTo>
                  <a:cubicBezTo>
                    <a:pt x="205" y="228"/>
                    <a:pt x="205" y="227"/>
                    <a:pt x="205" y="227"/>
                  </a:cubicBezTo>
                  <a:moveTo>
                    <a:pt x="206" y="226"/>
                  </a:moveTo>
                  <a:cubicBezTo>
                    <a:pt x="206" y="226"/>
                    <a:pt x="205" y="227"/>
                    <a:pt x="205" y="227"/>
                  </a:cubicBezTo>
                  <a:cubicBezTo>
                    <a:pt x="205" y="227"/>
                    <a:pt x="206" y="226"/>
                    <a:pt x="206" y="226"/>
                  </a:cubicBezTo>
                  <a:moveTo>
                    <a:pt x="207" y="225"/>
                  </a:moveTo>
                  <a:cubicBezTo>
                    <a:pt x="207" y="226"/>
                    <a:pt x="206" y="226"/>
                    <a:pt x="206" y="226"/>
                  </a:cubicBezTo>
                  <a:cubicBezTo>
                    <a:pt x="206" y="226"/>
                    <a:pt x="207" y="226"/>
                    <a:pt x="207" y="225"/>
                  </a:cubicBezTo>
                  <a:moveTo>
                    <a:pt x="208" y="225"/>
                  </a:moveTo>
                  <a:cubicBezTo>
                    <a:pt x="208" y="225"/>
                    <a:pt x="207" y="225"/>
                    <a:pt x="207" y="225"/>
                  </a:cubicBezTo>
                  <a:cubicBezTo>
                    <a:pt x="207" y="225"/>
                    <a:pt x="208" y="225"/>
                    <a:pt x="208" y="225"/>
                  </a:cubicBezTo>
                  <a:moveTo>
                    <a:pt x="209" y="224"/>
                  </a:moveTo>
                  <a:cubicBezTo>
                    <a:pt x="209" y="224"/>
                    <a:pt x="208" y="224"/>
                    <a:pt x="208" y="225"/>
                  </a:cubicBezTo>
                  <a:cubicBezTo>
                    <a:pt x="208" y="224"/>
                    <a:pt x="209" y="224"/>
                    <a:pt x="209" y="224"/>
                  </a:cubicBezTo>
                  <a:moveTo>
                    <a:pt x="210" y="223"/>
                  </a:moveTo>
                  <a:cubicBezTo>
                    <a:pt x="210" y="223"/>
                    <a:pt x="209" y="223"/>
                    <a:pt x="209" y="224"/>
                  </a:cubicBezTo>
                  <a:cubicBezTo>
                    <a:pt x="209" y="223"/>
                    <a:pt x="210" y="223"/>
                    <a:pt x="210" y="223"/>
                  </a:cubicBezTo>
                  <a:moveTo>
                    <a:pt x="211" y="222"/>
                  </a:moveTo>
                  <a:cubicBezTo>
                    <a:pt x="211" y="222"/>
                    <a:pt x="210" y="223"/>
                    <a:pt x="210" y="223"/>
                  </a:cubicBezTo>
                  <a:cubicBezTo>
                    <a:pt x="210" y="223"/>
                    <a:pt x="211" y="222"/>
                    <a:pt x="211" y="222"/>
                  </a:cubicBezTo>
                  <a:moveTo>
                    <a:pt x="212" y="222"/>
                  </a:moveTo>
                  <a:cubicBezTo>
                    <a:pt x="211" y="222"/>
                    <a:pt x="211" y="222"/>
                    <a:pt x="211" y="222"/>
                  </a:cubicBezTo>
                  <a:cubicBezTo>
                    <a:pt x="211" y="222"/>
                    <a:pt x="211" y="222"/>
                    <a:pt x="212" y="222"/>
                  </a:cubicBezTo>
                  <a:moveTo>
                    <a:pt x="212" y="220"/>
                  </a:moveTo>
                  <a:cubicBezTo>
                    <a:pt x="212" y="221"/>
                    <a:pt x="212" y="221"/>
                    <a:pt x="212" y="222"/>
                  </a:cubicBezTo>
                  <a:cubicBezTo>
                    <a:pt x="212" y="221"/>
                    <a:pt x="212" y="221"/>
                    <a:pt x="212" y="220"/>
                  </a:cubicBezTo>
                  <a:moveTo>
                    <a:pt x="213" y="220"/>
                  </a:moveTo>
                  <a:cubicBezTo>
                    <a:pt x="213" y="220"/>
                    <a:pt x="213" y="220"/>
                    <a:pt x="212" y="220"/>
                  </a:cubicBezTo>
                  <a:cubicBezTo>
                    <a:pt x="213" y="220"/>
                    <a:pt x="213" y="220"/>
                    <a:pt x="213" y="220"/>
                  </a:cubicBezTo>
                  <a:moveTo>
                    <a:pt x="213" y="220"/>
                  </a:moveTo>
                  <a:cubicBezTo>
                    <a:pt x="214" y="220"/>
                    <a:pt x="214" y="219"/>
                    <a:pt x="214" y="219"/>
                  </a:cubicBezTo>
                  <a:cubicBezTo>
                    <a:pt x="214" y="219"/>
                    <a:pt x="214" y="220"/>
                    <a:pt x="213" y="220"/>
                  </a:cubicBezTo>
                  <a:moveTo>
                    <a:pt x="315" y="238"/>
                  </a:moveTo>
                  <a:cubicBezTo>
                    <a:pt x="315" y="238"/>
                    <a:pt x="315" y="238"/>
                    <a:pt x="315" y="238"/>
                  </a:cubicBezTo>
                  <a:cubicBezTo>
                    <a:pt x="315" y="238"/>
                    <a:pt x="315" y="238"/>
                    <a:pt x="315" y="238"/>
                  </a:cubicBezTo>
                  <a:moveTo>
                    <a:pt x="315" y="238"/>
                  </a:moveTo>
                  <a:cubicBezTo>
                    <a:pt x="315" y="238"/>
                    <a:pt x="315" y="238"/>
                    <a:pt x="315" y="238"/>
                  </a:cubicBezTo>
                  <a:cubicBezTo>
                    <a:pt x="315" y="238"/>
                    <a:pt x="315" y="238"/>
                    <a:pt x="315" y="238"/>
                  </a:cubicBezTo>
                  <a:moveTo>
                    <a:pt x="315" y="238"/>
                  </a:moveTo>
                  <a:cubicBezTo>
                    <a:pt x="315" y="238"/>
                    <a:pt x="315" y="238"/>
                    <a:pt x="315" y="238"/>
                  </a:cubicBezTo>
                  <a:cubicBezTo>
                    <a:pt x="315" y="238"/>
                    <a:pt x="315" y="238"/>
                    <a:pt x="315" y="238"/>
                  </a:cubicBezTo>
                  <a:moveTo>
                    <a:pt x="315" y="238"/>
                  </a:moveTo>
                  <a:cubicBezTo>
                    <a:pt x="315" y="238"/>
                    <a:pt x="315" y="238"/>
                    <a:pt x="315" y="238"/>
                  </a:cubicBezTo>
                  <a:cubicBezTo>
                    <a:pt x="315" y="238"/>
                    <a:pt x="315" y="238"/>
                    <a:pt x="315" y="238"/>
                  </a:cubicBezTo>
                  <a:moveTo>
                    <a:pt x="315" y="239"/>
                  </a:moveTo>
                  <a:cubicBezTo>
                    <a:pt x="315" y="238"/>
                    <a:pt x="315" y="238"/>
                    <a:pt x="315" y="238"/>
                  </a:cubicBezTo>
                  <a:cubicBezTo>
                    <a:pt x="315" y="239"/>
                    <a:pt x="315" y="239"/>
                    <a:pt x="315" y="239"/>
                  </a:cubicBezTo>
                  <a:moveTo>
                    <a:pt x="315" y="239"/>
                  </a:moveTo>
                  <a:cubicBezTo>
                    <a:pt x="315" y="239"/>
                    <a:pt x="315" y="239"/>
                    <a:pt x="315" y="239"/>
                  </a:cubicBezTo>
                  <a:cubicBezTo>
                    <a:pt x="315" y="239"/>
                    <a:pt x="315" y="239"/>
                    <a:pt x="315" y="239"/>
                  </a:cubicBezTo>
                  <a:moveTo>
                    <a:pt x="315" y="239"/>
                  </a:moveTo>
                  <a:cubicBezTo>
                    <a:pt x="315" y="239"/>
                    <a:pt x="315" y="239"/>
                    <a:pt x="315" y="239"/>
                  </a:cubicBezTo>
                  <a:cubicBezTo>
                    <a:pt x="315" y="239"/>
                    <a:pt x="315" y="239"/>
                    <a:pt x="315" y="239"/>
                  </a:cubicBezTo>
                  <a:moveTo>
                    <a:pt x="315" y="239"/>
                  </a:moveTo>
                  <a:cubicBezTo>
                    <a:pt x="315" y="239"/>
                    <a:pt x="315" y="239"/>
                    <a:pt x="315" y="239"/>
                  </a:cubicBezTo>
                  <a:cubicBezTo>
                    <a:pt x="315" y="239"/>
                    <a:pt x="315" y="239"/>
                    <a:pt x="315" y="239"/>
                  </a:cubicBezTo>
                  <a:moveTo>
                    <a:pt x="316" y="239"/>
                  </a:moveTo>
                  <a:cubicBezTo>
                    <a:pt x="315" y="239"/>
                    <a:pt x="315" y="239"/>
                    <a:pt x="315"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251" y="171"/>
                  </a:moveTo>
                  <a:cubicBezTo>
                    <a:pt x="255" y="167"/>
                    <a:pt x="260" y="163"/>
                    <a:pt x="264" y="160"/>
                  </a:cubicBezTo>
                  <a:cubicBezTo>
                    <a:pt x="264" y="160"/>
                    <a:pt x="264" y="161"/>
                    <a:pt x="264" y="162"/>
                  </a:cubicBezTo>
                  <a:cubicBezTo>
                    <a:pt x="251" y="171"/>
                    <a:pt x="251" y="171"/>
                    <a:pt x="251" y="171"/>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1" y="220"/>
                  </a:moveTo>
                  <a:cubicBezTo>
                    <a:pt x="321" y="220"/>
                    <a:pt x="320" y="221"/>
                    <a:pt x="320" y="222"/>
                  </a:cubicBezTo>
                  <a:cubicBezTo>
                    <a:pt x="320" y="221"/>
                    <a:pt x="321" y="221"/>
                    <a:pt x="321" y="221"/>
                  </a:cubicBezTo>
                  <a:moveTo>
                    <a:pt x="315" y="238"/>
                  </a:moveTo>
                  <a:cubicBezTo>
                    <a:pt x="313" y="235"/>
                    <a:pt x="317" y="229"/>
                    <a:pt x="320" y="222"/>
                  </a:cubicBezTo>
                  <a:cubicBezTo>
                    <a:pt x="316" y="230"/>
                    <a:pt x="313" y="236"/>
                    <a:pt x="315" y="238"/>
                  </a:cubicBezTo>
                  <a:cubicBezTo>
                    <a:pt x="315" y="238"/>
                    <a:pt x="315" y="238"/>
                    <a:pt x="315" y="238"/>
                  </a:cubicBezTo>
                  <a:moveTo>
                    <a:pt x="311" y="108"/>
                  </a:moveTo>
                  <a:cubicBezTo>
                    <a:pt x="325" y="97"/>
                    <a:pt x="325" y="97"/>
                    <a:pt x="325" y="97"/>
                  </a:cubicBezTo>
                  <a:cubicBezTo>
                    <a:pt x="311" y="108"/>
                    <a:pt x="311" y="108"/>
                    <a:pt x="311" y="108"/>
                  </a:cubicBezTo>
                  <a:moveTo>
                    <a:pt x="311" y="108"/>
                  </a:moveTo>
                  <a:cubicBezTo>
                    <a:pt x="312" y="109"/>
                    <a:pt x="312" y="109"/>
                    <a:pt x="312" y="109"/>
                  </a:cubicBezTo>
                  <a:cubicBezTo>
                    <a:pt x="311" y="108"/>
                    <a:pt x="311" y="108"/>
                    <a:pt x="311" y="108"/>
                  </a:cubicBezTo>
                  <a:moveTo>
                    <a:pt x="312" y="109"/>
                  </a:moveTo>
                  <a:cubicBezTo>
                    <a:pt x="323" y="100"/>
                    <a:pt x="323" y="100"/>
                    <a:pt x="323" y="100"/>
                  </a:cubicBezTo>
                  <a:cubicBezTo>
                    <a:pt x="312" y="109"/>
                    <a:pt x="312" y="109"/>
                    <a:pt x="312" y="109"/>
                  </a:cubicBezTo>
                  <a:moveTo>
                    <a:pt x="312" y="110"/>
                  </a:moveTo>
                  <a:cubicBezTo>
                    <a:pt x="312" y="110"/>
                    <a:pt x="312" y="109"/>
                    <a:pt x="312" y="109"/>
                  </a:cubicBezTo>
                  <a:cubicBezTo>
                    <a:pt x="312" y="109"/>
                    <a:pt x="312" y="109"/>
                    <a:pt x="312" y="109"/>
                  </a:cubicBezTo>
                  <a:moveTo>
                    <a:pt x="311" y="110"/>
                  </a:moveTo>
                  <a:cubicBezTo>
                    <a:pt x="311" y="110"/>
                    <a:pt x="312" y="110"/>
                    <a:pt x="312" y="110"/>
                  </a:cubicBezTo>
                  <a:cubicBezTo>
                    <a:pt x="312" y="110"/>
                    <a:pt x="311" y="110"/>
                    <a:pt x="311" y="110"/>
                  </a:cubicBezTo>
                  <a:moveTo>
                    <a:pt x="311" y="111"/>
                  </a:moveTo>
                  <a:cubicBezTo>
                    <a:pt x="311" y="111"/>
                    <a:pt x="311" y="110"/>
                    <a:pt x="311" y="110"/>
                  </a:cubicBezTo>
                  <a:cubicBezTo>
                    <a:pt x="311" y="110"/>
                    <a:pt x="311" y="111"/>
                    <a:pt x="311" y="111"/>
                  </a:cubicBezTo>
                  <a:moveTo>
                    <a:pt x="311" y="111"/>
                  </a:moveTo>
                  <a:cubicBezTo>
                    <a:pt x="311" y="111"/>
                    <a:pt x="311" y="111"/>
                    <a:pt x="311" y="111"/>
                  </a:cubicBezTo>
                  <a:cubicBezTo>
                    <a:pt x="311" y="111"/>
                    <a:pt x="311" y="111"/>
                    <a:pt x="311" y="111"/>
                  </a:cubicBezTo>
                  <a:moveTo>
                    <a:pt x="311" y="111"/>
                  </a:moveTo>
                  <a:cubicBezTo>
                    <a:pt x="311" y="111"/>
                    <a:pt x="311" y="111"/>
                    <a:pt x="311" y="111"/>
                  </a:cubicBezTo>
                  <a:cubicBezTo>
                    <a:pt x="311" y="111"/>
                    <a:pt x="311" y="111"/>
                    <a:pt x="311" y="111"/>
                  </a:cubicBezTo>
                  <a:moveTo>
                    <a:pt x="312" y="111"/>
                  </a:moveTo>
                  <a:cubicBezTo>
                    <a:pt x="311" y="111"/>
                    <a:pt x="311" y="111"/>
                    <a:pt x="311" y="111"/>
                  </a:cubicBezTo>
                  <a:cubicBezTo>
                    <a:pt x="312" y="111"/>
                    <a:pt x="312" y="111"/>
                    <a:pt x="312" y="111"/>
                  </a:cubicBezTo>
                  <a:moveTo>
                    <a:pt x="312" y="111"/>
                  </a:moveTo>
                  <a:cubicBezTo>
                    <a:pt x="312" y="111"/>
                    <a:pt x="312" y="111"/>
                    <a:pt x="312" y="111"/>
                  </a:cubicBezTo>
                  <a:cubicBezTo>
                    <a:pt x="312" y="111"/>
                    <a:pt x="312" y="111"/>
                    <a:pt x="312" y="111"/>
                  </a:cubicBezTo>
                  <a:moveTo>
                    <a:pt x="313" y="111"/>
                  </a:moveTo>
                  <a:cubicBezTo>
                    <a:pt x="312" y="111"/>
                    <a:pt x="312" y="111"/>
                    <a:pt x="312" y="111"/>
                  </a:cubicBezTo>
                  <a:cubicBezTo>
                    <a:pt x="313" y="111"/>
                    <a:pt x="313" y="111"/>
                    <a:pt x="313" y="111"/>
                  </a:cubicBezTo>
                  <a:moveTo>
                    <a:pt x="313" y="111"/>
                  </a:moveTo>
                  <a:cubicBezTo>
                    <a:pt x="313" y="111"/>
                    <a:pt x="313" y="111"/>
                    <a:pt x="313" y="111"/>
                  </a:cubicBezTo>
                  <a:cubicBezTo>
                    <a:pt x="313" y="111"/>
                    <a:pt x="313" y="111"/>
                    <a:pt x="313" y="111"/>
                  </a:cubicBezTo>
                  <a:moveTo>
                    <a:pt x="315" y="110"/>
                  </a:moveTo>
                  <a:cubicBezTo>
                    <a:pt x="314" y="110"/>
                    <a:pt x="314" y="111"/>
                    <a:pt x="313" y="111"/>
                  </a:cubicBezTo>
                  <a:cubicBezTo>
                    <a:pt x="314" y="111"/>
                    <a:pt x="314" y="110"/>
                    <a:pt x="315" y="110"/>
                  </a:cubicBezTo>
                  <a:moveTo>
                    <a:pt x="316" y="109"/>
                  </a:moveTo>
                  <a:cubicBezTo>
                    <a:pt x="316" y="110"/>
                    <a:pt x="315" y="110"/>
                    <a:pt x="315" y="110"/>
                  </a:cubicBezTo>
                  <a:cubicBezTo>
                    <a:pt x="315" y="110"/>
                    <a:pt x="316" y="110"/>
                    <a:pt x="316" y="109"/>
                  </a:cubicBezTo>
                  <a:moveTo>
                    <a:pt x="318" y="109"/>
                  </a:moveTo>
                  <a:cubicBezTo>
                    <a:pt x="317" y="109"/>
                    <a:pt x="317" y="109"/>
                    <a:pt x="316" y="109"/>
                  </a:cubicBezTo>
                  <a:cubicBezTo>
                    <a:pt x="317" y="109"/>
                    <a:pt x="317" y="109"/>
                    <a:pt x="318" y="109"/>
                  </a:cubicBezTo>
                  <a:moveTo>
                    <a:pt x="320" y="107"/>
                  </a:moveTo>
                  <a:cubicBezTo>
                    <a:pt x="319" y="108"/>
                    <a:pt x="318" y="108"/>
                    <a:pt x="318" y="109"/>
                  </a:cubicBezTo>
                  <a:cubicBezTo>
                    <a:pt x="318" y="108"/>
                    <a:pt x="319" y="108"/>
                    <a:pt x="320" y="107"/>
                  </a:cubicBezTo>
                  <a:moveTo>
                    <a:pt x="322" y="106"/>
                  </a:moveTo>
                  <a:cubicBezTo>
                    <a:pt x="321" y="107"/>
                    <a:pt x="320" y="107"/>
                    <a:pt x="320" y="107"/>
                  </a:cubicBezTo>
                  <a:cubicBezTo>
                    <a:pt x="320" y="107"/>
                    <a:pt x="321" y="107"/>
                    <a:pt x="322" y="106"/>
                  </a:cubicBezTo>
                  <a:moveTo>
                    <a:pt x="325" y="105"/>
                  </a:moveTo>
                  <a:cubicBezTo>
                    <a:pt x="324" y="105"/>
                    <a:pt x="323" y="106"/>
                    <a:pt x="322" y="106"/>
                  </a:cubicBezTo>
                  <a:cubicBezTo>
                    <a:pt x="324" y="105"/>
                    <a:pt x="326" y="104"/>
                    <a:pt x="328" y="103"/>
                  </a:cubicBezTo>
                  <a:cubicBezTo>
                    <a:pt x="327" y="103"/>
                    <a:pt x="325" y="104"/>
                    <a:pt x="325" y="105"/>
                  </a:cubicBezTo>
                  <a:moveTo>
                    <a:pt x="387" y="55"/>
                  </a:moveTo>
                  <a:cubicBezTo>
                    <a:pt x="389" y="54"/>
                    <a:pt x="391" y="52"/>
                    <a:pt x="394" y="51"/>
                  </a:cubicBezTo>
                  <a:cubicBezTo>
                    <a:pt x="391" y="52"/>
                    <a:pt x="389" y="54"/>
                    <a:pt x="387" y="55"/>
                  </a:cubicBezTo>
                  <a:moveTo>
                    <a:pt x="387" y="55"/>
                  </a:moveTo>
                  <a:cubicBezTo>
                    <a:pt x="385" y="56"/>
                    <a:pt x="383" y="57"/>
                    <a:pt x="381" y="58"/>
                  </a:cubicBezTo>
                  <a:cubicBezTo>
                    <a:pt x="383" y="57"/>
                    <a:pt x="385" y="56"/>
                    <a:pt x="387" y="55"/>
                  </a:cubicBezTo>
                  <a:moveTo>
                    <a:pt x="366" y="68"/>
                  </a:moveTo>
                  <a:cubicBezTo>
                    <a:pt x="381" y="58"/>
                    <a:pt x="381" y="58"/>
                    <a:pt x="381" y="58"/>
                  </a:cubicBezTo>
                  <a:cubicBezTo>
                    <a:pt x="366" y="68"/>
                    <a:pt x="366" y="68"/>
                    <a:pt x="366" y="68"/>
                  </a:cubicBezTo>
                  <a:moveTo>
                    <a:pt x="370" y="68"/>
                  </a:moveTo>
                  <a:cubicBezTo>
                    <a:pt x="365" y="70"/>
                    <a:pt x="365" y="70"/>
                    <a:pt x="365" y="70"/>
                  </a:cubicBezTo>
                  <a:cubicBezTo>
                    <a:pt x="366" y="69"/>
                    <a:pt x="367" y="68"/>
                    <a:pt x="368" y="68"/>
                  </a:cubicBezTo>
                  <a:cubicBezTo>
                    <a:pt x="366" y="68"/>
                    <a:pt x="366" y="68"/>
                    <a:pt x="366" y="68"/>
                  </a:cubicBezTo>
                  <a:cubicBezTo>
                    <a:pt x="368" y="68"/>
                    <a:pt x="368" y="68"/>
                    <a:pt x="368" y="68"/>
                  </a:cubicBezTo>
                  <a:cubicBezTo>
                    <a:pt x="369" y="66"/>
                    <a:pt x="371" y="65"/>
                    <a:pt x="373" y="64"/>
                  </a:cubicBezTo>
                  <a:cubicBezTo>
                    <a:pt x="377" y="61"/>
                    <a:pt x="379" y="60"/>
                    <a:pt x="384" y="57"/>
                  </a:cubicBezTo>
                  <a:cubicBezTo>
                    <a:pt x="384" y="57"/>
                    <a:pt x="384" y="57"/>
                    <a:pt x="384" y="57"/>
                  </a:cubicBezTo>
                  <a:cubicBezTo>
                    <a:pt x="384" y="57"/>
                    <a:pt x="387" y="56"/>
                    <a:pt x="387" y="56"/>
                  </a:cubicBezTo>
                  <a:cubicBezTo>
                    <a:pt x="387" y="56"/>
                    <a:pt x="385" y="56"/>
                    <a:pt x="384" y="57"/>
                  </a:cubicBezTo>
                  <a:cubicBezTo>
                    <a:pt x="387" y="56"/>
                    <a:pt x="389" y="55"/>
                    <a:pt x="391" y="54"/>
                  </a:cubicBezTo>
                  <a:cubicBezTo>
                    <a:pt x="390" y="54"/>
                    <a:pt x="389" y="55"/>
                    <a:pt x="389" y="56"/>
                  </a:cubicBezTo>
                  <a:cubicBezTo>
                    <a:pt x="377" y="64"/>
                    <a:pt x="377" y="64"/>
                    <a:pt x="377" y="64"/>
                  </a:cubicBezTo>
                  <a:cubicBezTo>
                    <a:pt x="375" y="65"/>
                    <a:pt x="372" y="66"/>
                    <a:pt x="370" y="68"/>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4" y="65"/>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5"/>
                    <a:pt x="393" y="65"/>
                  </a:cubicBezTo>
                  <a:cubicBezTo>
                    <a:pt x="393" y="65"/>
                    <a:pt x="393" y="65"/>
                    <a:pt x="393" y="65"/>
                  </a:cubicBezTo>
                  <a:moveTo>
                    <a:pt x="393" y="65"/>
                  </a:moveTo>
                  <a:cubicBezTo>
                    <a:pt x="393" y="65"/>
                    <a:pt x="393" y="65"/>
                    <a:pt x="393" y="65"/>
                  </a:cubicBezTo>
                  <a:cubicBezTo>
                    <a:pt x="393" y="65"/>
                    <a:pt x="393" y="65"/>
                    <a:pt x="393" y="65"/>
                  </a:cubicBezTo>
                  <a:moveTo>
                    <a:pt x="287" y="334"/>
                  </a:moveTo>
                  <a:cubicBezTo>
                    <a:pt x="300" y="315"/>
                    <a:pt x="314" y="296"/>
                    <a:pt x="328" y="279"/>
                  </a:cubicBezTo>
                  <a:cubicBezTo>
                    <a:pt x="325" y="273"/>
                    <a:pt x="325" y="273"/>
                    <a:pt x="325" y="273"/>
                  </a:cubicBezTo>
                  <a:cubicBezTo>
                    <a:pt x="331" y="258"/>
                    <a:pt x="340" y="238"/>
                    <a:pt x="347" y="223"/>
                  </a:cubicBezTo>
                  <a:cubicBezTo>
                    <a:pt x="327" y="234"/>
                    <a:pt x="327" y="234"/>
                    <a:pt x="327" y="234"/>
                  </a:cubicBezTo>
                  <a:cubicBezTo>
                    <a:pt x="321" y="220"/>
                    <a:pt x="321" y="220"/>
                    <a:pt x="321" y="220"/>
                  </a:cubicBezTo>
                  <a:cubicBezTo>
                    <a:pt x="327" y="213"/>
                    <a:pt x="334" y="207"/>
                    <a:pt x="341" y="201"/>
                  </a:cubicBezTo>
                  <a:cubicBezTo>
                    <a:pt x="337" y="195"/>
                    <a:pt x="337" y="195"/>
                    <a:pt x="344" y="184"/>
                  </a:cubicBezTo>
                  <a:cubicBezTo>
                    <a:pt x="343" y="182"/>
                    <a:pt x="343" y="181"/>
                    <a:pt x="343" y="180"/>
                  </a:cubicBezTo>
                  <a:cubicBezTo>
                    <a:pt x="339" y="177"/>
                    <a:pt x="336" y="174"/>
                    <a:pt x="333" y="172"/>
                  </a:cubicBezTo>
                  <a:cubicBezTo>
                    <a:pt x="311" y="191"/>
                    <a:pt x="294" y="215"/>
                    <a:pt x="272" y="235"/>
                  </a:cubicBezTo>
                  <a:cubicBezTo>
                    <a:pt x="265" y="241"/>
                    <a:pt x="257" y="241"/>
                    <a:pt x="250" y="245"/>
                  </a:cubicBezTo>
                  <a:cubicBezTo>
                    <a:pt x="257" y="240"/>
                    <a:pt x="257" y="240"/>
                    <a:pt x="257" y="240"/>
                  </a:cubicBezTo>
                  <a:cubicBezTo>
                    <a:pt x="250" y="245"/>
                    <a:pt x="250" y="245"/>
                    <a:pt x="250" y="245"/>
                  </a:cubicBezTo>
                  <a:cubicBezTo>
                    <a:pt x="248" y="248"/>
                    <a:pt x="246" y="250"/>
                    <a:pt x="244" y="252"/>
                  </a:cubicBezTo>
                  <a:cubicBezTo>
                    <a:pt x="239" y="260"/>
                    <a:pt x="239" y="260"/>
                    <a:pt x="239" y="260"/>
                  </a:cubicBezTo>
                  <a:cubicBezTo>
                    <a:pt x="244" y="252"/>
                    <a:pt x="244" y="252"/>
                    <a:pt x="244" y="252"/>
                  </a:cubicBezTo>
                  <a:cubicBezTo>
                    <a:pt x="230" y="264"/>
                    <a:pt x="230" y="264"/>
                    <a:pt x="230" y="264"/>
                  </a:cubicBezTo>
                  <a:cubicBezTo>
                    <a:pt x="229" y="263"/>
                    <a:pt x="228" y="262"/>
                    <a:pt x="227" y="261"/>
                  </a:cubicBezTo>
                  <a:cubicBezTo>
                    <a:pt x="249" y="230"/>
                    <a:pt x="249" y="230"/>
                    <a:pt x="249" y="230"/>
                  </a:cubicBezTo>
                  <a:cubicBezTo>
                    <a:pt x="248" y="229"/>
                    <a:pt x="246" y="226"/>
                    <a:pt x="245" y="224"/>
                  </a:cubicBezTo>
                  <a:cubicBezTo>
                    <a:pt x="250" y="216"/>
                    <a:pt x="250" y="216"/>
                    <a:pt x="250" y="216"/>
                  </a:cubicBezTo>
                  <a:cubicBezTo>
                    <a:pt x="252" y="208"/>
                    <a:pt x="254" y="198"/>
                    <a:pt x="257" y="189"/>
                  </a:cubicBezTo>
                  <a:cubicBezTo>
                    <a:pt x="265" y="181"/>
                    <a:pt x="265" y="181"/>
                    <a:pt x="265" y="181"/>
                  </a:cubicBezTo>
                  <a:cubicBezTo>
                    <a:pt x="270" y="174"/>
                    <a:pt x="270" y="174"/>
                    <a:pt x="270" y="174"/>
                  </a:cubicBezTo>
                  <a:cubicBezTo>
                    <a:pt x="270" y="173"/>
                    <a:pt x="270" y="172"/>
                    <a:pt x="270" y="171"/>
                  </a:cubicBezTo>
                  <a:cubicBezTo>
                    <a:pt x="277" y="166"/>
                    <a:pt x="284" y="160"/>
                    <a:pt x="291" y="154"/>
                  </a:cubicBezTo>
                  <a:cubicBezTo>
                    <a:pt x="320" y="137"/>
                    <a:pt x="320" y="137"/>
                    <a:pt x="320" y="137"/>
                  </a:cubicBezTo>
                  <a:cubicBezTo>
                    <a:pt x="291" y="154"/>
                    <a:pt x="291" y="154"/>
                    <a:pt x="291" y="154"/>
                  </a:cubicBezTo>
                  <a:cubicBezTo>
                    <a:pt x="322" y="138"/>
                    <a:pt x="322" y="138"/>
                    <a:pt x="322" y="138"/>
                  </a:cubicBezTo>
                  <a:cubicBezTo>
                    <a:pt x="324" y="137"/>
                    <a:pt x="327" y="135"/>
                    <a:pt x="329" y="133"/>
                  </a:cubicBezTo>
                  <a:cubicBezTo>
                    <a:pt x="335" y="122"/>
                    <a:pt x="335" y="122"/>
                    <a:pt x="335" y="122"/>
                  </a:cubicBezTo>
                  <a:cubicBezTo>
                    <a:pt x="329" y="133"/>
                    <a:pt x="329" y="133"/>
                    <a:pt x="329" y="133"/>
                  </a:cubicBezTo>
                  <a:cubicBezTo>
                    <a:pt x="341" y="133"/>
                    <a:pt x="341" y="133"/>
                    <a:pt x="341" y="133"/>
                  </a:cubicBezTo>
                  <a:cubicBezTo>
                    <a:pt x="347" y="129"/>
                    <a:pt x="347" y="129"/>
                    <a:pt x="347" y="129"/>
                  </a:cubicBezTo>
                  <a:cubicBezTo>
                    <a:pt x="341" y="133"/>
                    <a:pt x="341" y="133"/>
                    <a:pt x="341" y="133"/>
                  </a:cubicBezTo>
                  <a:cubicBezTo>
                    <a:pt x="329" y="133"/>
                    <a:pt x="329" y="133"/>
                    <a:pt x="329" y="133"/>
                  </a:cubicBezTo>
                  <a:cubicBezTo>
                    <a:pt x="327" y="135"/>
                    <a:pt x="324" y="137"/>
                    <a:pt x="322" y="138"/>
                  </a:cubicBezTo>
                  <a:cubicBezTo>
                    <a:pt x="332" y="139"/>
                    <a:pt x="332" y="139"/>
                    <a:pt x="332" y="139"/>
                  </a:cubicBezTo>
                  <a:cubicBezTo>
                    <a:pt x="347" y="130"/>
                    <a:pt x="347" y="130"/>
                    <a:pt x="347" y="130"/>
                  </a:cubicBezTo>
                  <a:cubicBezTo>
                    <a:pt x="350" y="128"/>
                    <a:pt x="352" y="127"/>
                    <a:pt x="355" y="125"/>
                  </a:cubicBezTo>
                  <a:cubicBezTo>
                    <a:pt x="354" y="123"/>
                    <a:pt x="353" y="121"/>
                    <a:pt x="352" y="119"/>
                  </a:cubicBezTo>
                  <a:cubicBezTo>
                    <a:pt x="353" y="121"/>
                    <a:pt x="354" y="123"/>
                    <a:pt x="355" y="125"/>
                  </a:cubicBezTo>
                  <a:cubicBezTo>
                    <a:pt x="374" y="119"/>
                    <a:pt x="374" y="119"/>
                    <a:pt x="374" y="119"/>
                  </a:cubicBezTo>
                  <a:cubicBezTo>
                    <a:pt x="366" y="126"/>
                    <a:pt x="366" y="126"/>
                    <a:pt x="366" y="126"/>
                  </a:cubicBezTo>
                  <a:cubicBezTo>
                    <a:pt x="367" y="126"/>
                    <a:pt x="367" y="127"/>
                    <a:pt x="367" y="127"/>
                  </a:cubicBezTo>
                  <a:cubicBezTo>
                    <a:pt x="368" y="127"/>
                    <a:pt x="368" y="128"/>
                    <a:pt x="368" y="128"/>
                  </a:cubicBezTo>
                  <a:cubicBezTo>
                    <a:pt x="384" y="119"/>
                    <a:pt x="384" y="119"/>
                    <a:pt x="384" y="119"/>
                  </a:cubicBezTo>
                  <a:cubicBezTo>
                    <a:pt x="368" y="128"/>
                    <a:pt x="368" y="128"/>
                    <a:pt x="368" y="128"/>
                  </a:cubicBezTo>
                  <a:cubicBezTo>
                    <a:pt x="371" y="131"/>
                    <a:pt x="371" y="131"/>
                    <a:pt x="371" y="131"/>
                  </a:cubicBezTo>
                  <a:cubicBezTo>
                    <a:pt x="384" y="119"/>
                    <a:pt x="384" y="119"/>
                    <a:pt x="384" y="119"/>
                  </a:cubicBezTo>
                  <a:cubicBezTo>
                    <a:pt x="401" y="109"/>
                    <a:pt x="401" y="109"/>
                    <a:pt x="401" y="109"/>
                  </a:cubicBezTo>
                  <a:cubicBezTo>
                    <a:pt x="400" y="109"/>
                    <a:pt x="400" y="108"/>
                    <a:pt x="399" y="107"/>
                  </a:cubicBezTo>
                  <a:cubicBezTo>
                    <a:pt x="388" y="107"/>
                    <a:pt x="388" y="107"/>
                    <a:pt x="388" y="107"/>
                  </a:cubicBezTo>
                  <a:cubicBezTo>
                    <a:pt x="379" y="112"/>
                    <a:pt x="379" y="112"/>
                    <a:pt x="379" y="112"/>
                  </a:cubicBezTo>
                  <a:cubicBezTo>
                    <a:pt x="371" y="116"/>
                    <a:pt x="371" y="116"/>
                    <a:pt x="371" y="116"/>
                  </a:cubicBezTo>
                  <a:cubicBezTo>
                    <a:pt x="370" y="115"/>
                    <a:pt x="370" y="114"/>
                    <a:pt x="369" y="113"/>
                  </a:cubicBezTo>
                  <a:cubicBezTo>
                    <a:pt x="375" y="109"/>
                    <a:pt x="380" y="106"/>
                    <a:pt x="385" y="103"/>
                  </a:cubicBezTo>
                  <a:cubicBezTo>
                    <a:pt x="392" y="97"/>
                    <a:pt x="392" y="97"/>
                    <a:pt x="392" y="97"/>
                  </a:cubicBezTo>
                  <a:cubicBezTo>
                    <a:pt x="383" y="100"/>
                    <a:pt x="383" y="100"/>
                    <a:pt x="383" y="100"/>
                  </a:cubicBezTo>
                  <a:cubicBezTo>
                    <a:pt x="391" y="92"/>
                    <a:pt x="391" y="92"/>
                    <a:pt x="391" y="92"/>
                  </a:cubicBezTo>
                  <a:cubicBezTo>
                    <a:pt x="400" y="85"/>
                    <a:pt x="400" y="85"/>
                    <a:pt x="400" y="85"/>
                  </a:cubicBezTo>
                  <a:cubicBezTo>
                    <a:pt x="406" y="80"/>
                    <a:pt x="406" y="80"/>
                    <a:pt x="406" y="80"/>
                  </a:cubicBezTo>
                  <a:cubicBezTo>
                    <a:pt x="414" y="74"/>
                    <a:pt x="414" y="74"/>
                    <a:pt x="414" y="74"/>
                  </a:cubicBezTo>
                  <a:cubicBezTo>
                    <a:pt x="413" y="74"/>
                    <a:pt x="413" y="72"/>
                    <a:pt x="413" y="71"/>
                  </a:cubicBezTo>
                  <a:cubicBezTo>
                    <a:pt x="413" y="70"/>
                    <a:pt x="413" y="70"/>
                    <a:pt x="413" y="70"/>
                  </a:cubicBezTo>
                  <a:cubicBezTo>
                    <a:pt x="421" y="65"/>
                    <a:pt x="421" y="65"/>
                    <a:pt x="421" y="65"/>
                  </a:cubicBezTo>
                  <a:cubicBezTo>
                    <a:pt x="421" y="63"/>
                    <a:pt x="422" y="61"/>
                    <a:pt x="422" y="59"/>
                  </a:cubicBezTo>
                  <a:cubicBezTo>
                    <a:pt x="413" y="69"/>
                    <a:pt x="413" y="69"/>
                    <a:pt x="413" y="69"/>
                  </a:cubicBezTo>
                  <a:cubicBezTo>
                    <a:pt x="397" y="76"/>
                    <a:pt x="397" y="76"/>
                    <a:pt x="397" y="76"/>
                  </a:cubicBezTo>
                  <a:cubicBezTo>
                    <a:pt x="389" y="84"/>
                    <a:pt x="389" y="84"/>
                    <a:pt x="389" y="84"/>
                  </a:cubicBezTo>
                  <a:cubicBezTo>
                    <a:pt x="381" y="92"/>
                    <a:pt x="381" y="92"/>
                    <a:pt x="381" y="92"/>
                  </a:cubicBezTo>
                  <a:cubicBezTo>
                    <a:pt x="398" y="84"/>
                    <a:pt x="398" y="84"/>
                    <a:pt x="398" y="84"/>
                  </a:cubicBezTo>
                  <a:cubicBezTo>
                    <a:pt x="381" y="92"/>
                    <a:pt x="381" y="92"/>
                    <a:pt x="381" y="92"/>
                  </a:cubicBezTo>
                  <a:cubicBezTo>
                    <a:pt x="373" y="95"/>
                    <a:pt x="373" y="95"/>
                    <a:pt x="373" y="95"/>
                  </a:cubicBezTo>
                  <a:cubicBezTo>
                    <a:pt x="371" y="96"/>
                    <a:pt x="368" y="97"/>
                    <a:pt x="366" y="99"/>
                  </a:cubicBezTo>
                  <a:cubicBezTo>
                    <a:pt x="365" y="99"/>
                    <a:pt x="365" y="99"/>
                    <a:pt x="365" y="98"/>
                  </a:cubicBezTo>
                  <a:cubicBezTo>
                    <a:pt x="373" y="93"/>
                    <a:pt x="381" y="89"/>
                    <a:pt x="389" y="84"/>
                  </a:cubicBezTo>
                  <a:cubicBezTo>
                    <a:pt x="397" y="76"/>
                    <a:pt x="397" y="76"/>
                    <a:pt x="397" y="76"/>
                  </a:cubicBezTo>
                  <a:cubicBezTo>
                    <a:pt x="396" y="75"/>
                    <a:pt x="396" y="75"/>
                    <a:pt x="396" y="75"/>
                  </a:cubicBezTo>
                  <a:cubicBezTo>
                    <a:pt x="373" y="89"/>
                    <a:pt x="373" y="89"/>
                    <a:pt x="373" y="89"/>
                  </a:cubicBezTo>
                  <a:cubicBezTo>
                    <a:pt x="373" y="86"/>
                    <a:pt x="374" y="81"/>
                    <a:pt x="376" y="77"/>
                  </a:cubicBezTo>
                  <a:cubicBezTo>
                    <a:pt x="387" y="68"/>
                    <a:pt x="387" y="68"/>
                    <a:pt x="387" y="68"/>
                  </a:cubicBezTo>
                  <a:cubicBezTo>
                    <a:pt x="392" y="66"/>
                    <a:pt x="392" y="66"/>
                    <a:pt x="392" y="66"/>
                  </a:cubicBezTo>
                  <a:cubicBezTo>
                    <a:pt x="402" y="60"/>
                    <a:pt x="402" y="60"/>
                    <a:pt x="402" y="60"/>
                  </a:cubicBezTo>
                  <a:cubicBezTo>
                    <a:pt x="401" y="61"/>
                    <a:pt x="401" y="61"/>
                    <a:pt x="401" y="61"/>
                  </a:cubicBezTo>
                  <a:cubicBezTo>
                    <a:pt x="399" y="62"/>
                    <a:pt x="397" y="62"/>
                    <a:pt x="396" y="63"/>
                  </a:cubicBezTo>
                  <a:cubicBezTo>
                    <a:pt x="399" y="62"/>
                    <a:pt x="399" y="62"/>
                    <a:pt x="402" y="60"/>
                  </a:cubicBezTo>
                  <a:cubicBezTo>
                    <a:pt x="399" y="62"/>
                    <a:pt x="396" y="64"/>
                    <a:pt x="392" y="66"/>
                  </a:cubicBezTo>
                  <a:cubicBezTo>
                    <a:pt x="392" y="67"/>
                    <a:pt x="392" y="68"/>
                    <a:pt x="392" y="68"/>
                  </a:cubicBezTo>
                  <a:cubicBezTo>
                    <a:pt x="391" y="70"/>
                    <a:pt x="391" y="71"/>
                    <a:pt x="390" y="72"/>
                  </a:cubicBezTo>
                  <a:cubicBezTo>
                    <a:pt x="391" y="71"/>
                    <a:pt x="391" y="70"/>
                    <a:pt x="392" y="68"/>
                  </a:cubicBezTo>
                  <a:cubicBezTo>
                    <a:pt x="382" y="74"/>
                    <a:pt x="381" y="75"/>
                    <a:pt x="379" y="76"/>
                  </a:cubicBezTo>
                  <a:cubicBezTo>
                    <a:pt x="383" y="75"/>
                    <a:pt x="384" y="75"/>
                    <a:pt x="406" y="66"/>
                  </a:cubicBezTo>
                  <a:cubicBezTo>
                    <a:pt x="406" y="65"/>
                    <a:pt x="406" y="64"/>
                    <a:pt x="406" y="63"/>
                  </a:cubicBezTo>
                  <a:cubicBezTo>
                    <a:pt x="424" y="52"/>
                    <a:pt x="424" y="52"/>
                    <a:pt x="424" y="52"/>
                  </a:cubicBezTo>
                  <a:cubicBezTo>
                    <a:pt x="441" y="41"/>
                    <a:pt x="441" y="41"/>
                    <a:pt x="441" y="41"/>
                  </a:cubicBezTo>
                  <a:cubicBezTo>
                    <a:pt x="442" y="40"/>
                    <a:pt x="442" y="40"/>
                    <a:pt x="442" y="39"/>
                  </a:cubicBezTo>
                  <a:cubicBezTo>
                    <a:pt x="434" y="43"/>
                    <a:pt x="426" y="47"/>
                    <a:pt x="418" y="51"/>
                  </a:cubicBezTo>
                  <a:cubicBezTo>
                    <a:pt x="426" y="47"/>
                    <a:pt x="434" y="43"/>
                    <a:pt x="442" y="39"/>
                  </a:cubicBezTo>
                  <a:cubicBezTo>
                    <a:pt x="434" y="42"/>
                    <a:pt x="434" y="42"/>
                    <a:pt x="434" y="42"/>
                  </a:cubicBezTo>
                  <a:cubicBezTo>
                    <a:pt x="435" y="42"/>
                    <a:pt x="435" y="41"/>
                    <a:pt x="436" y="40"/>
                  </a:cubicBezTo>
                  <a:cubicBezTo>
                    <a:pt x="436" y="39"/>
                    <a:pt x="437" y="38"/>
                    <a:pt x="438" y="37"/>
                  </a:cubicBezTo>
                  <a:cubicBezTo>
                    <a:pt x="449" y="29"/>
                    <a:pt x="449" y="29"/>
                    <a:pt x="449" y="29"/>
                  </a:cubicBezTo>
                  <a:cubicBezTo>
                    <a:pt x="450" y="29"/>
                    <a:pt x="450" y="28"/>
                    <a:pt x="451" y="27"/>
                  </a:cubicBezTo>
                  <a:cubicBezTo>
                    <a:pt x="438" y="32"/>
                    <a:pt x="438" y="32"/>
                    <a:pt x="438" y="32"/>
                  </a:cubicBezTo>
                  <a:cubicBezTo>
                    <a:pt x="451" y="27"/>
                    <a:pt x="451" y="27"/>
                    <a:pt x="451" y="27"/>
                  </a:cubicBezTo>
                  <a:cubicBezTo>
                    <a:pt x="461" y="22"/>
                    <a:pt x="461" y="22"/>
                    <a:pt x="461" y="22"/>
                  </a:cubicBezTo>
                  <a:cubicBezTo>
                    <a:pt x="448" y="26"/>
                    <a:pt x="448" y="26"/>
                    <a:pt x="448" y="26"/>
                  </a:cubicBezTo>
                  <a:cubicBezTo>
                    <a:pt x="423" y="39"/>
                    <a:pt x="423" y="39"/>
                    <a:pt x="423" y="39"/>
                  </a:cubicBezTo>
                  <a:cubicBezTo>
                    <a:pt x="406" y="48"/>
                    <a:pt x="406" y="48"/>
                    <a:pt x="406" y="48"/>
                  </a:cubicBezTo>
                  <a:cubicBezTo>
                    <a:pt x="407" y="47"/>
                    <a:pt x="408" y="46"/>
                    <a:pt x="410" y="45"/>
                  </a:cubicBezTo>
                  <a:cubicBezTo>
                    <a:pt x="396" y="54"/>
                    <a:pt x="396" y="54"/>
                    <a:pt x="396" y="54"/>
                  </a:cubicBezTo>
                  <a:cubicBezTo>
                    <a:pt x="391" y="57"/>
                    <a:pt x="386" y="60"/>
                    <a:pt x="381" y="63"/>
                  </a:cubicBezTo>
                  <a:cubicBezTo>
                    <a:pt x="377" y="66"/>
                    <a:pt x="374" y="70"/>
                    <a:pt x="372" y="75"/>
                  </a:cubicBezTo>
                  <a:cubicBezTo>
                    <a:pt x="377" y="70"/>
                    <a:pt x="383" y="64"/>
                    <a:pt x="388" y="59"/>
                  </a:cubicBezTo>
                  <a:cubicBezTo>
                    <a:pt x="403" y="51"/>
                    <a:pt x="403" y="51"/>
                    <a:pt x="403" y="51"/>
                  </a:cubicBezTo>
                  <a:cubicBezTo>
                    <a:pt x="402" y="52"/>
                    <a:pt x="402" y="53"/>
                    <a:pt x="401" y="54"/>
                  </a:cubicBezTo>
                  <a:cubicBezTo>
                    <a:pt x="392" y="59"/>
                    <a:pt x="392" y="59"/>
                    <a:pt x="392" y="59"/>
                  </a:cubicBezTo>
                  <a:cubicBezTo>
                    <a:pt x="391" y="60"/>
                    <a:pt x="391" y="60"/>
                    <a:pt x="390" y="61"/>
                  </a:cubicBezTo>
                  <a:cubicBezTo>
                    <a:pt x="394" y="63"/>
                    <a:pt x="394" y="63"/>
                    <a:pt x="394" y="63"/>
                  </a:cubicBezTo>
                  <a:cubicBezTo>
                    <a:pt x="394" y="64"/>
                    <a:pt x="394" y="64"/>
                    <a:pt x="394" y="64"/>
                  </a:cubicBezTo>
                  <a:cubicBezTo>
                    <a:pt x="390" y="61"/>
                    <a:pt x="390" y="61"/>
                    <a:pt x="390" y="61"/>
                  </a:cubicBezTo>
                  <a:cubicBezTo>
                    <a:pt x="388" y="64"/>
                    <a:pt x="387" y="66"/>
                    <a:pt x="386" y="68"/>
                  </a:cubicBezTo>
                  <a:cubicBezTo>
                    <a:pt x="378" y="73"/>
                    <a:pt x="370" y="77"/>
                    <a:pt x="363" y="82"/>
                  </a:cubicBezTo>
                  <a:cubicBezTo>
                    <a:pt x="372" y="75"/>
                    <a:pt x="372" y="75"/>
                    <a:pt x="372" y="75"/>
                  </a:cubicBezTo>
                  <a:cubicBezTo>
                    <a:pt x="374" y="70"/>
                    <a:pt x="377" y="66"/>
                    <a:pt x="381" y="63"/>
                  </a:cubicBezTo>
                  <a:cubicBezTo>
                    <a:pt x="386" y="60"/>
                    <a:pt x="391" y="57"/>
                    <a:pt x="396" y="54"/>
                  </a:cubicBezTo>
                  <a:cubicBezTo>
                    <a:pt x="410" y="45"/>
                    <a:pt x="410" y="45"/>
                    <a:pt x="410" y="45"/>
                  </a:cubicBezTo>
                  <a:cubicBezTo>
                    <a:pt x="419" y="37"/>
                    <a:pt x="431" y="29"/>
                    <a:pt x="445" y="22"/>
                  </a:cubicBezTo>
                  <a:cubicBezTo>
                    <a:pt x="425" y="33"/>
                    <a:pt x="398" y="48"/>
                    <a:pt x="378" y="60"/>
                  </a:cubicBezTo>
                  <a:cubicBezTo>
                    <a:pt x="322" y="98"/>
                    <a:pt x="311" y="105"/>
                    <a:pt x="266" y="145"/>
                  </a:cubicBezTo>
                  <a:cubicBezTo>
                    <a:pt x="211" y="197"/>
                    <a:pt x="206" y="202"/>
                    <a:pt x="172" y="243"/>
                  </a:cubicBezTo>
                  <a:cubicBezTo>
                    <a:pt x="124" y="308"/>
                    <a:pt x="122" y="310"/>
                    <a:pt x="99" y="351"/>
                  </a:cubicBezTo>
                  <a:cubicBezTo>
                    <a:pt x="83" y="379"/>
                    <a:pt x="88" y="409"/>
                    <a:pt x="118" y="438"/>
                  </a:cubicBezTo>
                  <a:cubicBezTo>
                    <a:pt x="122" y="435"/>
                    <a:pt x="122" y="435"/>
                    <a:pt x="122" y="435"/>
                  </a:cubicBezTo>
                  <a:cubicBezTo>
                    <a:pt x="128" y="430"/>
                    <a:pt x="128" y="430"/>
                    <a:pt x="128" y="430"/>
                  </a:cubicBezTo>
                  <a:cubicBezTo>
                    <a:pt x="134" y="424"/>
                    <a:pt x="134" y="424"/>
                    <a:pt x="134" y="424"/>
                  </a:cubicBezTo>
                  <a:cubicBezTo>
                    <a:pt x="135" y="425"/>
                    <a:pt x="136" y="425"/>
                    <a:pt x="136" y="426"/>
                  </a:cubicBezTo>
                  <a:cubicBezTo>
                    <a:pt x="148" y="423"/>
                    <a:pt x="148" y="423"/>
                    <a:pt x="148" y="423"/>
                  </a:cubicBezTo>
                  <a:cubicBezTo>
                    <a:pt x="155" y="417"/>
                    <a:pt x="155" y="417"/>
                    <a:pt x="155" y="417"/>
                  </a:cubicBezTo>
                  <a:cubicBezTo>
                    <a:pt x="157" y="419"/>
                    <a:pt x="160" y="421"/>
                    <a:pt x="163" y="423"/>
                  </a:cubicBezTo>
                  <a:cubicBezTo>
                    <a:pt x="167" y="415"/>
                    <a:pt x="172" y="407"/>
                    <a:pt x="176" y="399"/>
                  </a:cubicBezTo>
                  <a:cubicBezTo>
                    <a:pt x="178" y="396"/>
                    <a:pt x="179" y="394"/>
                    <a:pt x="181" y="391"/>
                  </a:cubicBezTo>
                  <a:cubicBezTo>
                    <a:pt x="180" y="390"/>
                    <a:pt x="179" y="390"/>
                    <a:pt x="178" y="389"/>
                  </a:cubicBezTo>
                  <a:cubicBezTo>
                    <a:pt x="178" y="388"/>
                    <a:pt x="177" y="388"/>
                    <a:pt x="176" y="387"/>
                  </a:cubicBezTo>
                  <a:cubicBezTo>
                    <a:pt x="177" y="384"/>
                    <a:pt x="179" y="382"/>
                    <a:pt x="181" y="379"/>
                  </a:cubicBezTo>
                  <a:cubicBezTo>
                    <a:pt x="180" y="379"/>
                    <a:pt x="179" y="378"/>
                    <a:pt x="178" y="378"/>
                  </a:cubicBezTo>
                  <a:cubicBezTo>
                    <a:pt x="176" y="376"/>
                    <a:pt x="175" y="375"/>
                    <a:pt x="174" y="374"/>
                  </a:cubicBezTo>
                  <a:cubicBezTo>
                    <a:pt x="175" y="375"/>
                    <a:pt x="176" y="376"/>
                    <a:pt x="178" y="378"/>
                  </a:cubicBezTo>
                  <a:cubicBezTo>
                    <a:pt x="186" y="372"/>
                    <a:pt x="186" y="372"/>
                    <a:pt x="186" y="372"/>
                  </a:cubicBezTo>
                  <a:cubicBezTo>
                    <a:pt x="193" y="355"/>
                    <a:pt x="193" y="355"/>
                    <a:pt x="193" y="355"/>
                  </a:cubicBezTo>
                  <a:cubicBezTo>
                    <a:pt x="192" y="353"/>
                    <a:pt x="190" y="353"/>
                    <a:pt x="189" y="351"/>
                  </a:cubicBezTo>
                  <a:cubicBezTo>
                    <a:pt x="189" y="351"/>
                    <a:pt x="189" y="351"/>
                    <a:pt x="189" y="351"/>
                  </a:cubicBezTo>
                  <a:cubicBezTo>
                    <a:pt x="189" y="351"/>
                    <a:pt x="189" y="351"/>
                    <a:pt x="189" y="351"/>
                  </a:cubicBezTo>
                  <a:cubicBezTo>
                    <a:pt x="197" y="344"/>
                    <a:pt x="197" y="344"/>
                    <a:pt x="197" y="344"/>
                  </a:cubicBezTo>
                  <a:cubicBezTo>
                    <a:pt x="193" y="355"/>
                    <a:pt x="193" y="355"/>
                    <a:pt x="193" y="355"/>
                  </a:cubicBezTo>
                  <a:cubicBezTo>
                    <a:pt x="186" y="372"/>
                    <a:pt x="186" y="372"/>
                    <a:pt x="186" y="372"/>
                  </a:cubicBezTo>
                  <a:cubicBezTo>
                    <a:pt x="184" y="374"/>
                    <a:pt x="182" y="377"/>
                    <a:pt x="181" y="379"/>
                  </a:cubicBezTo>
                  <a:cubicBezTo>
                    <a:pt x="179" y="382"/>
                    <a:pt x="177" y="384"/>
                    <a:pt x="176" y="387"/>
                  </a:cubicBezTo>
                  <a:cubicBezTo>
                    <a:pt x="177" y="388"/>
                    <a:pt x="178" y="388"/>
                    <a:pt x="178" y="389"/>
                  </a:cubicBezTo>
                  <a:cubicBezTo>
                    <a:pt x="188" y="374"/>
                    <a:pt x="188" y="374"/>
                    <a:pt x="188" y="374"/>
                  </a:cubicBezTo>
                  <a:cubicBezTo>
                    <a:pt x="198" y="369"/>
                    <a:pt x="198" y="369"/>
                    <a:pt x="198" y="369"/>
                  </a:cubicBezTo>
                  <a:cubicBezTo>
                    <a:pt x="199" y="370"/>
                    <a:pt x="200" y="370"/>
                    <a:pt x="201" y="371"/>
                  </a:cubicBezTo>
                  <a:cubicBezTo>
                    <a:pt x="221" y="364"/>
                    <a:pt x="221" y="364"/>
                    <a:pt x="221" y="364"/>
                  </a:cubicBezTo>
                  <a:cubicBezTo>
                    <a:pt x="232" y="376"/>
                    <a:pt x="232" y="376"/>
                    <a:pt x="232" y="376"/>
                  </a:cubicBezTo>
                  <a:cubicBezTo>
                    <a:pt x="221" y="364"/>
                    <a:pt x="221" y="364"/>
                    <a:pt x="221" y="364"/>
                  </a:cubicBezTo>
                  <a:cubicBezTo>
                    <a:pt x="201" y="371"/>
                    <a:pt x="201" y="371"/>
                    <a:pt x="201" y="371"/>
                  </a:cubicBezTo>
                  <a:cubicBezTo>
                    <a:pt x="221" y="372"/>
                    <a:pt x="221" y="372"/>
                    <a:pt x="221" y="372"/>
                  </a:cubicBezTo>
                  <a:cubicBezTo>
                    <a:pt x="209" y="399"/>
                    <a:pt x="209" y="399"/>
                    <a:pt x="209" y="399"/>
                  </a:cubicBezTo>
                  <a:cubicBezTo>
                    <a:pt x="227" y="396"/>
                    <a:pt x="227" y="396"/>
                    <a:pt x="227" y="396"/>
                  </a:cubicBezTo>
                  <a:cubicBezTo>
                    <a:pt x="243" y="386"/>
                    <a:pt x="243" y="386"/>
                    <a:pt x="243" y="386"/>
                  </a:cubicBezTo>
                  <a:cubicBezTo>
                    <a:pt x="238" y="371"/>
                    <a:pt x="238" y="371"/>
                    <a:pt x="238" y="371"/>
                  </a:cubicBezTo>
                  <a:cubicBezTo>
                    <a:pt x="238" y="363"/>
                    <a:pt x="238" y="363"/>
                    <a:pt x="238" y="363"/>
                  </a:cubicBezTo>
                  <a:cubicBezTo>
                    <a:pt x="242" y="353"/>
                    <a:pt x="242" y="353"/>
                    <a:pt x="242" y="353"/>
                  </a:cubicBezTo>
                  <a:cubicBezTo>
                    <a:pt x="243" y="350"/>
                    <a:pt x="245" y="347"/>
                    <a:pt x="247" y="345"/>
                  </a:cubicBezTo>
                  <a:cubicBezTo>
                    <a:pt x="243" y="337"/>
                    <a:pt x="243" y="337"/>
                    <a:pt x="243" y="337"/>
                  </a:cubicBezTo>
                  <a:cubicBezTo>
                    <a:pt x="238" y="338"/>
                    <a:pt x="238" y="338"/>
                    <a:pt x="238" y="338"/>
                  </a:cubicBezTo>
                  <a:cubicBezTo>
                    <a:pt x="243" y="337"/>
                    <a:pt x="243" y="337"/>
                    <a:pt x="243" y="337"/>
                  </a:cubicBezTo>
                  <a:cubicBezTo>
                    <a:pt x="247" y="345"/>
                    <a:pt x="247" y="345"/>
                    <a:pt x="247" y="345"/>
                  </a:cubicBezTo>
                  <a:cubicBezTo>
                    <a:pt x="254" y="340"/>
                    <a:pt x="254" y="340"/>
                    <a:pt x="254" y="340"/>
                  </a:cubicBezTo>
                  <a:cubicBezTo>
                    <a:pt x="243" y="321"/>
                    <a:pt x="243" y="321"/>
                    <a:pt x="243" y="321"/>
                  </a:cubicBezTo>
                  <a:cubicBezTo>
                    <a:pt x="245" y="319"/>
                    <a:pt x="246" y="316"/>
                    <a:pt x="248" y="314"/>
                  </a:cubicBezTo>
                  <a:cubicBezTo>
                    <a:pt x="246" y="312"/>
                    <a:pt x="245" y="312"/>
                    <a:pt x="243" y="311"/>
                  </a:cubicBezTo>
                  <a:cubicBezTo>
                    <a:pt x="214" y="334"/>
                    <a:pt x="214" y="334"/>
                    <a:pt x="214" y="334"/>
                  </a:cubicBezTo>
                  <a:cubicBezTo>
                    <a:pt x="243" y="311"/>
                    <a:pt x="243" y="311"/>
                    <a:pt x="243" y="311"/>
                  </a:cubicBezTo>
                  <a:cubicBezTo>
                    <a:pt x="245" y="312"/>
                    <a:pt x="246" y="312"/>
                    <a:pt x="248" y="314"/>
                  </a:cubicBezTo>
                  <a:cubicBezTo>
                    <a:pt x="256" y="313"/>
                    <a:pt x="256" y="313"/>
                    <a:pt x="256" y="313"/>
                  </a:cubicBezTo>
                  <a:cubicBezTo>
                    <a:pt x="264" y="319"/>
                    <a:pt x="274" y="326"/>
                    <a:pt x="282" y="332"/>
                  </a:cubicBezTo>
                  <a:cubicBezTo>
                    <a:pt x="283" y="332"/>
                    <a:pt x="285" y="333"/>
                    <a:pt x="287" y="334"/>
                  </a:cubicBezTo>
                  <a:moveTo>
                    <a:pt x="448" y="26"/>
                  </a:moveTo>
                  <a:cubicBezTo>
                    <a:pt x="461" y="22"/>
                    <a:pt x="461" y="22"/>
                    <a:pt x="461" y="22"/>
                  </a:cubicBezTo>
                  <a:cubicBezTo>
                    <a:pt x="462" y="22"/>
                    <a:pt x="463" y="21"/>
                    <a:pt x="463" y="20"/>
                  </a:cubicBezTo>
                  <a:cubicBezTo>
                    <a:pt x="466" y="18"/>
                    <a:pt x="469" y="15"/>
                    <a:pt x="472" y="13"/>
                  </a:cubicBezTo>
                  <a:cubicBezTo>
                    <a:pt x="466" y="15"/>
                    <a:pt x="466" y="15"/>
                    <a:pt x="466" y="15"/>
                  </a:cubicBezTo>
                  <a:cubicBezTo>
                    <a:pt x="460" y="17"/>
                    <a:pt x="460" y="17"/>
                    <a:pt x="460" y="17"/>
                  </a:cubicBezTo>
                  <a:cubicBezTo>
                    <a:pt x="457" y="18"/>
                    <a:pt x="455" y="19"/>
                    <a:pt x="452" y="21"/>
                  </a:cubicBezTo>
                  <a:cubicBezTo>
                    <a:pt x="437" y="30"/>
                    <a:pt x="437" y="30"/>
                    <a:pt x="437" y="30"/>
                  </a:cubicBezTo>
                  <a:cubicBezTo>
                    <a:pt x="451" y="24"/>
                    <a:pt x="451" y="24"/>
                    <a:pt x="451" y="24"/>
                  </a:cubicBezTo>
                  <a:cubicBezTo>
                    <a:pt x="450" y="25"/>
                    <a:pt x="449" y="25"/>
                    <a:pt x="448" y="26"/>
                  </a:cubicBezTo>
                  <a:moveTo>
                    <a:pt x="422" y="59"/>
                  </a:moveTo>
                  <a:cubicBezTo>
                    <a:pt x="430" y="55"/>
                    <a:pt x="438" y="51"/>
                    <a:pt x="447" y="47"/>
                  </a:cubicBezTo>
                  <a:cubicBezTo>
                    <a:pt x="439" y="47"/>
                    <a:pt x="439" y="47"/>
                    <a:pt x="439" y="47"/>
                  </a:cubicBezTo>
                  <a:cubicBezTo>
                    <a:pt x="434" y="50"/>
                    <a:pt x="429" y="53"/>
                    <a:pt x="424" y="55"/>
                  </a:cubicBezTo>
                  <a:cubicBezTo>
                    <a:pt x="422" y="56"/>
                    <a:pt x="422" y="56"/>
                    <a:pt x="422" y="56"/>
                  </a:cubicBezTo>
                  <a:cubicBezTo>
                    <a:pt x="422" y="56"/>
                    <a:pt x="422" y="56"/>
                    <a:pt x="422" y="56"/>
                  </a:cubicBezTo>
                  <a:cubicBezTo>
                    <a:pt x="423" y="56"/>
                    <a:pt x="423" y="57"/>
                    <a:pt x="422" y="59"/>
                  </a:cubicBezTo>
                  <a:moveTo>
                    <a:pt x="422" y="59"/>
                  </a:moveTo>
                  <a:cubicBezTo>
                    <a:pt x="422" y="61"/>
                    <a:pt x="421" y="63"/>
                    <a:pt x="421" y="65"/>
                  </a:cubicBezTo>
                  <a:cubicBezTo>
                    <a:pt x="446" y="51"/>
                    <a:pt x="446" y="51"/>
                    <a:pt x="446" y="51"/>
                  </a:cubicBezTo>
                  <a:cubicBezTo>
                    <a:pt x="446" y="50"/>
                    <a:pt x="446" y="48"/>
                    <a:pt x="447" y="47"/>
                  </a:cubicBezTo>
                  <a:cubicBezTo>
                    <a:pt x="438" y="51"/>
                    <a:pt x="430" y="55"/>
                    <a:pt x="422" y="59"/>
                  </a:cubicBezTo>
                  <a:moveTo>
                    <a:pt x="413" y="71"/>
                  </a:moveTo>
                  <a:cubicBezTo>
                    <a:pt x="416" y="70"/>
                    <a:pt x="419" y="68"/>
                    <a:pt x="422" y="67"/>
                  </a:cubicBezTo>
                  <a:cubicBezTo>
                    <a:pt x="413" y="70"/>
                    <a:pt x="413" y="70"/>
                    <a:pt x="413" y="70"/>
                  </a:cubicBezTo>
                  <a:cubicBezTo>
                    <a:pt x="413" y="70"/>
                    <a:pt x="413" y="70"/>
                    <a:pt x="413" y="71"/>
                  </a:cubicBezTo>
                  <a:moveTo>
                    <a:pt x="431" y="69"/>
                  </a:moveTo>
                  <a:cubicBezTo>
                    <a:pt x="448" y="61"/>
                    <a:pt x="448" y="61"/>
                    <a:pt x="448" y="61"/>
                  </a:cubicBezTo>
                  <a:cubicBezTo>
                    <a:pt x="448" y="61"/>
                    <a:pt x="448" y="61"/>
                    <a:pt x="448" y="60"/>
                  </a:cubicBezTo>
                  <a:cubicBezTo>
                    <a:pt x="447" y="58"/>
                    <a:pt x="447" y="57"/>
                    <a:pt x="447" y="55"/>
                  </a:cubicBezTo>
                  <a:cubicBezTo>
                    <a:pt x="430" y="62"/>
                    <a:pt x="430" y="62"/>
                    <a:pt x="430" y="62"/>
                  </a:cubicBezTo>
                  <a:cubicBezTo>
                    <a:pt x="430" y="63"/>
                    <a:pt x="430" y="63"/>
                    <a:pt x="430" y="64"/>
                  </a:cubicBezTo>
                  <a:cubicBezTo>
                    <a:pt x="430" y="63"/>
                    <a:pt x="430" y="63"/>
                    <a:pt x="430" y="62"/>
                  </a:cubicBezTo>
                  <a:cubicBezTo>
                    <a:pt x="427" y="64"/>
                    <a:pt x="424" y="65"/>
                    <a:pt x="422" y="67"/>
                  </a:cubicBezTo>
                  <a:cubicBezTo>
                    <a:pt x="419" y="68"/>
                    <a:pt x="416" y="70"/>
                    <a:pt x="413" y="71"/>
                  </a:cubicBezTo>
                  <a:cubicBezTo>
                    <a:pt x="413" y="72"/>
                    <a:pt x="413" y="74"/>
                    <a:pt x="414" y="74"/>
                  </a:cubicBezTo>
                  <a:cubicBezTo>
                    <a:pt x="430" y="65"/>
                    <a:pt x="430" y="65"/>
                    <a:pt x="430" y="65"/>
                  </a:cubicBezTo>
                  <a:cubicBezTo>
                    <a:pt x="431" y="69"/>
                    <a:pt x="431" y="69"/>
                    <a:pt x="431" y="69"/>
                  </a:cubicBezTo>
                  <a:moveTo>
                    <a:pt x="441" y="41"/>
                  </a:moveTo>
                  <a:cubicBezTo>
                    <a:pt x="424" y="52"/>
                    <a:pt x="424" y="52"/>
                    <a:pt x="424" y="52"/>
                  </a:cubicBezTo>
                  <a:cubicBezTo>
                    <a:pt x="450" y="39"/>
                    <a:pt x="450" y="39"/>
                    <a:pt x="450" y="39"/>
                  </a:cubicBezTo>
                  <a:cubicBezTo>
                    <a:pt x="441" y="41"/>
                    <a:pt x="441" y="41"/>
                    <a:pt x="441" y="41"/>
                  </a:cubicBezTo>
                  <a:moveTo>
                    <a:pt x="385" y="155"/>
                  </a:moveTo>
                  <a:cubicBezTo>
                    <a:pt x="389" y="151"/>
                    <a:pt x="394" y="148"/>
                    <a:pt x="399" y="144"/>
                  </a:cubicBezTo>
                  <a:cubicBezTo>
                    <a:pt x="394" y="148"/>
                    <a:pt x="389" y="151"/>
                    <a:pt x="385" y="155"/>
                  </a:cubicBezTo>
                  <a:moveTo>
                    <a:pt x="385" y="155"/>
                  </a:moveTo>
                  <a:cubicBezTo>
                    <a:pt x="387" y="157"/>
                    <a:pt x="388" y="158"/>
                    <a:pt x="390" y="159"/>
                  </a:cubicBezTo>
                  <a:cubicBezTo>
                    <a:pt x="388" y="158"/>
                    <a:pt x="387" y="157"/>
                    <a:pt x="385" y="155"/>
                  </a:cubicBezTo>
                  <a:moveTo>
                    <a:pt x="417" y="112"/>
                  </a:moveTo>
                  <a:cubicBezTo>
                    <a:pt x="410" y="119"/>
                    <a:pt x="410" y="119"/>
                    <a:pt x="410" y="119"/>
                  </a:cubicBezTo>
                  <a:cubicBezTo>
                    <a:pt x="417" y="112"/>
                    <a:pt x="417" y="112"/>
                    <a:pt x="417" y="112"/>
                  </a:cubicBezTo>
                  <a:moveTo>
                    <a:pt x="403" y="176"/>
                  </a:moveTo>
                  <a:cubicBezTo>
                    <a:pt x="413" y="171"/>
                    <a:pt x="413" y="171"/>
                    <a:pt x="413" y="171"/>
                  </a:cubicBezTo>
                  <a:cubicBezTo>
                    <a:pt x="424" y="158"/>
                    <a:pt x="424" y="158"/>
                    <a:pt x="424" y="158"/>
                  </a:cubicBezTo>
                  <a:cubicBezTo>
                    <a:pt x="422" y="148"/>
                    <a:pt x="422" y="148"/>
                    <a:pt x="422" y="148"/>
                  </a:cubicBezTo>
                  <a:cubicBezTo>
                    <a:pt x="421" y="137"/>
                    <a:pt x="421" y="137"/>
                    <a:pt x="421" y="137"/>
                  </a:cubicBezTo>
                  <a:cubicBezTo>
                    <a:pt x="432" y="134"/>
                    <a:pt x="432" y="134"/>
                    <a:pt x="432" y="134"/>
                  </a:cubicBezTo>
                  <a:cubicBezTo>
                    <a:pt x="444" y="124"/>
                    <a:pt x="444" y="124"/>
                    <a:pt x="444" y="124"/>
                  </a:cubicBezTo>
                  <a:cubicBezTo>
                    <a:pt x="451" y="104"/>
                    <a:pt x="451" y="104"/>
                    <a:pt x="451" y="104"/>
                  </a:cubicBezTo>
                  <a:cubicBezTo>
                    <a:pt x="440" y="109"/>
                    <a:pt x="440" y="109"/>
                    <a:pt x="440" y="109"/>
                  </a:cubicBezTo>
                  <a:cubicBezTo>
                    <a:pt x="439" y="108"/>
                    <a:pt x="438" y="107"/>
                    <a:pt x="437" y="107"/>
                  </a:cubicBezTo>
                  <a:cubicBezTo>
                    <a:pt x="442" y="99"/>
                    <a:pt x="442" y="99"/>
                    <a:pt x="442" y="99"/>
                  </a:cubicBezTo>
                  <a:cubicBezTo>
                    <a:pt x="449" y="93"/>
                    <a:pt x="449" y="93"/>
                    <a:pt x="449" y="93"/>
                  </a:cubicBezTo>
                  <a:cubicBezTo>
                    <a:pt x="456" y="87"/>
                    <a:pt x="456" y="87"/>
                    <a:pt x="456" y="87"/>
                  </a:cubicBezTo>
                  <a:cubicBezTo>
                    <a:pt x="455" y="87"/>
                    <a:pt x="454" y="86"/>
                    <a:pt x="453" y="85"/>
                  </a:cubicBezTo>
                  <a:cubicBezTo>
                    <a:pt x="454" y="86"/>
                    <a:pt x="455" y="87"/>
                    <a:pt x="456" y="87"/>
                  </a:cubicBezTo>
                  <a:cubicBezTo>
                    <a:pt x="462" y="83"/>
                    <a:pt x="464" y="80"/>
                    <a:pt x="459" y="76"/>
                  </a:cubicBezTo>
                  <a:cubicBezTo>
                    <a:pt x="458" y="75"/>
                    <a:pt x="456" y="74"/>
                    <a:pt x="455" y="73"/>
                  </a:cubicBezTo>
                  <a:cubicBezTo>
                    <a:pt x="451" y="74"/>
                    <a:pt x="448" y="76"/>
                    <a:pt x="446" y="77"/>
                  </a:cubicBezTo>
                  <a:cubicBezTo>
                    <a:pt x="447" y="78"/>
                    <a:pt x="448" y="79"/>
                    <a:pt x="448" y="80"/>
                  </a:cubicBezTo>
                  <a:cubicBezTo>
                    <a:pt x="443" y="83"/>
                    <a:pt x="438" y="87"/>
                    <a:pt x="432" y="90"/>
                  </a:cubicBezTo>
                  <a:cubicBezTo>
                    <a:pt x="434" y="91"/>
                    <a:pt x="436" y="93"/>
                    <a:pt x="437" y="95"/>
                  </a:cubicBezTo>
                  <a:cubicBezTo>
                    <a:pt x="436" y="93"/>
                    <a:pt x="434" y="91"/>
                    <a:pt x="432" y="90"/>
                  </a:cubicBezTo>
                  <a:cubicBezTo>
                    <a:pt x="438" y="87"/>
                    <a:pt x="443" y="83"/>
                    <a:pt x="448" y="80"/>
                  </a:cubicBezTo>
                  <a:cubicBezTo>
                    <a:pt x="448" y="79"/>
                    <a:pt x="447" y="78"/>
                    <a:pt x="446" y="77"/>
                  </a:cubicBezTo>
                  <a:cubicBezTo>
                    <a:pt x="445" y="76"/>
                    <a:pt x="445" y="76"/>
                    <a:pt x="445" y="76"/>
                  </a:cubicBezTo>
                  <a:cubicBezTo>
                    <a:pt x="412" y="93"/>
                    <a:pt x="412" y="93"/>
                    <a:pt x="412" y="93"/>
                  </a:cubicBezTo>
                  <a:cubicBezTo>
                    <a:pt x="445" y="76"/>
                    <a:pt x="445" y="76"/>
                    <a:pt x="445" y="76"/>
                  </a:cubicBezTo>
                  <a:cubicBezTo>
                    <a:pt x="445" y="75"/>
                    <a:pt x="444" y="75"/>
                    <a:pt x="444" y="74"/>
                  </a:cubicBezTo>
                  <a:cubicBezTo>
                    <a:pt x="426" y="83"/>
                    <a:pt x="426" y="83"/>
                    <a:pt x="426" y="83"/>
                  </a:cubicBezTo>
                  <a:cubicBezTo>
                    <a:pt x="452" y="69"/>
                    <a:pt x="452" y="69"/>
                    <a:pt x="452" y="69"/>
                  </a:cubicBezTo>
                  <a:cubicBezTo>
                    <a:pt x="441" y="70"/>
                    <a:pt x="441" y="70"/>
                    <a:pt x="441" y="70"/>
                  </a:cubicBezTo>
                  <a:cubicBezTo>
                    <a:pt x="442" y="70"/>
                    <a:pt x="442" y="71"/>
                    <a:pt x="442" y="72"/>
                  </a:cubicBezTo>
                  <a:cubicBezTo>
                    <a:pt x="411" y="93"/>
                    <a:pt x="411" y="93"/>
                    <a:pt x="411" y="93"/>
                  </a:cubicBezTo>
                  <a:cubicBezTo>
                    <a:pt x="442" y="72"/>
                    <a:pt x="442" y="72"/>
                    <a:pt x="442" y="72"/>
                  </a:cubicBezTo>
                  <a:cubicBezTo>
                    <a:pt x="442" y="71"/>
                    <a:pt x="442" y="70"/>
                    <a:pt x="441" y="70"/>
                  </a:cubicBezTo>
                  <a:cubicBezTo>
                    <a:pt x="441" y="69"/>
                    <a:pt x="441" y="69"/>
                    <a:pt x="441" y="69"/>
                  </a:cubicBezTo>
                  <a:cubicBezTo>
                    <a:pt x="432" y="72"/>
                    <a:pt x="432" y="72"/>
                    <a:pt x="432" y="72"/>
                  </a:cubicBezTo>
                  <a:cubicBezTo>
                    <a:pt x="427" y="75"/>
                    <a:pt x="421" y="78"/>
                    <a:pt x="416" y="81"/>
                  </a:cubicBezTo>
                  <a:cubicBezTo>
                    <a:pt x="421" y="78"/>
                    <a:pt x="427" y="75"/>
                    <a:pt x="432" y="72"/>
                  </a:cubicBezTo>
                  <a:cubicBezTo>
                    <a:pt x="427" y="75"/>
                    <a:pt x="421" y="78"/>
                    <a:pt x="416" y="81"/>
                  </a:cubicBezTo>
                  <a:cubicBezTo>
                    <a:pt x="401" y="91"/>
                    <a:pt x="401" y="91"/>
                    <a:pt x="401" y="91"/>
                  </a:cubicBezTo>
                  <a:cubicBezTo>
                    <a:pt x="402" y="94"/>
                    <a:pt x="402" y="94"/>
                    <a:pt x="402" y="94"/>
                  </a:cubicBezTo>
                  <a:cubicBezTo>
                    <a:pt x="402" y="95"/>
                    <a:pt x="403" y="97"/>
                    <a:pt x="404" y="97"/>
                  </a:cubicBezTo>
                  <a:cubicBezTo>
                    <a:pt x="398" y="101"/>
                    <a:pt x="393" y="104"/>
                    <a:pt x="388" y="107"/>
                  </a:cubicBezTo>
                  <a:cubicBezTo>
                    <a:pt x="399" y="107"/>
                    <a:pt x="399" y="107"/>
                    <a:pt x="399" y="107"/>
                  </a:cubicBezTo>
                  <a:cubicBezTo>
                    <a:pt x="404" y="109"/>
                    <a:pt x="411" y="111"/>
                    <a:pt x="417" y="112"/>
                  </a:cubicBezTo>
                  <a:cubicBezTo>
                    <a:pt x="410" y="119"/>
                    <a:pt x="410" y="119"/>
                    <a:pt x="410" y="119"/>
                  </a:cubicBezTo>
                  <a:cubicBezTo>
                    <a:pt x="411" y="119"/>
                    <a:pt x="411" y="119"/>
                    <a:pt x="412" y="120"/>
                  </a:cubicBezTo>
                  <a:cubicBezTo>
                    <a:pt x="407" y="127"/>
                    <a:pt x="407" y="127"/>
                    <a:pt x="407" y="127"/>
                  </a:cubicBezTo>
                  <a:cubicBezTo>
                    <a:pt x="403" y="136"/>
                    <a:pt x="403" y="136"/>
                    <a:pt x="403" y="136"/>
                  </a:cubicBezTo>
                  <a:cubicBezTo>
                    <a:pt x="387" y="146"/>
                    <a:pt x="387" y="146"/>
                    <a:pt x="387" y="146"/>
                  </a:cubicBezTo>
                  <a:cubicBezTo>
                    <a:pt x="379" y="151"/>
                    <a:pt x="372" y="158"/>
                    <a:pt x="365" y="163"/>
                  </a:cubicBezTo>
                  <a:cubicBezTo>
                    <a:pt x="358" y="191"/>
                    <a:pt x="358" y="191"/>
                    <a:pt x="358" y="191"/>
                  </a:cubicBezTo>
                  <a:cubicBezTo>
                    <a:pt x="373" y="177"/>
                    <a:pt x="373" y="177"/>
                    <a:pt x="373" y="177"/>
                  </a:cubicBezTo>
                  <a:cubicBezTo>
                    <a:pt x="373" y="191"/>
                    <a:pt x="373" y="191"/>
                    <a:pt x="373" y="191"/>
                  </a:cubicBezTo>
                  <a:cubicBezTo>
                    <a:pt x="383" y="185"/>
                    <a:pt x="383" y="185"/>
                    <a:pt x="383" y="185"/>
                  </a:cubicBezTo>
                  <a:cubicBezTo>
                    <a:pt x="389" y="168"/>
                    <a:pt x="389" y="168"/>
                    <a:pt x="389" y="168"/>
                  </a:cubicBezTo>
                  <a:cubicBezTo>
                    <a:pt x="394" y="164"/>
                    <a:pt x="399" y="160"/>
                    <a:pt x="403" y="157"/>
                  </a:cubicBezTo>
                  <a:cubicBezTo>
                    <a:pt x="402" y="156"/>
                    <a:pt x="401" y="155"/>
                    <a:pt x="399" y="154"/>
                  </a:cubicBezTo>
                  <a:cubicBezTo>
                    <a:pt x="401" y="155"/>
                    <a:pt x="402" y="156"/>
                    <a:pt x="403" y="157"/>
                  </a:cubicBezTo>
                  <a:cubicBezTo>
                    <a:pt x="404" y="157"/>
                    <a:pt x="405" y="158"/>
                    <a:pt x="405" y="158"/>
                  </a:cubicBezTo>
                  <a:cubicBezTo>
                    <a:pt x="406" y="158"/>
                    <a:pt x="406" y="158"/>
                    <a:pt x="406" y="158"/>
                  </a:cubicBezTo>
                  <a:cubicBezTo>
                    <a:pt x="413" y="168"/>
                    <a:pt x="413" y="168"/>
                    <a:pt x="413" y="168"/>
                  </a:cubicBezTo>
                  <a:cubicBezTo>
                    <a:pt x="406" y="158"/>
                    <a:pt x="406" y="158"/>
                    <a:pt x="406" y="158"/>
                  </a:cubicBezTo>
                  <a:cubicBezTo>
                    <a:pt x="403" y="166"/>
                    <a:pt x="403" y="166"/>
                    <a:pt x="403" y="166"/>
                  </a:cubicBezTo>
                  <a:cubicBezTo>
                    <a:pt x="399" y="173"/>
                    <a:pt x="399" y="173"/>
                    <a:pt x="399" y="173"/>
                  </a:cubicBezTo>
                  <a:cubicBezTo>
                    <a:pt x="400" y="174"/>
                    <a:pt x="402" y="175"/>
                    <a:pt x="403" y="176"/>
                  </a:cubicBezTo>
                  <a:moveTo>
                    <a:pt x="1158" y="3"/>
                  </a:moveTo>
                  <a:cubicBezTo>
                    <a:pt x="1155" y="2"/>
                    <a:pt x="1153" y="1"/>
                    <a:pt x="1150" y="0"/>
                  </a:cubicBezTo>
                  <a:cubicBezTo>
                    <a:pt x="1151" y="0"/>
                    <a:pt x="1152" y="1"/>
                    <a:pt x="1152" y="1"/>
                  </a:cubicBezTo>
                  <a:cubicBezTo>
                    <a:pt x="1155" y="2"/>
                    <a:pt x="1157" y="3"/>
                    <a:pt x="1160" y="4"/>
                  </a:cubicBezTo>
                  <a:cubicBezTo>
                    <a:pt x="1159" y="4"/>
                    <a:pt x="1158" y="3"/>
                    <a:pt x="1158" y="3"/>
                  </a:cubicBezTo>
                  <a:moveTo>
                    <a:pt x="1166" y="8"/>
                  </a:moveTo>
                  <a:cubicBezTo>
                    <a:pt x="1161" y="6"/>
                    <a:pt x="1156" y="4"/>
                    <a:pt x="1150" y="2"/>
                  </a:cubicBezTo>
                  <a:cubicBezTo>
                    <a:pt x="1152" y="3"/>
                    <a:pt x="1154" y="5"/>
                    <a:pt x="1156" y="6"/>
                  </a:cubicBezTo>
                  <a:cubicBezTo>
                    <a:pt x="1159" y="8"/>
                    <a:pt x="1161" y="10"/>
                    <a:pt x="1164" y="12"/>
                  </a:cubicBezTo>
                  <a:cubicBezTo>
                    <a:pt x="1170" y="15"/>
                    <a:pt x="1175" y="16"/>
                    <a:pt x="1180" y="19"/>
                  </a:cubicBezTo>
                  <a:cubicBezTo>
                    <a:pt x="1178" y="17"/>
                    <a:pt x="1175" y="15"/>
                    <a:pt x="1173" y="13"/>
                  </a:cubicBezTo>
                  <a:cubicBezTo>
                    <a:pt x="1171" y="11"/>
                    <a:pt x="1169" y="9"/>
                    <a:pt x="1166" y="8"/>
                  </a:cubicBezTo>
                  <a:moveTo>
                    <a:pt x="463" y="42"/>
                  </a:moveTo>
                  <a:cubicBezTo>
                    <a:pt x="469" y="39"/>
                    <a:pt x="475" y="37"/>
                    <a:pt x="480" y="35"/>
                  </a:cubicBezTo>
                  <a:cubicBezTo>
                    <a:pt x="475" y="37"/>
                    <a:pt x="469" y="39"/>
                    <a:pt x="463" y="42"/>
                  </a:cubicBezTo>
                  <a:cubicBezTo>
                    <a:pt x="469" y="39"/>
                    <a:pt x="475" y="37"/>
                    <a:pt x="480" y="35"/>
                  </a:cubicBezTo>
                  <a:cubicBezTo>
                    <a:pt x="480" y="34"/>
                    <a:pt x="480" y="34"/>
                    <a:pt x="480" y="34"/>
                  </a:cubicBezTo>
                  <a:cubicBezTo>
                    <a:pt x="481" y="33"/>
                    <a:pt x="481" y="32"/>
                    <a:pt x="481" y="32"/>
                  </a:cubicBezTo>
                  <a:cubicBezTo>
                    <a:pt x="475" y="34"/>
                    <a:pt x="469" y="37"/>
                    <a:pt x="463" y="39"/>
                  </a:cubicBezTo>
                  <a:cubicBezTo>
                    <a:pt x="463" y="39"/>
                    <a:pt x="463" y="40"/>
                    <a:pt x="463" y="40"/>
                  </a:cubicBezTo>
                  <a:cubicBezTo>
                    <a:pt x="463" y="41"/>
                    <a:pt x="463" y="42"/>
                    <a:pt x="463" y="42"/>
                  </a:cubicBezTo>
                  <a:cubicBezTo>
                    <a:pt x="463" y="42"/>
                    <a:pt x="463" y="41"/>
                    <a:pt x="463" y="40"/>
                  </a:cubicBezTo>
                  <a:cubicBezTo>
                    <a:pt x="463" y="41"/>
                    <a:pt x="463" y="42"/>
                    <a:pt x="463" y="42"/>
                  </a:cubicBezTo>
                  <a:moveTo>
                    <a:pt x="462" y="67"/>
                  </a:moveTo>
                  <a:cubicBezTo>
                    <a:pt x="463" y="69"/>
                    <a:pt x="464" y="70"/>
                    <a:pt x="466" y="72"/>
                  </a:cubicBezTo>
                  <a:cubicBezTo>
                    <a:pt x="470" y="60"/>
                    <a:pt x="470" y="60"/>
                    <a:pt x="470" y="60"/>
                  </a:cubicBezTo>
                  <a:cubicBezTo>
                    <a:pt x="469" y="55"/>
                    <a:pt x="471" y="52"/>
                    <a:pt x="481" y="42"/>
                  </a:cubicBezTo>
                  <a:cubicBezTo>
                    <a:pt x="474" y="46"/>
                    <a:pt x="464" y="53"/>
                    <a:pt x="456" y="57"/>
                  </a:cubicBezTo>
                  <a:cubicBezTo>
                    <a:pt x="457" y="60"/>
                    <a:pt x="459" y="64"/>
                    <a:pt x="462" y="67"/>
                  </a:cubicBezTo>
                  <a:moveTo>
                    <a:pt x="1398" y="429"/>
                  </a:moveTo>
                  <a:cubicBezTo>
                    <a:pt x="1398" y="430"/>
                    <a:pt x="1399" y="430"/>
                    <a:pt x="1399" y="431"/>
                  </a:cubicBezTo>
                  <a:cubicBezTo>
                    <a:pt x="1399" y="430"/>
                    <a:pt x="1398" y="430"/>
                    <a:pt x="1398" y="429"/>
                  </a:cubicBezTo>
                  <a:moveTo>
                    <a:pt x="1400" y="432"/>
                  </a:moveTo>
                  <a:cubicBezTo>
                    <a:pt x="1400" y="432"/>
                    <a:pt x="1399" y="431"/>
                    <a:pt x="1399" y="431"/>
                  </a:cubicBezTo>
                  <a:cubicBezTo>
                    <a:pt x="1399" y="431"/>
                    <a:pt x="1400" y="432"/>
                    <a:pt x="1400" y="432"/>
                  </a:cubicBezTo>
                  <a:moveTo>
                    <a:pt x="1402" y="433"/>
                  </a:moveTo>
                  <a:cubicBezTo>
                    <a:pt x="1401" y="433"/>
                    <a:pt x="1401" y="432"/>
                    <a:pt x="1400" y="432"/>
                  </a:cubicBezTo>
                  <a:cubicBezTo>
                    <a:pt x="1401" y="432"/>
                    <a:pt x="1401" y="433"/>
                    <a:pt x="1402" y="433"/>
                  </a:cubicBezTo>
                  <a:moveTo>
                    <a:pt x="1402" y="435"/>
                  </a:moveTo>
                  <a:cubicBezTo>
                    <a:pt x="1402" y="434"/>
                    <a:pt x="1402" y="434"/>
                    <a:pt x="1402" y="433"/>
                  </a:cubicBezTo>
                  <a:cubicBezTo>
                    <a:pt x="1402" y="434"/>
                    <a:pt x="1402" y="434"/>
                    <a:pt x="1402" y="435"/>
                  </a:cubicBezTo>
                  <a:moveTo>
                    <a:pt x="1403" y="436"/>
                  </a:moveTo>
                  <a:cubicBezTo>
                    <a:pt x="1403" y="436"/>
                    <a:pt x="1403" y="435"/>
                    <a:pt x="1402" y="435"/>
                  </a:cubicBezTo>
                  <a:cubicBezTo>
                    <a:pt x="1403" y="435"/>
                    <a:pt x="1403" y="436"/>
                    <a:pt x="1403" y="436"/>
                  </a:cubicBezTo>
                  <a:moveTo>
                    <a:pt x="1404" y="437"/>
                  </a:moveTo>
                  <a:cubicBezTo>
                    <a:pt x="1404" y="437"/>
                    <a:pt x="1404" y="436"/>
                    <a:pt x="1403" y="436"/>
                  </a:cubicBezTo>
                  <a:cubicBezTo>
                    <a:pt x="1404" y="436"/>
                    <a:pt x="1404" y="437"/>
                    <a:pt x="1404" y="437"/>
                  </a:cubicBezTo>
                  <a:moveTo>
                    <a:pt x="1405" y="438"/>
                  </a:moveTo>
                  <a:cubicBezTo>
                    <a:pt x="1405" y="438"/>
                    <a:pt x="1404" y="437"/>
                    <a:pt x="1404" y="437"/>
                  </a:cubicBezTo>
                  <a:cubicBezTo>
                    <a:pt x="1404" y="437"/>
                    <a:pt x="1405" y="438"/>
                    <a:pt x="1405" y="438"/>
                  </a:cubicBezTo>
                  <a:moveTo>
                    <a:pt x="1406" y="439"/>
                  </a:moveTo>
                  <a:cubicBezTo>
                    <a:pt x="1406" y="439"/>
                    <a:pt x="1405" y="439"/>
                    <a:pt x="1405" y="438"/>
                  </a:cubicBezTo>
                  <a:cubicBezTo>
                    <a:pt x="1405" y="439"/>
                    <a:pt x="1406" y="439"/>
                    <a:pt x="1406" y="439"/>
                  </a:cubicBezTo>
                  <a:moveTo>
                    <a:pt x="1407" y="440"/>
                  </a:moveTo>
                  <a:cubicBezTo>
                    <a:pt x="1407" y="440"/>
                    <a:pt x="1407" y="440"/>
                    <a:pt x="1406" y="439"/>
                  </a:cubicBezTo>
                  <a:cubicBezTo>
                    <a:pt x="1407" y="440"/>
                    <a:pt x="1407" y="440"/>
                    <a:pt x="1407" y="440"/>
                  </a:cubicBezTo>
                  <a:moveTo>
                    <a:pt x="1408" y="441"/>
                  </a:moveTo>
                  <a:cubicBezTo>
                    <a:pt x="1408" y="441"/>
                    <a:pt x="1407" y="440"/>
                    <a:pt x="1407" y="440"/>
                  </a:cubicBezTo>
                  <a:cubicBezTo>
                    <a:pt x="1407" y="440"/>
                    <a:pt x="1408" y="441"/>
                    <a:pt x="1408" y="441"/>
                  </a:cubicBezTo>
                  <a:moveTo>
                    <a:pt x="1409" y="442"/>
                  </a:moveTo>
                  <a:cubicBezTo>
                    <a:pt x="1409" y="442"/>
                    <a:pt x="1409" y="441"/>
                    <a:pt x="1408" y="441"/>
                  </a:cubicBezTo>
                  <a:cubicBezTo>
                    <a:pt x="1409" y="441"/>
                    <a:pt x="1409" y="442"/>
                    <a:pt x="1409" y="442"/>
                  </a:cubicBezTo>
                  <a:moveTo>
                    <a:pt x="1410" y="443"/>
                  </a:moveTo>
                  <a:cubicBezTo>
                    <a:pt x="1410" y="443"/>
                    <a:pt x="1409" y="442"/>
                    <a:pt x="1409" y="442"/>
                  </a:cubicBezTo>
                  <a:cubicBezTo>
                    <a:pt x="1409" y="442"/>
                    <a:pt x="1410" y="443"/>
                    <a:pt x="1410" y="443"/>
                  </a:cubicBezTo>
                  <a:moveTo>
                    <a:pt x="1411" y="443"/>
                  </a:moveTo>
                  <a:cubicBezTo>
                    <a:pt x="1410" y="443"/>
                    <a:pt x="1410" y="443"/>
                    <a:pt x="1410" y="443"/>
                  </a:cubicBezTo>
                  <a:cubicBezTo>
                    <a:pt x="1411" y="443"/>
                    <a:pt x="1411" y="443"/>
                    <a:pt x="1411" y="443"/>
                  </a:cubicBezTo>
                  <a:moveTo>
                    <a:pt x="1412" y="443"/>
                  </a:moveTo>
                  <a:cubicBezTo>
                    <a:pt x="1412" y="443"/>
                    <a:pt x="1411" y="443"/>
                    <a:pt x="1411" y="443"/>
                  </a:cubicBezTo>
                  <a:cubicBezTo>
                    <a:pt x="1411" y="443"/>
                    <a:pt x="1412" y="443"/>
                    <a:pt x="1412" y="443"/>
                  </a:cubicBezTo>
                  <a:moveTo>
                    <a:pt x="1413" y="443"/>
                  </a:moveTo>
                  <a:cubicBezTo>
                    <a:pt x="1412" y="443"/>
                    <a:pt x="1412" y="443"/>
                    <a:pt x="1412" y="443"/>
                  </a:cubicBezTo>
                  <a:cubicBezTo>
                    <a:pt x="1412" y="443"/>
                    <a:pt x="1412" y="443"/>
                    <a:pt x="1413" y="443"/>
                  </a:cubicBezTo>
                  <a:moveTo>
                    <a:pt x="1414" y="443"/>
                  </a:moveTo>
                  <a:cubicBezTo>
                    <a:pt x="1413" y="443"/>
                    <a:pt x="1413" y="443"/>
                    <a:pt x="1413" y="443"/>
                  </a:cubicBezTo>
                  <a:cubicBezTo>
                    <a:pt x="1413" y="443"/>
                    <a:pt x="1413" y="443"/>
                    <a:pt x="1414" y="443"/>
                  </a:cubicBezTo>
                  <a:moveTo>
                    <a:pt x="1415" y="442"/>
                  </a:moveTo>
                  <a:cubicBezTo>
                    <a:pt x="1414" y="443"/>
                    <a:pt x="1414" y="443"/>
                    <a:pt x="1414" y="443"/>
                  </a:cubicBezTo>
                  <a:cubicBezTo>
                    <a:pt x="1414" y="443"/>
                    <a:pt x="1414" y="443"/>
                    <a:pt x="1415" y="442"/>
                  </a:cubicBezTo>
                  <a:moveTo>
                    <a:pt x="1416" y="442"/>
                  </a:moveTo>
                  <a:cubicBezTo>
                    <a:pt x="1415" y="442"/>
                    <a:pt x="1415" y="442"/>
                    <a:pt x="1415" y="442"/>
                  </a:cubicBezTo>
                  <a:cubicBezTo>
                    <a:pt x="1415" y="442"/>
                    <a:pt x="1415" y="442"/>
                    <a:pt x="1416" y="442"/>
                  </a:cubicBezTo>
                  <a:moveTo>
                    <a:pt x="1416" y="441"/>
                  </a:moveTo>
                  <a:cubicBezTo>
                    <a:pt x="1416" y="441"/>
                    <a:pt x="1416" y="441"/>
                    <a:pt x="1416" y="442"/>
                  </a:cubicBezTo>
                  <a:cubicBezTo>
                    <a:pt x="1416" y="441"/>
                    <a:pt x="1416" y="441"/>
                    <a:pt x="1416" y="441"/>
                  </a:cubicBezTo>
                  <a:moveTo>
                    <a:pt x="1416" y="440"/>
                  </a:moveTo>
                  <a:cubicBezTo>
                    <a:pt x="1416" y="440"/>
                    <a:pt x="1416" y="440"/>
                    <a:pt x="1416" y="441"/>
                  </a:cubicBezTo>
                  <a:cubicBezTo>
                    <a:pt x="1416" y="440"/>
                    <a:pt x="1416" y="440"/>
                    <a:pt x="1416" y="440"/>
                  </a:cubicBezTo>
                  <a:moveTo>
                    <a:pt x="1416" y="439"/>
                  </a:moveTo>
                  <a:cubicBezTo>
                    <a:pt x="1416" y="439"/>
                    <a:pt x="1416" y="439"/>
                    <a:pt x="1416" y="440"/>
                  </a:cubicBezTo>
                  <a:cubicBezTo>
                    <a:pt x="1416" y="439"/>
                    <a:pt x="1416" y="439"/>
                    <a:pt x="1416" y="439"/>
                  </a:cubicBezTo>
                  <a:moveTo>
                    <a:pt x="1416" y="437"/>
                  </a:moveTo>
                  <a:cubicBezTo>
                    <a:pt x="1416" y="438"/>
                    <a:pt x="1416" y="438"/>
                    <a:pt x="1416" y="439"/>
                  </a:cubicBezTo>
                  <a:cubicBezTo>
                    <a:pt x="1416" y="438"/>
                    <a:pt x="1416" y="438"/>
                    <a:pt x="1416" y="437"/>
                  </a:cubicBezTo>
                  <a:moveTo>
                    <a:pt x="1416" y="436"/>
                  </a:moveTo>
                  <a:cubicBezTo>
                    <a:pt x="1416" y="437"/>
                    <a:pt x="1416" y="437"/>
                    <a:pt x="1416" y="437"/>
                  </a:cubicBezTo>
                  <a:cubicBezTo>
                    <a:pt x="1416" y="437"/>
                    <a:pt x="1416" y="437"/>
                    <a:pt x="1416" y="436"/>
                  </a:cubicBezTo>
                  <a:moveTo>
                    <a:pt x="1416" y="435"/>
                  </a:moveTo>
                  <a:cubicBezTo>
                    <a:pt x="1416" y="436"/>
                    <a:pt x="1416" y="436"/>
                    <a:pt x="1416" y="436"/>
                  </a:cubicBezTo>
                  <a:cubicBezTo>
                    <a:pt x="1416" y="436"/>
                    <a:pt x="1416" y="436"/>
                    <a:pt x="1416" y="435"/>
                  </a:cubicBezTo>
                  <a:moveTo>
                    <a:pt x="1416" y="434"/>
                  </a:moveTo>
                  <a:cubicBezTo>
                    <a:pt x="1416" y="434"/>
                    <a:pt x="1416" y="435"/>
                    <a:pt x="1416" y="435"/>
                  </a:cubicBezTo>
                  <a:cubicBezTo>
                    <a:pt x="1416" y="435"/>
                    <a:pt x="1416" y="434"/>
                    <a:pt x="1416" y="434"/>
                  </a:cubicBezTo>
                  <a:moveTo>
                    <a:pt x="1415" y="432"/>
                  </a:moveTo>
                  <a:cubicBezTo>
                    <a:pt x="1416" y="432"/>
                    <a:pt x="1416" y="433"/>
                    <a:pt x="1416" y="434"/>
                  </a:cubicBezTo>
                  <a:cubicBezTo>
                    <a:pt x="1416" y="433"/>
                    <a:pt x="1416" y="432"/>
                    <a:pt x="1415" y="432"/>
                  </a:cubicBezTo>
                  <a:moveTo>
                    <a:pt x="1415" y="431"/>
                  </a:moveTo>
                  <a:cubicBezTo>
                    <a:pt x="1415" y="431"/>
                    <a:pt x="1415" y="432"/>
                    <a:pt x="1415" y="432"/>
                  </a:cubicBezTo>
                  <a:cubicBezTo>
                    <a:pt x="1415" y="432"/>
                    <a:pt x="1415" y="431"/>
                    <a:pt x="1415" y="431"/>
                  </a:cubicBezTo>
                  <a:moveTo>
                    <a:pt x="1415" y="431"/>
                  </a:moveTo>
                  <a:cubicBezTo>
                    <a:pt x="1415" y="430"/>
                    <a:pt x="1414" y="429"/>
                    <a:pt x="1414" y="429"/>
                  </a:cubicBezTo>
                  <a:cubicBezTo>
                    <a:pt x="1414" y="429"/>
                    <a:pt x="1415" y="430"/>
                    <a:pt x="1415" y="431"/>
                  </a:cubicBezTo>
                  <a:moveTo>
                    <a:pt x="1414" y="427"/>
                  </a:moveTo>
                  <a:cubicBezTo>
                    <a:pt x="1414" y="428"/>
                    <a:pt x="1414" y="428"/>
                    <a:pt x="1414" y="429"/>
                  </a:cubicBezTo>
                  <a:cubicBezTo>
                    <a:pt x="1414" y="428"/>
                    <a:pt x="1414" y="428"/>
                    <a:pt x="1414" y="427"/>
                  </a:cubicBezTo>
                  <a:moveTo>
                    <a:pt x="1414" y="427"/>
                  </a:moveTo>
                  <a:cubicBezTo>
                    <a:pt x="1414" y="427"/>
                    <a:pt x="1413" y="426"/>
                    <a:pt x="1413" y="426"/>
                  </a:cubicBezTo>
                  <a:cubicBezTo>
                    <a:pt x="1413" y="426"/>
                    <a:pt x="1414" y="427"/>
                    <a:pt x="1414" y="427"/>
                  </a:cubicBezTo>
                  <a:moveTo>
                    <a:pt x="1413" y="426"/>
                  </a:moveTo>
                  <a:cubicBezTo>
                    <a:pt x="1413" y="426"/>
                    <a:pt x="1413" y="425"/>
                    <a:pt x="1413" y="425"/>
                  </a:cubicBezTo>
                  <a:cubicBezTo>
                    <a:pt x="1413" y="425"/>
                    <a:pt x="1413" y="426"/>
                    <a:pt x="1413" y="426"/>
                  </a:cubicBezTo>
                  <a:moveTo>
                    <a:pt x="1413" y="425"/>
                  </a:moveTo>
                  <a:cubicBezTo>
                    <a:pt x="1413" y="424"/>
                    <a:pt x="1412" y="424"/>
                    <a:pt x="1412" y="423"/>
                  </a:cubicBezTo>
                  <a:cubicBezTo>
                    <a:pt x="1412" y="424"/>
                    <a:pt x="1413" y="424"/>
                    <a:pt x="1413" y="425"/>
                  </a:cubicBezTo>
                  <a:moveTo>
                    <a:pt x="1374" y="410"/>
                  </a:moveTo>
                  <a:cubicBezTo>
                    <a:pt x="1375" y="407"/>
                    <a:pt x="1376" y="402"/>
                    <a:pt x="1377" y="399"/>
                  </a:cubicBezTo>
                  <a:cubicBezTo>
                    <a:pt x="1376" y="402"/>
                    <a:pt x="1375" y="407"/>
                    <a:pt x="1374" y="410"/>
                  </a:cubicBezTo>
                  <a:moveTo>
                    <a:pt x="1380" y="398"/>
                  </a:moveTo>
                  <a:cubicBezTo>
                    <a:pt x="1379" y="398"/>
                    <a:pt x="1378" y="398"/>
                    <a:pt x="1377" y="399"/>
                  </a:cubicBezTo>
                  <a:cubicBezTo>
                    <a:pt x="1378" y="398"/>
                    <a:pt x="1379" y="398"/>
                    <a:pt x="1380" y="398"/>
                  </a:cubicBezTo>
                  <a:moveTo>
                    <a:pt x="1382" y="397"/>
                  </a:moveTo>
                  <a:cubicBezTo>
                    <a:pt x="1382" y="397"/>
                    <a:pt x="1381" y="397"/>
                    <a:pt x="1380" y="398"/>
                  </a:cubicBezTo>
                  <a:cubicBezTo>
                    <a:pt x="1381" y="397"/>
                    <a:pt x="1382" y="397"/>
                    <a:pt x="1382" y="397"/>
                  </a:cubicBezTo>
                  <a:moveTo>
                    <a:pt x="1382" y="397"/>
                  </a:moveTo>
                  <a:cubicBezTo>
                    <a:pt x="1383" y="396"/>
                    <a:pt x="1384" y="396"/>
                    <a:pt x="1384" y="396"/>
                  </a:cubicBezTo>
                  <a:cubicBezTo>
                    <a:pt x="1384" y="396"/>
                    <a:pt x="1383" y="396"/>
                    <a:pt x="1382" y="397"/>
                  </a:cubicBezTo>
                  <a:moveTo>
                    <a:pt x="1387" y="395"/>
                  </a:moveTo>
                  <a:cubicBezTo>
                    <a:pt x="1386" y="395"/>
                    <a:pt x="1385" y="396"/>
                    <a:pt x="1384" y="396"/>
                  </a:cubicBezTo>
                  <a:cubicBezTo>
                    <a:pt x="1385" y="396"/>
                    <a:pt x="1386" y="395"/>
                    <a:pt x="1387" y="395"/>
                  </a:cubicBezTo>
                  <a:moveTo>
                    <a:pt x="1389" y="395"/>
                  </a:moveTo>
                  <a:cubicBezTo>
                    <a:pt x="1388" y="395"/>
                    <a:pt x="1387" y="395"/>
                    <a:pt x="1387" y="395"/>
                  </a:cubicBezTo>
                  <a:cubicBezTo>
                    <a:pt x="1387" y="395"/>
                    <a:pt x="1388" y="395"/>
                    <a:pt x="1389" y="395"/>
                  </a:cubicBezTo>
                  <a:moveTo>
                    <a:pt x="1390" y="395"/>
                  </a:moveTo>
                  <a:cubicBezTo>
                    <a:pt x="1389" y="395"/>
                    <a:pt x="1389" y="395"/>
                    <a:pt x="1389" y="395"/>
                  </a:cubicBezTo>
                  <a:cubicBezTo>
                    <a:pt x="1389" y="395"/>
                    <a:pt x="1389" y="395"/>
                    <a:pt x="1390" y="395"/>
                  </a:cubicBezTo>
                  <a:moveTo>
                    <a:pt x="1392" y="394"/>
                  </a:moveTo>
                  <a:cubicBezTo>
                    <a:pt x="1391" y="395"/>
                    <a:pt x="1391" y="395"/>
                    <a:pt x="1390" y="395"/>
                  </a:cubicBezTo>
                  <a:cubicBezTo>
                    <a:pt x="1391" y="395"/>
                    <a:pt x="1391" y="395"/>
                    <a:pt x="1392" y="394"/>
                  </a:cubicBezTo>
                  <a:moveTo>
                    <a:pt x="1392" y="394"/>
                  </a:moveTo>
                  <a:cubicBezTo>
                    <a:pt x="1392" y="394"/>
                    <a:pt x="1392" y="394"/>
                    <a:pt x="1392" y="394"/>
                  </a:cubicBezTo>
                  <a:cubicBezTo>
                    <a:pt x="1392" y="394"/>
                    <a:pt x="1392" y="394"/>
                    <a:pt x="1392" y="394"/>
                  </a:cubicBezTo>
                  <a:moveTo>
                    <a:pt x="1392" y="394"/>
                  </a:moveTo>
                  <a:cubicBezTo>
                    <a:pt x="1392" y="394"/>
                    <a:pt x="1392" y="394"/>
                    <a:pt x="1392" y="394"/>
                  </a:cubicBezTo>
                  <a:cubicBezTo>
                    <a:pt x="1392" y="394"/>
                    <a:pt x="1392" y="394"/>
                    <a:pt x="1392" y="394"/>
                  </a:cubicBezTo>
                  <a:moveTo>
                    <a:pt x="1393" y="394"/>
                  </a:moveTo>
                  <a:cubicBezTo>
                    <a:pt x="1392" y="394"/>
                    <a:pt x="1392" y="394"/>
                    <a:pt x="1392" y="394"/>
                  </a:cubicBezTo>
                  <a:cubicBezTo>
                    <a:pt x="1392" y="394"/>
                    <a:pt x="1392"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4" y="393"/>
                  </a:moveTo>
                  <a:cubicBezTo>
                    <a:pt x="1394" y="393"/>
                    <a:pt x="1393" y="394"/>
                    <a:pt x="1393" y="394"/>
                  </a:cubicBezTo>
                  <a:cubicBezTo>
                    <a:pt x="1393" y="394"/>
                    <a:pt x="1394" y="393"/>
                    <a:pt x="1394" y="393"/>
                  </a:cubicBezTo>
                  <a:moveTo>
                    <a:pt x="1395" y="392"/>
                  </a:moveTo>
                  <a:cubicBezTo>
                    <a:pt x="1395" y="392"/>
                    <a:pt x="1395" y="393"/>
                    <a:pt x="1394" y="393"/>
                  </a:cubicBezTo>
                  <a:cubicBezTo>
                    <a:pt x="1395" y="393"/>
                    <a:pt x="1395" y="392"/>
                    <a:pt x="1395" y="392"/>
                  </a:cubicBezTo>
                  <a:moveTo>
                    <a:pt x="1396" y="390"/>
                  </a:moveTo>
                  <a:cubicBezTo>
                    <a:pt x="1396" y="391"/>
                    <a:pt x="1395" y="391"/>
                    <a:pt x="1395" y="392"/>
                  </a:cubicBezTo>
                  <a:cubicBezTo>
                    <a:pt x="1395" y="391"/>
                    <a:pt x="1396" y="391"/>
                    <a:pt x="1396" y="390"/>
                  </a:cubicBezTo>
                  <a:moveTo>
                    <a:pt x="1396" y="388"/>
                  </a:moveTo>
                  <a:cubicBezTo>
                    <a:pt x="1396" y="389"/>
                    <a:pt x="1396" y="390"/>
                    <a:pt x="1396" y="390"/>
                  </a:cubicBezTo>
                  <a:cubicBezTo>
                    <a:pt x="1396" y="390"/>
                    <a:pt x="1396" y="389"/>
                    <a:pt x="1396" y="388"/>
                  </a:cubicBezTo>
                  <a:moveTo>
                    <a:pt x="1396" y="386"/>
                  </a:moveTo>
                  <a:cubicBezTo>
                    <a:pt x="1396" y="387"/>
                    <a:pt x="1396" y="387"/>
                    <a:pt x="1396" y="388"/>
                  </a:cubicBezTo>
                  <a:cubicBezTo>
                    <a:pt x="1396" y="387"/>
                    <a:pt x="1396" y="387"/>
                    <a:pt x="1396" y="386"/>
                  </a:cubicBezTo>
                  <a:moveTo>
                    <a:pt x="1395" y="383"/>
                  </a:moveTo>
                  <a:cubicBezTo>
                    <a:pt x="1395" y="384"/>
                    <a:pt x="1395" y="385"/>
                    <a:pt x="1396" y="386"/>
                  </a:cubicBezTo>
                  <a:cubicBezTo>
                    <a:pt x="1395" y="385"/>
                    <a:pt x="1395" y="384"/>
                    <a:pt x="1395" y="383"/>
                  </a:cubicBezTo>
                  <a:moveTo>
                    <a:pt x="1394" y="378"/>
                  </a:moveTo>
                  <a:cubicBezTo>
                    <a:pt x="1394" y="380"/>
                    <a:pt x="1395" y="382"/>
                    <a:pt x="1395" y="383"/>
                  </a:cubicBezTo>
                  <a:cubicBezTo>
                    <a:pt x="1395" y="382"/>
                    <a:pt x="1394" y="380"/>
                    <a:pt x="1394" y="378"/>
                  </a:cubicBezTo>
                  <a:moveTo>
                    <a:pt x="1392" y="374"/>
                  </a:moveTo>
                  <a:cubicBezTo>
                    <a:pt x="1393" y="375"/>
                    <a:pt x="1393" y="377"/>
                    <a:pt x="1394" y="378"/>
                  </a:cubicBezTo>
                  <a:cubicBezTo>
                    <a:pt x="1393" y="377"/>
                    <a:pt x="1393" y="375"/>
                    <a:pt x="1392" y="374"/>
                  </a:cubicBezTo>
                  <a:moveTo>
                    <a:pt x="1392" y="374"/>
                  </a:moveTo>
                  <a:cubicBezTo>
                    <a:pt x="1392" y="374"/>
                    <a:pt x="1392" y="374"/>
                    <a:pt x="1392" y="374"/>
                  </a:cubicBezTo>
                  <a:cubicBezTo>
                    <a:pt x="1392" y="374"/>
                    <a:pt x="1392" y="374"/>
                    <a:pt x="1392" y="374"/>
                  </a:cubicBezTo>
                  <a:moveTo>
                    <a:pt x="1392" y="374"/>
                  </a:moveTo>
                  <a:cubicBezTo>
                    <a:pt x="1392" y="374"/>
                    <a:pt x="1392" y="374"/>
                    <a:pt x="1392" y="374"/>
                  </a:cubicBezTo>
                  <a:cubicBezTo>
                    <a:pt x="1392" y="374"/>
                    <a:pt x="1392" y="374"/>
                    <a:pt x="1392" y="374"/>
                  </a:cubicBezTo>
                  <a:moveTo>
                    <a:pt x="1392" y="373"/>
                  </a:moveTo>
                  <a:cubicBezTo>
                    <a:pt x="1392" y="374"/>
                    <a:pt x="1392" y="374"/>
                    <a:pt x="1392" y="374"/>
                  </a:cubicBezTo>
                  <a:cubicBezTo>
                    <a:pt x="1392" y="374"/>
                    <a:pt x="1392" y="374"/>
                    <a:pt x="1392" y="373"/>
                  </a:cubicBezTo>
                  <a:moveTo>
                    <a:pt x="1392" y="373"/>
                  </a:moveTo>
                  <a:cubicBezTo>
                    <a:pt x="1392" y="373"/>
                    <a:pt x="1392" y="373"/>
                    <a:pt x="1392" y="373"/>
                  </a:cubicBezTo>
                  <a:cubicBezTo>
                    <a:pt x="1392" y="373"/>
                    <a:pt x="1392" y="373"/>
                    <a:pt x="1392" y="373"/>
                  </a:cubicBezTo>
                  <a:moveTo>
                    <a:pt x="1392" y="373"/>
                  </a:moveTo>
                  <a:cubicBezTo>
                    <a:pt x="1392" y="373"/>
                    <a:pt x="1392" y="373"/>
                    <a:pt x="1392" y="373"/>
                  </a:cubicBezTo>
                  <a:cubicBezTo>
                    <a:pt x="1392" y="373"/>
                    <a:pt x="1392" y="373"/>
                    <a:pt x="1392" y="373"/>
                  </a:cubicBezTo>
                  <a:moveTo>
                    <a:pt x="1392" y="373"/>
                  </a:moveTo>
                  <a:cubicBezTo>
                    <a:pt x="1392" y="373"/>
                    <a:pt x="1392" y="373"/>
                    <a:pt x="1392" y="373"/>
                  </a:cubicBezTo>
                  <a:cubicBezTo>
                    <a:pt x="1392" y="373"/>
                    <a:pt x="1392" y="373"/>
                    <a:pt x="1392" y="373"/>
                  </a:cubicBezTo>
                  <a:moveTo>
                    <a:pt x="1392" y="373"/>
                  </a:moveTo>
                  <a:cubicBezTo>
                    <a:pt x="1392" y="373"/>
                    <a:pt x="1392" y="373"/>
                    <a:pt x="1392" y="373"/>
                  </a:cubicBezTo>
                  <a:cubicBezTo>
                    <a:pt x="1392" y="373"/>
                    <a:pt x="1392" y="373"/>
                    <a:pt x="1392" y="373"/>
                  </a:cubicBezTo>
                  <a:moveTo>
                    <a:pt x="1392" y="373"/>
                  </a:moveTo>
                  <a:cubicBezTo>
                    <a:pt x="1392" y="373"/>
                    <a:pt x="1392" y="373"/>
                    <a:pt x="1392" y="373"/>
                  </a:cubicBezTo>
                  <a:cubicBezTo>
                    <a:pt x="1392" y="373"/>
                    <a:pt x="1392" y="373"/>
                    <a:pt x="1392" y="373"/>
                  </a:cubicBezTo>
                  <a:moveTo>
                    <a:pt x="1434" y="260"/>
                  </a:moveTo>
                  <a:cubicBezTo>
                    <a:pt x="1434" y="261"/>
                    <a:pt x="1434" y="261"/>
                    <a:pt x="1434" y="261"/>
                  </a:cubicBezTo>
                  <a:cubicBezTo>
                    <a:pt x="1434" y="261"/>
                    <a:pt x="1434" y="261"/>
                    <a:pt x="1434" y="260"/>
                  </a:cubicBezTo>
                  <a:moveTo>
                    <a:pt x="1435" y="259"/>
                  </a:moveTo>
                  <a:cubicBezTo>
                    <a:pt x="1434" y="260"/>
                    <a:pt x="1434" y="260"/>
                    <a:pt x="1434" y="260"/>
                  </a:cubicBezTo>
                  <a:cubicBezTo>
                    <a:pt x="1434" y="260"/>
                    <a:pt x="1434" y="260"/>
                    <a:pt x="1435" y="259"/>
                  </a:cubicBezTo>
                  <a:moveTo>
                    <a:pt x="1435" y="259"/>
                  </a:moveTo>
                  <a:cubicBezTo>
                    <a:pt x="1435" y="259"/>
                    <a:pt x="1435" y="259"/>
                    <a:pt x="1435" y="259"/>
                  </a:cubicBezTo>
                  <a:cubicBezTo>
                    <a:pt x="1435" y="259"/>
                    <a:pt x="1435" y="259"/>
                    <a:pt x="1435" y="259"/>
                  </a:cubicBezTo>
                  <a:moveTo>
                    <a:pt x="1435" y="258"/>
                  </a:moveTo>
                  <a:cubicBezTo>
                    <a:pt x="1435" y="258"/>
                    <a:pt x="1435" y="258"/>
                    <a:pt x="1435" y="259"/>
                  </a:cubicBezTo>
                  <a:cubicBezTo>
                    <a:pt x="1435" y="258"/>
                    <a:pt x="1435" y="258"/>
                    <a:pt x="1435" y="258"/>
                  </a:cubicBezTo>
                  <a:moveTo>
                    <a:pt x="1435" y="257"/>
                  </a:moveTo>
                  <a:cubicBezTo>
                    <a:pt x="1435" y="257"/>
                    <a:pt x="1435" y="257"/>
                    <a:pt x="1435" y="258"/>
                  </a:cubicBezTo>
                  <a:cubicBezTo>
                    <a:pt x="1435" y="257"/>
                    <a:pt x="1435" y="257"/>
                    <a:pt x="1435" y="257"/>
                  </a:cubicBezTo>
                  <a:moveTo>
                    <a:pt x="1435" y="256"/>
                  </a:moveTo>
                  <a:cubicBezTo>
                    <a:pt x="1435" y="256"/>
                    <a:pt x="1435" y="256"/>
                    <a:pt x="1435" y="257"/>
                  </a:cubicBezTo>
                  <a:cubicBezTo>
                    <a:pt x="1435" y="256"/>
                    <a:pt x="1435" y="256"/>
                    <a:pt x="1435" y="256"/>
                  </a:cubicBezTo>
                  <a:moveTo>
                    <a:pt x="1435" y="255"/>
                  </a:moveTo>
                  <a:cubicBezTo>
                    <a:pt x="1435" y="255"/>
                    <a:pt x="1435" y="255"/>
                    <a:pt x="1435" y="256"/>
                  </a:cubicBezTo>
                  <a:cubicBezTo>
                    <a:pt x="1435" y="255"/>
                    <a:pt x="1435" y="255"/>
                    <a:pt x="1435" y="255"/>
                  </a:cubicBezTo>
                  <a:moveTo>
                    <a:pt x="1435" y="254"/>
                  </a:moveTo>
                  <a:cubicBezTo>
                    <a:pt x="1435" y="254"/>
                    <a:pt x="1435" y="254"/>
                    <a:pt x="1435" y="255"/>
                  </a:cubicBezTo>
                  <a:cubicBezTo>
                    <a:pt x="1435" y="254"/>
                    <a:pt x="1435" y="254"/>
                    <a:pt x="1435" y="254"/>
                  </a:cubicBezTo>
                  <a:moveTo>
                    <a:pt x="1435" y="253"/>
                  </a:moveTo>
                  <a:cubicBezTo>
                    <a:pt x="1435" y="253"/>
                    <a:pt x="1435" y="253"/>
                    <a:pt x="1435" y="254"/>
                  </a:cubicBezTo>
                  <a:cubicBezTo>
                    <a:pt x="1435" y="253"/>
                    <a:pt x="1435" y="253"/>
                    <a:pt x="1435" y="253"/>
                  </a:cubicBezTo>
                  <a:moveTo>
                    <a:pt x="1434" y="251"/>
                  </a:moveTo>
                  <a:cubicBezTo>
                    <a:pt x="1435" y="252"/>
                    <a:pt x="1435" y="252"/>
                    <a:pt x="1435" y="253"/>
                  </a:cubicBezTo>
                  <a:cubicBezTo>
                    <a:pt x="1435" y="252"/>
                    <a:pt x="1435" y="252"/>
                    <a:pt x="1434" y="251"/>
                  </a:cubicBezTo>
                  <a:moveTo>
                    <a:pt x="1434" y="250"/>
                  </a:moveTo>
                  <a:cubicBezTo>
                    <a:pt x="1434" y="251"/>
                    <a:pt x="1434" y="251"/>
                    <a:pt x="1434" y="251"/>
                  </a:cubicBezTo>
                  <a:cubicBezTo>
                    <a:pt x="1434" y="251"/>
                    <a:pt x="1434" y="251"/>
                    <a:pt x="1434" y="250"/>
                  </a:cubicBezTo>
                  <a:moveTo>
                    <a:pt x="1434" y="249"/>
                  </a:moveTo>
                  <a:cubicBezTo>
                    <a:pt x="1434" y="249"/>
                    <a:pt x="1434" y="250"/>
                    <a:pt x="1434" y="250"/>
                  </a:cubicBezTo>
                  <a:cubicBezTo>
                    <a:pt x="1434" y="250"/>
                    <a:pt x="1434" y="249"/>
                    <a:pt x="1434" y="249"/>
                  </a:cubicBezTo>
                  <a:moveTo>
                    <a:pt x="1433" y="248"/>
                  </a:moveTo>
                  <a:cubicBezTo>
                    <a:pt x="1433" y="248"/>
                    <a:pt x="1434" y="249"/>
                    <a:pt x="1434" y="249"/>
                  </a:cubicBezTo>
                  <a:cubicBezTo>
                    <a:pt x="1434" y="249"/>
                    <a:pt x="1433" y="248"/>
                    <a:pt x="1433" y="248"/>
                  </a:cubicBezTo>
                  <a:moveTo>
                    <a:pt x="1433" y="246"/>
                  </a:moveTo>
                  <a:cubicBezTo>
                    <a:pt x="1433" y="246"/>
                    <a:pt x="1433" y="247"/>
                    <a:pt x="1433" y="248"/>
                  </a:cubicBezTo>
                  <a:cubicBezTo>
                    <a:pt x="1433" y="247"/>
                    <a:pt x="1433" y="246"/>
                    <a:pt x="1433" y="246"/>
                  </a:cubicBezTo>
                  <a:moveTo>
                    <a:pt x="1432" y="245"/>
                  </a:moveTo>
                  <a:cubicBezTo>
                    <a:pt x="1433" y="245"/>
                    <a:pt x="1433" y="246"/>
                    <a:pt x="1433" y="246"/>
                  </a:cubicBezTo>
                  <a:cubicBezTo>
                    <a:pt x="1433" y="246"/>
                    <a:pt x="1433" y="245"/>
                    <a:pt x="1432" y="245"/>
                  </a:cubicBezTo>
                  <a:moveTo>
                    <a:pt x="1431" y="243"/>
                  </a:moveTo>
                  <a:cubicBezTo>
                    <a:pt x="1432" y="244"/>
                    <a:pt x="1432" y="244"/>
                    <a:pt x="1432" y="245"/>
                  </a:cubicBezTo>
                  <a:cubicBezTo>
                    <a:pt x="1432" y="244"/>
                    <a:pt x="1432" y="244"/>
                    <a:pt x="1431" y="243"/>
                  </a:cubicBezTo>
                  <a:moveTo>
                    <a:pt x="1430" y="242"/>
                  </a:moveTo>
                  <a:cubicBezTo>
                    <a:pt x="1431" y="242"/>
                    <a:pt x="1431" y="243"/>
                    <a:pt x="1431" y="243"/>
                  </a:cubicBezTo>
                  <a:cubicBezTo>
                    <a:pt x="1431" y="243"/>
                    <a:pt x="1431" y="242"/>
                    <a:pt x="1430" y="242"/>
                  </a:cubicBezTo>
                  <a:moveTo>
                    <a:pt x="1430" y="240"/>
                  </a:moveTo>
                  <a:cubicBezTo>
                    <a:pt x="1430" y="241"/>
                    <a:pt x="1430" y="241"/>
                    <a:pt x="1430" y="242"/>
                  </a:cubicBezTo>
                  <a:cubicBezTo>
                    <a:pt x="1430" y="241"/>
                    <a:pt x="1430" y="241"/>
                    <a:pt x="1430" y="240"/>
                  </a:cubicBezTo>
                  <a:moveTo>
                    <a:pt x="1429" y="239"/>
                  </a:moveTo>
                  <a:cubicBezTo>
                    <a:pt x="1429" y="239"/>
                    <a:pt x="1429" y="240"/>
                    <a:pt x="1430" y="240"/>
                  </a:cubicBezTo>
                  <a:cubicBezTo>
                    <a:pt x="1429" y="240"/>
                    <a:pt x="1429" y="239"/>
                    <a:pt x="1429" y="239"/>
                  </a:cubicBezTo>
                  <a:moveTo>
                    <a:pt x="1427" y="237"/>
                  </a:moveTo>
                  <a:cubicBezTo>
                    <a:pt x="1428" y="237"/>
                    <a:pt x="1428" y="238"/>
                    <a:pt x="1429" y="239"/>
                  </a:cubicBezTo>
                  <a:cubicBezTo>
                    <a:pt x="1428" y="238"/>
                    <a:pt x="1428" y="237"/>
                    <a:pt x="1427" y="237"/>
                  </a:cubicBezTo>
                  <a:moveTo>
                    <a:pt x="1426" y="235"/>
                  </a:moveTo>
                  <a:cubicBezTo>
                    <a:pt x="1426" y="235"/>
                    <a:pt x="1427" y="236"/>
                    <a:pt x="1427" y="237"/>
                  </a:cubicBezTo>
                  <a:cubicBezTo>
                    <a:pt x="1427" y="236"/>
                    <a:pt x="1426" y="235"/>
                    <a:pt x="1426" y="235"/>
                  </a:cubicBezTo>
                  <a:moveTo>
                    <a:pt x="1425" y="233"/>
                  </a:moveTo>
                  <a:cubicBezTo>
                    <a:pt x="1425" y="233"/>
                    <a:pt x="1426" y="234"/>
                    <a:pt x="1426" y="235"/>
                  </a:cubicBezTo>
                  <a:cubicBezTo>
                    <a:pt x="1426" y="234"/>
                    <a:pt x="1425" y="233"/>
                    <a:pt x="1425" y="233"/>
                  </a:cubicBezTo>
                  <a:moveTo>
                    <a:pt x="1423" y="231"/>
                  </a:moveTo>
                  <a:cubicBezTo>
                    <a:pt x="1424" y="231"/>
                    <a:pt x="1425" y="232"/>
                    <a:pt x="1425" y="233"/>
                  </a:cubicBezTo>
                  <a:cubicBezTo>
                    <a:pt x="1425" y="232"/>
                    <a:pt x="1424" y="231"/>
                    <a:pt x="1423" y="231"/>
                  </a:cubicBezTo>
                  <a:moveTo>
                    <a:pt x="1422" y="229"/>
                  </a:moveTo>
                  <a:cubicBezTo>
                    <a:pt x="1422" y="230"/>
                    <a:pt x="1423" y="230"/>
                    <a:pt x="1423" y="231"/>
                  </a:cubicBezTo>
                  <a:cubicBezTo>
                    <a:pt x="1423" y="230"/>
                    <a:pt x="1422" y="230"/>
                    <a:pt x="1422" y="229"/>
                  </a:cubicBezTo>
                  <a:moveTo>
                    <a:pt x="1420" y="227"/>
                  </a:moveTo>
                  <a:cubicBezTo>
                    <a:pt x="1421" y="227"/>
                    <a:pt x="1421" y="228"/>
                    <a:pt x="1422" y="229"/>
                  </a:cubicBezTo>
                  <a:cubicBezTo>
                    <a:pt x="1421" y="228"/>
                    <a:pt x="1421" y="227"/>
                    <a:pt x="1420" y="227"/>
                  </a:cubicBezTo>
                  <a:moveTo>
                    <a:pt x="1418" y="224"/>
                  </a:moveTo>
                  <a:cubicBezTo>
                    <a:pt x="1419" y="225"/>
                    <a:pt x="1419" y="226"/>
                    <a:pt x="1420" y="227"/>
                  </a:cubicBezTo>
                  <a:cubicBezTo>
                    <a:pt x="1419" y="226"/>
                    <a:pt x="1419" y="225"/>
                    <a:pt x="1418" y="224"/>
                  </a:cubicBezTo>
                  <a:moveTo>
                    <a:pt x="1416" y="222"/>
                  </a:moveTo>
                  <a:cubicBezTo>
                    <a:pt x="1416" y="223"/>
                    <a:pt x="1417" y="224"/>
                    <a:pt x="1418" y="224"/>
                  </a:cubicBezTo>
                  <a:cubicBezTo>
                    <a:pt x="1417" y="224"/>
                    <a:pt x="1416" y="223"/>
                    <a:pt x="1416" y="222"/>
                  </a:cubicBezTo>
                  <a:moveTo>
                    <a:pt x="1414" y="220"/>
                  </a:moveTo>
                  <a:cubicBezTo>
                    <a:pt x="1415" y="220"/>
                    <a:pt x="1416" y="222"/>
                    <a:pt x="1416" y="222"/>
                  </a:cubicBezTo>
                  <a:cubicBezTo>
                    <a:pt x="1416" y="222"/>
                    <a:pt x="1415" y="220"/>
                    <a:pt x="1414" y="220"/>
                  </a:cubicBezTo>
                  <a:moveTo>
                    <a:pt x="1412" y="218"/>
                  </a:moveTo>
                  <a:cubicBezTo>
                    <a:pt x="1412" y="218"/>
                    <a:pt x="1413" y="219"/>
                    <a:pt x="1414" y="220"/>
                  </a:cubicBezTo>
                  <a:cubicBezTo>
                    <a:pt x="1413" y="219"/>
                    <a:pt x="1412" y="218"/>
                    <a:pt x="1412" y="218"/>
                  </a:cubicBezTo>
                  <a:moveTo>
                    <a:pt x="1409" y="215"/>
                  </a:moveTo>
                  <a:cubicBezTo>
                    <a:pt x="1410" y="215"/>
                    <a:pt x="1411" y="217"/>
                    <a:pt x="1412" y="218"/>
                  </a:cubicBezTo>
                  <a:cubicBezTo>
                    <a:pt x="1411" y="217"/>
                    <a:pt x="1410" y="215"/>
                    <a:pt x="1409" y="215"/>
                  </a:cubicBezTo>
                  <a:moveTo>
                    <a:pt x="1407" y="212"/>
                  </a:moveTo>
                  <a:cubicBezTo>
                    <a:pt x="1407" y="213"/>
                    <a:pt x="1409" y="214"/>
                    <a:pt x="1409" y="215"/>
                  </a:cubicBezTo>
                  <a:cubicBezTo>
                    <a:pt x="1409" y="214"/>
                    <a:pt x="1407" y="213"/>
                    <a:pt x="1407" y="212"/>
                  </a:cubicBezTo>
                  <a:moveTo>
                    <a:pt x="1407" y="212"/>
                  </a:moveTo>
                  <a:cubicBezTo>
                    <a:pt x="1406" y="211"/>
                    <a:pt x="1404" y="210"/>
                    <a:pt x="1404" y="210"/>
                  </a:cubicBezTo>
                  <a:cubicBezTo>
                    <a:pt x="1404" y="210"/>
                    <a:pt x="1406" y="211"/>
                    <a:pt x="1407" y="212"/>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6"/>
                  </a:moveTo>
                  <a:cubicBezTo>
                    <a:pt x="1187" y="177"/>
                    <a:pt x="1187" y="177"/>
                    <a:pt x="1187" y="177"/>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cubicBezTo>
                    <a:pt x="1187" y="176"/>
                    <a:pt x="1187" y="176"/>
                    <a:pt x="1187" y="176"/>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7" y="177"/>
                    <a:pt x="1187" y="177"/>
                    <a:pt x="1187" y="177"/>
                  </a:cubicBezTo>
                  <a:cubicBezTo>
                    <a:pt x="1187" y="177"/>
                    <a:pt x="1187" y="177"/>
                    <a:pt x="1186" y="177"/>
                  </a:cubicBezTo>
                  <a:moveTo>
                    <a:pt x="1187" y="177"/>
                  </a:moveTo>
                  <a:cubicBezTo>
                    <a:pt x="1187" y="177"/>
                    <a:pt x="1187" y="177"/>
                    <a:pt x="1187" y="177"/>
                  </a:cubicBezTo>
                  <a:cubicBezTo>
                    <a:pt x="1187" y="177"/>
                    <a:pt x="1187" y="177"/>
                    <a:pt x="1187" y="177"/>
                  </a:cubicBezTo>
                  <a:moveTo>
                    <a:pt x="1180" y="178"/>
                  </a:moveTo>
                  <a:cubicBezTo>
                    <a:pt x="1180" y="178"/>
                    <a:pt x="1180" y="178"/>
                    <a:pt x="1180" y="178"/>
                  </a:cubicBezTo>
                  <a:cubicBezTo>
                    <a:pt x="1180" y="178"/>
                    <a:pt x="1180" y="178"/>
                    <a:pt x="1180" y="178"/>
                  </a:cubicBezTo>
                  <a:moveTo>
                    <a:pt x="1180" y="178"/>
                  </a:moveTo>
                  <a:cubicBezTo>
                    <a:pt x="1180" y="178"/>
                    <a:pt x="1180" y="178"/>
                    <a:pt x="1180" y="178"/>
                  </a:cubicBezTo>
                  <a:cubicBezTo>
                    <a:pt x="1180" y="178"/>
                    <a:pt x="1180" y="178"/>
                    <a:pt x="1180" y="178"/>
                  </a:cubicBezTo>
                  <a:moveTo>
                    <a:pt x="1180" y="178"/>
                  </a:moveTo>
                  <a:cubicBezTo>
                    <a:pt x="1180" y="178"/>
                    <a:pt x="1180" y="178"/>
                    <a:pt x="1180" y="178"/>
                  </a:cubicBezTo>
                  <a:cubicBezTo>
                    <a:pt x="1180" y="178"/>
                    <a:pt x="1180" y="178"/>
                    <a:pt x="1180" y="178"/>
                  </a:cubicBezTo>
                  <a:moveTo>
                    <a:pt x="1180" y="178"/>
                  </a:moveTo>
                  <a:cubicBezTo>
                    <a:pt x="1180" y="178"/>
                    <a:pt x="1180" y="178"/>
                    <a:pt x="1180" y="178"/>
                  </a:cubicBezTo>
                  <a:cubicBezTo>
                    <a:pt x="1180" y="178"/>
                    <a:pt x="1180" y="178"/>
                    <a:pt x="1180" y="178"/>
                  </a:cubicBezTo>
                  <a:moveTo>
                    <a:pt x="1181" y="178"/>
                  </a:moveTo>
                  <a:cubicBezTo>
                    <a:pt x="1180" y="178"/>
                    <a:pt x="1180" y="178"/>
                    <a:pt x="1180"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2" y="178"/>
                    <a:pt x="1182" y="178"/>
                    <a:pt x="1182" y="178"/>
                  </a:cubicBezTo>
                  <a:cubicBezTo>
                    <a:pt x="1182" y="178"/>
                    <a:pt x="1182" y="178"/>
                    <a:pt x="1181"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3" y="178"/>
                    <a:pt x="1183" y="178"/>
                    <a:pt x="1183" y="178"/>
                  </a:cubicBezTo>
                  <a:cubicBezTo>
                    <a:pt x="1182" y="178"/>
                    <a:pt x="1182" y="178"/>
                    <a:pt x="1182"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4" y="178"/>
                    <a:pt x="1184" y="178"/>
                    <a:pt x="1184" y="178"/>
                  </a:cubicBezTo>
                  <a:cubicBezTo>
                    <a:pt x="1183" y="178"/>
                    <a:pt x="1183" y="178"/>
                    <a:pt x="1183" y="178"/>
                  </a:cubicBezTo>
                  <a:moveTo>
                    <a:pt x="1184" y="177"/>
                  </a:moveTo>
                  <a:cubicBezTo>
                    <a:pt x="1184" y="177"/>
                    <a:pt x="1184" y="177"/>
                    <a:pt x="1184" y="178"/>
                  </a:cubicBezTo>
                  <a:cubicBezTo>
                    <a:pt x="1184" y="177"/>
                    <a:pt x="1184" y="177"/>
                    <a:pt x="1184" y="177"/>
                  </a:cubicBezTo>
                  <a:moveTo>
                    <a:pt x="1184" y="177"/>
                  </a:moveTo>
                  <a:cubicBezTo>
                    <a:pt x="1184" y="177"/>
                    <a:pt x="1184" y="177"/>
                    <a:pt x="1184" y="177"/>
                  </a:cubicBezTo>
                  <a:cubicBezTo>
                    <a:pt x="1184" y="177"/>
                    <a:pt x="1184" y="177"/>
                    <a:pt x="1184" y="177"/>
                  </a:cubicBezTo>
                  <a:moveTo>
                    <a:pt x="1184" y="177"/>
                  </a:moveTo>
                  <a:cubicBezTo>
                    <a:pt x="1184" y="177"/>
                    <a:pt x="1184" y="177"/>
                    <a:pt x="1184" y="177"/>
                  </a:cubicBezTo>
                  <a:cubicBezTo>
                    <a:pt x="1184" y="177"/>
                    <a:pt x="1184" y="177"/>
                    <a:pt x="1184" y="177"/>
                  </a:cubicBezTo>
                  <a:moveTo>
                    <a:pt x="1184" y="177"/>
                  </a:moveTo>
                  <a:cubicBezTo>
                    <a:pt x="1184" y="177"/>
                    <a:pt x="1184" y="177"/>
                    <a:pt x="1184" y="177"/>
                  </a:cubicBezTo>
                  <a:cubicBezTo>
                    <a:pt x="1184" y="177"/>
                    <a:pt x="1184" y="177"/>
                    <a:pt x="1184" y="177"/>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9" y="179"/>
                  </a:moveTo>
                  <a:cubicBezTo>
                    <a:pt x="1178" y="179"/>
                    <a:pt x="1178" y="179"/>
                    <a:pt x="1178"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cubicBezTo>
                    <a:pt x="1179" y="179"/>
                    <a:pt x="1179" y="179"/>
                    <a:pt x="1179" y="179"/>
                  </a:cubicBezTo>
                  <a:cubicBezTo>
                    <a:pt x="1179" y="179"/>
                    <a:pt x="1179" y="179"/>
                    <a:pt x="1179" y="179"/>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162" y="111"/>
                  </a:moveTo>
                  <a:cubicBezTo>
                    <a:pt x="1162" y="111"/>
                    <a:pt x="1161" y="110"/>
                    <a:pt x="1161" y="110"/>
                  </a:cubicBezTo>
                  <a:cubicBezTo>
                    <a:pt x="1161" y="110"/>
                    <a:pt x="1162" y="111"/>
                    <a:pt x="1162" y="111"/>
                  </a:cubicBezTo>
                  <a:moveTo>
                    <a:pt x="1164" y="111"/>
                  </a:moveTo>
                  <a:cubicBezTo>
                    <a:pt x="1163" y="111"/>
                    <a:pt x="1163" y="111"/>
                    <a:pt x="1162" y="111"/>
                  </a:cubicBezTo>
                  <a:cubicBezTo>
                    <a:pt x="1163" y="111"/>
                    <a:pt x="1163" y="111"/>
                    <a:pt x="1164" y="111"/>
                  </a:cubicBezTo>
                  <a:moveTo>
                    <a:pt x="1165" y="112"/>
                  </a:moveTo>
                  <a:cubicBezTo>
                    <a:pt x="1164" y="112"/>
                    <a:pt x="1164" y="112"/>
                    <a:pt x="1164" y="111"/>
                  </a:cubicBezTo>
                  <a:cubicBezTo>
                    <a:pt x="1164" y="112"/>
                    <a:pt x="1164" y="112"/>
                    <a:pt x="1165" y="112"/>
                  </a:cubicBezTo>
                  <a:moveTo>
                    <a:pt x="1166" y="112"/>
                  </a:moveTo>
                  <a:cubicBezTo>
                    <a:pt x="1166" y="112"/>
                    <a:pt x="1165" y="112"/>
                    <a:pt x="1165" y="112"/>
                  </a:cubicBezTo>
                  <a:cubicBezTo>
                    <a:pt x="1165" y="112"/>
                    <a:pt x="1166" y="112"/>
                    <a:pt x="1166" y="112"/>
                  </a:cubicBezTo>
                  <a:moveTo>
                    <a:pt x="1167" y="113"/>
                  </a:moveTo>
                  <a:cubicBezTo>
                    <a:pt x="1167" y="113"/>
                    <a:pt x="1167" y="112"/>
                    <a:pt x="1166" y="112"/>
                  </a:cubicBezTo>
                  <a:cubicBezTo>
                    <a:pt x="1167" y="112"/>
                    <a:pt x="1167" y="113"/>
                    <a:pt x="1167" y="113"/>
                  </a:cubicBezTo>
                  <a:moveTo>
                    <a:pt x="1168" y="113"/>
                  </a:moveTo>
                  <a:cubicBezTo>
                    <a:pt x="1168" y="113"/>
                    <a:pt x="1167" y="113"/>
                    <a:pt x="1167" y="113"/>
                  </a:cubicBezTo>
                  <a:cubicBezTo>
                    <a:pt x="1167" y="113"/>
                    <a:pt x="1168" y="113"/>
                    <a:pt x="1168" y="113"/>
                  </a:cubicBezTo>
                  <a:moveTo>
                    <a:pt x="1169" y="114"/>
                  </a:moveTo>
                  <a:cubicBezTo>
                    <a:pt x="1169" y="114"/>
                    <a:pt x="1168" y="114"/>
                    <a:pt x="1168" y="113"/>
                  </a:cubicBezTo>
                  <a:cubicBezTo>
                    <a:pt x="1168" y="114"/>
                    <a:pt x="1169" y="114"/>
                    <a:pt x="1169" y="114"/>
                  </a:cubicBezTo>
                  <a:moveTo>
                    <a:pt x="1170" y="114"/>
                  </a:moveTo>
                  <a:cubicBezTo>
                    <a:pt x="1170" y="114"/>
                    <a:pt x="1170" y="114"/>
                    <a:pt x="1169" y="114"/>
                  </a:cubicBezTo>
                  <a:cubicBezTo>
                    <a:pt x="1170" y="114"/>
                    <a:pt x="1170" y="114"/>
                    <a:pt x="1170" y="114"/>
                  </a:cubicBezTo>
                  <a:moveTo>
                    <a:pt x="1171" y="115"/>
                  </a:moveTo>
                  <a:cubicBezTo>
                    <a:pt x="1170" y="114"/>
                    <a:pt x="1170" y="114"/>
                    <a:pt x="1170" y="114"/>
                  </a:cubicBezTo>
                  <a:cubicBezTo>
                    <a:pt x="1170" y="114"/>
                    <a:pt x="1170" y="114"/>
                    <a:pt x="1171" y="115"/>
                  </a:cubicBezTo>
                  <a:moveTo>
                    <a:pt x="1172" y="115"/>
                  </a:moveTo>
                  <a:cubicBezTo>
                    <a:pt x="1171" y="115"/>
                    <a:pt x="1171" y="115"/>
                    <a:pt x="1171" y="115"/>
                  </a:cubicBezTo>
                  <a:cubicBezTo>
                    <a:pt x="1171" y="115"/>
                    <a:pt x="1171" y="115"/>
                    <a:pt x="1172" y="115"/>
                  </a:cubicBezTo>
                  <a:moveTo>
                    <a:pt x="1172" y="115"/>
                  </a:moveTo>
                  <a:cubicBezTo>
                    <a:pt x="1172" y="115"/>
                    <a:pt x="1172" y="115"/>
                    <a:pt x="1172" y="115"/>
                  </a:cubicBezTo>
                  <a:cubicBezTo>
                    <a:pt x="1172" y="115"/>
                    <a:pt x="1172" y="115"/>
                    <a:pt x="1172" y="115"/>
                  </a:cubicBezTo>
                  <a:moveTo>
                    <a:pt x="1173" y="116"/>
                  </a:moveTo>
                  <a:cubicBezTo>
                    <a:pt x="1173" y="115"/>
                    <a:pt x="1173" y="115"/>
                    <a:pt x="1172" y="115"/>
                  </a:cubicBezTo>
                  <a:cubicBezTo>
                    <a:pt x="1173" y="115"/>
                    <a:pt x="1173" y="115"/>
                    <a:pt x="1173" y="116"/>
                  </a:cubicBezTo>
                  <a:moveTo>
                    <a:pt x="1174" y="116"/>
                  </a:moveTo>
                  <a:cubicBezTo>
                    <a:pt x="1174" y="116"/>
                    <a:pt x="1173" y="116"/>
                    <a:pt x="1173" y="116"/>
                  </a:cubicBezTo>
                  <a:cubicBezTo>
                    <a:pt x="1173" y="116"/>
                    <a:pt x="1174" y="116"/>
                    <a:pt x="1174" y="116"/>
                  </a:cubicBezTo>
                  <a:moveTo>
                    <a:pt x="1175" y="116"/>
                  </a:moveTo>
                  <a:cubicBezTo>
                    <a:pt x="1174" y="116"/>
                    <a:pt x="1174" y="116"/>
                    <a:pt x="1174" y="116"/>
                  </a:cubicBezTo>
                  <a:cubicBezTo>
                    <a:pt x="1174" y="116"/>
                    <a:pt x="1174" y="116"/>
                    <a:pt x="1175" y="116"/>
                  </a:cubicBezTo>
                  <a:moveTo>
                    <a:pt x="1175" y="116"/>
                  </a:moveTo>
                  <a:cubicBezTo>
                    <a:pt x="1175" y="116"/>
                    <a:pt x="1175" y="116"/>
                    <a:pt x="1175" y="116"/>
                  </a:cubicBezTo>
                  <a:cubicBezTo>
                    <a:pt x="1175" y="116"/>
                    <a:pt x="1175" y="116"/>
                    <a:pt x="1175" y="116"/>
                  </a:cubicBezTo>
                  <a:moveTo>
                    <a:pt x="1175" y="116"/>
                  </a:moveTo>
                  <a:cubicBezTo>
                    <a:pt x="1175" y="116"/>
                    <a:pt x="1175" y="116"/>
                    <a:pt x="1175" y="116"/>
                  </a:cubicBezTo>
                  <a:cubicBezTo>
                    <a:pt x="1175" y="116"/>
                    <a:pt x="1175" y="116"/>
                    <a:pt x="1175" y="116"/>
                  </a:cubicBezTo>
                  <a:moveTo>
                    <a:pt x="1176" y="116"/>
                  </a:moveTo>
                  <a:cubicBezTo>
                    <a:pt x="1176" y="116"/>
                    <a:pt x="1176" y="116"/>
                    <a:pt x="1175" y="116"/>
                  </a:cubicBezTo>
                  <a:cubicBezTo>
                    <a:pt x="1176" y="116"/>
                    <a:pt x="1176" y="116"/>
                    <a:pt x="1176" y="116"/>
                  </a:cubicBezTo>
                  <a:moveTo>
                    <a:pt x="1177" y="117"/>
                  </a:moveTo>
                  <a:cubicBezTo>
                    <a:pt x="1176" y="116"/>
                    <a:pt x="1176" y="116"/>
                    <a:pt x="1176" y="116"/>
                  </a:cubicBezTo>
                  <a:cubicBezTo>
                    <a:pt x="1176" y="116"/>
                    <a:pt x="1176" y="116"/>
                    <a:pt x="1177" y="117"/>
                  </a:cubicBezTo>
                  <a:moveTo>
                    <a:pt x="1177" y="117"/>
                  </a:moveTo>
                  <a:cubicBezTo>
                    <a:pt x="1177" y="117"/>
                    <a:pt x="1177" y="117"/>
                    <a:pt x="1177" y="117"/>
                  </a:cubicBezTo>
                  <a:cubicBezTo>
                    <a:pt x="1177" y="117"/>
                    <a:pt x="1177" y="117"/>
                    <a:pt x="1177" y="117"/>
                  </a:cubicBezTo>
                  <a:moveTo>
                    <a:pt x="1177" y="117"/>
                  </a:moveTo>
                  <a:cubicBezTo>
                    <a:pt x="1177" y="117"/>
                    <a:pt x="1177" y="117"/>
                    <a:pt x="1177" y="117"/>
                  </a:cubicBezTo>
                  <a:cubicBezTo>
                    <a:pt x="1177" y="117"/>
                    <a:pt x="1177" y="117"/>
                    <a:pt x="1177" y="117"/>
                  </a:cubicBezTo>
                  <a:moveTo>
                    <a:pt x="1178" y="117"/>
                  </a:moveTo>
                  <a:cubicBezTo>
                    <a:pt x="1178" y="117"/>
                    <a:pt x="1178" y="117"/>
                    <a:pt x="1177" y="117"/>
                  </a:cubicBezTo>
                  <a:cubicBezTo>
                    <a:pt x="1178" y="117"/>
                    <a:pt x="1178" y="117"/>
                    <a:pt x="1178" y="117"/>
                  </a:cubicBezTo>
                  <a:moveTo>
                    <a:pt x="1178" y="117"/>
                  </a:moveTo>
                  <a:cubicBezTo>
                    <a:pt x="1178" y="117"/>
                    <a:pt x="1178" y="117"/>
                    <a:pt x="1178" y="117"/>
                  </a:cubicBezTo>
                  <a:cubicBezTo>
                    <a:pt x="1178" y="117"/>
                    <a:pt x="1178" y="117"/>
                    <a:pt x="1178" y="117"/>
                  </a:cubicBezTo>
                  <a:moveTo>
                    <a:pt x="1178" y="117"/>
                  </a:moveTo>
                  <a:cubicBezTo>
                    <a:pt x="1178" y="117"/>
                    <a:pt x="1178" y="117"/>
                    <a:pt x="1178" y="117"/>
                  </a:cubicBezTo>
                  <a:cubicBezTo>
                    <a:pt x="1178" y="117"/>
                    <a:pt x="1178" y="117"/>
                    <a:pt x="1178" y="117"/>
                  </a:cubicBezTo>
                  <a:moveTo>
                    <a:pt x="1179" y="117"/>
                  </a:moveTo>
                  <a:cubicBezTo>
                    <a:pt x="1178" y="117"/>
                    <a:pt x="1178" y="117"/>
                    <a:pt x="1178" y="117"/>
                  </a:cubicBezTo>
                  <a:cubicBezTo>
                    <a:pt x="1179" y="117"/>
                    <a:pt x="1179" y="117"/>
                    <a:pt x="1179" y="117"/>
                  </a:cubicBezTo>
                  <a:moveTo>
                    <a:pt x="1179" y="117"/>
                  </a:moveTo>
                  <a:cubicBezTo>
                    <a:pt x="1179" y="117"/>
                    <a:pt x="1179" y="117"/>
                    <a:pt x="1179" y="117"/>
                  </a:cubicBezTo>
                  <a:cubicBezTo>
                    <a:pt x="1179" y="117"/>
                    <a:pt x="1179" y="117"/>
                    <a:pt x="1179" y="117"/>
                  </a:cubicBezTo>
                  <a:moveTo>
                    <a:pt x="1179" y="117"/>
                  </a:moveTo>
                  <a:cubicBezTo>
                    <a:pt x="1179" y="117"/>
                    <a:pt x="1179" y="117"/>
                    <a:pt x="1179" y="117"/>
                  </a:cubicBezTo>
                  <a:cubicBezTo>
                    <a:pt x="1179" y="117"/>
                    <a:pt x="1179" y="117"/>
                    <a:pt x="1179" y="117"/>
                  </a:cubicBezTo>
                  <a:moveTo>
                    <a:pt x="1179" y="117"/>
                  </a:moveTo>
                  <a:cubicBezTo>
                    <a:pt x="1179" y="117"/>
                    <a:pt x="1179" y="117"/>
                    <a:pt x="1179" y="117"/>
                  </a:cubicBezTo>
                  <a:cubicBezTo>
                    <a:pt x="1179" y="117"/>
                    <a:pt x="1179" y="117"/>
                    <a:pt x="1179" y="117"/>
                  </a:cubicBezTo>
                  <a:moveTo>
                    <a:pt x="1179" y="117"/>
                  </a:moveTo>
                  <a:cubicBezTo>
                    <a:pt x="1179" y="117"/>
                    <a:pt x="1179" y="117"/>
                    <a:pt x="1179" y="117"/>
                  </a:cubicBezTo>
                  <a:cubicBezTo>
                    <a:pt x="1179" y="117"/>
                    <a:pt x="1179" y="117"/>
                    <a:pt x="1179" y="117"/>
                  </a:cubicBezTo>
                  <a:moveTo>
                    <a:pt x="1179" y="117"/>
                  </a:moveTo>
                  <a:cubicBezTo>
                    <a:pt x="1179" y="117"/>
                    <a:pt x="1179" y="117"/>
                    <a:pt x="1180" y="117"/>
                  </a:cubicBezTo>
                  <a:cubicBezTo>
                    <a:pt x="1179" y="117"/>
                    <a:pt x="1179" y="117"/>
                    <a:pt x="1179" y="117"/>
                  </a:cubicBezTo>
                  <a:moveTo>
                    <a:pt x="1180" y="117"/>
                  </a:moveTo>
                  <a:cubicBezTo>
                    <a:pt x="1180" y="117"/>
                    <a:pt x="1180" y="117"/>
                    <a:pt x="1180" y="117"/>
                  </a:cubicBezTo>
                  <a:cubicBezTo>
                    <a:pt x="1180" y="117"/>
                    <a:pt x="1180" y="117"/>
                    <a:pt x="1180" y="117"/>
                  </a:cubicBezTo>
                  <a:moveTo>
                    <a:pt x="1180" y="117"/>
                  </a:moveTo>
                  <a:cubicBezTo>
                    <a:pt x="1180" y="117"/>
                    <a:pt x="1180" y="117"/>
                    <a:pt x="1180" y="117"/>
                  </a:cubicBezTo>
                  <a:cubicBezTo>
                    <a:pt x="1180" y="117"/>
                    <a:pt x="1180" y="117"/>
                    <a:pt x="1180" y="117"/>
                  </a:cubicBezTo>
                  <a:moveTo>
                    <a:pt x="1180" y="117"/>
                  </a:moveTo>
                  <a:cubicBezTo>
                    <a:pt x="1180" y="117"/>
                    <a:pt x="1180" y="117"/>
                    <a:pt x="1180" y="117"/>
                  </a:cubicBezTo>
                  <a:cubicBezTo>
                    <a:pt x="1180" y="117"/>
                    <a:pt x="1180" y="117"/>
                    <a:pt x="1180" y="117"/>
                  </a:cubicBezTo>
                  <a:moveTo>
                    <a:pt x="1180" y="117"/>
                  </a:moveTo>
                  <a:cubicBezTo>
                    <a:pt x="1181" y="117"/>
                    <a:pt x="1181" y="117"/>
                    <a:pt x="1181" y="117"/>
                  </a:cubicBezTo>
                  <a:cubicBezTo>
                    <a:pt x="1180" y="117"/>
                    <a:pt x="1180" y="117"/>
                    <a:pt x="1180" y="117"/>
                  </a:cubicBezTo>
                  <a:moveTo>
                    <a:pt x="1181" y="117"/>
                  </a:moveTo>
                  <a:cubicBezTo>
                    <a:pt x="1181" y="117"/>
                    <a:pt x="1181" y="117"/>
                    <a:pt x="1181" y="117"/>
                  </a:cubicBezTo>
                  <a:cubicBezTo>
                    <a:pt x="1181" y="117"/>
                    <a:pt x="1181" y="117"/>
                    <a:pt x="1181" y="117"/>
                  </a:cubicBezTo>
                  <a:moveTo>
                    <a:pt x="1181" y="117"/>
                  </a:moveTo>
                  <a:cubicBezTo>
                    <a:pt x="1181" y="117"/>
                    <a:pt x="1181" y="117"/>
                    <a:pt x="1181" y="117"/>
                  </a:cubicBezTo>
                  <a:cubicBezTo>
                    <a:pt x="1181" y="117"/>
                    <a:pt x="1181" y="117"/>
                    <a:pt x="1181" y="117"/>
                  </a:cubicBezTo>
                  <a:moveTo>
                    <a:pt x="1181" y="117"/>
                  </a:moveTo>
                  <a:cubicBezTo>
                    <a:pt x="1181" y="117"/>
                    <a:pt x="1181" y="117"/>
                    <a:pt x="1182" y="117"/>
                  </a:cubicBezTo>
                  <a:cubicBezTo>
                    <a:pt x="1181" y="117"/>
                    <a:pt x="1181" y="117"/>
                    <a:pt x="1181" y="117"/>
                  </a:cubicBezTo>
                  <a:moveTo>
                    <a:pt x="1182" y="117"/>
                  </a:moveTo>
                  <a:cubicBezTo>
                    <a:pt x="1182" y="117"/>
                    <a:pt x="1182" y="117"/>
                    <a:pt x="1182" y="117"/>
                  </a:cubicBezTo>
                  <a:cubicBezTo>
                    <a:pt x="1182" y="117"/>
                    <a:pt x="1182" y="117"/>
                    <a:pt x="1182" y="117"/>
                  </a:cubicBezTo>
                  <a:moveTo>
                    <a:pt x="1182" y="118"/>
                  </a:moveTo>
                  <a:cubicBezTo>
                    <a:pt x="1182" y="118"/>
                    <a:pt x="1182" y="118"/>
                    <a:pt x="1182" y="118"/>
                  </a:cubicBezTo>
                  <a:cubicBezTo>
                    <a:pt x="1182" y="118"/>
                    <a:pt x="1182" y="118"/>
                    <a:pt x="1182" y="118"/>
                  </a:cubicBezTo>
                  <a:moveTo>
                    <a:pt x="1182" y="118"/>
                  </a:moveTo>
                  <a:cubicBezTo>
                    <a:pt x="1182" y="118"/>
                    <a:pt x="1182" y="118"/>
                    <a:pt x="1182" y="118"/>
                  </a:cubicBezTo>
                  <a:cubicBezTo>
                    <a:pt x="1182" y="118"/>
                    <a:pt x="1182" y="118"/>
                    <a:pt x="1182" y="118"/>
                  </a:cubicBezTo>
                  <a:moveTo>
                    <a:pt x="1183" y="118"/>
                  </a:moveTo>
                  <a:cubicBezTo>
                    <a:pt x="1182" y="118"/>
                    <a:pt x="1182" y="118"/>
                    <a:pt x="1182" y="118"/>
                  </a:cubicBezTo>
                  <a:cubicBezTo>
                    <a:pt x="1183" y="118"/>
                    <a:pt x="1183" y="118"/>
                    <a:pt x="1183" y="118"/>
                  </a:cubicBezTo>
                  <a:moveTo>
                    <a:pt x="1183" y="119"/>
                  </a:moveTo>
                  <a:cubicBezTo>
                    <a:pt x="1183" y="118"/>
                    <a:pt x="1183" y="118"/>
                    <a:pt x="1183" y="118"/>
                  </a:cubicBezTo>
                  <a:cubicBezTo>
                    <a:pt x="1183" y="119"/>
                    <a:pt x="1183" y="119"/>
                    <a:pt x="1183" y="119"/>
                  </a:cubicBezTo>
                  <a:moveTo>
                    <a:pt x="1183" y="119"/>
                  </a:moveTo>
                  <a:cubicBezTo>
                    <a:pt x="1183" y="119"/>
                    <a:pt x="1183" y="119"/>
                    <a:pt x="1183" y="119"/>
                  </a:cubicBezTo>
                  <a:cubicBezTo>
                    <a:pt x="1183" y="119"/>
                    <a:pt x="1183" y="119"/>
                    <a:pt x="1183" y="119"/>
                  </a:cubicBezTo>
                  <a:moveTo>
                    <a:pt x="1184" y="119"/>
                  </a:moveTo>
                  <a:cubicBezTo>
                    <a:pt x="1183" y="119"/>
                    <a:pt x="1183" y="119"/>
                    <a:pt x="1183" y="119"/>
                  </a:cubicBezTo>
                  <a:cubicBezTo>
                    <a:pt x="1184" y="119"/>
                    <a:pt x="1184" y="119"/>
                    <a:pt x="1184" y="119"/>
                  </a:cubicBezTo>
                  <a:moveTo>
                    <a:pt x="1184" y="119"/>
                  </a:moveTo>
                  <a:cubicBezTo>
                    <a:pt x="1184" y="119"/>
                    <a:pt x="1184" y="119"/>
                    <a:pt x="1184" y="119"/>
                  </a:cubicBezTo>
                  <a:cubicBezTo>
                    <a:pt x="1184" y="119"/>
                    <a:pt x="1184" y="119"/>
                    <a:pt x="1184" y="119"/>
                  </a:cubicBezTo>
                  <a:moveTo>
                    <a:pt x="1184" y="119"/>
                  </a:moveTo>
                  <a:cubicBezTo>
                    <a:pt x="1184" y="119"/>
                    <a:pt x="1184" y="119"/>
                    <a:pt x="1184" y="119"/>
                  </a:cubicBezTo>
                  <a:cubicBezTo>
                    <a:pt x="1184" y="119"/>
                    <a:pt x="1184" y="119"/>
                    <a:pt x="1184" y="119"/>
                  </a:cubicBezTo>
                  <a:moveTo>
                    <a:pt x="1184" y="119"/>
                  </a:moveTo>
                  <a:cubicBezTo>
                    <a:pt x="1185" y="119"/>
                    <a:pt x="1185" y="120"/>
                    <a:pt x="1185" y="120"/>
                  </a:cubicBezTo>
                  <a:cubicBezTo>
                    <a:pt x="1185" y="120"/>
                    <a:pt x="1185" y="119"/>
                    <a:pt x="1184" y="119"/>
                  </a:cubicBezTo>
                  <a:moveTo>
                    <a:pt x="1186" y="120"/>
                  </a:moveTo>
                  <a:cubicBezTo>
                    <a:pt x="1186" y="120"/>
                    <a:pt x="1185" y="120"/>
                    <a:pt x="1185" y="120"/>
                  </a:cubicBezTo>
                  <a:cubicBezTo>
                    <a:pt x="1185" y="120"/>
                    <a:pt x="1186" y="120"/>
                    <a:pt x="1186" y="120"/>
                  </a:cubicBezTo>
                  <a:moveTo>
                    <a:pt x="1186" y="120"/>
                  </a:moveTo>
                  <a:cubicBezTo>
                    <a:pt x="1186" y="120"/>
                    <a:pt x="1186" y="120"/>
                    <a:pt x="1186" y="120"/>
                  </a:cubicBezTo>
                  <a:cubicBezTo>
                    <a:pt x="1186" y="120"/>
                    <a:pt x="1186" y="120"/>
                    <a:pt x="1186" y="120"/>
                  </a:cubicBezTo>
                  <a:moveTo>
                    <a:pt x="1186" y="120"/>
                  </a:moveTo>
                  <a:cubicBezTo>
                    <a:pt x="1186" y="120"/>
                    <a:pt x="1186" y="121"/>
                    <a:pt x="1186" y="121"/>
                  </a:cubicBezTo>
                  <a:cubicBezTo>
                    <a:pt x="1186" y="121"/>
                    <a:pt x="1186" y="120"/>
                    <a:pt x="1186" y="120"/>
                  </a:cubicBezTo>
                  <a:moveTo>
                    <a:pt x="1186" y="121"/>
                  </a:moveTo>
                  <a:cubicBezTo>
                    <a:pt x="1187" y="121"/>
                    <a:pt x="1187" y="121"/>
                    <a:pt x="1187" y="121"/>
                  </a:cubicBezTo>
                  <a:cubicBezTo>
                    <a:pt x="1187" y="121"/>
                    <a:pt x="1187" y="121"/>
                    <a:pt x="1186" y="121"/>
                  </a:cubicBezTo>
                  <a:moveTo>
                    <a:pt x="1187" y="121"/>
                  </a:moveTo>
                  <a:cubicBezTo>
                    <a:pt x="1188" y="122"/>
                    <a:pt x="1188" y="122"/>
                    <a:pt x="1188" y="122"/>
                  </a:cubicBezTo>
                  <a:cubicBezTo>
                    <a:pt x="1188" y="122"/>
                    <a:pt x="1188" y="122"/>
                    <a:pt x="1187" y="121"/>
                  </a:cubicBezTo>
                  <a:moveTo>
                    <a:pt x="1189" y="123"/>
                  </a:moveTo>
                  <a:cubicBezTo>
                    <a:pt x="1189" y="123"/>
                    <a:pt x="1189" y="122"/>
                    <a:pt x="1188" y="122"/>
                  </a:cubicBezTo>
                  <a:cubicBezTo>
                    <a:pt x="1189" y="122"/>
                    <a:pt x="1189" y="123"/>
                    <a:pt x="1189" y="123"/>
                  </a:cubicBezTo>
                  <a:moveTo>
                    <a:pt x="1189" y="123"/>
                  </a:moveTo>
                  <a:cubicBezTo>
                    <a:pt x="1190" y="123"/>
                    <a:pt x="1190" y="123"/>
                    <a:pt x="1190" y="123"/>
                  </a:cubicBezTo>
                  <a:cubicBezTo>
                    <a:pt x="1190" y="123"/>
                    <a:pt x="1190" y="123"/>
                    <a:pt x="1189" y="123"/>
                  </a:cubicBezTo>
                  <a:moveTo>
                    <a:pt x="1191" y="124"/>
                  </a:moveTo>
                  <a:cubicBezTo>
                    <a:pt x="1190" y="124"/>
                    <a:pt x="1190" y="124"/>
                    <a:pt x="1190" y="123"/>
                  </a:cubicBezTo>
                  <a:cubicBezTo>
                    <a:pt x="1190" y="124"/>
                    <a:pt x="1190" y="124"/>
                    <a:pt x="1191" y="124"/>
                  </a:cubicBezTo>
                  <a:moveTo>
                    <a:pt x="1192" y="125"/>
                  </a:moveTo>
                  <a:cubicBezTo>
                    <a:pt x="1192" y="124"/>
                    <a:pt x="1191" y="124"/>
                    <a:pt x="1191" y="124"/>
                  </a:cubicBezTo>
                  <a:cubicBezTo>
                    <a:pt x="1191" y="124"/>
                    <a:pt x="1192" y="124"/>
                    <a:pt x="1192" y="125"/>
                  </a:cubicBezTo>
                  <a:moveTo>
                    <a:pt x="1192" y="125"/>
                  </a:moveTo>
                  <a:cubicBezTo>
                    <a:pt x="1192" y="125"/>
                    <a:pt x="1193" y="125"/>
                    <a:pt x="1193" y="125"/>
                  </a:cubicBezTo>
                  <a:cubicBezTo>
                    <a:pt x="1193" y="125"/>
                    <a:pt x="1192" y="125"/>
                    <a:pt x="1192" y="125"/>
                  </a:cubicBezTo>
                  <a:moveTo>
                    <a:pt x="1194" y="126"/>
                  </a:moveTo>
                  <a:cubicBezTo>
                    <a:pt x="1194" y="126"/>
                    <a:pt x="1193" y="126"/>
                    <a:pt x="1193" y="125"/>
                  </a:cubicBezTo>
                  <a:cubicBezTo>
                    <a:pt x="1193" y="126"/>
                    <a:pt x="1194" y="126"/>
                    <a:pt x="1194" y="126"/>
                  </a:cubicBezTo>
                  <a:moveTo>
                    <a:pt x="1194" y="126"/>
                  </a:moveTo>
                  <a:cubicBezTo>
                    <a:pt x="1195" y="127"/>
                    <a:pt x="1195" y="127"/>
                    <a:pt x="1196" y="127"/>
                  </a:cubicBezTo>
                  <a:cubicBezTo>
                    <a:pt x="1195" y="127"/>
                    <a:pt x="1195" y="127"/>
                    <a:pt x="1194" y="126"/>
                  </a:cubicBezTo>
                  <a:moveTo>
                    <a:pt x="1196" y="127"/>
                  </a:moveTo>
                  <a:cubicBezTo>
                    <a:pt x="1196" y="127"/>
                    <a:pt x="1196" y="127"/>
                    <a:pt x="1196" y="128"/>
                  </a:cubicBezTo>
                  <a:cubicBezTo>
                    <a:pt x="1196" y="127"/>
                    <a:pt x="1196" y="127"/>
                    <a:pt x="1196" y="127"/>
                  </a:cubicBezTo>
                  <a:moveTo>
                    <a:pt x="1198" y="129"/>
                  </a:moveTo>
                  <a:cubicBezTo>
                    <a:pt x="1198" y="129"/>
                    <a:pt x="1197" y="128"/>
                    <a:pt x="1196" y="128"/>
                  </a:cubicBezTo>
                  <a:cubicBezTo>
                    <a:pt x="1197" y="128"/>
                    <a:pt x="1198" y="129"/>
                    <a:pt x="1198" y="129"/>
                  </a:cubicBezTo>
                  <a:moveTo>
                    <a:pt x="1199" y="130"/>
                  </a:moveTo>
                  <a:cubicBezTo>
                    <a:pt x="1199" y="130"/>
                    <a:pt x="1199" y="129"/>
                    <a:pt x="1198" y="129"/>
                  </a:cubicBezTo>
                  <a:cubicBezTo>
                    <a:pt x="1199" y="129"/>
                    <a:pt x="1199" y="130"/>
                    <a:pt x="1199" y="130"/>
                  </a:cubicBezTo>
                  <a:moveTo>
                    <a:pt x="1201" y="131"/>
                  </a:moveTo>
                  <a:cubicBezTo>
                    <a:pt x="1200" y="131"/>
                    <a:pt x="1199" y="130"/>
                    <a:pt x="1199" y="130"/>
                  </a:cubicBezTo>
                  <a:cubicBezTo>
                    <a:pt x="1199" y="130"/>
                    <a:pt x="1200" y="131"/>
                    <a:pt x="1201" y="131"/>
                  </a:cubicBezTo>
                  <a:moveTo>
                    <a:pt x="1202" y="132"/>
                  </a:moveTo>
                  <a:cubicBezTo>
                    <a:pt x="1203" y="132"/>
                    <a:pt x="1204" y="133"/>
                    <a:pt x="1204" y="133"/>
                  </a:cubicBezTo>
                  <a:cubicBezTo>
                    <a:pt x="1204" y="133"/>
                    <a:pt x="1202" y="132"/>
                    <a:pt x="1202" y="132"/>
                  </a:cubicBezTo>
                  <a:cubicBezTo>
                    <a:pt x="1202" y="132"/>
                    <a:pt x="1201" y="132"/>
                    <a:pt x="1201" y="131"/>
                  </a:cubicBezTo>
                  <a:cubicBezTo>
                    <a:pt x="1201" y="132"/>
                    <a:pt x="1202" y="132"/>
                    <a:pt x="1202" y="132"/>
                  </a:cubicBezTo>
                  <a:moveTo>
                    <a:pt x="1213" y="47"/>
                  </a:moveTo>
                  <a:cubicBezTo>
                    <a:pt x="1213" y="47"/>
                    <a:pt x="1213" y="47"/>
                    <a:pt x="1213" y="47"/>
                  </a:cubicBezTo>
                  <a:cubicBezTo>
                    <a:pt x="1213" y="47"/>
                    <a:pt x="1213" y="47"/>
                    <a:pt x="1213" y="47"/>
                  </a:cubicBezTo>
                  <a:moveTo>
                    <a:pt x="1213" y="47"/>
                  </a:moveTo>
                  <a:cubicBezTo>
                    <a:pt x="1213" y="47"/>
                    <a:pt x="1213" y="47"/>
                    <a:pt x="1213" y="47"/>
                  </a:cubicBezTo>
                  <a:cubicBezTo>
                    <a:pt x="1213" y="47"/>
                    <a:pt x="1213" y="47"/>
                    <a:pt x="1213" y="47"/>
                  </a:cubicBezTo>
                  <a:moveTo>
                    <a:pt x="1213" y="47"/>
                  </a:moveTo>
                  <a:cubicBezTo>
                    <a:pt x="1213" y="47"/>
                    <a:pt x="1213" y="47"/>
                    <a:pt x="1213" y="47"/>
                  </a:cubicBezTo>
                  <a:cubicBezTo>
                    <a:pt x="1213" y="47"/>
                    <a:pt x="1213" y="47"/>
                    <a:pt x="1213" y="47"/>
                  </a:cubicBezTo>
                  <a:moveTo>
                    <a:pt x="1213" y="47"/>
                  </a:moveTo>
                  <a:cubicBezTo>
                    <a:pt x="1213" y="47"/>
                    <a:pt x="1213" y="47"/>
                    <a:pt x="1213" y="47"/>
                  </a:cubicBezTo>
                  <a:cubicBezTo>
                    <a:pt x="1213" y="47"/>
                    <a:pt x="1213" y="47"/>
                    <a:pt x="1213" y="47"/>
                  </a:cubicBezTo>
                  <a:moveTo>
                    <a:pt x="1213" y="47"/>
                  </a:moveTo>
                  <a:cubicBezTo>
                    <a:pt x="1212" y="47"/>
                    <a:pt x="1212" y="47"/>
                    <a:pt x="1212" y="47"/>
                  </a:cubicBezTo>
                  <a:cubicBezTo>
                    <a:pt x="1213" y="47"/>
                    <a:pt x="1213" y="47"/>
                    <a:pt x="1213" y="47"/>
                  </a:cubicBezTo>
                  <a:moveTo>
                    <a:pt x="1212" y="47"/>
                  </a:moveTo>
                  <a:cubicBezTo>
                    <a:pt x="1212" y="47"/>
                    <a:pt x="1212" y="47"/>
                    <a:pt x="1212" y="47"/>
                  </a:cubicBezTo>
                  <a:cubicBezTo>
                    <a:pt x="1212" y="47"/>
                    <a:pt x="1212" y="47"/>
                    <a:pt x="1212" y="47"/>
                  </a:cubicBezTo>
                  <a:moveTo>
                    <a:pt x="1212" y="47"/>
                  </a:moveTo>
                  <a:cubicBezTo>
                    <a:pt x="1212" y="47"/>
                    <a:pt x="1212" y="47"/>
                    <a:pt x="1212" y="47"/>
                  </a:cubicBezTo>
                  <a:cubicBezTo>
                    <a:pt x="1212" y="47"/>
                    <a:pt x="1212" y="47"/>
                    <a:pt x="1212" y="47"/>
                  </a:cubicBezTo>
                  <a:moveTo>
                    <a:pt x="1212" y="46"/>
                  </a:moveTo>
                  <a:cubicBezTo>
                    <a:pt x="1212" y="46"/>
                    <a:pt x="1212" y="46"/>
                    <a:pt x="1212" y="46"/>
                  </a:cubicBezTo>
                  <a:cubicBezTo>
                    <a:pt x="1212" y="46"/>
                    <a:pt x="1212" y="46"/>
                    <a:pt x="1212" y="46"/>
                  </a:cubicBezTo>
                  <a:moveTo>
                    <a:pt x="1212" y="46"/>
                  </a:moveTo>
                  <a:cubicBezTo>
                    <a:pt x="1212" y="46"/>
                    <a:pt x="1212" y="46"/>
                    <a:pt x="1212" y="46"/>
                  </a:cubicBezTo>
                  <a:cubicBezTo>
                    <a:pt x="1212" y="46"/>
                    <a:pt x="1212" y="46"/>
                    <a:pt x="1212" y="46"/>
                  </a:cubicBezTo>
                  <a:moveTo>
                    <a:pt x="1212" y="46"/>
                  </a:moveTo>
                  <a:cubicBezTo>
                    <a:pt x="1212" y="46"/>
                    <a:pt x="1212" y="46"/>
                    <a:pt x="1212" y="46"/>
                  </a:cubicBezTo>
                  <a:cubicBezTo>
                    <a:pt x="1212" y="46"/>
                    <a:pt x="1212" y="46"/>
                    <a:pt x="1212" y="46"/>
                  </a:cubicBezTo>
                  <a:moveTo>
                    <a:pt x="1212" y="46"/>
                  </a:moveTo>
                  <a:cubicBezTo>
                    <a:pt x="1212" y="46"/>
                    <a:pt x="1212" y="46"/>
                    <a:pt x="1212" y="46"/>
                  </a:cubicBezTo>
                  <a:cubicBezTo>
                    <a:pt x="1212" y="46"/>
                    <a:pt x="1212" y="46"/>
                    <a:pt x="1212" y="46"/>
                  </a:cubicBezTo>
                  <a:moveTo>
                    <a:pt x="1212" y="46"/>
                  </a:moveTo>
                  <a:cubicBezTo>
                    <a:pt x="1211" y="46"/>
                    <a:pt x="1211" y="46"/>
                    <a:pt x="1211" y="46"/>
                  </a:cubicBezTo>
                  <a:cubicBezTo>
                    <a:pt x="1211" y="46"/>
                    <a:pt x="1211" y="46"/>
                    <a:pt x="1212" y="46"/>
                  </a:cubicBezTo>
                  <a:moveTo>
                    <a:pt x="1211" y="46"/>
                  </a:moveTo>
                  <a:cubicBezTo>
                    <a:pt x="1211" y="46"/>
                    <a:pt x="1211" y="46"/>
                    <a:pt x="1211" y="46"/>
                  </a:cubicBezTo>
                  <a:cubicBezTo>
                    <a:pt x="1211" y="46"/>
                    <a:pt x="1211" y="46"/>
                    <a:pt x="1211" y="46"/>
                  </a:cubicBezTo>
                  <a:moveTo>
                    <a:pt x="1211" y="46"/>
                  </a:moveTo>
                  <a:cubicBezTo>
                    <a:pt x="1211" y="46"/>
                    <a:pt x="1211" y="46"/>
                    <a:pt x="1211" y="46"/>
                  </a:cubicBezTo>
                  <a:cubicBezTo>
                    <a:pt x="1211" y="46"/>
                    <a:pt x="1211" y="46"/>
                    <a:pt x="1211" y="46"/>
                  </a:cubicBezTo>
                  <a:moveTo>
                    <a:pt x="1211" y="46"/>
                  </a:moveTo>
                  <a:cubicBezTo>
                    <a:pt x="1211" y="46"/>
                    <a:pt x="1211" y="46"/>
                    <a:pt x="1211" y="46"/>
                  </a:cubicBezTo>
                  <a:cubicBezTo>
                    <a:pt x="1211" y="46"/>
                    <a:pt x="1211" y="46"/>
                    <a:pt x="1211" y="46"/>
                  </a:cubicBezTo>
                  <a:moveTo>
                    <a:pt x="1211" y="46"/>
                  </a:moveTo>
                  <a:cubicBezTo>
                    <a:pt x="1211" y="46"/>
                    <a:pt x="1211" y="46"/>
                    <a:pt x="1211" y="46"/>
                  </a:cubicBezTo>
                  <a:cubicBezTo>
                    <a:pt x="1211" y="46"/>
                    <a:pt x="1211" y="46"/>
                    <a:pt x="1211" y="46"/>
                  </a:cubicBezTo>
                  <a:moveTo>
                    <a:pt x="1211" y="46"/>
                  </a:moveTo>
                  <a:cubicBezTo>
                    <a:pt x="1211" y="46"/>
                    <a:pt x="1211" y="46"/>
                    <a:pt x="1211" y="46"/>
                  </a:cubicBezTo>
                  <a:cubicBezTo>
                    <a:pt x="1211" y="46"/>
                    <a:pt x="1211" y="46"/>
                    <a:pt x="1211" y="46"/>
                  </a:cubicBezTo>
                  <a:moveTo>
                    <a:pt x="1211" y="46"/>
                  </a:moveTo>
                  <a:cubicBezTo>
                    <a:pt x="1211" y="45"/>
                    <a:pt x="1211" y="45"/>
                    <a:pt x="1211" y="45"/>
                  </a:cubicBezTo>
                  <a:cubicBezTo>
                    <a:pt x="1211" y="46"/>
                    <a:pt x="1211" y="46"/>
                    <a:pt x="1211" y="46"/>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0" y="44"/>
                  </a:moveTo>
                  <a:cubicBezTo>
                    <a:pt x="1210" y="44"/>
                    <a:pt x="1211" y="44"/>
                    <a:pt x="1211" y="45"/>
                  </a:cubicBezTo>
                  <a:cubicBezTo>
                    <a:pt x="1211" y="44"/>
                    <a:pt x="1211" y="44"/>
                    <a:pt x="1211" y="44"/>
                  </a:cubicBezTo>
                  <a:moveTo>
                    <a:pt x="1210" y="44"/>
                  </a:moveTo>
                  <a:cubicBezTo>
                    <a:pt x="1210" y="44"/>
                    <a:pt x="1210" y="44"/>
                    <a:pt x="1210" y="44"/>
                  </a:cubicBezTo>
                  <a:cubicBezTo>
                    <a:pt x="1210" y="44"/>
                    <a:pt x="1210" y="44"/>
                    <a:pt x="1210" y="44"/>
                  </a:cubicBezTo>
                  <a:moveTo>
                    <a:pt x="1210" y="44"/>
                  </a:moveTo>
                  <a:cubicBezTo>
                    <a:pt x="1210" y="44"/>
                    <a:pt x="1210" y="44"/>
                    <a:pt x="1210" y="44"/>
                  </a:cubicBezTo>
                  <a:cubicBezTo>
                    <a:pt x="1210" y="44"/>
                    <a:pt x="1210" y="44"/>
                    <a:pt x="1210" y="44"/>
                  </a:cubicBezTo>
                  <a:moveTo>
                    <a:pt x="1210" y="44"/>
                  </a:moveTo>
                  <a:cubicBezTo>
                    <a:pt x="1210" y="44"/>
                    <a:pt x="1210" y="44"/>
                    <a:pt x="1210" y="44"/>
                  </a:cubicBezTo>
                  <a:cubicBezTo>
                    <a:pt x="1210" y="44"/>
                    <a:pt x="1210" y="44"/>
                    <a:pt x="1210" y="44"/>
                  </a:cubicBezTo>
                  <a:moveTo>
                    <a:pt x="1210" y="44"/>
                  </a:moveTo>
                  <a:cubicBezTo>
                    <a:pt x="1210" y="44"/>
                    <a:pt x="1210" y="44"/>
                    <a:pt x="1210" y="44"/>
                  </a:cubicBezTo>
                  <a:cubicBezTo>
                    <a:pt x="1210" y="44"/>
                    <a:pt x="1210" y="44"/>
                    <a:pt x="1210" y="44"/>
                  </a:cubicBezTo>
                  <a:moveTo>
                    <a:pt x="1210" y="44"/>
                  </a:moveTo>
                  <a:cubicBezTo>
                    <a:pt x="1210" y="44"/>
                    <a:pt x="1210" y="44"/>
                    <a:pt x="1210" y="44"/>
                  </a:cubicBezTo>
                  <a:cubicBezTo>
                    <a:pt x="1210" y="44"/>
                    <a:pt x="1210" y="44"/>
                    <a:pt x="1210" y="44"/>
                  </a:cubicBezTo>
                  <a:moveTo>
                    <a:pt x="1210" y="44"/>
                  </a:moveTo>
                  <a:cubicBezTo>
                    <a:pt x="1210" y="44"/>
                    <a:pt x="1210" y="44"/>
                    <a:pt x="1210" y="43"/>
                  </a:cubicBezTo>
                  <a:cubicBezTo>
                    <a:pt x="1210" y="44"/>
                    <a:pt x="1210" y="44"/>
                    <a:pt x="1210" y="44"/>
                  </a:cubicBezTo>
                  <a:moveTo>
                    <a:pt x="1210" y="43"/>
                  </a:moveTo>
                  <a:cubicBezTo>
                    <a:pt x="1210" y="43"/>
                    <a:pt x="1210" y="43"/>
                    <a:pt x="1210" y="43"/>
                  </a:cubicBezTo>
                  <a:cubicBezTo>
                    <a:pt x="1210" y="43"/>
                    <a:pt x="1210" y="43"/>
                    <a:pt x="1210" y="43"/>
                  </a:cubicBezTo>
                  <a:moveTo>
                    <a:pt x="1194" y="59"/>
                  </a:moveTo>
                  <a:cubicBezTo>
                    <a:pt x="1206" y="73"/>
                    <a:pt x="1206" y="73"/>
                    <a:pt x="1206" y="73"/>
                  </a:cubicBezTo>
                  <a:cubicBezTo>
                    <a:pt x="1194" y="59"/>
                    <a:pt x="1194" y="59"/>
                    <a:pt x="1194" y="59"/>
                  </a:cubicBezTo>
                  <a:moveTo>
                    <a:pt x="1178" y="48"/>
                  </a:moveTo>
                  <a:cubicBezTo>
                    <a:pt x="1194" y="59"/>
                    <a:pt x="1194" y="59"/>
                    <a:pt x="1194" y="59"/>
                  </a:cubicBezTo>
                  <a:cubicBezTo>
                    <a:pt x="1178" y="48"/>
                    <a:pt x="1178" y="48"/>
                    <a:pt x="1178" y="48"/>
                  </a:cubicBezTo>
                  <a:cubicBezTo>
                    <a:pt x="1194" y="56"/>
                    <a:pt x="1194" y="56"/>
                    <a:pt x="1194" y="56"/>
                  </a:cubicBezTo>
                  <a:cubicBezTo>
                    <a:pt x="1178" y="48"/>
                    <a:pt x="1178" y="48"/>
                    <a:pt x="1178" y="48"/>
                  </a:cubicBezTo>
                  <a:moveTo>
                    <a:pt x="1239" y="42"/>
                  </a:moveTo>
                  <a:cubicBezTo>
                    <a:pt x="1219" y="30"/>
                    <a:pt x="1199" y="21"/>
                    <a:pt x="1179" y="12"/>
                  </a:cubicBezTo>
                  <a:cubicBezTo>
                    <a:pt x="1179" y="12"/>
                    <a:pt x="1179" y="12"/>
                    <a:pt x="1179" y="12"/>
                  </a:cubicBezTo>
                  <a:cubicBezTo>
                    <a:pt x="1181" y="13"/>
                    <a:pt x="1181" y="13"/>
                    <a:pt x="1191" y="18"/>
                  </a:cubicBezTo>
                  <a:cubicBezTo>
                    <a:pt x="1193" y="19"/>
                    <a:pt x="1195" y="20"/>
                    <a:pt x="1197" y="21"/>
                  </a:cubicBezTo>
                  <a:cubicBezTo>
                    <a:pt x="1183" y="15"/>
                    <a:pt x="1182" y="15"/>
                    <a:pt x="1179" y="14"/>
                  </a:cubicBezTo>
                  <a:cubicBezTo>
                    <a:pt x="1180" y="15"/>
                    <a:pt x="1181" y="16"/>
                    <a:pt x="1182" y="17"/>
                  </a:cubicBezTo>
                  <a:cubicBezTo>
                    <a:pt x="1187" y="19"/>
                    <a:pt x="1193" y="22"/>
                    <a:pt x="1198" y="24"/>
                  </a:cubicBezTo>
                  <a:cubicBezTo>
                    <a:pt x="1217" y="34"/>
                    <a:pt x="1217" y="34"/>
                    <a:pt x="1217" y="34"/>
                  </a:cubicBezTo>
                  <a:cubicBezTo>
                    <a:pt x="1219" y="36"/>
                    <a:pt x="1219" y="37"/>
                    <a:pt x="1221" y="37"/>
                  </a:cubicBezTo>
                  <a:cubicBezTo>
                    <a:pt x="1225" y="41"/>
                    <a:pt x="1230" y="46"/>
                    <a:pt x="1233" y="50"/>
                  </a:cubicBezTo>
                  <a:cubicBezTo>
                    <a:pt x="1203" y="38"/>
                    <a:pt x="1203" y="38"/>
                    <a:pt x="1203" y="38"/>
                  </a:cubicBezTo>
                  <a:cubicBezTo>
                    <a:pt x="1206" y="47"/>
                    <a:pt x="1206" y="49"/>
                    <a:pt x="1203" y="60"/>
                  </a:cubicBezTo>
                  <a:cubicBezTo>
                    <a:pt x="1179" y="47"/>
                    <a:pt x="1179" y="47"/>
                    <a:pt x="1179" y="47"/>
                  </a:cubicBezTo>
                  <a:cubicBezTo>
                    <a:pt x="1169" y="45"/>
                    <a:pt x="1169" y="45"/>
                    <a:pt x="1169" y="45"/>
                  </a:cubicBezTo>
                  <a:cubicBezTo>
                    <a:pt x="1169" y="45"/>
                    <a:pt x="1169" y="45"/>
                    <a:pt x="1169" y="46"/>
                  </a:cubicBezTo>
                  <a:cubicBezTo>
                    <a:pt x="1168" y="47"/>
                    <a:pt x="1167" y="50"/>
                    <a:pt x="1166" y="52"/>
                  </a:cubicBezTo>
                  <a:cubicBezTo>
                    <a:pt x="1156" y="50"/>
                    <a:pt x="1156" y="50"/>
                    <a:pt x="1156" y="50"/>
                  </a:cubicBezTo>
                  <a:cubicBezTo>
                    <a:pt x="1155" y="52"/>
                    <a:pt x="1154" y="53"/>
                    <a:pt x="1153" y="54"/>
                  </a:cubicBezTo>
                  <a:cubicBezTo>
                    <a:pt x="1155" y="60"/>
                    <a:pt x="1158" y="68"/>
                    <a:pt x="1158" y="73"/>
                  </a:cubicBezTo>
                  <a:cubicBezTo>
                    <a:pt x="1158" y="77"/>
                    <a:pt x="1157" y="82"/>
                    <a:pt x="1156" y="85"/>
                  </a:cubicBezTo>
                  <a:cubicBezTo>
                    <a:pt x="1156" y="85"/>
                    <a:pt x="1155" y="86"/>
                    <a:pt x="1155" y="86"/>
                  </a:cubicBezTo>
                  <a:cubicBezTo>
                    <a:pt x="1159" y="93"/>
                    <a:pt x="1159" y="93"/>
                    <a:pt x="1159" y="93"/>
                  </a:cubicBezTo>
                  <a:cubicBezTo>
                    <a:pt x="1164" y="99"/>
                    <a:pt x="1164" y="99"/>
                    <a:pt x="1164" y="99"/>
                  </a:cubicBezTo>
                  <a:cubicBezTo>
                    <a:pt x="1160" y="102"/>
                    <a:pt x="1156" y="104"/>
                    <a:pt x="1152" y="106"/>
                  </a:cubicBezTo>
                  <a:cubicBezTo>
                    <a:pt x="1157" y="109"/>
                    <a:pt x="1161" y="113"/>
                    <a:pt x="1166" y="116"/>
                  </a:cubicBezTo>
                  <a:cubicBezTo>
                    <a:pt x="1158" y="120"/>
                    <a:pt x="1158" y="120"/>
                    <a:pt x="1158" y="120"/>
                  </a:cubicBezTo>
                  <a:cubicBezTo>
                    <a:pt x="1150" y="133"/>
                    <a:pt x="1150" y="133"/>
                    <a:pt x="1150" y="133"/>
                  </a:cubicBezTo>
                  <a:cubicBezTo>
                    <a:pt x="1158" y="137"/>
                    <a:pt x="1158" y="137"/>
                    <a:pt x="1158" y="137"/>
                  </a:cubicBezTo>
                  <a:cubicBezTo>
                    <a:pt x="1180" y="153"/>
                    <a:pt x="1180" y="153"/>
                    <a:pt x="1180" y="153"/>
                  </a:cubicBezTo>
                  <a:cubicBezTo>
                    <a:pt x="1178" y="147"/>
                    <a:pt x="1178" y="147"/>
                    <a:pt x="1178" y="147"/>
                  </a:cubicBezTo>
                  <a:cubicBezTo>
                    <a:pt x="1199" y="154"/>
                    <a:pt x="1199" y="154"/>
                    <a:pt x="1199" y="154"/>
                  </a:cubicBezTo>
                  <a:cubicBezTo>
                    <a:pt x="1201" y="156"/>
                    <a:pt x="1203" y="158"/>
                    <a:pt x="1205" y="160"/>
                  </a:cubicBezTo>
                  <a:cubicBezTo>
                    <a:pt x="1213" y="164"/>
                    <a:pt x="1213" y="164"/>
                    <a:pt x="1213" y="164"/>
                  </a:cubicBezTo>
                  <a:cubicBezTo>
                    <a:pt x="1205" y="160"/>
                    <a:pt x="1205" y="160"/>
                    <a:pt x="1205" y="160"/>
                  </a:cubicBezTo>
                  <a:cubicBezTo>
                    <a:pt x="1205" y="160"/>
                    <a:pt x="1204" y="161"/>
                    <a:pt x="1203" y="161"/>
                  </a:cubicBezTo>
                  <a:cubicBezTo>
                    <a:pt x="1199" y="154"/>
                    <a:pt x="1199" y="154"/>
                    <a:pt x="1199" y="154"/>
                  </a:cubicBezTo>
                  <a:cubicBezTo>
                    <a:pt x="1178" y="147"/>
                    <a:pt x="1178" y="147"/>
                    <a:pt x="1178" y="147"/>
                  </a:cubicBezTo>
                  <a:cubicBezTo>
                    <a:pt x="1180" y="153"/>
                    <a:pt x="1180" y="153"/>
                    <a:pt x="1180" y="153"/>
                  </a:cubicBezTo>
                  <a:cubicBezTo>
                    <a:pt x="1194" y="165"/>
                    <a:pt x="1194" y="165"/>
                    <a:pt x="1194" y="165"/>
                  </a:cubicBezTo>
                  <a:cubicBezTo>
                    <a:pt x="1203" y="179"/>
                    <a:pt x="1203" y="179"/>
                    <a:pt x="1203" y="179"/>
                  </a:cubicBezTo>
                  <a:cubicBezTo>
                    <a:pt x="1202" y="179"/>
                    <a:pt x="1199" y="180"/>
                    <a:pt x="1198" y="180"/>
                  </a:cubicBezTo>
                  <a:cubicBezTo>
                    <a:pt x="1190" y="176"/>
                    <a:pt x="1190" y="176"/>
                    <a:pt x="1190" y="176"/>
                  </a:cubicBezTo>
                  <a:cubicBezTo>
                    <a:pt x="1181" y="160"/>
                    <a:pt x="1181" y="160"/>
                    <a:pt x="1181" y="160"/>
                  </a:cubicBezTo>
                  <a:cubicBezTo>
                    <a:pt x="1173" y="156"/>
                    <a:pt x="1173" y="156"/>
                    <a:pt x="1173" y="156"/>
                  </a:cubicBezTo>
                  <a:cubicBezTo>
                    <a:pt x="1173" y="157"/>
                    <a:pt x="1174" y="158"/>
                    <a:pt x="1175" y="158"/>
                  </a:cubicBezTo>
                  <a:cubicBezTo>
                    <a:pt x="1174" y="158"/>
                    <a:pt x="1173" y="157"/>
                    <a:pt x="1173" y="156"/>
                  </a:cubicBezTo>
                  <a:cubicBezTo>
                    <a:pt x="1162" y="146"/>
                    <a:pt x="1152" y="136"/>
                    <a:pt x="1140" y="127"/>
                  </a:cubicBezTo>
                  <a:cubicBezTo>
                    <a:pt x="1138" y="127"/>
                    <a:pt x="1136" y="128"/>
                    <a:pt x="1134" y="129"/>
                  </a:cubicBezTo>
                  <a:cubicBezTo>
                    <a:pt x="1133" y="130"/>
                    <a:pt x="1132" y="132"/>
                    <a:pt x="1131" y="133"/>
                  </a:cubicBezTo>
                  <a:cubicBezTo>
                    <a:pt x="1131" y="133"/>
                    <a:pt x="1135" y="151"/>
                    <a:pt x="1154" y="162"/>
                  </a:cubicBezTo>
                  <a:cubicBezTo>
                    <a:pt x="1146" y="157"/>
                    <a:pt x="1146" y="157"/>
                    <a:pt x="1146" y="157"/>
                  </a:cubicBezTo>
                  <a:cubicBezTo>
                    <a:pt x="1154" y="162"/>
                    <a:pt x="1154" y="162"/>
                    <a:pt x="1154" y="162"/>
                  </a:cubicBezTo>
                  <a:cubicBezTo>
                    <a:pt x="1158" y="169"/>
                    <a:pt x="1158" y="169"/>
                    <a:pt x="1158" y="169"/>
                  </a:cubicBezTo>
                  <a:cubicBezTo>
                    <a:pt x="1143" y="166"/>
                    <a:pt x="1143" y="166"/>
                    <a:pt x="1143" y="166"/>
                  </a:cubicBezTo>
                  <a:cubicBezTo>
                    <a:pt x="1142" y="166"/>
                    <a:pt x="1141" y="166"/>
                    <a:pt x="1140" y="167"/>
                  </a:cubicBezTo>
                  <a:cubicBezTo>
                    <a:pt x="1116" y="165"/>
                    <a:pt x="1116" y="165"/>
                    <a:pt x="1116" y="165"/>
                  </a:cubicBezTo>
                  <a:cubicBezTo>
                    <a:pt x="1120" y="169"/>
                    <a:pt x="1123" y="173"/>
                    <a:pt x="1127" y="178"/>
                  </a:cubicBezTo>
                  <a:cubicBezTo>
                    <a:pt x="1126" y="178"/>
                    <a:pt x="1125" y="179"/>
                    <a:pt x="1124" y="179"/>
                  </a:cubicBezTo>
                  <a:cubicBezTo>
                    <a:pt x="1182" y="248"/>
                    <a:pt x="1233" y="329"/>
                    <a:pt x="1273" y="419"/>
                  </a:cubicBezTo>
                  <a:cubicBezTo>
                    <a:pt x="1284" y="409"/>
                    <a:pt x="1284" y="409"/>
                    <a:pt x="1284" y="409"/>
                  </a:cubicBezTo>
                  <a:cubicBezTo>
                    <a:pt x="1299" y="443"/>
                    <a:pt x="1299" y="443"/>
                    <a:pt x="1299" y="443"/>
                  </a:cubicBezTo>
                  <a:cubicBezTo>
                    <a:pt x="1288" y="452"/>
                    <a:pt x="1288" y="452"/>
                    <a:pt x="1288" y="452"/>
                  </a:cubicBezTo>
                  <a:cubicBezTo>
                    <a:pt x="1299" y="479"/>
                    <a:pt x="1310" y="507"/>
                    <a:pt x="1319" y="535"/>
                  </a:cubicBezTo>
                  <a:cubicBezTo>
                    <a:pt x="1483" y="494"/>
                    <a:pt x="1569" y="435"/>
                    <a:pt x="1558" y="374"/>
                  </a:cubicBezTo>
                  <a:cubicBezTo>
                    <a:pt x="1556" y="371"/>
                    <a:pt x="1556" y="371"/>
                    <a:pt x="1556" y="371"/>
                  </a:cubicBezTo>
                  <a:cubicBezTo>
                    <a:pt x="1557" y="372"/>
                    <a:pt x="1557" y="373"/>
                    <a:pt x="1557" y="374"/>
                  </a:cubicBezTo>
                  <a:cubicBezTo>
                    <a:pt x="1550" y="367"/>
                    <a:pt x="1550" y="367"/>
                    <a:pt x="1550" y="367"/>
                  </a:cubicBezTo>
                  <a:cubicBezTo>
                    <a:pt x="1538" y="344"/>
                    <a:pt x="1538" y="344"/>
                    <a:pt x="1538" y="344"/>
                  </a:cubicBezTo>
                  <a:cubicBezTo>
                    <a:pt x="1549" y="369"/>
                    <a:pt x="1549" y="369"/>
                    <a:pt x="1549" y="369"/>
                  </a:cubicBezTo>
                  <a:cubicBezTo>
                    <a:pt x="1538" y="344"/>
                    <a:pt x="1538" y="344"/>
                    <a:pt x="1538" y="344"/>
                  </a:cubicBezTo>
                  <a:cubicBezTo>
                    <a:pt x="1533" y="332"/>
                    <a:pt x="1533" y="332"/>
                    <a:pt x="1533" y="332"/>
                  </a:cubicBezTo>
                  <a:cubicBezTo>
                    <a:pt x="1542" y="343"/>
                    <a:pt x="1542" y="343"/>
                    <a:pt x="1542" y="343"/>
                  </a:cubicBezTo>
                  <a:cubicBezTo>
                    <a:pt x="1542" y="343"/>
                    <a:pt x="1541" y="343"/>
                    <a:pt x="1541" y="342"/>
                  </a:cubicBezTo>
                  <a:cubicBezTo>
                    <a:pt x="1535" y="331"/>
                    <a:pt x="1535" y="331"/>
                    <a:pt x="1535" y="331"/>
                  </a:cubicBezTo>
                  <a:cubicBezTo>
                    <a:pt x="1538" y="336"/>
                    <a:pt x="1542" y="340"/>
                    <a:pt x="1551" y="355"/>
                  </a:cubicBezTo>
                  <a:cubicBezTo>
                    <a:pt x="1551" y="356"/>
                    <a:pt x="1552" y="357"/>
                    <a:pt x="1553" y="357"/>
                  </a:cubicBezTo>
                  <a:cubicBezTo>
                    <a:pt x="1552" y="356"/>
                    <a:pt x="1551" y="355"/>
                    <a:pt x="1550" y="353"/>
                  </a:cubicBezTo>
                  <a:cubicBezTo>
                    <a:pt x="1544" y="343"/>
                    <a:pt x="1544" y="343"/>
                    <a:pt x="1544" y="343"/>
                  </a:cubicBezTo>
                  <a:cubicBezTo>
                    <a:pt x="1543" y="341"/>
                    <a:pt x="1543" y="341"/>
                    <a:pt x="1543" y="341"/>
                  </a:cubicBezTo>
                  <a:cubicBezTo>
                    <a:pt x="1526" y="312"/>
                    <a:pt x="1522" y="306"/>
                    <a:pt x="1504" y="280"/>
                  </a:cubicBezTo>
                  <a:cubicBezTo>
                    <a:pt x="1507" y="284"/>
                    <a:pt x="1507" y="284"/>
                    <a:pt x="1507" y="284"/>
                  </a:cubicBezTo>
                  <a:cubicBezTo>
                    <a:pt x="1523" y="308"/>
                    <a:pt x="1529" y="318"/>
                    <a:pt x="1537" y="332"/>
                  </a:cubicBezTo>
                  <a:cubicBezTo>
                    <a:pt x="1536" y="329"/>
                    <a:pt x="1534" y="326"/>
                    <a:pt x="1532" y="324"/>
                  </a:cubicBezTo>
                  <a:cubicBezTo>
                    <a:pt x="1515" y="295"/>
                    <a:pt x="1510" y="289"/>
                    <a:pt x="1478" y="245"/>
                  </a:cubicBezTo>
                  <a:cubicBezTo>
                    <a:pt x="1455" y="219"/>
                    <a:pt x="1424" y="185"/>
                    <a:pt x="1399" y="160"/>
                  </a:cubicBezTo>
                  <a:cubicBezTo>
                    <a:pt x="1401" y="161"/>
                    <a:pt x="1401" y="161"/>
                    <a:pt x="1401" y="161"/>
                  </a:cubicBezTo>
                  <a:cubicBezTo>
                    <a:pt x="1374" y="137"/>
                    <a:pt x="1326" y="92"/>
                    <a:pt x="1239" y="42"/>
                  </a:cubicBezTo>
                  <a:moveTo>
                    <a:pt x="1166" y="52"/>
                  </a:moveTo>
                  <a:cubicBezTo>
                    <a:pt x="1163" y="50"/>
                    <a:pt x="1160" y="49"/>
                    <a:pt x="1158" y="48"/>
                  </a:cubicBezTo>
                  <a:cubicBezTo>
                    <a:pt x="1157" y="48"/>
                    <a:pt x="1157" y="49"/>
                    <a:pt x="1156" y="50"/>
                  </a:cubicBezTo>
                  <a:cubicBezTo>
                    <a:pt x="1156" y="50"/>
                    <a:pt x="1156" y="50"/>
                    <a:pt x="1156" y="50"/>
                  </a:cubicBezTo>
                  <a:cubicBezTo>
                    <a:pt x="1166" y="52"/>
                    <a:pt x="1166" y="52"/>
                    <a:pt x="1166" y="52"/>
                  </a:cubicBezTo>
                  <a:moveTo>
                    <a:pt x="1074" y="123"/>
                  </a:moveTo>
                  <a:cubicBezTo>
                    <a:pt x="1080" y="117"/>
                    <a:pt x="1088" y="110"/>
                    <a:pt x="1094" y="104"/>
                  </a:cubicBezTo>
                  <a:cubicBezTo>
                    <a:pt x="1079" y="92"/>
                    <a:pt x="1079" y="92"/>
                    <a:pt x="1079" y="92"/>
                  </a:cubicBezTo>
                  <a:cubicBezTo>
                    <a:pt x="1075" y="99"/>
                    <a:pt x="1070" y="108"/>
                    <a:pt x="1065" y="114"/>
                  </a:cubicBezTo>
                  <a:cubicBezTo>
                    <a:pt x="1067" y="117"/>
                    <a:pt x="1071" y="120"/>
                    <a:pt x="1074" y="123"/>
                  </a:cubicBezTo>
                  <a:moveTo>
                    <a:pt x="460" y="29"/>
                  </a:moveTo>
                  <a:cubicBezTo>
                    <a:pt x="467" y="30"/>
                    <a:pt x="467" y="30"/>
                    <a:pt x="467" y="30"/>
                  </a:cubicBezTo>
                  <a:cubicBezTo>
                    <a:pt x="475" y="26"/>
                    <a:pt x="475" y="26"/>
                    <a:pt x="475" y="26"/>
                  </a:cubicBezTo>
                  <a:cubicBezTo>
                    <a:pt x="486" y="19"/>
                    <a:pt x="486" y="19"/>
                    <a:pt x="486" y="19"/>
                  </a:cubicBezTo>
                  <a:cubicBezTo>
                    <a:pt x="477" y="22"/>
                    <a:pt x="477" y="22"/>
                    <a:pt x="477" y="22"/>
                  </a:cubicBezTo>
                  <a:cubicBezTo>
                    <a:pt x="477" y="22"/>
                    <a:pt x="478" y="21"/>
                    <a:pt x="479" y="20"/>
                  </a:cubicBezTo>
                  <a:cubicBezTo>
                    <a:pt x="491" y="12"/>
                    <a:pt x="491" y="12"/>
                    <a:pt x="491" y="12"/>
                  </a:cubicBezTo>
                  <a:cubicBezTo>
                    <a:pt x="477" y="16"/>
                    <a:pt x="477" y="16"/>
                    <a:pt x="477" y="16"/>
                  </a:cubicBezTo>
                  <a:cubicBezTo>
                    <a:pt x="491" y="12"/>
                    <a:pt x="491" y="12"/>
                    <a:pt x="491" y="12"/>
                  </a:cubicBezTo>
                  <a:cubicBezTo>
                    <a:pt x="510" y="5"/>
                    <a:pt x="510" y="5"/>
                    <a:pt x="510" y="5"/>
                  </a:cubicBezTo>
                  <a:cubicBezTo>
                    <a:pt x="502" y="6"/>
                    <a:pt x="502" y="6"/>
                    <a:pt x="502" y="6"/>
                  </a:cubicBezTo>
                  <a:cubicBezTo>
                    <a:pt x="494" y="9"/>
                    <a:pt x="494" y="9"/>
                    <a:pt x="494" y="9"/>
                  </a:cubicBezTo>
                  <a:cubicBezTo>
                    <a:pt x="502" y="6"/>
                    <a:pt x="502" y="6"/>
                    <a:pt x="502" y="6"/>
                  </a:cubicBezTo>
                  <a:cubicBezTo>
                    <a:pt x="507" y="2"/>
                    <a:pt x="507" y="2"/>
                    <a:pt x="507" y="2"/>
                  </a:cubicBezTo>
                  <a:cubicBezTo>
                    <a:pt x="494" y="5"/>
                    <a:pt x="494" y="5"/>
                    <a:pt x="494" y="5"/>
                  </a:cubicBezTo>
                  <a:cubicBezTo>
                    <a:pt x="492" y="6"/>
                    <a:pt x="490" y="8"/>
                    <a:pt x="488" y="9"/>
                  </a:cubicBezTo>
                  <a:cubicBezTo>
                    <a:pt x="470" y="18"/>
                    <a:pt x="470" y="18"/>
                    <a:pt x="470" y="18"/>
                  </a:cubicBezTo>
                  <a:cubicBezTo>
                    <a:pt x="474" y="15"/>
                    <a:pt x="477" y="12"/>
                    <a:pt x="482" y="9"/>
                  </a:cubicBezTo>
                  <a:cubicBezTo>
                    <a:pt x="477" y="10"/>
                    <a:pt x="472" y="13"/>
                    <a:pt x="466" y="15"/>
                  </a:cubicBezTo>
                  <a:cubicBezTo>
                    <a:pt x="472" y="13"/>
                    <a:pt x="472" y="13"/>
                    <a:pt x="472" y="13"/>
                  </a:cubicBezTo>
                  <a:cubicBezTo>
                    <a:pt x="469" y="15"/>
                    <a:pt x="466" y="18"/>
                    <a:pt x="463" y="20"/>
                  </a:cubicBezTo>
                  <a:cubicBezTo>
                    <a:pt x="463" y="21"/>
                    <a:pt x="462" y="22"/>
                    <a:pt x="461" y="22"/>
                  </a:cubicBezTo>
                  <a:cubicBezTo>
                    <a:pt x="451" y="27"/>
                    <a:pt x="451" y="27"/>
                    <a:pt x="451" y="27"/>
                  </a:cubicBezTo>
                  <a:cubicBezTo>
                    <a:pt x="450" y="28"/>
                    <a:pt x="450" y="29"/>
                    <a:pt x="449" y="29"/>
                  </a:cubicBezTo>
                  <a:cubicBezTo>
                    <a:pt x="467" y="21"/>
                    <a:pt x="467" y="21"/>
                    <a:pt x="467" y="21"/>
                  </a:cubicBezTo>
                  <a:cubicBezTo>
                    <a:pt x="466" y="22"/>
                    <a:pt x="466" y="23"/>
                    <a:pt x="465" y="23"/>
                  </a:cubicBezTo>
                  <a:cubicBezTo>
                    <a:pt x="463" y="25"/>
                    <a:pt x="463" y="26"/>
                    <a:pt x="462" y="27"/>
                  </a:cubicBezTo>
                  <a:cubicBezTo>
                    <a:pt x="461" y="28"/>
                    <a:pt x="461" y="29"/>
                    <a:pt x="460" y="29"/>
                  </a:cubicBezTo>
                  <a:moveTo>
                    <a:pt x="508" y="10"/>
                  </a:moveTo>
                  <a:cubicBezTo>
                    <a:pt x="509" y="10"/>
                    <a:pt x="510" y="10"/>
                    <a:pt x="511" y="9"/>
                  </a:cubicBezTo>
                  <a:cubicBezTo>
                    <a:pt x="511" y="9"/>
                    <a:pt x="511" y="9"/>
                    <a:pt x="511" y="9"/>
                  </a:cubicBezTo>
                  <a:cubicBezTo>
                    <a:pt x="511" y="9"/>
                    <a:pt x="513" y="9"/>
                    <a:pt x="512" y="7"/>
                  </a:cubicBezTo>
                  <a:cubicBezTo>
                    <a:pt x="512" y="7"/>
                    <a:pt x="511" y="7"/>
                    <a:pt x="511" y="7"/>
                  </a:cubicBezTo>
                  <a:cubicBezTo>
                    <a:pt x="507" y="8"/>
                    <a:pt x="497" y="11"/>
                    <a:pt x="497" y="11"/>
                  </a:cubicBezTo>
                  <a:cubicBezTo>
                    <a:pt x="497" y="12"/>
                    <a:pt x="496" y="13"/>
                    <a:pt x="496" y="13"/>
                  </a:cubicBezTo>
                  <a:cubicBezTo>
                    <a:pt x="496" y="14"/>
                    <a:pt x="495" y="14"/>
                    <a:pt x="494" y="15"/>
                  </a:cubicBezTo>
                  <a:cubicBezTo>
                    <a:pt x="495" y="15"/>
                    <a:pt x="495" y="15"/>
                    <a:pt x="498" y="14"/>
                  </a:cubicBezTo>
                  <a:cubicBezTo>
                    <a:pt x="499" y="13"/>
                    <a:pt x="504" y="12"/>
                    <a:pt x="508" y="10"/>
                  </a:cubicBezTo>
                  <a:moveTo>
                    <a:pt x="489" y="37"/>
                  </a:moveTo>
                  <a:cubicBezTo>
                    <a:pt x="489" y="37"/>
                    <a:pt x="489" y="37"/>
                    <a:pt x="489" y="37"/>
                  </a:cubicBezTo>
                  <a:cubicBezTo>
                    <a:pt x="489" y="37"/>
                    <a:pt x="489" y="36"/>
                    <a:pt x="489" y="35"/>
                  </a:cubicBezTo>
                  <a:cubicBezTo>
                    <a:pt x="495" y="32"/>
                    <a:pt x="501" y="30"/>
                    <a:pt x="506" y="27"/>
                  </a:cubicBezTo>
                  <a:cubicBezTo>
                    <a:pt x="498" y="28"/>
                    <a:pt x="498" y="28"/>
                    <a:pt x="498" y="28"/>
                  </a:cubicBezTo>
                  <a:cubicBezTo>
                    <a:pt x="480" y="40"/>
                    <a:pt x="480" y="40"/>
                    <a:pt x="480" y="40"/>
                  </a:cubicBezTo>
                  <a:cubicBezTo>
                    <a:pt x="455" y="49"/>
                    <a:pt x="455" y="49"/>
                    <a:pt x="455" y="49"/>
                  </a:cubicBezTo>
                  <a:cubicBezTo>
                    <a:pt x="455" y="50"/>
                    <a:pt x="455" y="50"/>
                    <a:pt x="455" y="51"/>
                  </a:cubicBezTo>
                  <a:cubicBezTo>
                    <a:pt x="455" y="52"/>
                    <a:pt x="455" y="52"/>
                    <a:pt x="455" y="53"/>
                  </a:cubicBezTo>
                  <a:cubicBezTo>
                    <a:pt x="462" y="49"/>
                    <a:pt x="463" y="48"/>
                    <a:pt x="464" y="47"/>
                  </a:cubicBezTo>
                  <a:cubicBezTo>
                    <a:pt x="464" y="47"/>
                    <a:pt x="464" y="47"/>
                    <a:pt x="464" y="48"/>
                  </a:cubicBezTo>
                  <a:cubicBezTo>
                    <a:pt x="475" y="43"/>
                    <a:pt x="475" y="43"/>
                    <a:pt x="489" y="37"/>
                  </a:cubicBezTo>
                  <a:moveTo>
                    <a:pt x="498" y="22"/>
                  </a:moveTo>
                  <a:cubicBezTo>
                    <a:pt x="498" y="23"/>
                    <a:pt x="498" y="25"/>
                    <a:pt x="498" y="25"/>
                  </a:cubicBezTo>
                  <a:cubicBezTo>
                    <a:pt x="505" y="23"/>
                    <a:pt x="505" y="23"/>
                    <a:pt x="505" y="23"/>
                  </a:cubicBezTo>
                  <a:cubicBezTo>
                    <a:pt x="516" y="14"/>
                    <a:pt x="516" y="14"/>
                    <a:pt x="516" y="14"/>
                  </a:cubicBezTo>
                  <a:cubicBezTo>
                    <a:pt x="498" y="22"/>
                    <a:pt x="498" y="22"/>
                    <a:pt x="498" y="22"/>
                  </a:cubicBezTo>
                  <a:moveTo>
                    <a:pt x="1153" y="54"/>
                  </a:moveTo>
                  <a:cubicBezTo>
                    <a:pt x="1154" y="53"/>
                    <a:pt x="1155" y="52"/>
                    <a:pt x="1156" y="50"/>
                  </a:cubicBezTo>
                  <a:cubicBezTo>
                    <a:pt x="1129" y="39"/>
                    <a:pt x="1129" y="39"/>
                    <a:pt x="1129" y="39"/>
                  </a:cubicBezTo>
                  <a:cubicBezTo>
                    <a:pt x="1128" y="41"/>
                    <a:pt x="1127" y="41"/>
                    <a:pt x="1126" y="42"/>
                  </a:cubicBezTo>
                  <a:cubicBezTo>
                    <a:pt x="1126" y="43"/>
                    <a:pt x="1126" y="43"/>
                    <a:pt x="1143" y="52"/>
                  </a:cubicBezTo>
                  <a:cubicBezTo>
                    <a:pt x="1143" y="52"/>
                    <a:pt x="1144" y="51"/>
                    <a:pt x="1145" y="50"/>
                  </a:cubicBezTo>
                  <a:cubicBezTo>
                    <a:pt x="1146" y="49"/>
                    <a:pt x="1146" y="48"/>
                    <a:pt x="1146" y="47"/>
                  </a:cubicBezTo>
                  <a:cubicBezTo>
                    <a:pt x="1146" y="48"/>
                    <a:pt x="1146" y="49"/>
                    <a:pt x="1145" y="50"/>
                  </a:cubicBezTo>
                  <a:cubicBezTo>
                    <a:pt x="1147" y="51"/>
                    <a:pt x="1150" y="53"/>
                    <a:pt x="1153" y="54"/>
                  </a:cubicBezTo>
                  <a:moveTo>
                    <a:pt x="1129" y="52"/>
                  </a:moveTo>
                  <a:cubicBezTo>
                    <a:pt x="1127" y="51"/>
                    <a:pt x="1124" y="50"/>
                    <a:pt x="1121" y="48"/>
                  </a:cubicBezTo>
                  <a:cubicBezTo>
                    <a:pt x="1121" y="49"/>
                    <a:pt x="1120" y="49"/>
                    <a:pt x="1120" y="50"/>
                  </a:cubicBezTo>
                  <a:cubicBezTo>
                    <a:pt x="1109" y="47"/>
                    <a:pt x="1109" y="47"/>
                    <a:pt x="1109" y="47"/>
                  </a:cubicBezTo>
                  <a:cubicBezTo>
                    <a:pt x="1115" y="50"/>
                    <a:pt x="1120" y="53"/>
                    <a:pt x="1125" y="56"/>
                  </a:cubicBezTo>
                  <a:cubicBezTo>
                    <a:pt x="1127" y="55"/>
                    <a:pt x="1128" y="54"/>
                    <a:pt x="1129" y="52"/>
                  </a:cubicBezTo>
                  <a:moveTo>
                    <a:pt x="1133" y="49"/>
                  </a:moveTo>
                  <a:cubicBezTo>
                    <a:pt x="1128" y="46"/>
                    <a:pt x="1122" y="44"/>
                    <a:pt x="1116" y="41"/>
                  </a:cubicBezTo>
                  <a:cubicBezTo>
                    <a:pt x="1116" y="42"/>
                    <a:pt x="1115" y="43"/>
                    <a:pt x="1114" y="44"/>
                  </a:cubicBezTo>
                  <a:cubicBezTo>
                    <a:pt x="1121" y="48"/>
                    <a:pt x="1121" y="48"/>
                    <a:pt x="1121" y="48"/>
                  </a:cubicBezTo>
                  <a:cubicBezTo>
                    <a:pt x="1124" y="50"/>
                    <a:pt x="1127" y="51"/>
                    <a:pt x="1129" y="52"/>
                  </a:cubicBezTo>
                  <a:cubicBezTo>
                    <a:pt x="1131" y="51"/>
                    <a:pt x="1132" y="50"/>
                    <a:pt x="1133" y="49"/>
                  </a:cubicBezTo>
                  <a:moveTo>
                    <a:pt x="1121" y="48"/>
                  </a:moveTo>
                  <a:cubicBezTo>
                    <a:pt x="1114" y="44"/>
                    <a:pt x="1114" y="44"/>
                    <a:pt x="1114" y="44"/>
                  </a:cubicBezTo>
                  <a:cubicBezTo>
                    <a:pt x="1105" y="40"/>
                    <a:pt x="1105" y="40"/>
                    <a:pt x="1105" y="40"/>
                  </a:cubicBezTo>
                  <a:cubicBezTo>
                    <a:pt x="1103" y="42"/>
                    <a:pt x="1102" y="43"/>
                    <a:pt x="1100" y="44"/>
                  </a:cubicBezTo>
                  <a:cubicBezTo>
                    <a:pt x="1103" y="46"/>
                    <a:pt x="1105" y="47"/>
                    <a:pt x="1108" y="48"/>
                  </a:cubicBezTo>
                  <a:cubicBezTo>
                    <a:pt x="1108" y="48"/>
                    <a:pt x="1109" y="47"/>
                    <a:pt x="1109" y="47"/>
                  </a:cubicBezTo>
                  <a:cubicBezTo>
                    <a:pt x="1120" y="50"/>
                    <a:pt x="1120" y="50"/>
                    <a:pt x="1120" y="50"/>
                  </a:cubicBezTo>
                  <a:cubicBezTo>
                    <a:pt x="1120" y="49"/>
                    <a:pt x="1121" y="49"/>
                    <a:pt x="1121" y="48"/>
                  </a:cubicBezTo>
                  <a:moveTo>
                    <a:pt x="518" y="34"/>
                  </a:moveTo>
                  <a:cubicBezTo>
                    <a:pt x="521" y="33"/>
                    <a:pt x="524" y="32"/>
                    <a:pt x="527" y="30"/>
                  </a:cubicBezTo>
                  <a:cubicBezTo>
                    <a:pt x="534" y="22"/>
                    <a:pt x="534" y="22"/>
                    <a:pt x="534" y="22"/>
                  </a:cubicBezTo>
                  <a:cubicBezTo>
                    <a:pt x="533" y="21"/>
                    <a:pt x="533" y="20"/>
                    <a:pt x="533" y="19"/>
                  </a:cubicBezTo>
                  <a:cubicBezTo>
                    <a:pt x="533" y="20"/>
                    <a:pt x="533" y="21"/>
                    <a:pt x="534" y="22"/>
                  </a:cubicBezTo>
                  <a:cubicBezTo>
                    <a:pt x="537" y="21"/>
                    <a:pt x="540" y="20"/>
                    <a:pt x="543" y="19"/>
                  </a:cubicBezTo>
                  <a:cubicBezTo>
                    <a:pt x="542" y="18"/>
                    <a:pt x="542" y="17"/>
                    <a:pt x="542" y="16"/>
                  </a:cubicBezTo>
                  <a:cubicBezTo>
                    <a:pt x="533" y="17"/>
                    <a:pt x="533" y="17"/>
                    <a:pt x="533" y="17"/>
                  </a:cubicBezTo>
                  <a:cubicBezTo>
                    <a:pt x="527" y="20"/>
                    <a:pt x="521" y="22"/>
                    <a:pt x="515" y="24"/>
                  </a:cubicBezTo>
                  <a:cubicBezTo>
                    <a:pt x="514" y="25"/>
                    <a:pt x="513" y="26"/>
                    <a:pt x="506" y="31"/>
                  </a:cubicBezTo>
                  <a:cubicBezTo>
                    <a:pt x="501" y="34"/>
                    <a:pt x="500" y="36"/>
                    <a:pt x="500" y="37"/>
                  </a:cubicBezTo>
                  <a:cubicBezTo>
                    <a:pt x="500" y="37"/>
                    <a:pt x="501" y="37"/>
                    <a:pt x="508" y="34"/>
                  </a:cubicBezTo>
                  <a:cubicBezTo>
                    <a:pt x="508" y="35"/>
                    <a:pt x="508" y="35"/>
                    <a:pt x="508" y="35"/>
                  </a:cubicBezTo>
                  <a:cubicBezTo>
                    <a:pt x="518" y="34"/>
                    <a:pt x="518" y="34"/>
                    <a:pt x="518" y="34"/>
                  </a:cubicBezTo>
                  <a:moveTo>
                    <a:pt x="1034" y="79"/>
                  </a:moveTo>
                  <a:cubicBezTo>
                    <a:pt x="1030" y="76"/>
                    <a:pt x="1026" y="73"/>
                    <a:pt x="1022" y="70"/>
                  </a:cubicBezTo>
                  <a:cubicBezTo>
                    <a:pt x="1021" y="70"/>
                    <a:pt x="1019" y="70"/>
                    <a:pt x="1018" y="70"/>
                  </a:cubicBezTo>
                  <a:cubicBezTo>
                    <a:pt x="1022" y="74"/>
                    <a:pt x="1026" y="77"/>
                    <a:pt x="1030" y="81"/>
                  </a:cubicBezTo>
                  <a:cubicBezTo>
                    <a:pt x="1032" y="80"/>
                    <a:pt x="1033" y="80"/>
                    <a:pt x="1034" y="79"/>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01" y="42"/>
                  </a:moveTo>
                  <a:cubicBezTo>
                    <a:pt x="504" y="40"/>
                    <a:pt x="507" y="39"/>
                    <a:pt x="510" y="38"/>
                  </a:cubicBezTo>
                  <a:cubicBezTo>
                    <a:pt x="507" y="39"/>
                    <a:pt x="504" y="40"/>
                    <a:pt x="501" y="42"/>
                  </a:cubicBezTo>
                  <a:moveTo>
                    <a:pt x="550" y="61"/>
                  </a:moveTo>
                  <a:cubicBezTo>
                    <a:pt x="552" y="60"/>
                    <a:pt x="555" y="58"/>
                    <a:pt x="558" y="57"/>
                  </a:cubicBezTo>
                  <a:cubicBezTo>
                    <a:pt x="555" y="58"/>
                    <a:pt x="552" y="60"/>
                    <a:pt x="550" y="61"/>
                  </a:cubicBezTo>
                  <a:moveTo>
                    <a:pt x="582" y="53"/>
                  </a:moveTo>
                  <a:cubicBezTo>
                    <a:pt x="586" y="53"/>
                    <a:pt x="586" y="53"/>
                    <a:pt x="586" y="53"/>
                  </a:cubicBezTo>
                  <a:cubicBezTo>
                    <a:pt x="582" y="53"/>
                    <a:pt x="582" y="53"/>
                    <a:pt x="582" y="53"/>
                  </a:cubicBezTo>
                  <a:moveTo>
                    <a:pt x="529" y="89"/>
                  </a:moveTo>
                  <a:cubicBezTo>
                    <a:pt x="548" y="76"/>
                    <a:pt x="567" y="64"/>
                    <a:pt x="586" y="53"/>
                  </a:cubicBezTo>
                  <a:cubicBezTo>
                    <a:pt x="582" y="53"/>
                    <a:pt x="582" y="53"/>
                    <a:pt x="582" y="53"/>
                  </a:cubicBezTo>
                  <a:cubicBezTo>
                    <a:pt x="579" y="49"/>
                    <a:pt x="579" y="49"/>
                    <a:pt x="579" y="49"/>
                  </a:cubicBezTo>
                  <a:cubicBezTo>
                    <a:pt x="596" y="43"/>
                    <a:pt x="596" y="43"/>
                    <a:pt x="596" y="43"/>
                  </a:cubicBezTo>
                  <a:cubicBezTo>
                    <a:pt x="595" y="43"/>
                    <a:pt x="593" y="42"/>
                    <a:pt x="592" y="42"/>
                  </a:cubicBezTo>
                  <a:cubicBezTo>
                    <a:pt x="575" y="35"/>
                    <a:pt x="564" y="30"/>
                    <a:pt x="554" y="20"/>
                  </a:cubicBezTo>
                  <a:cubicBezTo>
                    <a:pt x="553" y="20"/>
                    <a:pt x="553" y="19"/>
                    <a:pt x="553" y="18"/>
                  </a:cubicBezTo>
                  <a:cubicBezTo>
                    <a:pt x="538" y="30"/>
                    <a:pt x="538" y="30"/>
                    <a:pt x="538" y="30"/>
                  </a:cubicBezTo>
                  <a:cubicBezTo>
                    <a:pt x="548" y="29"/>
                    <a:pt x="548" y="29"/>
                    <a:pt x="548" y="29"/>
                  </a:cubicBezTo>
                  <a:cubicBezTo>
                    <a:pt x="549" y="31"/>
                    <a:pt x="551" y="35"/>
                    <a:pt x="552" y="37"/>
                  </a:cubicBezTo>
                  <a:cubicBezTo>
                    <a:pt x="551" y="35"/>
                    <a:pt x="549" y="31"/>
                    <a:pt x="548" y="29"/>
                  </a:cubicBezTo>
                  <a:cubicBezTo>
                    <a:pt x="538" y="30"/>
                    <a:pt x="538" y="30"/>
                    <a:pt x="538" y="30"/>
                  </a:cubicBezTo>
                  <a:cubicBezTo>
                    <a:pt x="553" y="18"/>
                    <a:pt x="553" y="18"/>
                    <a:pt x="553" y="18"/>
                  </a:cubicBezTo>
                  <a:cubicBezTo>
                    <a:pt x="545" y="21"/>
                    <a:pt x="545" y="21"/>
                    <a:pt x="545" y="21"/>
                  </a:cubicBezTo>
                  <a:cubicBezTo>
                    <a:pt x="535" y="29"/>
                    <a:pt x="535" y="29"/>
                    <a:pt x="535" y="29"/>
                  </a:cubicBezTo>
                  <a:cubicBezTo>
                    <a:pt x="527" y="30"/>
                    <a:pt x="527" y="30"/>
                    <a:pt x="527" y="30"/>
                  </a:cubicBezTo>
                  <a:cubicBezTo>
                    <a:pt x="524" y="32"/>
                    <a:pt x="521" y="33"/>
                    <a:pt x="518" y="34"/>
                  </a:cubicBezTo>
                  <a:cubicBezTo>
                    <a:pt x="510" y="39"/>
                    <a:pt x="510" y="39"/>
                    <a:pt x="510" y="39"/>
                  </a:cubicBezTo>
                  <a:cubicBezTo>
                    <a:pt x="505" y="42"/>
                    <a:pt x="499" y="45"/>
                    <a:pt x="493" y="47"/>
                  </a:cubicBezTo>
                  <a:cubicBezTo>
                    <a:pt x="496" y="50"/>
                    <a:pt x="496" y="50"/>
                    <a:pt x="496" y="50"/>
                  </a:cubicBezTo>
                  <a:cubicBezTo>
                    <a:pt x="493" y="47"/>
                    <a:pt x="493" y="47"/>
                    <a:pt x="493" y="47"/>
                  </a:cubicBezTo>
                  <a:cubicBezTo>
                    <a:pt x="499" y="45"/>
                    <a:pt x="505" y="42"/>
                    <a:pt x="510" y="39"/>
                  </a:cubicBezTo>
                  <a:cubicBezTo>
                    <a:pt x="518" y="34"/>
                    <a:pt x="518" y="34"/>
                    <a:pt x="518" y="34"/>
                  </a:cubicBezTo>
                  <a:cubicBezTo>
                    <a:pt x="508" y="35"/>
                    <a:pt x="508" y="35"/>
                    <a:pt x="508" y="35"/>
                  </a:cubicBezTo>
                  <a:cubicBezTo>
                    <a:pt x="498" y="40"/>
                    <a:pt x="498" y="40"/>
                    <a:pt x="498" y="40"/>
                  </a:cubicBezTo>
                  <a:cubicBezTo>
                    <a:pt x="510" y="38"/>
                    <a:pt x="510" y="38"/>
                    <a:pt x="510" y="38"/>
                  </a:cubicBezTo>
                  <a:cubicBezTo>
                    <a:pt x="507" y="39"/>
                    <a:pt x="504" y="40"/>
                    <a:pt x="501" y="42"/>
                  </a:cubicBezTo>
                  <a:cubicBezTo>
                    <a:pt x="485" y="46"/>
                    <a:pt x="485" y="46"/>
                    <a:pt x="485" y="46"/>
                  </a:cubicBezTo>
                  <a:cubicBezTo>
                    <a:pt x="484" y="50"/>
                    <a:pt x="484" y="50"/>
                    <a:pt x="484" y="50"/>
                  </a:cubicBezTo>
                  <a:cubicBezTo>
                    <a:pt x="486" y="53"/>
                    <a:pt x="489" y="57"/>
                    <a:pt x="492" y="61"/>
                  </a:cubicBezTo>
                  <a:cubicBezTo>
                    <a:pt x="510" y="53"/>
                    <a:pt x="510" y="53"/>
                    <a:pt x="510" y="53"/>
                  </a:cubicBezTo>
                  <a:cubicBezTo>
                    <a:pt x="510" y="54"/>
                    <a:pt x="510" y="54"/>
                    <a:pt x="511" y="54"/>
                  </a:cubicBezTo>
                  <a:cubicBezTo>
                    <a:pt x="540" y="39"/>
                    <a:pt x="540" y="39"/>
                    <a:pt x="540" y="39"/>
                  </a:cubicBezTo>
                  <a:cubicBezTo>
                    <a:pt x="506" y="49"/>
                    <a:pt x="506" y="49"/>
                    <a:pt x="506" y="49"/>
                  </a:cubicBezTo>
                  <a:cubicBezTo>
                    <a:pt x="540" y="39"/>
                    <a:pt x="540" y="39"/>
                    <a:pt x="540" y="39"/>
                  </a:cubicBezTo>
                  <a:cubicBezTo>
                    <a:pt x="511" y="54"/>
                    <a:pt x="511" y="54"/>
                    <a:pt x="511" y="54"/>
                  </a:cubicBezTo>
                  <a:cubicBezTo>
                    <a:pt x="512" y="55"/>
                    <a:pt x="513" y="56"/>
                    <a:pt x="513" y="56"/>
                  </a:cubicBezTo>
                  <a:cubicBezTo>
                    <a:pt x="529" y="47"/>
                    <a:pt x="529" y="47"/>
                    <a:pt x="529" y="47"/>
                  </a:cubicBezTo>
                  <a:cubicBezTo>
                    <a:pt x="532" y="50"/>
                    <a:pt x="532" y="50"/>
                    <a:pt x="532" y="50"/>
                  </a:cubicBezTo>
                  <a:cubicBezTo>
                    <a:pt x="535" y="48"/>
                    <a:pt x="538" y="47"/>
                    <a:pt x="541" y="46"/>
                  </a:cubicBezTo>
                  <a:cubicBezTo>
                    <a:pt x="539" y="45"/>
                    <a:pt x="537" y="43"/>
                    <a:pt x="536" y="42"/>
                  </a:cubicBezTo>
                  <a:cubicBezTo>
                    <a:pt x="537" y="43"/>
                    <a:pt x="539" y="45"/>
                    <a:pt x="541" y="46"/>
                  </a:cubicBezTo>
                  <a:cubicBezTo>
                    <a:pt x="549" y="46"/>
                    <a:pt x="561" y="46"/>
                    <a:pt x="569" y="46"/>
                  </a:cubicBezTo>
                  <a:cubicBezTo>
                    <a:pt x="570" y="46"/>
                    <a:pt x="570" y="46"/>
                    <a:pt x="571" y="47"/>
                  </a:cubicBezTo>
                  <a:cubicBezTo>
                    <a:pt x="571" y="47"/>
                    <a:pt x="571" y="47"/>
                    <a:pt x="572" y="47"/>
                  </a:cubicBezTo>
                  <a:cubicBezTo>
                    <a:pt x="566" y="53"/>
                    <a:pt x="566" y="53"/>
                    <a:pt x="566" y="53"/>
                  </a:cubicBezTo>
                  <a:cubicBezTo>
                    <a:pt x="565" y="52"/>
                    <a:pt x="564" y="51"/>
                    <a:pt x="563" y="51"/>
                  </a:cubicBezTo>
                  <a:cubicBezTo>
                    <a:pt x="560" y="53"/>
                    <a:pt x="557" y="54"/>
                    <a:pt x="555" y="56"/>
                  </a:cubicBezTo>
                  <a:cubicBezTo>
                    <a:pt x="556" y="56"/>
                    <a:pt x="556" y="56"/>
                    <a:pt x="558" y="57"/>
                  </a:cubicBezTo>
                  <a:cubicBezTo>
                    <a:pt x="560" y="56"/>
                    <a:pt x="563" y="54"/>
                    <a:pt x="566" y="53"/>
                  </a:cubicBezTo>
                  <a:cubicBezTo>
                    <a:pt x="563" y="54"/>
                    <a:pt x="560" y="56"/>
                    <a:pt x="558" y="57"/>
                  </a:cubicBezTo>
                  <a:cubicBezTo>
                    <a:pt x="555" y="58"/>
                    <a:pt x="552" y="60"/>
                    <a:pt x="550" y="61"/>
                  </a:cubicBezTo>
                  <a:cubicBezTo>
                    <a:pt x="549" y="61"/>
                    <a:pt x="548" y="60"/>
                    <a:pt x="547" y="59"/>
                  </a:cubicBezTo>
                  <a:cubicBezTo>
                    <a:pt x="545" y="59"/>
                    <a:pt x="544" y="58"/>
                    <a:pt x="543" y="57"/>
                  </a:cubicBezTo>
                  <a:cubicBezTo>
                    <a:pt x="540" y="59"/>
                    <a:pt x="537" y="60"/>
                    <a:pt x="535" y="62"/>
                  </a:cubicBezTo>
                  <a:cubicBezTo>
                    <a:pt x="533" y="60"/>
                    <a:pt x="531" y="59"/>
                    <a:pt x="530" y="58"/>
                  </a:cubicBezTo>
                  <a:cubicBezTo>
                    <a:pt x="529" y="58"/>
                    <a:pt x="529" y="58"/>
                    <a:pt x="528" y="57"/>
                  </a:cubicBezTo>
                  <a:cubicBezTo>
                    <a:pt x="526" y="59"/>
                    <a:pt x="523" y="60"/>
                    <a:pt x="520" y="62"/>
                  </a:cubicBezTo>
                  <a:cubicBezTo>
                    <a:pt x="522" y="63"/>
                    <a:pt x="523" y="64"/>
                    <a:pt x="524" y="64"/>
                  </a:cubicBezTo>
                  <a:cubicBezTo>
                    <a:pt x="526" y="66"/>
                    <a:pt x="529" y="67"/>
                    <a:pt x="531" y="68"/>
                  </a:cubicBezTo>
                  <a:cubicBezTo>
                    <a:pt x="532" y="69"/>
                    <a:pt x="532" y="69"/>
                    <a:pt x="533" y="69"/>
                  </a:cubicBezTo>
                  <a:cubicBezTo>
                    <a:pt x="528" y="73"/>
                    <a:pt x="522" y="76"/>
                    <a:pt x="517" y="79"/>
                  </a:cubicBezTo>
                  <a:cubicBezTo>
                    <a:pt x="519" y="79"/>
                    <a:pt x="519" y="79"/>
                    <a:pt x="525" y="82"/>
                  </a:cubicBezTo>
                  <a:cubicBezTo>
                    <a:pt x="519" y="79"/>
                    <a:pt x="519" y="79"/>
                    <a:pt x="517" y="79"/>
                  </a:cubicBezTo>
                  <a:cubicBezTo>
                    <a:pt x="522" y="76"/>
                    <a:pt x="528" y="73"/>
                    <a:pt x="533" y="69"/>
                  </a:cubicBezTo>
                  <a:cubicBezTo>
                    <a:pt x="532" y="69"/>
                    <a:pt x="532" y="69"/>
                    <a:pt x="531" y="68"/>
                  </a:cubicBezTo>
                  <a:cubicBezTo>
                    <a:pt x="529" y="67"/>
                    <a:pt x="526" y="66"/>
                    <a:pt x="524" y="64"/>
                  </a:cubicBezTo>
                  <a:cubicBezTo>
                    <a:pt x="496" y="82"/>
                    <a:pt x="502" y="85"/>
                    <a:pt x="525" y="91"/>
                  </a:cubicBezTo>
                  <a:cubicBezTo>
                    <a:pt x="526" y="91"/>
                    <a:pt x="528" y="89"/>
                    <a:pt x="529" y="89"/>
                  </a:cubicBezTo>
                  <a:cubicBezTo>
                    <a:pt x="530" y="86"/>
                    <a:pt x="529" y="84"/>
                    <a:pt x="527" y="82"/>
                  </a:cubicBezTo>
                  <a:cubicBezTo>
                    <a:pt x="529" y="84"/>
                    <a:pt x="530" y="86"/>
                    <a:pt x="529" y="89"/>
                  </a:cubicBezTo>
                </a:path>
              </a:pathLst>
            </a:custGeom>
            <a:solidFill>
              <a:srgbClr val="2462A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 xmlns:p14="http://schemas.microsoft.com/office/powerpoint/2010/main" val="26580489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5"/>
                                        </p:tgtEl>
                                        <p:attrNameLst>
                                          <p:attrName>style.visibility</p:attrName>
                                        </p:attrNameLst>
                                      </p:cBhvr>
                                      <p:to>
                                        <p:strVal val="visible"/>
                                      </p:to>
                                    </p:set>
                                    <p:animEffect transition="in" filter="wipe(left)">
                                      <p:cBhvr>
                                        <p:cTn id="23" dur="200"/>
                                        <p:tgtEl>
                                          <p:spTgt spid="5"/>
                                        </p:tgtEl>
                                      </p:cBhvr>
                                    </p:animEffect>
                                  </p:childTnLst>
                                </p:cTn>
                              </p:par>
                              <p:par>
                                <p:cTn id="24" presetID="36" presetClass="emph" presetSubtype="0" fill="hold" grpId="1" nodeType="withEffect">
                                  <p:stCondLst>
                                    <p:cond delay="0"/>
                                  </p:stCondLst>
                                  <p:iterate type="lt">
                                    <p:tmPct val="30000"/>
                                  </p:iterate>
                                  <p:childTnLst>
                                    <p:animScale>
                                      <p:cBhvr>
                                        <p:cTn id="25" dur="50" autoRev="1" fill="hold">
                                          <p:stCondLst>
                                            <p:cond delay="0"/>
                                          </p:stCondLst>
                                        </p:cTn>
                                        <p:tgtEl>
                                          <p:spTgt spid="5"/>
                                        </p:tgtEl>
                                      </p:cBhvr>
                                      <p:to x="80000" y="100000"/>
                                    </p:animScale>
                                    <p:anim by="(#ppt_w*0.10)" calcmode="lin" valueType="num">
                                      <p:cBhvr>
                                        <p:cTn id="26" dur="50" autoRev="1" fill="hold">
                                          <p:stCondLst>
                                            <p:cond delay="0"/>
                                          </p:stCondLst>
                                        </p:cTn>
                                        <p:tgtEl>
                                          <p:spTgt spid="5"/>
                                        </p:tgtEl>
                                        <p:attrNameLst>
                                          <p:attrName>ppt_x</p:attrName>
                                        </p:attrNameLst>
                                      </p:cBhvr>
                                    </p:anim>
                                    <p:anim by="(-#ppt_w*0.10)" calcmode="lin" valueType="num">
                                      <p:cBhvr>
                                        <p:cTn id="27" dur="50" autoRev="1" fill="hold">
                                          <p:stCondLst>
                                            <p:cond delay="0"/>
                                          </p:stCondLst>
                                        </p:cTn>
                                        <p:tgtEl>
                                          <p:spTgt spid="5"/>
                                        </p:tgtEl>
                                        <p:attrNameLst>
                                          <p:attrName>ppt_y</p:attrName>
                                        </p:attrNameLst>
                                      </p:cBhvr>
                                    </p:anim>
                                    <p:animRot by="-480000">
                                      <p:cBhvr>
                                        <p:cTn id="28" dur="50" autoRev="1" fill="hold">
                                          <p:stCondLst>
                                            <p:cond delay="0"/>
                                          </p:stCondLst>
                                        </p:cTn>
                                        <p:tgtEl>
                                          <p:spTgt spid="5"/>
                                        </p:tgtEl>
                                        <p:attrNameLst>
                                          <p:attrName>r</p:attrName>
                                        </p:attrNameLst>
                                      </p:cBhvr>
                                    </p:animRot>
                                  </p:childTnLst>
                                </p:cTn>
                              </p:par>
                            </p:childTnLst>
                          </p:cTn>
                        </p:par>
                        <p:par>
                          <p:cTn id="29" fill="hold">
                            <p:stCondLst>
                              <p:cond delay="200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21"/>
                                        </p:tgtEl>
                                        <p:attrNameLst>
                                          <p:attrName>style.visibility</p:attrName>
                                        </p:attrNameLst>
                                      </p:cBhvr>
                                      <p:to>
                                        <p:strVal val="visible"/>
                                      </p:to>
                                    </p:set>
                                    <p:animEffect transition="in" filter="wipe(left)">
                                      <p:cBhvr>
                                        <p:cTn id="32" dur="200"/>
                                        <p:tgtEl>
                                          <p:spTgt spid="21"/>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21"/>
                                        </p:tgtEl>
                                      </p:cBhvr>
                                      <p:to x="80000" y="100000"/>
                                    </p:animScale>
                                    <p:anim by="(#ppt_w*0.10)" calcmode="lin" valueType="num">
                                      <p:cBhvr>
                                        <p:cTn id="35" dur="50" autoRev="1" fill="hold">
                                          <p:stCondLst>
                                            <p:cond delay="0"/>
                                          </p:stCondLst>
                                        </p:cTn>
                                        <p:tgtEl>
                                          <p:spTgt spid="21"/>
                                        </p:tgtEl>
                                        <p:attrNameLst>
                                          <p:attrName>ppt_x</p:attrName>
                                        </p:attrNameLst>
                                      </p:cBhvr>
                                    </p:anim>
                                    <p:anim by="(-#ppt_w*0.10)" calcmode="lin" valueType="num">
                                      <p:cBhvr>
                                        <p:cTn id="36" dur="50" autoRev="1" fill="hold">
                                          <p:stCondLst>
                                            <p:cond delay="0"/>
                                          </p:stCondLst>
                                        </p:cTn>
                                        <p:tgtEl>
                                          <p:spTgt spid="21"/>
                                        </p:tgtEl>
                                        <p:attrNameLst>
                                          <p:attrName>ppt_y</p:attrName>
                                        </p:attrNameLst>
                                      </p:cBhvr>
                                    </p:anim>
                                    <p:animRot by="-480000">
                                      <p:cBhvr>
                                        <p:cTn id="37" dur="50" autoRev="1"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5" grpId="1"/>
      <p:bldP spid="21" grpId="0"/>
      <p:bldP spid="2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883"/>
          <p:cNvSpPr/>
          <p:nvPr/>
        </p:nvSpPr>
        <p:spPr>
          <a:xfrm>
            <a:off x="971600" y="792031"/>
            <a:ext cx="7172300" cy="451901"/>
          </a:xfrm>
          <a:prstGeom prst="roundRect">
            <a:avLst>
              <a:gd name="adj" fmla="val 50000"/>
            </a:avLst>
          </a:prstGeom>
          <a:solidFill>
            <a:srgbClr val="00A1DA"/>
          </a:solidFill>
          <a:ln w="12700" cap="flat">
            <a:noFill/>
            <a:miter lim="400000"/>
          </a:ln>
          <a:effectLst/>
        </p:spPr>
        <p:txBody>
          <a:bodyPr wrap="square" lIns="14288" tIns="14288" rIns="14288" bIns="14288" numCol="1" anchor="ctr">
            <a:noAutofit/>
          </a:bodyPr>
          <a:lstStyle/>
          <a:p>
            <a:pPr lvl="0"/>
            <a:endParaRPr sz="1300"/>
          </a:p>
        </p:txBody>
      </p:sp>
      <p:sp>
        <p:nvSpPr>
          <p:cNvPr id="3" name="Shape 3885"/>
          <p:cNvSpPr/>
          <p:nvPr/>
        </p:nvSpPr>
        <p:spPr>
          <a:xfrm>
            <a:off x="1164981" y="1296087"/>
            <a:ext cx="6768752" cy="7755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400" dirty="0">
                <a:solidFill>
                  <a:schemeClr val="tx1">
                    <a:lumMod val="75000"/>
                    <a:lumOff val="25000"/>
                  </a:schemeClr>
                </a:solidFill>
                <a:latin typeface="微软雅黑" pitchFamily="34" charset="-122"/>
                <a:ea typeface="微软雅黑" pitchFamily="34" charset="-122"/>
              </a:rPr>
              <a:t>答：税务机关受理纳税人提出的延期申报申请后，会按规定流程核定该业务需预缴的税额，并会在第一时间通过电话等方式将需预缴的税额告知纳税人，若纳税人对需预缴税额有异议的，即时向税务机关提出终止办理延期申报即可。</a:t>
            </a:r>
            <a:endParaRPr lang="en-US" altLang="zh-CN" sz="1400" dirty="0">
              <a:solidFill>
                <a:schemeClr val="tx1">
                  <a:lumMod val="75000"/>
                  <a:lumOff val="25000"/>
                </a:schemeClr>
              </a:solidFill>
              <a:latin typeface="微软雅黑" pitchFamily="34" charset="-122"/>
              <a:ea typeface="微软雅黑" pitchFamily="34" charset="-122"/>
            </a:endParaRPr>
          </a:p>
        </p:txBody>
      </p:sp>
      <p:sp>
        <p:nvSpPr>
          <p:cNvPr id="8" name="Text Placeholder 5"/>
          <p:cNvSpPr txBox="1">
            <a:spLocks/>
          </p:cNvSpPr>
          <p:nvPr/>
        </p:nvSpPr>
        <p:spPr>
          <a:xfrm>
            <a:off x="1000100" y="864702"/>
            <a:ext cx="6890125" cy="306559"/>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400" dirty="0">
                <a:solidFill>
                  <a:srgbClr val="FCFCFC"/>
                </a:solidFill>
                <a:latin typeface="微软雅黑" panose="020B0503020204020204" pitchFamily="34" charset="-122"/>
                <a:ea typeface="微软雅黑" panose="020B0503020204020204" pitchFamily="34" charset="-122"/>
              </a:rPr>
              <a:t>问题</a:t>
            </a:r>
            <a:r>
              <a:rPr lang="en-US" altLang="zh-CN" sz="1400" dirty="0">
                <a:solidFill>
                  <a:srgbClr val="FCFCFC"/>
                </a:solidFill>
                <a:latin typeface="微软雅黑" panose="020B0503020204020204" pitchFamily="34" charset="-122"/>
                <a:ea typeface="微软雅黑" panose="020B0503020204020204" pitchFamily="34" charset="-122"/>
              </a:rPr>
              <a:t>1</a:t>
            </a:r>
            <a:r>
              <a:rPr lang="zh-CN" altLang="en-US" sz="1400" dirty="0">
                <a:solidFill>
                  <a:srgbClr val="FCFCFC"/>
                </a:solidFill>
                <a:latin typeface="微软雅黑" panose="020B0503020204020204" pitchFamily="34" charset="-122"/>
                <a:ea typeface="微软雅黑" panose="020B0503020204020204" pitchFamily="34" charset="-122"/>
              </a:rPr>
              <a:t>：如果纳税人不同意税务机关在延期申报业务中核定的预缴税额，该怎么办？</a:t>
            </a:r>
            <a:endParaRPr lang="en-US" sz="1400" dirty="0">
              <a:solidFill>
                <a:srgbClr val="FCFCFC"/>
              </a:solidFill>
              <a:latin typeface="微软雅黑" panose="020B0503020204020204" pitchFamily="34" charset="-122"/>
              <a:ea typeface="微软雅黑" panose="020B0503020204020204" pitchFamily="34" charset="-122"/>
            </a:endParaRPr>
          </a:p>
        </p:txBody>
      </p:sp>
      <p:sp>
        <p:nvSpPr>
          <p:cNvPr id="13" name="Title 1"/>
          <p:cNvSpPr txBox="1">
            <a:spLocks/>
          </p:cNvSpPr>
          <p:nvPr/>
        </p:nvSpPr>
        <p:spPr>
          <a:xfrm>
            <a:off x="577828" y="71420"/>
            <a:ext cx="2994040"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1800" b="1" dirty="0">
                <a:latin typeface="微软雅黑" panose="020B0503020204020204" pitchFamily="34" charset="-122"/>
                <a:ea typeface="微软雅黑" panose="020B0503020204020204" pitchFamily="34" charset="-122"/>
              </a:rPr>
              <a:t>1.3 </a:t>
            </a:r>
            <a:r>
              <a:rPr lang="zh-CN" altLang="en-US" sz="1800" b="1" dirty="0">
                <a:latin typeface="微软雅黑" panose="020B0503020204020204" pitchFamily="34" charset="-122"/>
                <a:ea typeface="微软雅黑" panose="020B0503020204020204" pitchFamily="34" charset="-122"/>
              </a:rPr>
              <a:t>延期申报业务常见问题</a:t>
            </a:r>
          </a:p>
        </p:txBody>
      </p:sp>
      <p:sp>
        <p:nvSpPr>
          <p:cNvPr id="12" name="Shape 3883">
            <a:extLst>
              <a:ext uri="{FF2B5EF4-FFF2-40B4-BE49-F238E27FC236}">
                <a16:creationId xmlns="" xmlns:a16="http://schemas.microsoft.com/office/drawing/2014/main" id="{2748CC29-F1C2-420E-9344-3803832CB884}"/>
              </a:ext>
            </a:extLst>
          </p:cNvPr>
          <p:cNvSpPr/>
          <p:nvPr/>
        </p:nvSpPr>
        <p:spPr>
          <a:xfrm>
            <a:off x="971600" y="2357436"/>
            <a:ext cx="7243738" cy="451901"/>
          </a:xfrm>
          <a:prstGeom prst="roundRect">
            <a:avLst>
              <a:gd name="adj" fmla="val 50000"/>
            </a:avLst>
          </a:prstGeom>
          <a:solidFill>
            <a:srgbClr val="00A1DA"/>
          </a:solidFill>
          <a:ln w="12700" cap="flat">
            <a:noFill/>
            <a:miter lim="400000"/>
          </a:ln>
          <a:effectLst/>
        </p:spPr>
        <p:txBody>
          <a:bodyPr wrap="square" lIns="14288" tIns="14288" rIns="14288" bIns="14288" numCol="1" anchor="ctr">
            <a:noAutofit/>
          </a:bodyPr>
          <a:lstStyle/>
          <a:p>
            <a:pPr lvl="0"/>
            <a:endParaRPr sz="1300"/>
          </a:p>
        </p:txBody>
      </p:sp>
      <p:sp>
        <p:nvSpPr>
          <p:cNvPr id="14" name="Shape 3885">
            <a:extLst>
              <a:ext uri="{FF2B5EF4-FFF2-40B4-BE49-F238E27FC236}">
                <a16:creationId xmlns="" xmlns:a16="http://schemas.microsoft.com/office/drawing/2014/main" id="{4D63488F-7F2A-4B5B-A724-B5D466653257}"/>
              </a:ext>
            </a:extLst>
          </p:cNvPr>
          <p:cNvSpPr/>
          <p:nvPr/>
        </p:nvSpPr>
        <p:spPr>
          <a:xfrm>
            <a:off x="1164981" y="2846740"/>
            <a:ext cx="6768752" cy="2585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400" dirty="0">
                <a:solidFill>
                  <a:schemeClr val="tx1">
                    <a:lumMod val="75000"/>
                    <a:lumOff val="25000"/>
                  </a:schemeClr>
                </a:solidFill>
                <a:latin typeface="微软雅黑" pitchFamily="34" charset="-122"/>
                <a:ea typeface="微软雅黑" pitchFamily="34" charset="-122"/>
              </a:rPr>
              <a:t>答：该事项目前的法定办结时限是</a:t>
            </a:r>
            <a:r>
              <a:rPr lang="en-US" altLang="zh-CN" sz="1400" dirty="0">
                <a:solidFill>
                  <a:schemeClr val="tx1">
                    <a:lumMod val="75000"/>
                    <a:lumOff val="25000"/>
                  </a:schemeClr>
                </a:solidFill>
                <a:latin typeface="微软雅黑" pitchFamily="34" charset="-122"/>
                <a:ea typeface="微软雅黑" pitchFamily="34" charset="-122"/>
              </a:rPr>
              <a:t>10</a:t>
            </a:r>
            <a:r>
              <a:rPr lang="zh-CN" altLang="en-US" sz="1400" dirty="0">
                <a:solidFill>
                  <a:schemeClr val="tx1">
                    <a:lumMod val="75000"/>
                    <a:lumOff val="25000"/>
                  </a:schemeClr>
                </a:solidFill>
                <a:latin typeface="微软雅黑" pitchFamily="34" charset="-122"/>
                <a:ea typeface="微软雅黑" pitchFamily="34" charset="-122"/>
              </a:rPr>
              <a:t>个工作日</a:t>
            </a:r>
            <a:endParaRPr lang="en-US" altLang="zh-CN" sz="1400" dirty="0">
              <a:solidFill>
                <a:schemeClr val="tx1">
                  <a:lumMod val="75000"/>
                  <a:lumOff val="25000"/>
                </a:schemeClr>
              </a:solidFill>
              <a:latin typeface="微软雅黑" pitchFamily="34" charset="-122"/>
              <a:ea typeface="微软雅黑" pitchFamily="34" charset="-122"/>
            </a:endParaRPr>
          </a:p>
        </p:txBody>
      </p:sp>
      <p:sp>
        <p:nvSpPr>
          <p:cNvPr id="15" name="Text Placeholder 5">
            <a:extLst>
              <a:ext uri="{FF2B5EF4-FFF2-40B4-BE49-F238E27FC236}">
                <a16:creationId xmlns="" xmlns:a16="http://schemas.microsoft.com/office/drawing/2014/main" id="{8676327D-D6FA-40AF-A189-293D06CEF171}"/>
              </a:ext>
            </a:extLst>
          </p:cNvPr>
          <p:cNvSpPr txBox="1">
            <a:spLocks/>
          </p:cNvSpPr>
          <p:nvPr/>
        </p:nvSpPr>
        <p:spPr>
          <a:xfrm>
            <a:off x="1110899" y="2431340"/>
            <a:ext cx="5747117" cy="306559"/>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400" dirty="0">
                <a:solidFill>
                  <a:srgbClr val="FCFCFC"/>
                </a:solidFill>
                <a:latin typeface="微软雅黑" panose="020B0503020204020204" pitchFamily="34" charset="-122"/>
                <a:ea typeface="微软雅黑" panose="020B0503020204020204" pitchFamily="34" charset="-122"/>
              </a:rPr>
              <a:t>问题</a:t>
            </a:r>
            <a:r>
              <a:rPr lang="en-US" altLang="zh-CN" sz="1400" dirty="0">
                <a:solidFill>
                  <a:srgbClr val="FCFCFC"/>
                </a:solidFill>
                <a:latin typeface="微软雅黑" panose="020B0503020204020204" pitchFamily="34" charset="-122"/>
                <a:ea typeface="微软雅黑" panose="020B0503020204020204" pitchFamily="34" charset="-122"/>
              </a:rPr>
              <a:t>2</a:t>
            </a:r>
            <a:r>
              <a:rPr lang="zh-CN" altLang="en-US" sz="1400" dirty="0">
                <a:solidFill>
                  <a:srgbClr val="FCFCFC"/>
                </a:solidFill>
                <a:latin typeface="微软雅黑" panose="020B0503020204020204" pitchFamily="34" charset="-122"/>
                <a:ea typeface="微软雅黑" panose="020B0503020204020204" pitchFamily="34" charset="-122"/>
              </a:rPr>
              <a:t>：纳税人在电局端提交的延期申报申请要等多久才能完成办理？</a:t>
            </a:r>
            <a:endParaRPr lang="en-US" sz="1400" dirty="0">
              <a:solidFill>
                <a:srgbClr val="FCFCFC"/>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650514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outVertical)">
                                      <p:cBhvr>
                                        <p:cTn id="21" dur="500"/>
                                        <p:tgtEl>
                                          <p:spTgt spid="1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500"/>
                                        <p:tgtEl>
                                          <p:spTgt spid="1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build="p"/>
      <p:bldP spid="12" grpId="0" animBg="1"/>
      <p:bldP spid="14" grpId="0"/>
      <p:bldP spid="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883"/>
          <p:cNvSpPr/>
          <p:nvPr/>
        </p:nvSpPr>
        <p:spPr>
          <a:xfrm>
            <a:off x="971600" y="699542"/>
            <a:ext cx="7100862" cy="451901"/>
          </a:xfrm>
          <a:prstGeom prst="roundRect">
            <a:avLst>
              <a:gd name="adj" fmla="val 50000"/>
            </a:avLst>
          </a:prstGeom>
          <a:solidFill>
            <a:srgbClr val="00A1DA"/>
          </a:solidFill>
          <a:ln w="12700" cap="flat">
            <a:noFill/>
            <a:miter lim="400000"/>
          </a:ln>
          <a:effectLst/>
        </p:spPr>
        <p:txBody>
          <a:bodyPr wrap="square" lIns="14288" tIns="14288" rIns="14288" bIns="14288" numCol="1" anchor="ctr">
            <a:noAutofit/>
          </a:bodyPr>
          <a:lstStyle/>
          <a:p>
            <a:pPr lvl="0"/>
            <a:endParaRPr sz="1300"/>
          </a:p>
        </p:txBody>
      </p:sp>
      <p:sp>
        <p:nvSpPr>
          <p:cNvPr id="3" name="Shape 3885"/>
          <p:cNvSpPr/>
          <p:nvPr/>
        </p:nvSpPr>
        <p:spPr>
          <a:xfrm>
            <a:off x="1164980" y="1203598"/>
            <a:ext cx="6768753" cy="7755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400" dirty="0">
                <a:solidFill>
                  <a:schemeClr val="tx1">
                    <a:lumMod val="75000"/>
                    <a:lumOff val="25000"/>
                  </a:schemeClr>
                </a:solidFill>
                <a:latin typeface="微软雅黑" pitchFamily="34" charset="-122"/>
                <a:ea typeface="微软雅黑" pitchFamily="34" charset="-122"/>
              </a:rPr>
              <a:t>答：按照相关文件的规定，因疫情原因无法在</a:t>
            </a:r>
            <a:r>
              <a:rPr lang="en-US" altLang="zh-CN" sz="1400" dirty="0">
                <a:solidFill>
                  <a:schemeClr val="tx1">
                    <a:lumMod val="75000"/>
                    <a:lumOff val="25000"/>
                  </a:schemeClr>
                </a:solidFill>
                <a:latin typeface="微软雅黑" pitchFamily="34" charset="-122"/>
                <a:ea typeface="微软雅黑" pitchFamily="34" charset="-122"/>
              </a:rPr>
              <a:t>2020</a:t>
            </a:r>
            <a:r>
              <a:rPr lang="zh-CN" altLang="en-US" sz="1400" dirty="0">
                <a:solidFill>
                  <a:schemeClr val="tx1">
                    <a:lumMod val="75000"/>
                    <a:lumOff val="25000"/>
                  </a:schemeClr>
                </a:solidFill>
                <a:latin typeface="微软雅黑" pitchFamily="34" charset="-122"/>
                <a:ea typeface="微软雅黑" pitchFamily="34" charset="-122"/>
              </a:rPr>
              <a:t>年</a:t>
            </a:r>
            <a:r>
              <a:rPr lang="en-US" altLang="zh-CN" sz="1400" dirty="0">
                <a:solidFill>
                  <a:schemeClr val="tx1">
                    <a:lumMod val="75000"/>
                    <a:lumOff val="25000"/>
                  </a:schemeClr>
                </a:solidFill>
                <a:latin typeface="微软雅黑" pitchFamily="34" charset="-122"/>
                <a:ea typeface="微软雅黑" pitchFamily="34" charset="-122"/>
              </a:rPr>
              <a:t>2</a:t>
            </a:r>
            <a:r>
              <a:rPr lang="zh-CN" altLang="en-US" sz="1400" dirty="0">
                <a:solidFill>
                  <a:schemeClr val="tx1">
                    <a:lumMod val="75000"/>
                    <a:lumOff val="25000"/>
                  </a:schemeClr>
                </a:solidFill>
                <a:latin typeface="微软雅黑" pitchFamily="34" charset="-122"/>
                <a:ea typeface="微软雅黑" pitchFamily="34" charset="-122"/>
              </a:rPr>
              <a:t>月征收期内办理当期税费种的延期申报的纳税人，可以申请补办</a:t>
            </a:r>
            <a:r>
              <a:rPr lang="en-US" altLang="zh-CN" sz="1400" dirty="0">
                <a:solidFill>
                  <a:schemeClr val="tx1">
                    <a:lumMod val="75000"/>
                    <a:lumOff val="25000"/>
                  </a:schemeClr>
                </a:solidFill>
                <a:latin typeface="微软雅黑" pitchFamily="34" charset="-122"/>
                <a:ea typeface="微软雅黑" pitchFamily="34" charset="-122"/>
              </a:rPr>
              <a:t>2</a:t>
            </a:r>
            <a:r>
              <a:rPr lang="zh-CN" altLang="en-US" sz="1400" dirty="0">
                <a:solidFill>
                  <a:schemeClr val="tx1">
                    <a:lumMod val="75000"/>
                    <a:lumOff val="25000"/>
                  </a:schemeClr>
                </a:solidFill>
                <a:latin typeface="微软雅黑" pitchFamily="34" charset="-122"/>
                <a:ea typeface="微软雅黑" pitchFamily="34" charset="-122"/>
              </a:rPr>
              <a:t>月征收期的延期申报业务。鉴于我市复工复产进度快速提升，建议纳税人在本月底之前补办</a:t>
            </a:r>
            <a:r>
              <a:rPr lang="en-US" altLang="zh-CN" sz="1400" dirty="0">
                <a:solidFill>
                  <a:schemeClr val="tx1">
                    <a:lumMod val="75000"/>
                    <a:lumOff val="25000"/>
                  </a:schemeClr>
                </a:solidFill>
                <a:latin typeface="微软雅黑" pitchFamily="34" charset="-122"/>
                <a:ea typeface="微软雅黑" pitchFamily="34" charset="-122"/>
              </a:rPr>
              <a:t>2</a:t>
            </a:r>
            <a:r>
              <a:rPr lang="zh-CN" altLang="en-US" sz="1400" dirty="0">
                <a:solidFill>
                  <a:schemeClr val="tx1">
                    <a:lumMod val="75000"/>
                    <a:lumOff val="25000"/>
                  </a:schemeClr>
                </a:solidFill>
                <a:latin typeface="微软雅黑" pitchFamily="34" charset="-122"/>
                <a:ea typeface="微软雅黑" pitchFamily="34" charset="-122"/>
              </a:rPr>
              <a:t>月征收期的延期申报业务。</a:t>
            </a:r>
            <a:endParaRPr lang="en-US" altLang="zh-CN" sz="1400" dirty="0">
              <a:solidFill>
                <a:schemeClr val="tx1">
                  <a:lumMod val="75000"/>
                  <a:lumOff val="25000"/>
                </a:schemeClr>
              </a:solidFill>
              <a:latin typeface="微软雅黑" pitchFamily="34" charset="-122"/>
              <a:ea typeface="微软雅黑" pitchFamily="34" charset="-122"/>
            </a:endParaRPr>
          </a:p>
        </p:txBody>
      </p:sp>
      <p:sp>
        <p:nvSpPr>
          <p:cNvPr id="8" name="Text Placeholder 5"/>
          <p:cNvSpPr txBox="1">
            <a:spLocks/>
          </p:cNvSpPr>
          <p:nvPr/>
        </p:nvSpPr>
        <p:spPr>
          <a:xfrm>
            <a:off x="1043608" y="772213"/>
            <a:ext cx="7171730" cy="306559"/>
          </a:xfrm>
          <a:prstGeom prst="rect">
            <a:avLst/>
          </a:prstGeom>
        </p:spPr>
        <p:txBody>
          <a:bodyPr anchor="ct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400" dirty="0">
                <a:solidFill>
                  <a:srgbClr val="FCFCFC"/>
                </a:solidFill>
                <a:latin typeface="微软雅黑" panose="020B0503020204020204" pitchFamily="34" charset="-122"/>
                <a:ea typeface="微软雅黑" panose="020B0503020204020204" pitchFamily="34" charset="-122"/>
              </a:rPr>
              <a:t>问题</a:t>
            </a:r>
            <a:r>
              <a:rPr lang="en-US" altLang="zh-CN" sz="1400" dirty="0">
                <a:solidFill>
                  <a:srgbClr val="FCFCFC"/>
                </a:solidFill>
                <a:latin typeface="微软雅黑" panose="020B0503020204020204" pitchFamily="34" charset="-122"/>
                <a:ea typeface="微软雅黑" panose="020B0503020204020204" pitchFamily="34" charset="-122"/>
              </a:rPr>
              <a:t>3</a:t>
            </a:r>
            <a:r>
              <a:rPr lang="zh-CN" altLang="en-US" sz="1400" dirty="0">
                <a:solidFill>
                  <a:srgbClr val="FCFCFC"/>
                </a:solidFill>
                <a:latin typeface="微软雅黑" panose="020B0503020204020204" pitchFamily="34" charset="-122"/>
                <a:ea typeface="微软雅黑" panose="020B0503020204020204" pitchFamily="34" charset="-122"/>
              </a:rPr>
              <a:t>：纳税人因疫情原因无法在</a:t>
            </a:r>
            <a:r>
              <a:rPr lang="en-US" altLang="zh-CN" sz="1400" dirty="0">
                <a:solidFill>
                  <a:srgbClr val="FCFCFC"/>
                </a:solidFill>
                <a:latin typeface="微软雅黑" panose="020B0503020204020204" pitchFamily="34" charset="-122"/>
                <a:ea typeface="微软雅黑" panose="020B0503020204020204" pitchFamily="34" charset="-122"/>
              </a:rPr>
              <a:t>2020</a:t>
            </a:r>
            <a:r>
              <a:rPr lang="zh-CN" altLang="en-US" sz="1400" dirty="0">
                <a:solidFill>
                  <a:srgbClr val="FCFCFC"/>
                </a:solidFill>
                <a:latin typeface="微软雅黑" panose="020B0503020204020204" pitchFamily="34" charset="-122"/>
                <a:ea typeface="微软雅黑" panose="020B0503020204020204" pitchFamily="34" charset="-122"/>
              </a:rPr>
              <a:t>年</a:t>
            </a:r>
            <a:r>
              <a:rPr lang="en-US" altLang="zh-CN" sz="1400" dirty="0">
                <a:solidFill>
                  <a:srgbClr val="FCFCFC"/>
                </a:solidFill>
                <a:latin typeface="微软雅黑" panose="020B0503020204020204" pitchFamily="34" charset="-122"/>
                <a:ea typeface="微软雅黑" panose="020B0503020204020204" pitchFamily="34" charset="-122"/>
              </a:rPr>
              <a:t>2</a:t>
            </a:r>
            <a:r>
              <a:rPr lang="zh-CN" altLang="en-US" sz="1400" dirty="0">
                <a:solidFill>
                  <a:srgbClr val="FCFCFC"/>
                </a:solidFill>
                <a:latin typeface="微软雅黑" panose="020B0503020204020204" pitchFamily="34" charset="-122"/>
                <a:ea typeface="微软雅黑" panose="020B0503020204020204" pitchFamily="34" charset="-122"/>
              </a:rPr>
              <a:t>月征期内办理当期税费种的延期申报，应该怎么办？</a:t>
            </a:r>
            <a:endParaRPr lang="en-US" sz="1400" dirty="0">
              <a:solidFill>
                <a:srgbClr val="FCFCFC"/>
              </a:solidFill>
              <a:latin typeface="微软雅黑" panose="020B0503020204020204" pitchFamily="34" charset="-122"/>
              <a:ea typeface="微软雅黑" panose="020B0503020204020204" pitchFamily="34" charset="-122"/>
            </a:endParaRPr>
          </a:p>
        </p:txBody>
      </p:sp>
      <p:sp>
        <p:nvSpPr>
          <p:cNvPr id="13" name="Title 1"/>
          <p:cNvSpPr txBox="1">
            <a:spLocks/>
          </p:cNvSpPr>
          <p:nvPr/>
        </p:nvSpPr>
        <p:spPr>
          <a:xfrm>
            <a:off x="857880" y="200199"/>
            <a:ext cx="2994040"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1800" b="1" dirty="0">
                <a:latin typeface="微软雅黑" panose="020B0503020204020204" pitchFamily="34" charset="-122"/>
                <a:ea typeface="微软雅黑" panose="020B0503020204020204" pitchFamily="34" charset="-122"/>
              </a:rPr>
              <a:t>1.3 </a:t>
            </a:r>
            <a:r>
              <a:rPr lang="zh-CN" altLang="en-US" sz="1800" b="1" dirty="0">
                <a:latin typeface="微软雅黑" panose="020B0503020204020204" pitchFamily="34" charset="-122"/>
                <a:ea typeface="微软雅黑" panose="020B0503020204020204" pitchFamily="34" charset="-122"/>
              </a:rPr>
              <a:t>延期申报业务常见问题</a:t>
            </a:r>
          </a:p>
        </p:txBody>
      </p:sp>
      <p:sp>
        <p:nvSpPr>
          <p:cNvPr id="12" name="Shape 3883">
            <a:extLst>
              <a:ext uri="{FF2B5EF4-FFF2-40B4-BE49-F238E27FC236}">
                <a16:creationId xmlns="" xmlns:a16="http://schemas.microsoft.com/office/drawing/2014/main" id="{2748CC29-F1C2-420E-9344-3803832CB884}"/>
              </a:ext>
            </a:extLst>
          </p:cNvPr>
          <p:cNvSpPr/>
          <p:nvPr/>
        </p:nvSpPr>
        <p:spPr>
          <a:xfrm>
            <a:off x="971600" y="2407881"/>
            <a:ext cx="7100862" cy="451901"/>
          </a:xfrm>
          <a:prstGeom prst="roundRect">
            <a:avLst>
              <a:gd name="adj" fmla="val 50000"/>
            </a:avLst>
          </a:prstGeom>
          <a:solidFill>
            <a:srgbClr val="00A1DA"/>
          </a:solidFill>
          <a:ln w="12700" cap="flat">
            <a:noFill/>
            <a:miter lim="400000"/>
          </a:ln>
          <a:effectLst/>
        </p:spPr>
        <p:txBody>
          <a:bodyPr wrap="square" lIns="14288" tIns="14288" rIns="14288" bIns="14288" numCol="1" anchor="ctr">
            <a:noAutofit/>
          </a:bodyPr>
          <a:lstStyle/>
          <a:p>
            <a:pPr lvl="0"/>
            <a:endParaRPr sz="1300"/>
          </a:p>
        </p:txBody>
      </p:sp>
      <p:sp>
        <p:nvSpPr>
          <p:cNvPr id="14" name="Shape 3885">
            <a:extLst>
              <a:ext uri="{FF2B5EF4-FFF2-40B4-BE49-F238E27FC236}">
                <a16:creationId xmlns="" xmlns:a16="http://schemas.microsoft.com/office/drawing/2014/main" id="{4D63488F-7F2A-4B5B-A724-B5D466653257}"/>
              </a:ext>
            </a:extLst>
          </p:cNvPr>
          <p:cNvSpPr/>
          <p:nvPr/>
        </p:nvSpPr>
        <p:spPr>
          <a:xfrm>
            <a:off x="1164981" y="2897185"/>
            <a:ext cx="6768752" cy="7755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400" dirty="0">
                <a:solidFill>
                  <a:schemeClr val="tx1">
                    <a:lumMod val="75000"/>
                    <a:lumOff val="25000"/>
                  </a:schemeClr>
                </a:solidFill>
                <a:latin typeface="微软雅黑" pitchFamily="34" charset="-122"/>
                <a:ea typeface="微软雅黑" pitchFamily="34" charset="-122"/>
              </a:rPr>
              <a:t>答：对已成功办理延期申报的纳税人，建议纳税人注意经核准的申报期限，并在延期的期限内申报缴纳税款。如果逾期申报缴纳税款的，税务机关将按相关规定进行处理并加收滞纳金。</a:t>
            </a:r>
            <a:endParaRPr lang="en-US" altLang="zh-CN" sz="1400" dirty="0">
              <a:solidFill>
                <a:schemeClr val="tx1">
                  <a:lumMod val="75000"/>
                  <a:lumOff val="25000"/>
                </a:schemeClr>
              </a:solidFill>
              <a:latin typeface="微软雅黑" pitchFamily="34" charset="-122"/>
              <a:ea typeface="微软雅黑" pitchFamily="34" charset="-122"/>
            </a:endParaRPr>
          </a:p>
        </p:txBody>
      </p:sp>
      <p:sp>
        <p:nvSpPr>
          <p:cNvPr id="15" name="Text Placeholder 5">
            <a:extLst>
              <a:ext uri="{FF2B5EF4-FFF2-40B4-BE49-F238E27FC236}">
                <a16:creationId xmlns="" xmlns:a16="http://schemas.microsoft.com/office/drawing/2014/main" id="{8676327D-D6FA-40AF-A189-293D06CEF171}"/>
              </a:ext>
            </a:extLst>
          </p:cNvPr>
          <p:cNvSpPr txBox="1">
            <a:spLocks/>
          </p:cNvSpPr>
          <p:nvPr/>
        </p:nvSpPr>
        <p:spPr>
          <a:xfrm>
            <a:off x="1066251" y="2479889"/>
            <a:ext cx="6890125" cy="306559"/>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400" dirty="0">
                <a:solidFill>
                  <a:srgbClr val="FCFCFC"/>
                </a:solidFill>
                <a:latin typeface="微软雅黑" panose="020B0503020204020204" pitchFamily="34" charset="-122"/>
                <a:ea typeface="微软雅黑" panose="020B0503020204020204" pitchFamily="34" charset="-122"/>
              </a:rPr>
              <a:t>问题</a:t>
            </a:r>
            <a:r>
              <a:rPr lang="en-US" altLang="zh-CN" sz="1400" dirty="0">
                <a:solidFill>
                  <a:srgbClr val="FCFCFC"/>
                </a:solidFill>
                <a:latin typeface="微软雅黑" panose="020B0503020204020204" pitchFamily="34" charset="-122"/>
                <a:ea typeface="微软雅黑" panose="020B0503020204020204" pitchFamily="34" charset="-122"/>
              </a:rPr>
              <a:t>4</a:t>
            </a:r>
            <a:r>
              <a:rPr lang="zh-CN" altLang="en-US" sz="1400" dirty="0">
                <a:solidFill>
                  <a:srgbClr val="FCFCFC"/>
                </a:solidFill>
                <a:latin typeface="微软雅黑" panose="020B0503020204020204" pitchFamily="34" charset="-122"/>
                <a:ea typeface="微软雅黑" panose="020B0503020204020204" pitchFamily="34" charset="-122"/>
              </a:rPr>
              <a:t>：如果纳税人忘记了在经核准的申报期限内申报相关税费种，会有什么后果吗？</a:t>
            </a:r>
            <a:endParaRPr lang="en-US" sz="1400" dirty="0">
              <a:solidFill>
                <a:srgbClr val="FCFCFC"/>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9466342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outVertical)">
                                      <p:cBhvr>
                                        <p:cTn id="21" dur="500"/>
                                        <p:tgtEl>
                                          <p:spTgt spid="1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500"/>
                                        <p:tgtEl>
                                          <p:spTgt spid="1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build="p"/>
      <p:bldP spid="12" grpId="0" animBg="1"/>
      <p:bldP spid="14" grpId="0"/>
      <p:bldP spid="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6"/>
          <p:cNvSpPr/>
          <p:nvPr/>
        </p:nvSpPr>
        <p:spPr>
          <a:xfrm>
            <a:off x="0" y="1722623"/>
            <a:ext cx="9144000" cy="1656184"/>
          </a:xfrm>
          <a:prstGeom prst="rect">
            <a:avLst/>
          </a:prstGeom>
          <a:solidFill>
            <a:srgbClr val="00A1DA"/>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p>
        </p:txBody>
      </p:sp>
      <p:sp>
        <p:nvSpPr>
          <p:cNvPr id="4" name="Text Placeholder 4"/>
          <p:cNvSpPr txBox="1">
            <a:spLocks/>
          </p:cNvSpPr>
          <p:nvPr/>
        </p:nvSpPr>
        <p:spPr>
          <a:xfrm>
            <a:off x="7241068" y="2001467"/>
            <a:ext cx="1272728" cy="1080120"/>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8000" dirty="0">
                <a:solidFill>
                  <a:schemeClr val="bg1"/>
                </a:solidFill>
                <a:latin typeface="Impact" panose="020B0806030902050204" pitchFamily="34" charset="0"/>
                <a:ea typeface="微软雅黑" panose="020B0503020204020204" pitchFamily="34" charset="-122"/>
              </a:rPr>
              <a:t>01</a:t>
            </a:r>
            <a:endParaRPr lang="en-GB" sz="5400" dirty="0">
              <a:solidFill>
                <a:schemeClr val="bg1"/>
              </a:solidFill>
              <a:latin typeface="Impact" panose="020B0806030902050204" pitchFamily="34" charset="0"/>
              <a:ea typeface="微软雅黑" panose="020B0503020204020204" pitchFamily="34" charset="-122"/>
            </a:endParaRPr>
          </a:p>
        </p:txBody>
      </p:sp>
      <p:sp>
        <p:nvSpPr>
          <p:cNvPr id="5" name="TextBox 4"/>
          <p:cNvSpPr txBox="1"/>
          <p:nvPr/>
        </p:nvSpPr>
        <p:spPr>
          <a:xfrm>
            <a:off x="3214678" y="2156196"/>
            <a:ext cx="3887450" cy="623250"/>
          </a:xfrm>
          <a:prstGeom prst="rect">
            <a:avLst/>
          </a:prstGeom>
          <a:noFill/>
        </p:spPr>
        <p:txBody>
          <a:bodyPr wrap="square" lIns="68584" tIns="34291" rIns="68584" bIns="34291" rtlCol="0">
            <a:spAutoFit/>
          </a:bodyPr>
          <a:lstStyle/>
          <a:p>
            <a:pPr algn="ctr" eaLnBrk="0" hangingPunct="0"/>
            <a:r>
              <a:rPr lang="zh-CN" altLang="en-US" sz="3600" b="1" dirty="0">
                <a:solidFill>
                  <a:schemeClr val="bg1"/>
                </a:solidFill>
                <a:latin typeface="微软雅黑" pitchFamily="34" charset="-122"/>
                <a:ea typeface="微软雅黑" pitchFamily="34" charset="-122"/>
                <a:sym typeface="微软雅黑" pitchFamily="34" charset="-122"/>
              </a:rPr>
              <a:t>延期缴纳税款业务</a:t>
            </a:r>
          </a:p>
        </p:txBody>
      </p:sp>
      <p:sp>
        <p:nvSpPr>
          <p:cNvPr id="21" name="TextBox 20"/>
          <p:cNvSpPr txBox="1"/>
          <p:nvPr/>
        </p:nvSpPr>
        <p:spPr>
          <a:xfrm>
            <a:off x="4026420" y="2643188"/>
            <a:ext cx="3075708" cy="346251"/>
          </a:xfrm>
          <a:prstGeom prst="rect">
            <a:avLst/>
          </a:prstGeom>
          <a:noFill/>
        </p:spPr>
        <p:txBody>
          <a:bodyPr wrap="square" lIns="68584" tIns="34291" rIns="68584" bIns="34291" rtlCol="0">
            <a:spAutoFit/>
          </a:bodyPr>
          <a:lstStyle/>
          <a:p>
            <a:pPr algn="r" eaLnBrk="0" hangingPunct="0"/>
            <a:r>
              <a:rPr lang="zh-CN" altLang="en-US" dirty="0">
                <a:solidFill>
                  <a:schemeClr val="bg1"/>
                </a:solidFill>
                <a:latin typeface="微软雅黑" pitchFamily="34" charset="-122"/>
                <a:ea typeface="微软雅黑" pitchFamily="34" charset="-122"/>
                <a:sym typeface="微软雅黑" pitchFamily="34" charset="-122"/>
              </a:rPr>
              <a:t>政策精讲</a:t>
            </a:r>
          </a:p>
        </p:txBody>
      </p:sp>
      <p:grpSp>
        <p:nvGrpSpPr>
          <p:cNvPr id="3" name="组合 26"/>
          <p:cNvGrpSpPr/>
          <p:nvPr/>
        </p:nvGrpSpPr>
        <p:grpSpPr>
          <a:xfrm>
            <a:off x="827585" y="1505590"/>
            <a:ext cx="2096339" cy="2089241"/>
            <a:chOff x="755650" y="852488"/>
            <a:chExt cx="2344738" cy="2336800"/>
          </a:xfrm>
        </p:grpSpPr>
        <p:sp>
          <p:nvSpPr>
            <p:cNvPr id="24" name="Freeform 5"/>
            <p:cNvSpPr>
              <a:spLocks noEditPoints="1"/>
            </p:cNvSpPr>
            <p:nvPr/>
          </p:nvSpPr>
          <p:spPr bwMode="auto">
            <a:xfrm>
              <a:off x="755650" y="852488"/>
              <a:ext cx="2344738" cy="2336800"/>
            </a:xfrm>
            <a:custGeom>
              <a:avLst/>
              <a:gdLst>
                <a:gd name="T0" fmla="*/ 325 w 3063"/>
                <a:gd name="T1" fmla="*/ 1531 h 3056"/>
                <a:gd name="T2" fmla="*/ 1531 w 3063"/>
                <a:gd name="T3" fmla="*/ 325 h 3056"/>
                <a:gd name="T4" fmla="*/ 2738 w 3063"/>
                <a:gd name="T5" fmla="*/ 1531 h 3056"/>
                <a:gd name="T6" fmla="*/ 1531 w 3063"/>
                <a:gd name="T7" fmla="*/ 2737 h 3056"/>
                <a:gd name="T8" fmla="*/ 325 w 3063"/>
                <a:gd name="T9" fmla="*/ 1531 h 3056"/>
                <a:gd name="T10" fmla="*/ 1291 w 3063"/>
                <a:gd name="T11" fmla="*/ 246 h 3056"/>
                <a:gd name="T12" fmla="*/ 1115 w 3063"/>
                <a:gd name="T13" fmla="*/ 57 h 3056"/>
                <a:gd name="T14" fmla="*/ 846 w 3063"/>
                <a:gd name="T15" fmla="*/ 162 h 3056"/>
                <a:gd name="T16" fmla="*/ 843 w 3063"/>
                <a:gd name="T17" fmla="*/ 419 h 3056"/>
                <a:gd name="T18" fmla="*/ 611 w 3063"/>
                <a:gd name="T19" fmla="*/ 307 h 3056"/>
                <a:gd name="T20" fmla="*/ 398 w 3063"/>
                <a:gd name="T21" fmla="*/ 502 h 3056"/>
                <a:gd name="T22" fmla="*/ 488 w 3063"/>
                <a:gd name="T23" fmla="*/ 743 h 3056"/>
                <a:gd name="T24" fmla="*/ 231 w 3063"/>
                <a:gd name="T25" fmla="*/ 722 h 3056"/>
                <a:gd name="T26" fmla="*/ 102 w 3063"/>
                <a:gd name="T27" fmla="*/ 981 h 3056"/>
                <a:gd name="T28" fmla="*/ 274 w 3063"/>
                <a:gd name="T29" fmla="*/ 1173 h 3056"/>
                <a:gd name="T30" fmla="*/ 27 w 3063"/>
                <a:gd name="T31" fmla="*/ 1247 h 3056"/>
                <a:gd name="T32" fmla="*/ 0 w 3063"/>
                <a:gd name="T33" fmla="*/ 1531 h 3056"/>
                <a:gd name="T34" fmla="*/ 0 w 3063"/>
                <a:gd name="T35" fmla="*/ 1535 h 3056"/>
                <a:gd name="T36" fmla="*/ 229 w 3063"/>
                <a:gd name="T37" fmla="*/ 1652 h 3056"/>
                <a:gd name="T38" fmla="*/ 26 w 3063"/>
                <a:gd name="T39" fmla="*/ 1809 h 3056"/>
                <a:gd name="T40" fmla="*/ 105 w 3063"/>
                <a:gd name="T41" fmla="*/ 2087 h 3056"/>
                <a:gd name="T42" fmla="*/ 361 w 3063"/>
                <a:gd name="T43" fmla="*/ 2114 h 3056"/>
                <a:gd name="T44" fmla="*/ 228 w 3063"/>
                <a:gd name="T45" fmla="*/ 2334 h 3056"/>
                <a:gd name="T46" fmla="*/ 402 w 3063"/>
                <a:gd name="T47" fmla="*/ 2565 h 3056"/>
                <a:gd name="T48" fmla="*/ 651 w 3063"/>
                <a:gd name="T49" fmla="*/ 2498 h 3056"/>
                <a:gd name="T50" fmla="*/ 606 w 3063"/>
                <a:gd name="T51" fmla="*/ 2751 h 3056"/>
                <a:gd name="T52" fmla="*/ 852 w 3063"/>
                <a:gd name="T53" fmla="*/ 2904 h 3056"/>
                <a:gd name="T54" fmla="*/ 1059 w 3063"/>
                <a:gd name="T55" fmla="*/ 2751 h 3056"/>
                <a:gd name="T56" fmla="*/ 1109 w 3063"/>
                <a:gd name="T57" fmla="*/ 3003 h 3056"/>
                <a:gd name="T58" fmla="*/ 1394 w 3063"/>
                <a:gd name="T59" fmla="*/ 3056 h 3056"/>
                <a:gd name="T60" fmla="*/ 1531 w 3063"/>
                <a:gd name="T61" fmla="*/ 2839 h 3056"/>
                <a:gd name="T62" fmla="*/ 1669 w 3063"/>
                <a:gd name="T63" fmla="*/ 3056 h 3056"/>
                <a:gd name="T64" fmla="*/ 1954 w 3063"/>
                <a:gd name="T65" fmla="*/ 3003 h 3056"/>
                <a:gd name="T66" fmla="*/ 2004 w 3063"/>
                <a:gd name="T67" fmla="*/ 2751 h 3056"/>
                <a:gd name="T68" fmla="*/ 2211 w 3063"/>
                <a:gd name="T69" fmla="*/ 2904 h 3056"/>
                <a:gd name="T70" fmla="*/ 2457 w 3063"/>
                <a:gd name="T71" fmla="*/ 2751 h 3056"/>
                <a:gd name="T72" fmla="*/ 2412 w 3063"/>
                <a:gd name="T73" fmla="*/ 2498 h 3056"/>
                <a:gd name="T74" fmla="*/ 2661 w 3063"/>
                <a:gd name="T75" fmla="*/ 2565 h 3056"/>
                <a:gd name="T76" fmla="*/ 2835 w 3063"/>
                <a:gd name="T77" fmla="*/ 2334 h 3056"/>
                <a:gd name="T78" fmla="*/ 2702 w 3063"/>
                <a:gd name="T79" fmla="*/ 2114 h 3056"/>
                <a:gd name="T80" fmla="*/ 2958 w 3063"/>
                <a:gd name="T81" fmla="*/ 2087 h 3056"/>
                <a:gd name="T82" fmla="*/ 3037 w 3063"/>
                <a:gd name="T83" fmla="*/ 1809 h 3056"/>
                <a:gd name="T84" fmla="*/ 2834 w 3063"/>
                <a:gd name="T85" fmla="*/ 1652 h 3056"/>
                <a:gd name="T86" fmla="*/ 3063 w 3063"/>
                <a:gd name="T87" fmla="*/ 1535 h 3056"/>
                <a:gd name="T88" fmla="*/ 3063 w 3063"/>
                <a:gd name="T89" fmla="*/ 1531 h 3056"/>
                <a:gd name="T90" fmla="*/ 3036 w 3063"/>
                <a:gd name="T91" fmla="*/ 1247 h 3056"/>
                <a:gd name="T92" fmla="*/ 2789 w 3063"/>
                <a:gd name="T93" fmla="*/ 1173 h 3056"/>
                <a:gd name="T94" fmla="*/ 2961 w 3063"/>
                <a:gd name="T95" fmla="*/ 981 h 3056"/>
                <a:gd name="T96" fmla="*/ 2832 w 3063"/>
                <a:gd name="T97" fmla="*/ 722 h 3056"/>
                <a:gd name="T98" fmla="*/ 2575 w 3063"/>
                <a:gd name="T99" fmla="*/ 743 h 3056"/>
                <a:gd name="T100" fmla="*/ 2665 w 3063"/>
                <a:gd name="T101" fmla="*/ 502 h 3056"/>
                <a:gd name="T102" fmla="*/ 2451 w 3063"/>
                <a:gd name="T103" fmla="*/ 307 h 3056"/>
                <a:gd name="T104" fmla="*/ 2220 w 3063"/>
                <a:gd name="T105" fmla="*/ 419 h 3056"/>
                <a:gd name="T106" fmla="*/ 2217 w 3063"/>
                <a:gd name="T107" fmla="*/ 162 h 3056"/>
                <a:gd name="T108" fmla="*/ 1948 w 3063"/>
                <a:gd name="T109" fmla="*/ 57 h 3056"/>
                <a:gd name="T110" fmla="*/ 1772 w 3063"/>
                <a:gd name="T111" fmla="*/ 246 h 3056"/>
                <a:gd name="T112" fmla="*/ 1676 w 3063"/>
                <a:gd name="T113" fmla="*/ 7 h 3056"/>
                <a:gd name="T114" fmla="*/ 1531 w 3063"/>
                <a:gd name="T115" fmla="*/ 0 h 3056"/>
                <a:gd name="T116" fmla="*/ 1387 w 3063"/>
                <a:gd name="T117" fmla="*/ 7 h 3056"/>
                <a:gd name="T118" fmla="*/ 1291 w 3063"/>
                <a:gd name="T119" fmla="*/ 246 h 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63" h="3056">
                  <a:moveTo>
                    <a:pt x="325" y="1531"/>
                  </a:moveTo>
                  <a:cubicBezTo>
                    <a:pt x="325" y="865"/>
                    <a:pt x="865" y="325"/>
                    <a:pt x="1531" y="325"/>
                  </a:cubicBezTo>
                  <a:cubicBezTo>
                    <a:pt x="2198" y="325"/>
                    <a:pt x="2738" y="865"/>
                    <a:pt x="2738" y="1531"/>
                  </a:cubicBezTo>
                  <a:cubicBezTo>
                    <a:pt x="2738" y="2197"/>
                    <a:pt x="2198" y="2737"/>
                    <a:pt x="1531" y="2737"/>
                  </a:cubicBezTo>
                  <a:cubicBezTo>
                    <a:pt x="865" y="2737"/>
                    <a:pt x="325" y="2197"/>
                    <a:pt x="325" y="1531"/>
                  </a:cubicBezTo>
                  <a:close/>
                  <a:moveTo>
                    <a:pt x="1291" y="246"/>
                  </a:moveTo>
                  <a:cubicBezTo>
                    <a:pt x="1115" y="57"/>
                    <a:pt x="1115" y="57"/>
                    <a:pt x="1115" y="57"/>
                  </a:cubicBezTo>
                  <a:cubicBezTo>
                    <a:pt x="1022" y="84"/>
                    <a:pt x="932" y="119"/>
                    <a:pt x="846" y="162"/>
                  </a:cubicBezTo>
                  <a:cubicBezTo>
                    <a:pt x="843" y="419"/>
                    <a:pt x="843" y="419"/>
                    <a:pt x="843" y="419"/>
                  </a:cubicBezTo>
                  <a:cubicBezTo>
                    <a:pt x="611" y="307"/>
                    <a:pt x="611" y="307"/>
                    <a:pt x="611" y="307"/>
                  </a:cubicBezTo>
                  <a:cubicBezTo>
                    <a:pt x="534" y="365"/>
                    <a:pt x="463" y="431"/>
                    <a:pt x="398" y="502"/>
                  </a:cubicBezTo>
                  <a:cubicBezTo>
                    <a:pt x="488" y="743"/>
                    <a:pt x="488" y="743"/>
                    <a:pt x="488" y="743"/>
                  </a:cubicBezTo>
                  <a:cubicBezTo>
                    <a:pt x="231" y="722"/>
                    <a:pt x="231" y="722"/>
                    <a:pt x="231" y="722"/>
                  </a:cubicBezTo>
                  <a:cubicBezTo>
                    <a:pt x="181" y="804"/>
                    <a:pt x="137" y="890"/>
                    <a:pt x="102" y="981"/>
                  </a:cubicBezTo>
                  <a:cubicBezTo>
                    <a:pt x="274" y="1173"/>
                    <a:pt x="274" y="1173"/>
                    <a:pt x="274" y="1173"/>
                  </a:cubicBezTo>
                  <a:cubicBezTo>
                    <a:pt x="27" y="1247"/>
                    <a:pt x="27" y="1247"/>
                    <a:pt x="27" y="1247"/>
                  </a:cubicBezTo>
                  <a:cubicBezTo>
                    <a:pt x="9" y="1339"/>
                    <a:pt x="0" y="1434"/>
                    <a:pt x="0" y="1531"/>
                  </a:cubicBezTo>
                  <a:cubicBezTo>
                    <a:pt x="0" y="1532"/>
                    <a:pt x="0" y="1533"/>
                    <a:pt x="0" y="1535"/>
                  </a:cubicBezTo>
                  <a:cubicBezTo>
                    <a:pt x="229" y="1652"/>
                    <a:pt x="229" y="1652"/>
                    <a:pt x="229" y="1652"/>
                  </a:cubicBezTo>
                  <a:cubicBezTo>
                    <a:pt x="26" y="1809"/>
                    <a:pt x="26" y="1809"/>
                    <a:pt x="26" y="1809"/>
                  </a:cubicBezTo>
                  <a:cubicBezTo>
                    <a:pt x="43" y="1906"/>
                    <a:pt x="70" y="1999"/>
                    <a:pt x="105" y="2087"/>
                  </a:cubicBezTo>
                  <a:cubicBezTo>
                    <a:pt x="361" y="2114"/>
                    <a:pt x="361" y="2114"/>
                    <a:pt x="361" y="2114"/>
                  </a:cubicBezTo>
                  <a:cubicBezTo>
                    <a:pt x="228" y="2334"/>
                    <a:pt x="228" y="2334"/>
                    <a:pt x="228" y="2334"/>
                  </a:cubicBezTo>
                  <a:cubicBezTo>
                    <a:pt x="279" y="2417"/>
                    <a:pt x="337" y="2494"/>
                    <a:pt x="402" y="2565"/>
                  </a:cubicBezTo>
                  <a:cubicBezTo>
                    <a:pt x="651" y="2498"/>
                    <a:pt x="651" y="2498"/>
                    <a:pt x="651" y="2498"/>
                  </a:cubicBezTo>
                  <a:cubicBezTo>
                    <a:pt x="606" y="2751"/>
                    <a:pt x="606" y="2751"/>
                    <a:pt x="606" y="2751"/>
                  </a:cubicBezTo>
                  <a:cubicBezTo>
                    <a:pt x="683" y="2809"/>
                    <a:pt x="765" y="2860"/>
                    <a:pt x="852" y="2904"/>
                  </a:cubicBezTo>
                  <a:cubicBezTo>
                    <a:pt x="1059" y="2751"/>
                    <a:pt x="1059" y="2751"/>
                    <a:pt x="1059" y="2751"/>
                  </a:cubicBezTo>
                  <a:cubicBezTo>
                    <a:pt x="1109" y="3003"/>
                    <a:pt x="1109" y="3003"/>
                    <a:pt x="1109" y="3003"/>
                  </a:cubicBezTo>
                  <a:cubicBezTo>
                    <a:pt x="1201" y="3030"/>
                    <a:pt x="1296" y="3048"/>
                    <a:pt x="1394" y="3056"/>
                  </a:cubicBezTo>
                  <a:cubicBezTo>
                    <a:pt x="1531" y="2839"/>
                    <a:pt x="1531" y="2839"/>
                    <a:pt x="1531" y="2839"/>
                  </a:cubicBezTo>
                  <a:cubicBezTo>
                    <a:pt x="1669" y="3056"/>
                    <a:pt x="1669" y="3056"/>
                    <a:pt x="1669" y="3056"/>
                  </a:cubicBezTo>
                  <a:cubicBezTo>
                    <a:pt x="1767" y="3048"/>
                    <a:pt x="1862" y="3030"/>
                    <a:pt x="1954" y="3003"/>
                  </a:cubicBezTo>
                  <a:cubicBezTo>
                    <a:pt x="2004" y="2751"/>
                    <a:pt x="2004" y="2751"/>
                    <a:pt x="2004" y="2751"/>
                  </a:cubicBezTo>
                  <a:cubicBezTo>
                    <a:pt x="2211" y="2904"/>
                    <a:pt x="2211" y="2904"/>
                    <a:pt x="2211" y="2904"/>
                  </a:cubicBezTo>
                  <a:cubicBezTo>
                    <a:pt x="2298" y="2860"/>
                    <a:pt x="2380" y="2809"/>
                    <a:pt x="2457" y="2751"/>
                  </a:cubicBezTo>
                  <a:cubicBezTo>
                    <a:pt x="2412" y="2498"/>
                    <a:pt x="2412" y="2498"/>
                    <a:pt x="2412" y="2498"/>
                  </a:cubicBezTo>
                  <a:cubicBezTo>
                    <a:pt x="2661" y="2565"/>
                    <a:pt x="2661" y="2565"/>
                    <a:pt x="2661" y="2565"/>
                  </a:cubicBezTo>
                  <a:cubicBezTo>
                    <a:pt x="2726" y="2494"/>
                    <a:pt x="2784" y="2417"/>
                    <a:pt x="2835" y="2334"/>
                  </a:cubicBezTo>
                  <a:cubicBezTo>
                    <a:pt x="2702" y="2114"/>
                    <a:pt x="2702" y="2114"/>
                    <a:pt x="2702" y="2114"/>
                  </a:cubicBezTo>
                  <a:cubicBezTo>
                    <a:pt x="2958" y="2087"/>
                    <a:pt x="2958" y="2087"/>
                    <a:pt x="2958" y="2087"/>
                  </a:cubicBezTo>
                  <a:cubicBezTo>
                    <a:pt x="2993" y="1999"/>
                    <a:pt x="3020" y="1906"/>
                    <a:pt x="3037" y="1809"/>
                  </a:cubicBezTo>
                  <a:cubicBezTo>
                    <a:pt x="2834" y="1652"/>
                    <a:pt x="2834" y="1652"/>
                    <a:pt x="2834" y="1652"/>
                  </a:cubicBezTo>
                  <a:cubicBezTo>
                    <a:pt x="3063" y="1535"/>
                    <a:pt x="3063" y="1535"/>
                    <a:pt x="3063" y="1535"/>
                  </a:cubicBezTo>
                  <a:cubicBezTo>
                    <a:pt x="3063" y="1533"/>
                    <a:pt x="3063" y="1532"/>
                    <a:pt x="3063" y="1531"/>
                  </a:cubicBezTo>
                  <a:cubicBezTo>
                    <a:pt x="3063" y="1434"/>
                    <a:pt x="3054" y="1339"/>
                    <a:pt x="3036" y="1247"/>
                  </a:cubicBezTo>
                  <a:cubicBezTo>
                    <a:pt x="2789" y="1173"/>
                    <a:pt x="2789" y="1173"/>
                    <a:pt x="2789" y="1173"/>
                  </a:cubicBezTo>
                  <a:cubicBezTo>
                    <a:pt x="2961" y="981"/>
                    <a:pt x="2961" y="981"/>
                    <a:pt x="2961" y="981"/>
                  </a:cubicBezTo>
                  <a:cubicBezTo>
                    <a:pt x="2926" y="890"/>
                    <a:pt x="2883" y="804"/>
                    <a:pt x="2832" y="722"/>
                  </a:cubicBezTo>
                  <a:cubicBezTo>
                    <a:pt x="2575" y="743"/>
                    <a:pt x="2575" y="743"/>
                    <a:pt x="2575" y="743"/>
                  </a:cubicBezTo>
                  <a:cubicBezTo>
                    <a:pt x="2665" y="502"/>
                    <a:pt x="2665" y="502"/>
                    <a:pt x="2665" y="502"/>
                  </a:cubicBezTo>
                  <a:cubicBezTo>
                    <a:pt x="2600" y="431"/>
                    <a:pt x="2529" y="365"/>
                    <a:pt x="2451" y="307"/>
                  </a:cubicBezTo>
                  <a:cubicBezTo>
                    <a:pt x="2220" y="419"/>
                    <a:pt x="2220" y="419"/>
                    <a:pt x="2220" y="419"/>
                  </a:cubicBezTo>
                  <a:cubicBezTo>
                    <a:pt x="2217" y="162"/>
                    <a:pt x="2217" y="162"/>
                    <a:pt x="2217" y="162"/>
                  </a:cubicBezTo>
                  <a:cubicBezTo>
                    <a:pt x="2131" y="119"/>
                    <a:pt x="2041" y="84"/>
                    <a:pt x="1948" y="57"/>
                  </a:cubicBezTo>
                  <a:cubicBezTo>
                    <a:pt x="1772" y="246"/>
                    <a:pt x="1772" y="246"/>
                    <a:pt x="1772" y="246"/>
                  </a:cubicBezTo>
                  <a:cubicBezTo>
                    <a:pt x="1676" y="7"/>
                    <a:pt x="1676" y="7"/>
                    <a:pt x="1676" y="7"/>
                  </a:cubicBezTo>
                  <a:cubicBezTo>
                    <a:pt x="1628" y="2"/>
                    <a:pt x="1580" y="0"/>
                    <a:pt x="1531" y="0"/>
                  </a:cubicBezTo>
                  <a:cubicBezTo>
                    <a:pt x="1483" y="0"/>
                    <a:pt x="1435" y="2"/>
                    <a:pt x="1387" y="7"/>
                  </a:cubicBezTo>
                  <a:lnTo>
                    <a:pt x="1291" y="246"/>
                  </a:lnTo>
                  <a:close/>
                </a:path>
              </a:pathLst>
            </a:custGeom>
            <a:solidFill>
              <a:schemeClr val="bg1">
                <a:lumMod val="9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25" name="Oval 6"/>
            <p:cNvSpPr>
              <a:spLocks noChangeArrowheads="1"/>
            </p:cNvSpPr>
            <p:nvPr/>
          </p:nvSpPr>
          <p:spPr bwMode="auto">
            <a:xfrm>
              <a:off x="1292225" y="1420813"/>
              <a:ext cx="1268413" cy="1241425"/>
            </a:xfrm>
            <a:prstGeom prst="ellipse">
              <a:avLst/>
            </a:prstGeom>
            <a:solidFill>
              <a:srgbClr val="FFFFFF"/>
            </a:solidFill>
            <a:ln>
              <a:noFill/>
            </a:ln>
            <a:effectLst>
              <a:outerShdw blurRad="50800" dist="38100" dir="5400000" algn="t"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7"/>
            <p:cNvSpPr>
              <a:spLocks noEditPoints="1"/>
            </p:cNvSpPr>
            <p:nvPr/>
          </p:nvSpPr>
          <p:spPr bwMode="auto">
            <a:xfrm>
              <a:off x="1295400" y="1473201"/>
              <a:ext cx="1263650" cy="1104900"/>
            </a:xfrm>
            <a:custGeom>
              <a:avLst/>
              <a:gdLst>
                <a:gd name="T0" fmla="*/ 1087 w 1650"/>
                <a:gd name="T1" fmla="*/ 1248 h 1445"/>
                <a:gd name="T2" fmla="*/ 1090 w 1650"/>
                <a:gd name="T3" fmla="*/ 1249 h 1445"/>
                <a:gd name="T4" fmla="*/ 1102 w 1650"/>
                <a:gd name="T5" fmla="*/ 1246 h 1445"/>
                <a:gd name="T6" fmla="*/ 1096 w 1650"/>
                <a:gd name="T7" fmla="*/ 1234 h 1445"/>
                <a:gd name="T8" fmla="*/ 1099 w 1650"/>
                <a:gd name="T9" fmla="*/ 1230 h 1445"/>
                <a:gd name="T10" fmla="*/ 1624 w 1650"/>
                <a:gd name="T11" fmla="*/ 904 h 1445"/>
                <a:gd name="T12" fmla="*/ 47 w 1650"/>
                <a:gd name="T13" fmla="*/ 668 h 1445"/>
                <a:gd name="T14" fmla="*/ 7 w 1650"/>
                <a:gd name="T15" fmla="*/ 643 h 1445"/>
                <a:gd name="T16" fmla="*/ 9 w 1650"/>
                <a:gd name="T17" fmla="*/ 747 h 1445"/>
                <a:gd name="T18" fmla="*/ 880 w 1650"/>
                <a:gd name="T19" fmla="*/ 583 h 1445"/>
                <a:gd name="T20" fmla="*/ 740 w 1650"/>
                <a:gd name="T21" fmla="*/ 410 h 1445"/>
                <a:gd name="T22" fmla="*/ 1216 w 1650"/>
                <a:gd name="T23" fmla="*/ 522 h 1445"/>
                <a:gd name="T24" fmla="*/ 1198 w 1650"/>
                <a:gd name="T25" fmla="*/ 507 h 1445"/>
                <a:gd name="T26" fmla="*/ 675 w 1650"/>
                <a:gd name="T27" fmla="*/ 509 h 1445"/>
                <a:gd name="T28" fmla="*/ 707 w 1650"/>
                <a:gd name="T29" fmla="*/ 504 h 1445"/>
                <a:gd name="T30" fmla="*/ 710 w 1650"/>
                <a:gd name="T31" fmla="*/ 501 h 1445"/>
                <a:gd name="T32" fmla="*/ 805 w 1650"/>
                <a:gd name="T33" fmla="*/ 478 h 1445"/>
                <a:gd name="T34" fmla="*/ 798 w 1650"/>
                <a:gd name="T35" fmla="*/ 478 h 1445"/>
                <a:gd name="T36" fmla="*/ 800 w 1650"/>
                <a:gd name="T37" fmla="*/ 478 h 1445"/>
                <a:gd name="T38" fmla="*/ 801 w 1650"/>
                <a:gd name="T39" fmla="*/ 478 h 1445"/>
                <a:gd name="T40" fmla="*/ 806 w 1650"/>
                <a:gd name="T41" fmla="*/ 443 h 1445"/>
                <a:gd name="T42" fmla="*/ 936 w 1650"/>
                <a:gd name="T43" fmla="*/ 312 h 1445"/>
                <a:gd name="T44" fmla="*/ 980 w 1650"/>
                <a:gd name="T45" fmla="*/ 289 h 1445"/>
                <a:gd name="T46" fmla="*/ 1002 w 1650"/>
                <a:gd name="T47" fmla="*/ 294 h 1445"/>
                <a:gd name="T48" fmla="*/ 1032 w 1650"/>
                <a:gd name="T49" fmla="*/ 228 h 1445"/>
                <a:gd name="T50" fmla="*/ 1031 w 1650"/>
                <a:gd name="T51" fmla="*/ 227 h 1445"/>
                <a:gd name="T52" fmla="*/ 878 w 1650"/>
                <a:gd name="T53" fmla="*/ 333 h 1445"/>
                <a:gd name="T54" fmla="*/ 1122 w 1650"/>
                <a:gd name="T55" fmla="*/ 486 h 1445"/>
                <a:gd name="T56" fmla="*/ 840 w 1650"/>
                <a:gd name="T57" fmla="*/ 120 h 1445"/>
                <a:gd name="T58" fmla="*/ 879 w 1650"/>
                <a:gd name="T59" fmla="*/ 104 h 1445"/>
                <a:gd name="T60" fmla="*/ 536 w 1650"/>
                <a:gd name="T61" fmla="*/ 202 h 1445"/>
                <a:gd name="T62" fmla="*/ 530 w 1650"/>
                <a:gd name="T63" fmla="*/ 201 h 1445"/>
                <a:gd name="T64" fmla="*/ 617 w 1650"/>
                <a:gd name="T65" fmla="*/ 160 h 1445"/>
                <a:gd name="T66" fmla="*/ 612 w 1650"/>
                <a:gd name="T67" fmla="*/ 188 h 1445"/>
                <a:gd name="T68" fmla="*/ 1073 w 1650"/>
                <a:gd name="T69" fmla="*/ 700 h 1445"/>
                <a:gd name="T70" fmla="*/ 611 w 1650"/>
                <a:gd name="T71" fmla="*/ 657 h 1445"/>
                <a:gd name="T72" fmla="*/ 1200 w 1650"/>
                <a:gd name="T73" fmla="*/ 560 h 1445"/>
                <a:gd name="T74" fmla="*/ 348 w 1650"/>
                <a:gd name="T75" fmla="*/ 148 h 1445"/>
                <a:gd name="T76" fmla="*/ 136 w 1650"/>
                <a:gd name="T77" fmla="*/ 348 h 1445"/>
                <a:gd name="T78" fmla="*/ 157 w 1650"/>
                <a:gd name="T79" fmla="*/ 360 h 1445"/>
                <a:gd name="T80" fmla="*/ 161 w 1650"/>
                <a:gd name="T81" fmla="*/ 364 h 1445"/>
                <a:gd name="T82" fmla="*/ 199 w 1650"/>
                <a:gd name="T83" fmla="*/ 261 h 1445"/>
                <a:gd name="T84" fmla="*/ 152 w 1650"/>
                <a:gd name="T85" fmla="*/ 328 h 1445"/>
                <a:gd name="T86" fmla="*/ 208 w 1650"/>
                <a:gd name="T87" fmla="*/ 217 h 1445"/>
                <a:gd name="T88" fmla="*/ 315 w 1650"/>
                <a:gd name="T89" fmla="*/ 239 h 1445"/>
                <a:gd name="T90" fmla="*/ 324 w 1650"/>
                <a:gd name="T91" fmla="*/ 235 h 1445"/>
                <a:gd name="T92" fmla="*/ 318 w 1650"/>
                <a:gd name="T93" fmla="*/ 109 h 1445"/>
                <a:gd name="T94" fmla="*/ 394 w 1650"/>
                <a:gd name="T95" fmla="*/ 64 h 1445"/>
                <a:gd name="T96" fmla="*/ 451 w 1650"/>
                <a:gd name="T97" fmla="*/ 27 h 1445"/>
                <a:gd name="T98" fmla="*/ 447 w 1650"/>
                <a:gd name="T99" fmla="*/ 55 h 1445"/>
                <a:gd name="T100" fmla="*/ 466 w 1650"/>
                <a:gd name="T101" fmla="*/ 72 h 1445"/>
                <a:gd name="T102" fmla="*/ 1387 w 1650"/>
                <a:gd name="T103" fmla="*/ 395 h 1445"/>
                <a:gd name="T104" fmla="*/ 1435 w 1650"/>
                <a:gd name="T105" fmla="*/ 253 h 1445"/>
                <a:gd name="T106" fmla="*/ 1187 w 1650"/>
                <a:gd name="T107" fmla="*/ 176 h 1445"/>
                <a:gd name="T108" fmla="*/ 1186 w 1650"/>
                <a:gd name="T109" fmla="*/ 177 h 1445"/>
                <a:gd name="T110" fmla="*/ 1183 w 1650"/>
                <a:gd name="T111" fmla="*/ 178 h 1445"/>
                <a:gd name="T112" fmla="*/ 1220 w 1650"/>
                <a:gd name="T113" fmla="*/ 55 h 1445"/>
                <a:gd name="T114" fmla="*/ 1169 w 1650"/>
                <a:gd name="T115" fmla="*/ 114 h 1445"/>
                <a:gd name="T116" fmla="*/ 1184 w 1650"/>
                <a:gd name="T117" fmla="*/ 119 h 1445"/>
                <a:gd name="T118" fmla="*/ 1211 w 1650"/>
                <a:gd name="T119" fmla="*/ 46 h 1445"/>
                <a:gd name="T120" fmla="*/ 1288 w 1650"/>
                <a:gd name="T121" fmla="*/ 452 h 1445"/>
                <a:gd name="T122" fmla="*/ 1114 w 1650"/>
                <a:gd name="T123" fmla="*/ 44 h 1445"/>
                <a:gd name="T124" fmla="*/ 526 w 1650"/>
                <a:gd name="T125" fmla="*/ 82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0" h="1445">
                  <a:moveTo>
                    <a:pt x="1237" y="1254"/>
                  </a:moveTo>
                  <a:cubicBezTo>
                    <a:pt x="1246" y="1246"/>
                    <a:pt x="1246" y="1246"/>
                    <a:pt x="1246" y="1246"/>
                  </a:cubicBezTo>
                  <a:cubicBezTo>
                    <a:pt x="1237" y="1254"/>
                    <a:pt x="1237" y="1254"/>
                    <a:pt x="1237" y="1254"/>
                  </a:cubicBezTo>
                  <a:moveTo>
                    <a:pt x="1246" y="1246"/>
                  </a:moveTo>
                  <a:cubicBezTo>
                    <a:pt x="1247" y="1244"/>
                    <a:pt x="1247" y="1241"/>
                    <a:pt x="1248" y="1239"/>
                  </a:cubicBezTo>
                  <a:cubicBezTo>
                    <a:pt x="1248" y="1218"/>
                    <a:pt x="1248" y="1218"/>
                    <a:pt x="1248" y="1218"/>
                  </a:cubicBezTo>
                  <a:cubicBezTo>
                    <a:pt x="1246" y="1219"/>
                    <a:pt x="1244" y="1219"/>
                    <a:pt x="1242" y="1220"/>
                  </a:cubicBezTo>
                  <a:cubicBezTo>
                    <a:pt x="1231" y="1235"/>
                    <a:pt x="1231" y="1235"/>
                    <a:pt x="1231" y="1235"/>
                  </a:cubicBezTo>
                  <a:cubicBezTo>
                    <a:pt x="1222" y="1244"/>
                    <a:pt x="1222" y="1244"/>
                    <a:pt x="1222" y="1244"/>
                  </a:cubicBezTo>
                  <a:cubicBezTo>
                    <a:pt x="1214" y="1252"/>
                    <a:pt x="1214" y="1252"/>
                    <a:pt x="1214" y="1252"/>
                  </a:cubicBezTo>
                  <a:cubicBezTo>
                    <a:pt x="1205" y="1260"/>
                    <a:pt x="1205" y="1260"/>
                    <a:pt x="1205" y="1260"/>
                  </a:cubicBezTo>
                  <a:cubicBezTo>
                    <a:pt x="1199" y="1261"/>
                    <a:pt x="1192" y="1262"/>
                    <a:pt x="1186" y="1263"/>
                  </a:cubicBezTo>
                  <a:cubicBezTo>
                    <a:pt x="1182" y="1275"/>
                    <a:pt x="1179" y="1286"/>
                    <a:pt x="1175" y="1297"/>
                  </a:cubicBezTo>
                  <a:cubicBezTo>
                    <a:pt x="1171" y="1307"/>
                    <a:pt x="1170" y="1309"/>
                    <a:pt x="1161" y="1317"/>
                  </a:cubicBezTo>
                  <a:cubicBezTo>
                    <a:pt x="1158" y="1319"/>
                    <a:pt x="1154" y="1322"/>
                    <a:pt x="1153" y="1325"/>
                  </a:cubicBezTo>
                  <a:cubicBezTo>
                    <a:pt x="1151" y="1333"/>
                    <a:pt x="1153" y="1345"/>
                    <a:pt x="1153" y="1354"/>
                  </a:cubicBezTo>
                  <a:cubicBezTo>
                    <a:pt x="1168" y="1348"/>
                    <a:pt x="1179" y="1344"/>
                    <a:pt x="1191" y="1332"/>
                  </a:cubicBezTo>
                  <a:cubicBezTo>
                    <a:pt x="1196" y="1328"/>
                    <a:pt x="1200" y="1319"/>
                    <a:pt x="1203" y="1315"/>
                  </a:cubicBezTo>
                  <a:cubicBezTo>
                    <a:pt x="1213" y="1296"/>
                    <a:pt x="1218" y="1290"/>
                    <a:pt x="1230" y="1276"/>
                  </a:cubicBezTo>
                  <a:cubicBezTo>
                    <a:pt x="1233" y="1269"/>
                    <a:pt x="1235" y="1261"/>
                    <a:pt x="1237" y="1254"/>
                  </a:cubicBezTo>
                  <a:cubicBezTo>
                    <a:pt x="1246" y="1246"/>
                    <a:pt x="1246" y="1246"/>
                    <a:pt x="1246" y="1246"/>
                  </a:cubicBezTo>
                  <a:moveTo>
                    <a:pt x="1205" y="1260"/>
                  </a:moveTo>
                  <a:cubicBezTo>
                    <a:pt x="1214" y="1252"/>
                    <a:pt x="1214" y="1252"/>
                    <a:pt x="1214" y="1252"/>
                  </a:cubicBezTo>
                  <a:cubicBezTo>
                    <a:pt x="1205" y="1260"/>
                    <a:pt x="1205" y="1260"/>
                    <a:pt x="1205" y="1260"/>
                  </a:cubicBezTo>
                  <a:moveTo>
                    <a:pt x="1222" y="1244"/>
                  </a:moveTo>
                  <a:cubicBezTo>
                    <a:pt x="1214" y="1252"/>
                    <a:pt x="1214" y="1252"/>
                    <a:pt x="1214" y="1252"/>
                  </a:cubicBezTo>
                  <a:cubicBezTo>
                    <a:pt x="1222" y="1244"/>
                    <a:pt x="1222" y="1244"/>
                    <a:pt x="1222" y="1244"/>
                  </a:cubicBezTo>
                  <a:moveTo>
                    <a:pt x="1231" y="1235"/>
                  </a:moveTo>
                  <a:cubicBezTo>
                    <a:pt x="1222" y="1244"/>
                    <a:pt x="1222" y="1244"/>
                    <a:pt x="1222" y="1244"/>
                  </a:cubicBezTo>
                  <a:cubicBezTo>
                    <a:pt x="1231" y="1235"/>
                    <a:pt x="1231" y="1235"/>
                    <a:pt x="1231" y="1235"/>
                  </a:cubicBezTo>
                  <a:moveTo>
                    <a:pt x="1242" y="1220"/>
                  </a:moveTo>
                  <a:cubicBezTo>
                    <a:pt x="1231" y="1235"/>
                    <a:pt x="1231" y="1235"/>
                    <a:pt x="1231" y="1235"/>
                  </a:cubicBezTo>
                  <a:cubicBezTo>
                    <a:pt x="1242" y="1220"/>
                    <a:pt x="1242" y="1220"/>
                    <a:pt x="1242" y="1220"/>
                  </a:cubicBezTo>
                  <a:cubicBezTo>
                    <a:pt x="1244" y="1219"/>
                    <a:pt x="1246" y="1219"/>
                    <a:pt x="1248" y="1218"/>
                  </a:cubicBezTo>
                  <a:cubicBezTo>
                    <a:pt x="1246" y="1219"/>
                    <a:pt x="1244" y="1219"/>
                    <a:pt x="1242" y="1220"/>
                  </a:cubicBezTo>
                  <a:moveTo>
                    <a:pt x="336" y="1197"/>
                  </a:moveTo>
                  <a:cubicBezTo>
                    <a:pt x="351" y="1166"/>
                    <a:pt x="351" y="1166"/>
                    <a:pt x="351" y="1166"/>
                  </a:cubicBezTo>
                  <a:cubicBezTo>
                    <a:pt x="351" y="1164"/>
                    <a:pt x="351" y="1164"/>
                    <a:pt x="351" y="1164"/>
                  </a:cubicBezTo>
                  <a:cubicBezTo>
                    <a:pt x="275" y="1148"/>
                    <a:pt x="209" y="1128"/>
                    <a:pt x="156" y="1105"/>
                  </a:cubicBezTo>
                  <a:cubicBezTo>
                    <a:pt x="195" y="1226"/>
                    <a:pt x="262" y="1327"/>
                    <a:pt x="350" y="1401"/>
                  </a:cubicBezTo>
                  <a:cubicBezTo>
                    <a:pt x="351" y="1401"/>
                    <a:pt x="352" y="1401"/>
                    <a:pt x="353" y="1402"/>
                  </a:cubicBezTo>
                  <a:cubicBezTo>
                    <a:pt x="351" y="1396"/>
                    <a:pt x="351" y="1396"/>
                    <a:pt x="351" y="1396"/>
                  </a:cubicBezTo>
                  <a:cubicBezTo>
                    <a:pt x="353" y="1402"/>
                    <a:pt x="353" y="1402"/>
                    <a:pt x="353" y="1402"/>
                  </a:cubicBezTo>
                  <a:cubicBezTo>
                    <a:pt x="355" y="1403"/>
                    <a:pt x="357" y="1404"/>
                    <a:pt x="360" y="1404"/>
                  </a:cubicBezTo>
                  <a:cubicBezTo>
                    <a:pt x="350" y="1393"/>
                    <a:pt x="350" y="1393"/>
                    <a:pt x="350" y="1393"/>
                  </a:cubicBezTo>
                  <a:cubicBezTo>
                    <a:pt x="329" y="1376"/>
                    <a:pt x="329" y="1376"/>
                    <a:pt x="329" y="1376"/>
                  </a:cubicBezTo>
                  <a:cubicBezTo>
                    <a:pt x="340" y="1380"/>
                    <a:pt x="340" y="1380"/>
                    <a:pt x="340" y="1380"/>
                  </a:cubicBezTo>
                  <a:cubicBezTo>
                    <a:pt x="342" y="1381"/>
                    <a:pt x="345" y="1381"/>
                    <a:pt x="347" y="1382"/>
                  </a:cubicBezTo>
                  <a:cubicBezTo>
                    <a:pt x="340" y="1369"/>
                    <a:pt x="340" y="1369"/>
                    <a:pt x="340" y="1369"/>
                  </a:cubicBezTo>
                  <a:cubicBezTo>
                    <a:pt x="339" y="1371"/>
                    <a:pt x="340" y="1373"/>
                    <a:pt x="340" y="1375"/>
                  </a:cubicBezTo>
                  <a:cubicBezTo>
                    <a:pt x="338" y="1375"/>
                    <a:pt x="336" y="1375"/>
                    <a:pt x="335" y="1374"/>
                  </a:cubicBezTo>
                  <a:cubicBezTo>
                    <a:pt x="329" y="1372"/>
                    <a:pt x="323" y="1370"/>
                    <a:pt x="318" y="1367"/>
                  </a:cubicBezTo>
                  <a:cubicBezTo>
                    <a:pt x="323" y="1370"/>
                    <a:pt x="329" y="1372"/>
                    <a:pt x="335" y="1374"/>
                  </a:cubicBezTo>
                  <a:cubicBezTo>
                    <a:pt x="337" y="1375"/>
                    <a:pt x="337" y="1375"/>
                    <a:pt x="337" y="1375"/>
                  </a:cubicBezTo>
                  <a:cubicBezTo>
                    <a:pt x="338" y="1375"/>
                    <a:pt x="338" y="1375"/>
                    <a:pt x="339" y="1376"/>
                  </a:cubicBezTo>
                  <a:cubicBezTo>
                    <a:pt x="341" y="1372"/>
                    <a:pt x="341" y="1372"/>
                    <a:pt x="333" y="1351"/>
                  </a:cubicBezTo>
                  <a:cubicBezTo>
                    <a:pt x="328" y="1337"/>
                    <a:pt x="328" y="1337"/>
                    <a:pt x="323" y="1330"/>
                  </a:cubicBezTo>
                  <a:cubicBezTo>
                    <a:pt x="324" y="1331"/>
                    <a:pt x="325" y="1333"/>
                    <a:pt x="326" y="1334"/>
                  </a:cubicBezTo>
                  <a:cubicBezTo>
                    <a:pt x="328" y="1337"/>
                    <a:pt x="328" y="1337"/>
                    <a:pt x="333" y="1351"/>
                  </a:cubicBezTo>
                  <a:cubicBezTo>
                    <a:pt x="333" y="1348"/>
                    <a:pt x="334" y="1345"/>
                    <a:pt x="335" y="1342"/>
                  </a:cubicBezTo>
                  <a:cubicBezTo>
                    <a:pt x="328" y="1331"/>
                    <a:pt x="328" y="1331"/>
                    <a:pt x="328" y="1331"/>
                  </a:cubicBezTo>
                  <a:cubicBezTo>
                    <a:pt x="326" y="1329"/>
                    <a:pt x="325" y="1327"/>
                    <a:pt x="324" y="1325"/>
                  </a:cubicBezTo>
                  <a:cubicBezTo>
                    <a:pt x="321" y="1321"/>
                    <a:pt x="318" y="1317"/>
                    <a:pt x="316" y="1313"/>
                  </a:cubicBezTo>
                  <a:cubicBezTo>
                    <a:pt x="323" y="1299"/>
                    <a:pt x="323" y="1299"/>
                    <a:pt x="323" y="1299"/>
                  </a:cubicBezTo>
                  <a:cubicBezTo>
                    <a:pt x="320" y="1299"/>
                    <a:pt x="316" y="1298"/>
                    <a:pt x="313" y="1297"/>
                  </a:cubicBezTo>
                  <a:cubicBezTo>
                    <a:pt x="313" y="1313"/>
                    <a:pt x="313" y="1313"/>
                    <a:pt x="313" y="1313"/>
                  </a:cubicBezTo>
                  <a:cubicBezTo>
                    <a:pt x="319" y="1324"/>
                    <a:pt x="319" y="1324"/>
                    <a:pt x="319" y="1324"/>
                  </a:cubicBezTo>
                  <a:cubicBezTo>
                    <a:pt x="313" y="1313"/>
                    <a:pt x="313" y="1313"/>
                    <a:pt x="313" y="1313"/>
                  </a:cubicBezTo>
                  <a:cubicBezTo>
                    <a:pt x="313" y="1297"/>
                    <a:pt x="313" y="1297"/>
                    <a:pt x="313" y="1297"/>
                  </a:cubicBezTo>
                  <a:cubicBezTo>
                    <a:pt x="316" y="1298"/>
                    <a:pt x="320" y="1299"/>
                    <a:pt x="323" y="1299"/>
                  </a:cubicBezTo>
                  <a:cubicBezTo>
                    <a:pt x="324" y="1300"/>
                    <a:pt x="326" y="1300"/>
                    <a:pt x="327" y="1301"/>
                  </a:cubicBezTo>
                  <a:cubicBezTo>
                    <a:pt x="328" y="1296"/>
                    <a:pt x="328" y="1296"/>
                    <a:pt x="328" y="1296"/>
                  </a:cubicBezTo>
                  <a:cubicBezTo>
                    <a:pt x="335" y="1298"/>
                    <a:pt x="342" y="1299"/>
                    <a:pt x="348" y="1301"/>
                  </a:cubicBezTo>
                  <a:cubicBezTo>
                    <a:pt x="337" y="1249"/>
                    <a:pt x="336" y="1244"/>
                    <a:pt x="333" y="1203"/>
                  </a:cubicBezTo>
                  <a:cubicBezTo>
                    <a:pt x="336" y="1197"/>
                    <a:pt x="336" y="1197"/>
                    <a:pt x="336" y="119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8"/>
                  </a:moveTo>
                  <a:cubicBezTo>
                    <a:pt x="1087" y="1247"/>
                    <a:pt x="1087" y="1247"/>
                    <a:pt x="1087" y="1247"/>
                  </a:cubicBezTo>
                  <a:cubicBezTo>
                    <a:pt x="1087" y="1247"/>
                    <a:pt x="1087" y="1247"/>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8" y="1248"/>
                    <a:pt x="1088" y="1248"/>
                    <a:pt x="1088" y="1248"/>
                  </a:cubicBezTo>
                  <a:cubicBezTo>
                    <a:pt x="1087" y="1248"/>
                    <a:pt x="1087" y="1248"/>
                    <a:pt x="1087"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9" y="1248"/>
                  </a:moveTo>
                  <a:cubicBezTo>
                    <a:pt x="1088" y="1248"/>
                    <a:pt x="1088" y="1248"/>
                    <a:pt x="1088" y="1248"/>
                  </a:cubicBezTo>
                  <a:cubicBezTo>
                    <a:pt x="1088" y="1248"/>
                    <a:pt x="1088"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90" y="1248"/>
                  </a:moveTo>
                  <a:cubicBezTo>
                    <a:pt x="1089" y="1248"/>
                    <a:pt x="1089" y="1248"/>
                    <a:pt x="1089" y="1248"/>
                  </a:cubicBezTo>
                  <a:cubicBezTo>
                    <a:pt x="1090" y="1248"/>
                    <a:pt x="1090" y="1248"/>
                    <a:pt x="1090" y="1248"/>
                  </a:cubicBezTo>
                  <a:moveTo>
                    <a:pt x="1090" y="1248"/>
                  </a:moveTo>
                  <a:cubicBezTo>
                    <a:pt x="1090" y="1249"/>
                    <a:pt x="1090" y="1249"/>
                    <a:pt x="1090" y="1249"/>
                  </a:cubicBezTo>
                  <a:cubicBezTo>
                    <a:pt x="1090" y="1249"/>
                    <a:pt x="1090" y="1249"/>
                    <a:pt x="1090" y="1248"/>
                  </a:cubicBezTo>
                  <a:moveTo>
                    <a:pt x="1090" y="1249"/>
                  </a:moveTo>
                  <a:cubicBezTo>
                    <a:pt x="1090" y="1249"/>
                    <a:pt x="1090" y="1249"/>
                    <a:pt x="1090" y="1249"/>
                  </a:cubicBezTo>
                  <a:cubicBezTo>
                    <a:pt x="1090" y="1249"/>
                    <a:pt x="1090" y="1249"/>
                    <a:pt x="1090" y="1249"/>
                  </a:cubicBezTo>
                  <a:moveTo>
                    <a:pt x="1090" y="1249"/>
                  </a:moveTo>
                  <a:cubicBezTo>
                    <a:pt x="1091" y="1249"/>
                    <a:pt x="1091" y="1249"/>
                    <a:pt x="1091" y="1249"/>
                  </a:cubicBezTo>
                  <a:cubicBezTo>
                    <a:pt x="1091" y="1249"/>
                    <a:pt x="1091" y="1249"/>
                    <a:pt x="1091" y="1249"/>
                  </a:cubicBezTo>
                  <a:moveTo>
                    <a:pt x="1091" y="1249"/>
                  </a:moveTo>
                  <a:cubicBezTo>
                    <a:pt x="1091" y="1250"/>
                    <a:pt x="1091" y="1250"/>
                    <a:pt x="1091" y="1250"/>
                  </a:cubicBezTo>
                  <a:cubicBezTo>
                    <a:pt x="1091" y="1249"/>
                    <a:pt x="1091" y="1249"/>
                    <a:pt x="1091" y="1249"/>
                  </a:cubicBezTo>
                  <a:moveTo>
                    <a:pt x="1091" y="1250"/>
                  </a:moveTo>
                  <a:cubicBezTo>
                    <a:pt x="1091" y="1250"/>
                    <a:pt x="1091" y="1250"/>
                    <a:pt x="1091" y="1250"/>
                  </a:cubicBezTo>
                  <a:cubicBezTo>
                    <a:pt x="1091" y="1250"/>
                    <a:pt x="1091" y="1250"/>
                    <a:pt x="1091" y="1250"/>
                  </a:cubicBezTo>
                  <a:moveTo>
                    <a:pt x="1091" y="1250"/>
                  </a:moveTo>
                  <a:cubicBezTo>
                    <a:pt x="1092" y="1251"/>
                    <a:pt x="1092" y="1251"/>
                    <a:pt x="1092" y="1251"/>
                  </a:cubicBezTo>
                  <a:cubicBezTo>
                    <a:pt x="1092" y="1251"/>
                    <a:pt x="1092" y="1251"/>
                    <a:pt x="1091" y="1250"/>
                  </a:cubicBezTo>
                  <a:moveTo>
                    <a:pt x="1092" y="1252"/>
                  </a:moveTo>
                  <a:cubicBezTo>
                    <a:pt x="1092" y="1252"/>
                    <a:pt x="1092" y="1252"/>
                    <a:pt x="1092" y="1251"/>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3" y="1252"/>
                    <a:pt x="1093" y="1252"/>
                    <a:pt x="1093" y="1252"/>
                  </a:cubicBezTo>
                  <a:cubicBezTo>
                    <a:pt x="1092" y="1252"/>
                    <a:pt x="1092" y="1252"/>
                    <a:pt x="1092" y="1252"/>
                  </a:cubicBezTo>
                  <a:moveTo>
                    <a:pt x="1093" y="1252"/>
                  </a:moveTo>
                  <a:cubicBezTo>
                    <a:pt x="1093" y="1252"/>
                    <a:pt x="1093" y="1252"/>
                    <a:pt x="1093" y="1252"/>
                  </a:cubicBezTo>
                  <a:cubicBezTo>
                    <a:pt x="1093" y="1252"/>
                    <a:pt x="1093" y="1252"/>
                    <a:pt x="1093" y="1252"/>
                  </a:cubicBezTo>
                  <a:moveTo>
                    <a:pt x="1093" y="1252"/>
                  </a:moveTo>
                  <a:cubicBezTo>
                    <a:pt x="1093" y="1252"/>
                    <a:pt x="1093" y="1252"/>
                    <a:pt x="1093" y="1252"/>
                  </a:cubicBezTo>
                  <a:cubicBezTo>
                    <a:pt x="1093" y="1252"/>
                    <a:pt x="1093" y="1252"/>
                    <a:pt x="1093" y="1252"/>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4"/>
                  </a:moveTo>
                  <a:cubicBezTo>
                    <a:pt x="1093" y="1253"/>
                    <a:pt x="1093" y="1253"/>
                    <a:pt x="1093" y="1253"/>
                  </a:cubicBezTo>
                  <a:cubicBezTo>
                    <a:pt x="1093" y="1254"/>
                    <a:pt x="1093" y="1254"/>
                    <a:pt x="1093" y="1254"/>
                  </a:cubicBezTo>
                  <a:moveTo>
                    <a:pt x="1093" y="1254"/>
                  </a:moveTo>
                  <a:cubicBezTo>
                    <a:pt x="1093" y="1254"/>
                    <a:pt x="1093" y="1254"/>
                    <a:pt x="1093" y="1254"/>
                  </a:cubicBezTo>
                  <a:cubicBezTo>
                    <a:pt x="1093" y="1254"/>
                    <a:pt x="1093" y="1254"/>
                    <a:pt x="1093" y="1254"/>
                  </a:cubicBezTo>
                  <a:moveTo>
                    <a:pt x="1093" y="1254"/>
                  </a:moveTo>
                  <a:cubicBezTo>
                    <a:pt x="1093" y="1254"/>
                    <a:pt x="1093" y="1254"/>
                    <a:pt x="1093" y="1254"/>
                  </a:cubicBezTo>
                  <a:cubicBezTo>
                    <a:pt x="1093" y="1254"/>
                    <a:pt x="1093" y="1254"/>
                    <a:pt x="1093" y="1254"/>
                  </a:cubicBezTo>
                  <a:moveTo>
                    <a:pt x="1093" y="1254"/>
                  </a:moveTo>
                  <a:cubicBezTo>
                    <a:pt x="1093" y="1254"/>
                    <a:pt x="1093" y="1254"/>
                    <a:pt x="1093" y="1254"/>
                  </a:cubicBezTo>
                  <a:cubicBezTo>
                    <a:pt x="1093" y="1254"/>
                    <a:pt x="1093" y="1254"/>
                    <a:pt x="1093" y="1254"/>
                  </a:cubicBezTo>
                  <a:moveTo>
                    <a:pt x="1093" y="1254"/>
                  </a:moveTo>
                  <a:cubicBezTo>
                    <a:pt x="1093" y="1254"/>
                    <a:pt x="1093" y="1254"/>
                    <a:pt x="1093" y="1254"/>
                  </a:cubicBezTo>
                  <a:cubicBezTo>
                    <a:pt x="1093" y="1254"/>
                    <a:pt x="1093" y="1254"/>
                    <a:pt x="1093" y="1254"/>
                  </a:cubicBezTo>
                  <a:moveTo>
                    <a:pt x="1093" y="1254"/>
                  </a:moveTo>
                  <a:cubicBezTo>
                    <a:pt x="1093" y="1255"/>
                    <a:pt x="1093" y="1255"/>
                    <a:pt x="1093" y="1255"/>
                  </a:cubicBezTo>
                  <a:cubicBezTo>
                    <a:pt x="1093" y="1254"/>
                    <a:pt x="1093" y="1254"/>
                    <a:pt x="1093" y="1254"/>
                  </a:cubicBezTo>
                  <a:moveTo>
                    <a:pt x="1093" y="1255"/>
                  </a:moveTo>
                  <a:cubicBezTo>
                    <a:pt x="1093" y="1255"/>
                    <a:pt x="1093" y="1255"/>
                    <a:pt x="1093" y="1255"/>
                  </a:cubicBezTo>
                  <a:cubicBezTo>
                    <a:pt x="1093" y="1255"/>
                    <a:pt x="1093" y="1255"/>
                    <a:pt x="1093" y="1255"/>
                  </a:cubicBezTo>
                  <a:moveTo>
                    <a:pt x="1094" y="1255"/>
                  </a:moveTo>
                  <a:cubicBezTo>
                    <a:pt x="1093" y="1255"/>
                    <a:pt x="1093" y="1255"/>
                    <a:pt x="1093" y="1255"/>
                  </a:cubicBezTo>
                  <a:cubicBezTo>
                    <a:pt x="1094" y="1255"/>
                    <a:pt x="1094" y="1255"/>
                    <a:pt x="1094" y="1255"/>
                  </a:cubicBezTo>
                  <a:moveTo>
                    <a:pt x="1094" y="1255"/>
                  </a:moveTo>
                  <a:cubicBezTo>
                    <a:pt x="1101" y="1246"/>
                    <a:pt x="1101" y="1246"/>
                    <a:pt x="1101" y="1246"/>
                  </a:cubicBezTo>
                  <a:cubicBezTo>
                    <a:pt x="1099" y="1249"/>
                    <a:pt x="1096" y="1253"/>
                    <a:pt x="1094" y="1255"/>
                  </a:cubicBezTo>
                  <a:moveTo>
                    <a:pt x="1101" y="1246"/>
                  </a:moveTo>
                  <a:cubicBezTo>
                    <a:pt x="1101" y="1246"/>
                    <a:pt x="1101" y="1246"/>
                    <a:pt x="1101" y="1246"/>
                  </a:cubicBezTo>
                  <a:cubicBezTo>
                    <a:pt x="1101" y="1246"/>
                    <a:pt x="1101" y="1246"/>
                    <a:pt x="1101" y="1246"/>
                  </a:cubicBezTo>
                  <a:moveTo>
                    <a:pt x="1101" y="1246"/>
                  </a:moveTo>
                  <a:cubicBezTo>
                    <a:pt x="1101" y="1246"/>
                    <a:pt x="1101" y="1246"/>
                    <a:pt x="1101" y="1246"/>
                  </a:cubicBezTo>
                  <a:cubicBezTo>
                    <a:pt x="1101" y="1246"/>
                    <a:pt x="1101" y="1246"/>
                    <a:pt x="1101" y="1246"/>
                  </a:cubicBezTo>
                  <a:moveTo>
                    <a:pt x="1101" y="1246"/>
                  </a:moveTo>
                  <a:cubicBezTo>
                    <a:pt x="1101" y="1246"/>
                    <a:pt x="1101" y="1246"/>
                    <a:pt x="1101" y="1246"/>
                  </a:cubicBezTo>
                  <a:cubicBezTo>
                    <a:pt x="1101" y="1246"/>
                    <a:pt x="1101" y="1246"/>
                    <a:pt x="1101" y="1246"/>
                  </a:cubicBezTo>
                  <a:moveTo>
                    <a:pt x="1102" y="1246"/>
                  </a:moveTo>
                  <a:cubicBezTo>
                    <a:pt x="1101" y="1246"/>
                    <a:pt x="1101" y="1246"/>
                    <a:pt x="1101" y="1246"/>
                  </a:cubicBezTo>
                  <a:cubicBezTo>
                    <a:pt x="1102" y="1246"/>
                    <a:pt x="1102" y="1246"/>
                    <a:pt x="1102" y="1246"/>
                  </a:cubicBezTo>
                  <a:moveTo>
                    <a:pt x="1102" y="1246"/>
                  </a:moveTo>
                  <a:cubicBezTo>
                    <a:pt x="1102" y="1246"/>
                    <a:pt x="1102" y="1246"/>
                    <a:pt x="1102" y="1246"/>
                  </a:cubicBezTo>
                  <a:cubicBezTo>
                    <a:pt x="1102" y="1246"/>
                    <a:pt x="1102" y="1246"/>
                    <a:pt x="1102" y="1246"/>
                  </a:cubicBezTo>
                  <a:moveTo>
                    <a:pt x="1102" y="1246"/>
                  </a:moveTo>
                  <a:cubicBezTo>
                    <a:pt x="1102" y="1246"/>
                    <a:pt x="1102" y="1246"/>
                    <a:pt x="1102" y="1246"/>
                  </a:cubicBezTo>
                  <a:cubicBezTo>
                    <a:pt x="1102" y="1246"/>
                    <a:pt x="1102" y="1246"/>
                    <a:pt x="1102" y="1246"/>
                  </a:cubicBezTo>
                  <a:moveTo>
                    <a:pt x="1102" y="1246"/>
                  </a:moveTo>
                  <a:cubicBezTo>
                    <a:pt x="1102" y="1246"/>
                    <a:pt x="1102" y="1246"/>
                    <a:pt x="1102" y="1246"/>
                  </a:cubicBezTo>
                  <a:cubicBezTo>
                    <a:pt x="1102" y="1246"/>
                    <a:pt x="1102" y="1246"/>
                    <a:pt x="1102" y="1246"/>
                  </a:cubicBezTo>
                  <a:cubicBezTo>
                    <a:pt x="1102" y="1246"/>
                    <a:pt x="1102" y="1246"/>
                    <a:pt x="1102" y="1246"/>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4"/>
                    <a:pt x="1096" y="1234"/>
                    <a:pt x="1096" y="1234"/>
                  </a:cubicBezTo>
                  <a:cubicBezTo>
                    <a:pt x="1096" y="1233"/>
                    <a:pt x="1096" y="1233"/>
                    <a:pt x="1096" y="1233"/>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7" y="1234"/>
                  </a:moveTo>
                  <a:cubicBezTo>
                    <a:pt x="1096" y="1234"/>
                    <a:pt x="1096" y="1234"/>
                    <a:pt x="1096" y="1234"/>
                  </a:cubicBezTo>
                  <a:cubicBezTo>
                    <a:pt x="1097" y="1234"/>
                    <a:pt x="1097" y="1234"/>
                    <a:pt x="1097" y="1234"/>
                  </a:cubicBezTo>
                  <a:moveTo>
                    <a:pt x="1097" y="1233"/>
                  </a:moveTo>
                  <a:cubicBezTo>
                    <a:pt x="1097" y="1233"/>
                    <a:pt x="1097" y="1233"/>
                    <a:pt x="1097" y="1234"/>
                  </a:cubicBezTo>
                  <a:cubicBezTo>
                    <a:pt x="1097" y="1233"/>
                    <a:pt x="1097" y="1233"/>
                    <a:pt x="1097" y="1233"/>
                  </a:cubicBezTo>
                  <a:moveTo>
                    <a:pt x="1097" y="1233"/>
                  </a:moveTo>
                  <a:cubicBezTo>
                    <a:pt x="1097" y="1233"/>
                    <a:pt x="1097" y="1233"/>
                    <a:pt x="1097" y="1233"/>
                  </a:cubicBezTo>
                  <a:cubicBezTo>
                    <a:pt x="1097" y="1233"/>
                    <a:pt x="1097" y="1233"/>
                    <a:pt x="1097" y="1233"/>
                  </a:cubicBezTo>
                  <a:moveTo>
                    <a:pt x="1097" y="1233"/>
                  </a:moveTo>
                  <a:cubicBezTo>
                    <a:pt x="1097" y="1233"/>
                    <a:pt x="1097" y="1233"/>
                    <a:pt x="1097" y="1233"/>
                  </a:cubicBezTo>
                  <a:cubicBezTo>
                    <a:pt x="1097" y="1233"/>
                    <a:pt x="1097" y="1233"/>
                    <a:pt x="1097" y="1233"/>
                  </a:cubicBezTo>
                  <a:moveTo>
                    <a:pt x="1097" y="1233"/>
                  </a:moveTo>
                  <a:cubicBezTo>
                    <a:pt x="1097" y="1233"/>
                    <a:pt x="1097" y="1233"/>
                    <a:pt x="1097" y="1233"/>
                  </a:cubicBezTo>
                  <a:cubicBezTo>
                    <a:pt x="1097" y="1233"/>
                    <a:pt x="1097" y="1233"/>
                    <a:pt x="1097" y="1233"/>
                  </a:cubicBezTo>
                  <a:moveTo>
                    <a:pt x="1097" y="1233"/>
                  </a:moveTo>
                  <a:cubicBezTo>
                    <a:pt x="1097" y="1233"/>
                    <a:pt x="1097" y="1233"/>
                    <a:pt x="1097" y="1233"/>
                  </a:cubicBezTo>
                  <a:cubicBezTo>
                    <a:pt x="1097" y="1233"/>
                    <a:pt x="1097" y="1233"/>
                    <a:pt x="1097" y="1233"/>
                  </a:cubicBezTo>
                  <a:moveTo>
                    <a:pt x="1097" y="1232"/>
                  </a:moveTo>
                  <a:cubicBezTo>
                    <a:pt x="1097" y="1233"/>
                    <a:pt x="1097" y="1233"/>
                    <a:pt x="1097" y="1233"/>
                  </a:cubicBezTo>
                  <a:cubicBezTo>
                    <a:pt x="1097" y="1232"/>
                    <a:pt x="1097" y="1232"/>
                    <a:pt x="1097" y="1232"/>
                  </a:cubicBezTo>
                  <a:moveTo>
                    <a:pt x="1097" y="1232"/>
                  </a:moveTo>
                  <a:cubicBezTo>
                    <a:pt x="1097" y="1232"/>
                    <a:pt x="1097" y="1232"/>
                    <a:pt x="1097" y="1232"/>
                  </a:cubicBezTo>
                  <a:cubicBezTo>
                    <a:pt x="1097" y="1232"/>
                    <a:pt x="1097" y="1232"/>
                    <a:pt x="1097" y="1232"/>
                  </a:cubicBezTo>
                  <a:moveTo>
                    <a:pt x="1097" y="1232"/>
                  </a:moveTo>
                  <a:cubicBezTo>
                    <a:pt x="1097" y="1232"/>
                    <a:pt x="1097" y="1232"/>
                    <a:pt x="1097" y="1232"/>
                  </a:cubicBezTo>
                  <a:cubicBezTo>
                    <a:pt x="1097" y="1232"/>
                    <a:pt x="1097" y="1232"/>
                    <a:pt x="1097" y="1232"/>
                  </a:cubicBezTo>
                  <a:moveTo>
                    <a:pt x="1097" y="1232"/>
                  </a:moveTo>
                  <a:cubicBezTo>
                    <a:pt x="1097" y="1232"/>
                    <a:pt x="1097" y="1232"/>
                    <a:pt x="1097" y="1232"/>
                  </a:cubicBezTo>
                  <a:cubicBezTo>
                    <a:pt x="1097" y="1232"/>
                    <a:pt x="1097" y="1232"/>
                    <a:pt x="1097" y="1232"/>
                  </a:cubicBezTo>
                  <a:moveTo>
                    <a:pt x="1098" y="1232"/>
                  </a:moveTo>
                  <a:cubicBezTo>
                    <a:pt x="1098" y="1232"/>
                    <a:pt x="1098" y="1232"/>
                    <a:pt x="1097"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1"/>
                  </a:moveTo>
                  <a:cubicBezTo>
                    <a:pt x="1098" y="1231"/>
                    <a:pt x="1098" y="1231"/>
                    <a:pt x="1098" y="1232"/>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9" y="1231"/>
                  </a:moveTo>
                  <a:cubicBezTo>
                    <a:pt x="1099" y="1231"/>
                    <a:pt x="1099" y="1231"/>
                    <a:pt x="1098" y="1231"/>
                  </a:cubicBezTo>
                  <a:cubicBezTo>
                    <a:pt x="1099" y="1231"/>
                    <a:pt x="1099" y="1231"/>
                    <a:pt x="1099" y="1231"/>
                  </a:cubicBezTo>
                  <a:moveTo>
                    <a:pt x="1099" y="1230"/>
                  </a:moveTo>
                  <a:cubicBezTo>
                    <a:pt x="1099" y="1231"/>
                    <a:pt x="1099" y="1231"/>
                    <a:pt x="1099" y="1231"/>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29"/>
                  </a:moveTo>
                  <a:cubicBezTo>
                    <a:pt x="1099" y="1230"/>
                    <a:pt x="1099" y="1230"/>
                    <a:pt x="1099" y="1230"/>
                  </a:cubicBezTo>
                  <a:cubicBezTo>
                    <a:pt x="1099" y="1229"/>
                    <a:pt x="1099" y="1229"/>
                    <a:pt x="1099" y="1229"/>
                  </a:cubicBezTo>
                  <a:moveTo>
                    <a:pt x="1099" y="1229"/>
                  </a:moveTo>
                  <a:cubicBezTo>
                    <a:pt x="1099" y="1229"/>
                    <a:pt x="1099" y="1229"/>
                    <a:pt x="1099" y="1229"/>
                  </a:cubicBezTo>
                  <a:cubicBezTo>
                    <a:pt x="1099" y="1229"/>
                    <a:pt x="1099" y="1229"/>
                    <a:pt x="1099" y="1229"/>
                  </a:cubicBezTo>
                  <a:moveTo>
                    <a:pt x="1100" y="1229"/>
                  </a:moveTo>
                  <a:cubicBezTo>
                    <a:pt x="1100" y="1229"/>
                    <a:pt x="1100" y="1229"/>
                    <a:pt x="1099" y="1229"/>
                  </a:cubicBezTo>
                  <a:cubicBezTo>
                    <a:pt x="1100" y="1229"/>
                    <a:pt x="1100" y="1229"/>
                    <a:pt x="1100" y="1229"/>
                  </a:cubicBezTo>
                  <a:moveTo>
                    <a:pt x="1100" y="1229"/>
                  </a:moveTo>
                  <a:cubicBezTo>
                    <a:pt x="1100" y="1229"/>
                    <a:pt x="1100" y="1229"/>
                    <a:pt x="1100" y="1229"/>
                  </a:cubicBezTo>
                  <a:cubicBezTo>
                    <a:pt x="1100" y="1229"/>
                    <a:pt x="1100" y="1229"/>
                    <a:pt x="1100" y="1229"/>
                  </a:cubicBezTo>
                  <a:moveTo>
                    <a:pt x="1100" y="1228"/>
                  </a:moveTo>
                  <a:cubicBezTo>
                    <a:pt x="1100" y="1228"/>
                    <a:pt x="1100" y="1228"/>
                    <a:pt x="1100" y="1229"/>
                  </a:cubicBezTo>
                  <a:cubicBezTo>
                    <a:pt x="1100" y="1228"/>
                    <a:pt x="1100" y="1228"/>
                    <a:pt x="1100" y="1228"/>
                  </a:cubicBezTo>
                  <a:moveTo>
                    <a:pt x="1100" y="1228"/>
                  </a:moveTo>
                  <a:cubicBezTo>
                    <a:pt x="1100" y="1228"/>
                    <a:pt x="1100" y="1228"/>
                    <a:pt x="1100" y="1228"/>
                  </a:cubicBezTo>
                  <a:cubicBezTo>
                    <a:pt x="1100" y="1228"/>
                    <a:pt x="1100" y="1228"/>
                    <a:pt x="1100" y="1228"/>
                  </a:cubicBezTo>
                  <a:moveTo>
                    <a:pt x="1100" y="1228"/>
                  </a:moveTo>
                  <a:cubicBezTo>
                    <a:pt x="1100" y="1228"/>
                    <a:pt x="1100" y="1228"/>
                    <a:pt x="1100" y="1228"/>
                  </a:cubicBezTo>
                  <a:cubicBezTo>
                    <a:pt x="1100" y="1228"/>
                    <a:pt x="1100" y="1228"/>
                    <a:pt x="1100" y="1228"/>
                  </a:cubicBezTo>
                  <a:moveTo>
                    <a:pt x="1100" y="1228"/>
                  </a:moveTo>
                  <a:cubicBezTo>
                    <a:pt x="1100" y="1228"/>
                    <a:pt x="1100" y="1228"/>
                    <a:pt x="1100" y="1228"/>
                  </a:cubicBezTo>
                  <a:cubicBezTo>
                    <a:pt x="1100" y="1228"/>
                    <a:pt x="1100" y="1228"/>
                    <a:pt x="1100" y="1228"/>
                  </a:cubicBezTo>
                  <a:moveTo>
                    <a:pt x="1100" y="1228"/>
                  </a:moveTo>
                  <a:cubicBezTo>
                    <a:pt x="1100" y="1228"/>
                    <a:pt x="1100" y="1228"/>
                    <a:pt x="1100" y="1228"/>
                  </a:cubicBezTo>
                  <a:cubicBezTo>
                    <a:pt x="1100" y="1228"/>
                    <a:pt x="1100" y="1228"/>
                    <a:pt x="1100" y="1228"/>
                  </a:cubicBezTo>
                  <a:moveTo>
                    <a:pt x="1100" y="1227"/>
                  </a:moveTo>
                  <a:cubicBezTo>
                    <a:pt x="1100" y="1228"/>
                    <a:pt x="1100" y="1228"/>
                    <a:pt x="1100" y="1228"/>
                  </a:cubicBezTo>
                  <a:cubicBezTo>
                    <a:pt x="1100" y="1227"/>
                    <a:pt x="1100" y="1227"/>
                    <a:pt x="1100" y="1227"/>
                  </a:cubicBezTo>
                  <a:moveTo>
                    <a:pt x="1101" y="1227"/>
                  </a:moveTo>
                  <a:cubicBezTo>
                    <a:pt x="1101" y="1227"/>
                    <a:pt x="1101" y="1227"/>
                    <a:pt x="1100" y="1227"/>
                  </a:cubicBezTo>
                  <a:cubicBezTo>
                    <a:pt x="1101" y="1227"/>
                    <a:pt x="1101" y="1227"/>
                    <a:pt x="1101" y="1227"/>
                  </a:cubicBezTo>
                  <a:moveTo>
                    <a:pt x="1101" y="1226"/>
                  </a:moveTo>
                  <a:cubicBezTo>
                    <a:pt x="1101" y="1227"/>
                    <a:pt x="1101" y="1227"/>
                    <a:pt x="1101" y="1227"/>
                  </a:cubicBezTo>
                  <a:cubicBezTo>
                    <a:pt x="1101" y="1226"/>
                    <a:pt x="1101" y="1226"/>
                    <a:pt x="1101" y="1226"/>
                  </a:cubicBezTo>
                  <a:moveTo>
                    <a:pt x="1101" y="1226"/>
                  </a:moveTo>
                  <a:cubicBezTo>
                    <a:pt x="1101" y="1226"/>
                    <a:pt x="1101" y="1226"/>
                    <a:pt x="1101" y="1226"/>
                  </a:cubicBezTo>
                  <a:cubicBezTo>
                    <a:pt x="1101" y="1226"/>
                    <a:pt x="1101" y="1226"/>
                    <a:pt x="1101" y="1226"/>
                  </a:cubicBezTo>
                  <a:moveTo>
                    <a:pt x="1101" y="1226"/>
                  </a:moveTo>
                  <a:cubicBezTo>
                    <a:pt x="1101" y="1226"/>
                    <a:pt x="1101" y="1226"/>
                    <a:pt x="1101" y="1226"/>
                  </a:cubicBezTo>
                  <a:cubicBezTo>
                    <a:pt x="1101" y="1226"/>
                    <a:pt x="1101" y="1226"/>
                    <a:pt x="1101" y="1226"/>
                  </a:cubicBezTo>
                  <a:moveTo>
                    <a:pt x="1144" y="1268"/>
                  </a:moveTo>
                  <a:cubicBezTo>
                    <a:pt x="1149" y="1249"/>
                    <a:pt x="1155" y="1223"/>
                    <a:pt x="1159" y="1203"/>
                  </a:cubicBezTo>
                  <a:cubicBezTo>
                    <a:pt x="1156" y="1189"/>
                    <a:pt x="1156" y="1189"/>
                    <a:pt x="1156" y="1189"/>
                  </a:cubicBezTo>
                  <a:cubicBezTo>
                    <a:pt x="1121" y="1193"/>
                    <a:pt x="1086" y="1197"/>
                    <a:pt x="1050" y="1200"/>
                  </a:cubicBezTo>
                  <a:cubicBezTo>
                    <a:pt x="987" y="1205"/>
                    <a:pt x="923" y="1208"/>
                    <a:pt x="859" y="1209"/>
                  </a:cubicBezTo>
                  <a:cubicBezTo>
                    <a:pt x="859" y="1214"/>
                    <a:pt x="859" y="1218"/>
                    <a:pt x="859" y="1224"/>
                  </a:cubicBezTo>
                  <a:cubicBezTo>
                    <a:pt x="859" y="1229"/>
                    <a:pt x="859" y="1234"/>
                    <a:pt x="859" y="1239"/>
                  </a:cubicBezTo>
                  <a:cubicBezTo>
                    <a:pt x="858" y="1252"/>
                    <a:pt x="845" y="1261"/>
                    <a:pt x="844" y="1275"/>
                  </a:cubicBezTo>
                  <a:cubicBezTo>
                    <a:pt x="843" y="1282"/>
                    <a:pt x="843" y="1289"/>
                    <a:pt x="843" y="1296"/>
                  </a:cubicBezTo>
                  <a:cubicBezTo>
                    <a:pt x="844" y="1313"/>
                    <a:pt x="846" y="1322"/>
                    <a:pt x="865" y="1347"/>
                  </a:cubicBezTo>
                  <a:cubicBezTo>
                    <a:pt x="875" y="1361"/>
                    <a:pt x="873" y="1379"/>
                    <a:pt x="878" y="1394"/>
                  </a:cubicBezTo>
                  <a:cubicBezTo>
                    <a:pt x="882" y="1405"/>
                    <a:pt x="884" y="1409"/>
                    <a:pt x="887" y="1416"/>
                  </a:cubicBezTo>
                  <a:cubicBezTo>
                    <a:pt x="898" y="1440"/>
                    <a:pt x="906" y="1442"/>
                    <a:pt x="909" y="1442"/>
                  </a:cubicBezTo>
                  <a:cubicBezTo>
                    <a:pt x="921" y="1442"/>
                    <a:pt x="933" y="1442"/>
                    <a:pt x="945" y="1441"/>
                  </a:cubicBezTo>
                  <a:cubicBezTo>
                    <a:pt x="977" y="1437"/>
                    <a:pt x="1008" y="1413"/>
                    <a:pt x="1023" y="1398"/>
                  </a:cubicBezTo>
                  <a:cubicBezTo>
                    <a:pt x="1033" y="1390"/>
                    <a:pt x="1036" y="1376"/>
                    <a:pt x="1045" y="1367"/>
                  </a:cubicBezTo>
                  <a:cubicBezTo>
                    <a:pt x="1054" y="1359"/>
                    <a:pt x="1068" y="1360"/>
                    <a:pt x="1075" y="1350"/>
                  </a:cubicBezTo>
                  <a:cubicBezTo>
                    <a:pt x="1079" y="1343"/>
                    <a:pt x="1079" y="1343"/>
                    <a:pt x="1079" y="1316"/>
                  </a:cubicBezTo>
                  <a:cubicBezTo>
                    <a:pt x="1099" y="1302"/>
                    <a:pt x="1131" y="1288"/>
                    <a:pt x="1144" y="1268"/>
                  </a:cubicBezTo>
                  <a:moveTo>
                    <a:pt x="1607" y="1008"/>
                  </a:moveTo>
                  <a:cubicBezTo>
                    <a:pt x="1610" y="1001"/>
                    <a:pt x="1610" y="1001"/>
                    <a:pt x="1610" y="1001"/>
                  </a:cubicBezTo>
                  <a:cubicBezTo>
                    <a:pt x="1605" y="1010"/>
                    <a:pt x="1605" y="1010"/>
                    <a:pt x="1605" y="1010"/>
                  </a:cubicBezTo>
                  <a:cubicBezTo>
                    <a:pt x="1607" y="1008"/>
                    <a:pt x="1607" y="1008"/>
                    <a:pt x="1607" y="1008"/>
                  </a:cubicBezTo>
                  <a:moveTo>
                    <a:pt x="1610" y="1001"/>
                  </a:moveTo>
                  <a:cubicBezTo>
                    <a:pt x="1615" y="985"/>
                    <a:pt x="1615" y="985"/>
                    <a:pt x="1615" y="985"/>
                  </a:cubicBezTo>
                  <a:cubicBezTo>
                    <a:pt x="1613" y="988"/>
                    <a:pt x="1612" y="992"/>
                    <a:pt x="1610" y="994"/>
                  </a:cubicBezTo>
                  <a:cubicBezTo>
                    <a:pt x="1614" y="978"/>
                    <a:pt x="1619" y="960"/>
                    <a:pt x="1623" y="942"/>
                  </a:cubicBezTo>
                  <a:cubicBezTo>
                    <a:pt x="1621" y="933"/>
                    <a:pt x="1621" y="933"/>
                    <a:pt x="1621" y="933"/>
                  </a:cubicBezTo>
                  <a:cubicBezTo>
                    <a:pt x="1621" y="930"/>
                    <a:pt x="1622" y="927"/>
                    <a:pt x="1622" y="924"/>
                  </a:cubicBezTo>
                  <a:cubicBezTo>
                    <a:pt x="1622" y="917"/>
                    <a:pt x="1622" y="917"/>
                    <a:pt x="1622" y="917"/>
                  </a:cubicBezTo>
                  <a:cubicBezTo>
                    <a:pt x="1621" y="912"/>
                    <a:pt x="1621" y="912"/>
                    <a:pt x="1621" y="912"/>
                  </a:cubicBezTo>
                  <a:cubicBezTo>
                    <a:pt x="1622" y="904"/>
                    <a:pt x="1622" y="904"/>
                    <a:pt x="1622" y="904"/>
                  </a:cubicBezTo>
                  <a:cubicBezTo>
                    <a:pt x="1618" y="893"/>
                    <a:pt x="1614" y="879"/>
                    <a:pt x="1610" y="869"/>
                  </a:cubicBezTo>
                  <a:cubicBezTo>
                    <a:pt x="1611" y="896"/>
                    <a:pt x="1612" y="932"/>
                    <a:pt x="1610" y="959"/>
                  </a:cubicBezTo>
                  <a:cubicBezTo>
                    <a:pt x="1610" y="968"/>
                    <a:pt x="1611" y="980"/>
                    <a:pt x="1610" y="988"/>
                  </a:cubicBezTo>
                  <a:cubicBezTo>
                    <a:pt x="1610" y="980"/>
                    <a:pt x="1611" y="968"/>
                    <a:pt x="1610" y="959"/>
                  </a:cubicBezTo>
                  <a:cubicBezTo>
                    <a:pt x="1610" y="972"/>
                    <a:pt x="1609" y="990"/>
                    <a:pt x="1607" y="1003"/>
                  </a:cubicBezTo>
                  <a:cubicBezTo>
                    <a:pt x="1605" y="1010"/>
                    <a:pt x="1605" y="1010"/>
                    <a:pt x="1605" y="1010"/>
                  </a:cubicBezTo>
                  <a:cubicBezTo>
                    <a:pt x="1610" y="1001"/>
                    <a:pt x="1610" y="1001"/>
                    <a:pt x="1610" y="1001"/>
                  </a:cubicBezTo>
                  <a:moveTo>
                    <a:pt x="1640" y="885"/>
                  </a:moveTo>
                  <a:cubicBezTo>
                    <a:pt x="1643" y="859"/>
                    <a:pt x="1648" y="826"/>
                    <a:pt x="1650" y="800"/>
                  </a:cubicBezTo>
                  <a:cubicBezTo>
                    <a:pt x="1650" y="800"/>
                    <a:pt x="1650" y="801"/>
                    <a:pt x="1650" y="801"/>
                  </a:cubicBezTo>
                  <a:cubicBezTo>
                    <a:pt x="1648" y="826"/>
                    <a:pt x="1643" y="860"/>
                    <a:pt x="1638" y="885"/>
                  </a:cubicBezTo>
                  <a:cubicBezTo>
                    <a:pt x="1638" y="879"/>
                    <a:pt x="1638" y="879"/>
                    <a:pt x="1638" y="879"/>
                  </a:cubicBezTo>
                  <a:cubicBezTo>
                    <a:pt x="1631" y="916"/>
                    <a:pt x="1631" y="916"/>
                    <a:pt x="1631" y="916"/>
                  </a:cubicBezTo>
                  <a:cubicBezTo>
                    <a:pt x="1631" y="920"/>
                    <a:pt x="1631" y="920"/>
                    <a:pt x="1631" y="920"/>
                  </a:cubicBezTo>
                  <a:cubicBezTo>
                    <a:pt x="1633" y="912"/>
                    <a:pt x="1634" y="904"/>
                    <a:pt x="1636" y="897"/>
                  </a:cubicBezTo>
                  <a:cubicBezTo>
                    <a:pt x="1635" y="898"/>
                    <a:pt x="1635" y="899"/>
                    <a:pt x="1635" y="900"/>
                  </a:cubicBezTo>
                  <a:cubicBezTo>
                    <a:pt x="1631" y="924"/>
                    <a:pt x="1631" y="924"/>
                    <a:pt x="1630" y="931"/>
                  </a:cubicBezTo>
                  <a:cubicBezTo>
                    <a:pt x="1640" y="885"/>
                    <a:pt x="1640" y="885"/>
                    <a:pt x="1640" y="885"/>
                  </a:cubicBezTo>
                  <a:moveTo>
                    <a:pt x="1622" y="917"/>
                  </a:moveTo>
                  <a:cubicBezTo>
                    <a:pt x="1622" y="924"/>
                    <a:pt x="1622" y="924"/>
                    <a:pt x="1622" y="924"/>
                  </a:cubicBezTo>
                  <a:cubicBezTo>
                    <a:pt x="1622" y="917"/>
                    <a:pt x="1622" y="917"/>
                    <a:pt x="1622" y="917"/>
                  </a:cubicBezTo>
                  <a:moveTo>
                    <a:pt x="1624" y="904"/>
                  </a:moveTo>
                  <a:cubicBezTo>
                    <a:pt x="1627" y="904"/>
                    <a:pt x="1627" y="904"/>
                    <a:pt x="1627" y="904"/>
                  </a:cubicBezTo>
                  <a:cubicBezTo>
                    <a:pt x="1632" y="853"/>
                    <a:pt x="1632" y="853"/>
                    <a:pt x="1632" y="853"/>
                  </a:cubicBezTo>
                  <a:cubicBezTo>
                    <a:pt x="1628" y="839"/>
                    <a:pt x="1628" y="839"/>
                    <a:pt x="1628" y="839"/>
                  </a:cubicBezTo>
                  <a:cubicBezTo>
                    <a:pt x="1628" y="840"/>
                    <a:pt x="1627" y="841"/>
                    <a:pt x="1627" y="842"/>
                  </a:cubicBezTo>
                  <a:cubicBezTo>
                    <a:pt x="1625" y="835"/>
                    <a:pt x="1625" y="835"/>
                    <a:pt x="1625" y="835"/>
                  </a:cubicBezTo>
                  <a:cubicBezTo>
                    <a:pt x="1624" y="835"/>
                    <a:pt x="1624" y="836"/>
                    <a:pt x="1623" y="837"/>
                  </a:cubicBezTo>
                  <a:cubicBezTo>
                    <a:pt x="1624" y="869"/>
                    <a:pt x="1624" y="869"/>
                    <a:pt x="1624" y="869"/>
                  </a:cubicBezTo>
                  <a:cubicBezTo>
                    <a:pt x="1624" y="873"/>
                    <a:pt x="1624" y="876"/>
                    <a:pt x="1623" y="879"/>
                  </a:cubicBezTo>
                  <a:cubicBezTo>
                    <a:pt x="1625" y="900"/>
                    <a:pt x="1625" y="900"/>
                    <a:pt x="1625" y="900"/>
                  </a:cubicBezTo>
                  <a:cubicBezTo>
                    <a:pt x="1627" y="890"/>
                    <a:pt x="1627" y="890"/>
                    <a:pt x="1627" y="890"/>
                  </a:cubicBezTo>
                  <a:cubicBezTo>
                    <a:pt x="1625" y="900"/>
                    <a:pt x="1625" y="900"/>
                    <a:pt x="1625" y="900"/>
                  </a:cubicBezTo>
                  <a:cubicBezTo>
                    <a:pt x="1623" y="879"/>
                    <a:pt x="1623" y="879"/>
                    <a:pt x="1623" y="879"/>
                  </a:cubicBezTo>
                  <a:cubicBezTo>
                    <a:pt x="1622" y="904"/>
                    <a:pt x="1622" y="904"/>
                    <a:pt x="1622" y="904"/>
                  </a:cubicBezTo>
                  <a:cubicBezTo>
                    <a:pt x="1621" y="912"/>
                    <a:pt x="1621" y="912"/>
                    <a:pt x="1621" y="912"/>
                  </a:cubicBezTo>
                  <a:cubicBezTo>
                    <a:pt x="1622" y="917"/>
                    <a:pt x="1622" y="917"/>
                    <a:pt x="1622" y="917"/>
                  </a:cubicBezTo>
                  <a:cubicBezTo>
                    <a:pt x="1622" y="909"/>
                    <a:pt x="1622" y="909"/>
                    <a:pt x="1622" y="909"/>
                  </a:cubicBezTo>
                  <a:cubicBezTo>
                    <a:pt x="1624" y="904"/>
                    <a:pt x="1624" y="904"/>
                    <a:pt x="1624" y="904"/>
                  </a:cubicBezTo>
                  <a:moveTo>
                    <a:pt x="1532" y="904"/>
                  </a:moveTo>
                  <a:cubicBezTo>
                    <a:pt x="1545" y="907"/>
                    <a:pt x="1545" y="907"/>
                    <a:pt x="1545" y="907"/>
                  </a:cubicBezTo>
                  <a:cubicBezTo>
                    <a:pt x="1541" y="882"/>
                    <a:pt x="1541" y="882"/>
                    <a:pt x="1541" y="882"/>
                  </a:cubicBezTo>
                  <a:cubicBezTo>
                    <a:pt x="1541" y="876"/>
                    <a:pt x="1542" y="870"/>
                    <a:pt x="1542" y="863"/>
                  </a:cubicBezTo>
                  <a:cubicBezTo>
                    <a:pt x="1539" y="865"/>
                    <a:pt x="1536" y="866"/>
                    <a:pt x="1533" y="867"/>
                  </a:cubicBezTo>
                  <a:cubicBezTo>
                    <a:pt x="1533" y="880"/>
                    <a:pt x="1533" y="892"/>
                    <a:pt x="1532" y="904"/>
                  </a:cubicBezTo>
                  <a:cubicBezTo>
                    <a:pt x="1535" y="903"/>
                    <a:pt x="1538" y="902"/>
                    <a:pt x="1540" y="901"/>
                  </a:cubicBezTo>
                  <a:cubicBezTo>
                    <a:pt x="1538" y="902"/>
                    <a:pt x="1535" y="903"/>
                    <a:pt x="1532" y="904"/>
                  </a:cubicBezTo>
                  <a:moveTo>
                    <a:pt x="1625" y="835"/>
                  </a:moveTo>
                  <a:cubicBezTo>
                    <a:pt x="1625" y="828"/>
                    <a:pt x="1625" y="822"/>
                    <a:pt x="1625" y="816"/>
                  </a:cubicBezTo>
                  <a:cubicBezTo>
                    <a:pt x="1624" y="808"/>
                    <a:pt x="1624" y="808"/>
                    <a:pt x="1624" y="808"/>
                  </a:cubicBezTo>
                  <a:cubicBezTo>
                    <a:pt x="1621" y="829"/>
                    <a:pt x="1621" y="829"/>
                    <a:pt x="1621" y="829"/>
                  </a:cubicBezTo>
                  <a:cubicBezTo>
                    <a:pt x="1623" y="837"/>
                    <a:pt x="1623" y="837"/>
                    <a:pt x="1623" y="837"/>
                  </a:cubicBezTo>
                  <a:cubicBezTo>
                    <a:pt x="1624" y="836"/>
                    <a:pt x="1624" y="835"/>
                    <a:pt x="1625" y="835"/>
                  </a:cubicBezTo>
                  <a:moveTo>
                    <a:pt x="56" y="823"/>
                  </a:moveTo>
                  <a:cubicBezTo>
                    <a:pt x="60" y="806"/>
                    <a:pt x="60" y="806"/>
                    <a:pt x="60" y="806"/>
                  </a:cubicBezTo>
                  <a:cubicBezTo>
                    <a:pt x="57" y="783"/>
                    <a:pt x="57" y="783"/>
                    <a:pt x="57" y="783"/>
                  </a:cubicBezTo>
                  <a:cubicBezTo>
                    <a:pt x="50" y="800"/>
                    <a:pt x="50" y="800"/>
                    <a:pt x="50" y="800"/>
                  </a:cubicBezTo>
                  <a:cubicBezTo>
                    <a:pt x="53" y="830"/>
                    <a:pt x="53" y="830"/>
                    <a:pt x="53" y="830"/>
                  </a:cubicBezTo>
                  <a:cubicBezTo>
                    <a:pt x="56" y="823"/>
                    <a:pt x="56" y="823"/>
                    <a:pt x="56" y="823"/>
                  </a:cubicBezTo>
                  <a:moveTo>
                    <a:pt x="1499" y="843"/>
                  </a:moveTo>
                  <a:cubicBezTo>
                    <a:pt x="1507" y="850"/>
                    <a:pt x="1507" y="850"/>
                    <a:pt x="1507" y="850"/>
                  </a:cubicBezTo>
                  <a:cubicBezTo>
                    <a:pt x="1497" y="826"/>
                    <a:pt x="1497" y="826"/>
                    <a:pt x="1497" y="826"/>
                  </a:cubicBezTo>
                  <a:cubicBezTo>
                    <a:pt x="1499" y="843"/>
                    <a:pt x="1499" y="843"/>
                    <a:pt x="1499" y="843"/>
                  </a:cubicBezTo>
                  <a:moveTo>
                    <a:pt x="1624" y="748"/>
                  </a:moveTo>
                  <a:cubicBezTo>
                    <a:pt x="1628" y="758"/>
                    <a:pt x="1634" y="772"/>
                    <a:pt x="1638" y="782"/>
                  </a:cubicBezTo>
                  <a:cubicBezTo>
                    <a:pt x="1634" y="769"/>
                    <a:pt x="1629" y="751"/>
                    <a:pt x="1623" y="738"/>
                  </a:cubicBezTo>
                  <a:cubicBezTo>
                    <a:pt x="1621" y="773"/>
                    <a:pt x="1621" y="773"/>
                    <a:pt x="1621" y="773"/>
                  </a:cubicBezTo>
                  <a:cubicBezTo>
                    <a:pt x="1621" y="784"/>
                    <a:pt x="1621" y="790"/>
                    <a:pt x="1620" y="808"/>
                  </a:cubicBezTo>
                  <a:cubicBezTo>
                    <a:pt x="1619" y="820"/>
                    <a:pt x="1619" y="823"/>
                    <a:pt x="1621" y="829"/>
                  </a:cubicBezTo>
                  <a:cubicBezTo>
                    <a:pt x="1621" y="823"/>
                    <a:pt x="1623" y="815"/>
                    <a:pt x="1624" y="808"/>
                  </a:cubicBezTo>
                  <a:cubicBezTo>
                    <a:pt x="1624" y="748"/>
                    <a:pt x="1624" y="748"/>
                    <a:pt x="1624" y="748"/>
                  </a:cubicBezTo>
                  <a:moveTo>
                    <a:pt x="1612" y="722"/>
                  </a:moveTo>
                  <a:cubicBezTo>
                    <a:pt x="1616" y="738"/>
                    <a:pt x="1616" y="738"/>
                    <a:pt x="1616" y="738"/>
                  </a:cubicBezTo>
                  <a:cubicBezTo>
                    <a:pt x="1609" y="711"/>
                    <a:pt x="1609" y="711"/>
                    <a:pt x="1609" y="711"/>
                  </a:cubicBezTo>
                  <a:cubicBezTo>
                    <a:pt x="1607" y="725"/>
                    <a:pt x="1607" y="725"/>
                    <a:pt x="1607" y="725"/>
                  </a:cubicBezTo>
                  <a:cubicBezTo>
                    <a:pt x="1612" y="722"/>
                    <a:pt x="1612" y="722"/>
                    <a:pt x="1612" y="722"/>
                  </a:cubicBezTo>
                  <a:moveTo>
                    <a:pt x="41" y="702"/>
                  </a:moveTo>
                  <a:cubicBezTo>
                    <a:pt x="42" y="696"/>
                    <a:pt x="43" y="691"/>
                    <a:pt x="44" y="684"/>
                  </a:cubicBezTo>
                  <a:cubicBezTo>
                    <a:pt x="42" y="683"/>
                    <a:pt x="41" y="681"/>
                    <a:pt x="39" y="680"/>
                  </a:cubicBezTo>
                  <a:cubicBezTo>
                    <a:pt x="38" y="686"/>
                    <a:pt x="38" y="692"/>
                    <a:pt x="36" y="698"/>
                  </a:cubicBezTo>
                  <a:cubicBezTo>
                    <a:pt x="38" y="700"/>
                    <a:pt x="40" y="701"/>
                    <a:pt x="41" y="702"/>
                  </a:cubicBezTo>
                  <a:moveTo>
                    <a:pt x="92" y="737"/>
                  </a:moveTo>
                  <a:cubicBezTo>
                    <a:pt x="92" y="731"/>
                    <a:pt x="93" y="724"/>
                    <a:pt x="94" y="719"/>
                  </a:cubicBezTo>
                  <a:cubicBezTo>
                    <a:pt x="93" y="718"/>
                    <a:pt x="92" y="717"/>
                    <a:pt x="90" y="716"/>
                  </a:cubicBezTo>
                  <a:cubicBezTo>
                    <a:pt x="89" y="715"/>
                    <a:pt x="88" y="715"/>
                    <a:pt x="87" y="714"/>
                  </a:cubicBezTo>
                  <a:cubicBezTo>
                    <a:pt x="86" y="720"/>
                    <a:pt x="85" y="727"/>
                    <a:pt x="84" y="732"/>
                  </a:cubicBezTo>
                  <a:cubicBezTo>
                    <a:pt x="85" y="734"/>
                    <a:pt x="87" y="734"/>
                    <a:pt x="88" y="735"/>
                  </a:cubicBezTo>
                  <a:cubicBezTo>
                    <a:pt x="89" y="735"/>
                    <a:pt x="90" y="736"/>
                    <a:pt x="92" y="737"/>
                  </a:cubicBezTo>
                  <a:moveTo>
                    <a:pt x="78" y="719"/>
                  </a:moveTo>
                  <a:cubicBezTo>
                    <a:pt x="79" y="713"/>
                    <a:pt x="80" y="707"/>
                    <a:pt x="81" y="701"/>
                  </a:cubicBezTo>
                  <a:cubicBezTo>
                    <a:pt x="79" y="699"/>
                    <a:pt x="77" y="698"/>
                    <a:pt x="75" y="697"/>
                  </a:cubicBezTo>
                  <a:cubicBezTo>
                    <a:pt x="73" y="702"/>
                    <a:pt x="73" y="709"/>
                    <a:pt x="72" y="715"/>
                  </a:cubicBezTo>
                  <a:cubicBezTo>
                    <a:pt x="74" y="716"/>
                    <a:pt x="76" y="718"/>
                    <a:pt x="78" y="719"/>
                  </a:cubicBezTo>
                  <a:moveTo>
                    <a:pt x="1635" y="654"/>
                  </a:moveTo>
                  <a:cubicBezTo>
                    <a:pt x="1635" y="627"/>
                    <a:pt x="1635" y="627"/>
                    <a:pt x="1635" y="627"/>
                  </a:cubicBezTo>
                  <a:cubicBezTo>
                    <a:pt x="1633" y="620"/>
                    <a:pt x="1633" y="620"/>
                    <a:pt x="1633" y="620"/>
                  </a:cubicBezTo>
                  <a:cubicBezTo>
                    <a:pt x="1635" y="654"/>
                    <a:pt x="1635" y="654"/>
                    <a:pt x="1635" y="654"/>
                  </a:cubicBezTo>
                  <a:moveTo>
                    <a:pt x="72" y="715"/>
                  </a:moveTo>
                  <a:cubicBezTo>
                    <a:pt x="73" y="709"/>
                    <a:pt x="73" y="702"/>
                    <a:pt x="75" y="697"/>
                  </a:cubicBezTo>
                  <a:cubicBezTo>
                    <a:pt x="70" y="694"/>
                    <a:pt x="66" y="691"/>
                    <a:pt x="62" y="688"/>
                  </a:cubicBezTo>
                  <a:cubicBezTo>
                    <a:pt x="66" y="691"/>
                    <a:pt x="70" y="694"/>
                    <a:pt x="75" y="697"/>
                  </a:cubicBezTo>
                  <a:cubicBezTo>
                    <a:pt x="76" y="685"/>
                    <a:pt x="76" y="685"/>
                    <a:pt x="71" y="683"/>
                  </a:cubicBezTo>
                  <a:cubicBezTo>
                    <a:pt x="64" y="681"/>
                    <a:pt x="64" y="681"/>
                    <a:pt x="54" y="661"/>
                  </a:cubicBezTo>
                  <a:cubicBezTo>
                    <a:pt x="54" y="661"/>
                    <a:pt x="54" y="661"/>
                    <a:pt x="54" y="661"/>
                  </a:cubicBezTo>
                  <a:cubicBezTo>
                    <a:pt x="50" y="669"/>
                    <a:pt x="48" y="671"/>
                    <a:pt x="47" y="665"/>
                  </a:cubicBezTo>
                  <a:cubicBezTo>
                    <a:pt x="46" y="661"/>
                    <a:pt x="45" y="657"/>
                    <a:pt x="44" y="653"/>
                  </a:cubicBezTo>
                  <a:cubicBezTo>
                    <a:pt x="44" y="659"/>
                    <a:pt x="44" y="667"/>
                    <a:pt x="43" y="673"/>
                  </a:cubicBezTo>
                  <a:cubicBezTo>
                    <a:pt x="45" y="674"/>
                    <a:pt x="47" y="676"/>
                    <a:pt x="48" y="677"/>
                  </a:cubicBezTo>
                  <a:cubicBezTo>
                    <a:pt x="59" y="689"/>
                    <a:pt x="59" y="689"/>
                    <a:pt x="59" y="689"/>
                  </a:cubicBezTo>
                  <a:cubicBezTo>
                    <a:pt x="50" y="700"/>
                    <a:pt x="50" y="700"/>
                    <a:pt x="50" y="700"/>
                  </a:cubicBezTo>
                  <a:cubicBezTo>
                    <a:pt x="53" y="702"/>
                    <a:pt x="56" y="704"/>
                    <a:pt x="59" y="706"/>
                  </a:cubicBezTo>
                  <a:cubicBezTo>
                    <a:pt x="63" y="709"/>
                    <a:pt x="67" y="712"/>
                    <a:pt x="72" y="715"/>
                  </a:cubicBezTo>
                  <a:moveTo>
                    <a:pt x="1483" y="773"/>
                  </a:moveTo>
                  <a:cubicBezTo>
                    <a:pt x="1480" y="751"/>
                    <a:pt x="1478" y="729"/>
                    <a:pt x="1473" y="708"/>
                  </a:cubicBezTo>
                  <a:cubicBezTo>
                    <a:pt x="1466" y="720"/>
                    <a:pt x="1466" y="720"/>
                    <a:pt x="1466" y="720"/>
                  </a:cubicBezTo>
                  <a:cubicBezTo>
                    <a:pt x="1483" y="773"/>
                    <a:pt x="1483" y="773"/>
                    <a:pt x="1483" y="773"/>
                  </a:cubicBezTo>
                  <a:moveTo>
                    <a:pt x="1560" y="671"/>
                  </a:moveTo>
                  <a:cubicBezTo>
                    <a:pt x="1560" y="670"/>
                    <a:pt x="1560" y="668"/>
                    <a:pt x="1560" y="667"/>
                  </a:cubicBezTo>
                  <a:cubicBezTo>
                    <a:pt x="1560" y="667"/>
                    <a:pt x="1560" y="668"/>
                    <a:pt x="1560" y="668"/>
                  </a:cubicBezTo>
                  <a:cubicBezTo>
                    <a:pt x="1559" y="673"/>
                    <a:pt x="1550" y="722"/>
                    <a:pt x="1549" y="734"/>
                  </a:cubicBezTo>
                  <a:cubicBezTo>
                    <a:pt x="1560" y="700"/>
                    <a:pt x="1560" y="700"/>
                    <a:pt x="1560" y="671"/>
                  </a:cubicBezTo>
                  <a:moveTo>
                    <a:pt x="1632" y="599"/>
                  </a:moveTo>
                  <a:cubicBezTo>
                    <a:pt x="1629" y="579"/>
                    <a:pt x="1629" y="579"/>
                    <a:pt x="1629" y="579"/>
                  </a:cubicBezTo>
                  <a:cubicBezTo>
                    <a:pt x="1631" y="603"/>
                    <a:pt x="1631" y="603"/>
                    <a:pt x="1631" y="603"/>
                  </a:cubicBezTo>
                  <a:cubicBezTo>
                    <a:pt x="1632" y="599"/>
                    <a:pt x="1632" y="599"/>
                    <a:pt x="1632" y="599"/>
                  </a:cubicBezTo>
                  <a:moveTo>
                    <a:pt x="54" y="661"/>
                  </a:moveTo>
                  <a:cubicBezTo>
                    <a:pt x="46" y="632"/>
                    <a:pt x="46" y="632"/>
                    <a:pt x="46" y="632"/>
                  </a:cubicBezTo>
                  <a:cubicBezTo>
                    <a:pt x="45" y="631"/>
                    <a:pt x="43" y="629"/>
                    <a:pt x="42" y="628"/>
                  </a:cubicBezTo>
                  <a:cubicBezTo>
                    <a:pt x="41" y="603"/>
                    <a:pt x="41" y="603"/>
                    <a:pt x="41" y="603"/>
                  </a:cubicBezTo>
                  <a:cubicBezTo>
                    <a:pt x="39" y="602"/>
                    <a:pt x="38" y="601"/>
                    <a:pt x="37" y="599"/>
                  </a:cubicBezTo>
                  <a:cubicBezTo>
                    <a:pt x="36" y="598"/>
                    <a:pt x="35" y="597"/>
                    <a:pt x="35" y="597"/>
                  </a:cubicBezTo>
                  <a:cubicBezTo>
                    <a:pt x="34" y="597"/>
                    <a:pt x="34" y="597"/>
                    <a:pt x="28" y="611"/>
                  </a:cubicBezTo>
                  <a:cubicBezTo>
                    <a:pt x="30" y="613"/>
                    <a:pt x="31" y="615"/>
                    <a:pt x="33" y="617"/>
                  </a:cubicBezTo>
                  <a:cubicBezTo>
                    <a:pt x="35" y="620"/>
                    <a:pt x="35" y="620"/>
                    <a:pt x="44" y="653"/>
                  </a:cubicBezTo>
                  <a:cubicBezTo>
                    <a:pt x="47" y="667"/>
                    <a:pt x="47" y="667"/>
                    <a:pt x="47" y="668"/>
                  </a:cubicBezTo>
                  <a:cubicBezTo>
                    <a:pt x="49" y="670"/>
                    <a:pt x="50" y="667"/>
                    <a:pt x="51" y="666"/>
                  </a:cubicBezTo>
                  <a:cubicBezTo>
                    <a:pt x="52" y="665"/>
                    <a:pt x="52" y="665"/>
                    <a:pt x="54" y="661"/>
                  </a:cubicBezTo>
                  <a:moveTo>
                    <a:pt x="1631" y="562"/>
                  </a:moveTo>
                  <a:cubicBezTo>
                    <a:pt x="1630" y="556"/>
                    <a:pt x="1629" y="550"/>
                    <a:pt x="1627" y="544"/>
                  </a:cubicBezTo>
                  <a:cubicBezTo>
                    <a:pt x="1630" y="558"/>
                    <a:pt x="1630" y="558"/>
                    <a:pt x="1630" y="558"/>
                  </a:cubicBezTo>
                  <a:cubicBezTo>
                    <a:pt x="1631" y="562"/>
                    <a:pt x="1631" y="562"/>
                    <a:pt x="1631" y="562"/>
                  </a:cubicBezTo>
                  <a:moveTo>
                    <a:pt x="1460" y="743"/>
                  </a:moveTo>
                  <a:cubicBezTo>
                    <a:pt x="1462" y="732"/>
                    <a:pt x="1462" y="732"/>
                    <a:pt x="1462" y="732"/>
                  </a:cubicBezTo>
                  <a:cubicBezTo>
                    <a:pt x="1433" y="693"/>
                    <a:pt x="1433" y="693"/>
                    <a:pt x="1433" y="693"/>
                  </a:cubicBezTo>
                  <a:cubicBezTo>
                    <a:pt x="1424" y="695"/>
                    <a:pt x="1424" y="695"/>
                    <a:pt x="1424" y="695"/>
                  </a:cubicBezTo>
                  <a:cubicBezTo>
                    <a:pt x="1425" y="696"/>
                    <a:pt x="1425" y="696"/>
                    <a:pt x="1425" y="696"/>
                  </a:cubicBezTo>
                  <a:cubicBezTo>
                    <a:pt x="1437" y="708"/>
                    <a:pt x="1446" y="720"/>
                    <a:pt x="1460" y="743"/>
                  </a:cubicBezTo>
                  <a:moveTo>
                    <a:pt x="1630" y="558"/>
                  </a:moveTo>
                  <a:cubicBezTo>
                    <a:pt x="1627" y="544"/>
                    <a:pt x="1627" y="544"/>
                    <a:pt x="1627" y="544"/>
                  </a:cubicBezTo>
                  <a:cubicBezTo>
                    <a:pt x="1621" y="526"/>
                    <a:pt x="1621" y="526"/>
                    <a:pt x="1621" y="526"/>
                  </a:cubicBezTo>
                  <a:cubicBezTo>
                    <a:pt x="1630" y="558"/>
                    <a:pt x="1630" y="558"/>
                    <a:pt x="1630" y="558"/>
                  </a:cubicBezTo>
                  <a:moveTo>
                    <a:pt x="50" y="499"/>
                  </a:moveTo>
                  <a:cubicBezTo>
                    <a:pt x="52" y="494"/>
                    <a:pt x="54" y="488"/>
                    <a:pt x="57" y="482"/>
                  </a:cubicBezTo>
                  <a:cubicBezTo>
                    <a:pt x="56" y="482"/>
                    <a:pt x="56" y="481"/>
                    <a:pt x="56" y="480"/>
                  </a:cubicBezTo>
                  <a:cubicBezTo>
                    <a:pt x="55" y="479"/>
                    <a:pt x="55" y="478"/>
                    <a:pt x="55" y="476"/>
                  </a:cubicBezTo>
                  <a:cubicBezTo>
                    <a:pt x="51" y="482"/>
                    <a:pt x="51" y="482"/>
                    <a:pt x="51" y="482"/>
                  </a:cubicBezTo>
                  <a:cubicBezTo>
                    <a:pt x="49" y="488"/>
                    <a:pt x="46" y="494"/>
                    <a:pt x="44" y="499"/>
                  </a:cubicBezTo>
                  <a:cubicBezTo>
                    <a:pt x="45" y="502"/>
                    <a:pt x="45" y="504"/>
                    <a:pt x="46" y="506"/>
                  </a:cubicBezTo>
                  <a:cubicBezTo>
                    <a:pt x="50" y="499"/>
                    <a:pt x="50" y="499"/>
                    <a:pt x="50" y="499"/>
                  </a:cubicBezTo>
                  <a:moveTo>
                    <a:pt x="50" y="1002"/>
                  </a:moveTo>
                  <a:cubicBezTo>
                    <a:pt x="48" y="996"/>
                    <a:pt x="46" y="991"/>
                    <a:pt x="45" y="985"/>
                  </a:cubicBezTo>
                  <a:cubicBezTo>
                    <a:pt x="46" y="991"/>
                    <a:pt x="48" y="996"/>
                    <a:pt x="50" y="1002"/>
                  </a:cubicBezTo>
                  <a:moveTo>
                    <a:pt x="50" y="1002"/>
                  </a:moveTo>
                  <a:cubicBezTo>
                    <a:pt x="51" y="1003"/>
                    <a:pt x="52" y="1005"/>
                    <a:pt x="54" y="1006"/>
                  </a:cubicBezTo>
                  <a:cubicBezTo>
                    <a:pt x="52" y="1005"/>
                    <a:pt x="51" y="1003"/>
                    <a:pt x="50" y="1002"/>
                  </a:cubicBezTo>
                  <a:moveTo>
                    <a:pt x="36" y="817"/>
                  </a:moveTo>
                  <a:cubicBezTo>
                    <a:pt x="34" y="824"/>
                    <a:pt x="34" y="824"/>
                    <a:pt x="34" y="824"/>
                  </a:cubicBezTo>
                  <a:cubicBezTo>
                    <a:pt x="36" y="817"/>
                    <a:pt x="36" y="817"/>
                    <a:pt x="36" y="817"/>
                  </a:cubicBezTo>
                  <a:cubicBezTo>
                    <a:pt x="39" y="800"/>
                    <a:pt x="39" y="800"/>
                    <a:pt x="39" y="800"/>
                  </a:cubicBezTo>
                  <a:cubicBezTo>
                    <a:pt x="36" y="817"/>
                    <a:pt x="36" y="817"/>
                    <a:pt x="36" y="817"/>
                  </a:cubicBezTo>
                  <a:moveTo>
                    <a:pt x="7" y="642"/>
                  </a:moveTo>
                  <a:cubicBezTo>
                    <a:pt x="7" y="642"/>
                    <a:pt x="7" y="642"/>
                    <a:pt x="7" y="642"/>
                  </a:cubicBez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3"/>
                  </a:moveTo>
                  <a:cubicBezTo>
                    <a:pt x="7" y="643"/>
                    <a:pt x="7" y="643"/>
                    <a:pt x="7" y="642"/>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69" y="476"/>
                  </a:moveTo>
                  <a:cubicBezTo>
                    <a:pt x="72" y="468"/>
                    <a:pt x="76" y="459"/>
                    <a:pt x="80" y="451"/>
                  </a:cubicBezTo>
                  <a:cubicBezTo>
                    <a:pt x="76" y="459"/>
                    <a:pt x="72" y="468"/>
                    <a:pt x="69" y="476"/>
                  </a:cubicBezTo>
                  <a:cubicBezTo>
                    <a:pt x="72" y="468"/>
                    <a:pt x="76" y="459"/>
                    <a:pt x="80" y="451"/>
                  </a:cubicBezTo>
                  <a:cubicBezTo>
                    <a:pt x="76" y="459"/>
                    <a:pt x="72" y="468"/>
                    <a:pt x="69" y="476"/>
                  </a:cubicBezTo>
                  <a:moveTo>
                    <a:pt x="71" y="480"/>
                  </a:moveTo>
                  <a:cubicBezTo>
                    <a:pt x="70" y="479"/>
                    <a:pt x="69" y="478"/>
                    <a:pt x="69" y="476"/>
                  </a:cubicBezTo>
                  <a:cubicBezTo>
                    <a:pt x="69" y="478"/>
                    <a:pt x="70" y="479"/>
                    <a:pt x="71" y="480"/>
                  </a:cubicBezTo>
                  <a:moveTo>
                    <a:pt x="75" y="472"/>
                  </a:moveTo>
                  <a:cubicBezTo>
                    <a:pt x="77" y="467"/>
                    <a:pt x="80" y="461"/>
                    <a:pt x="83" y="455"/>
                  </a:cubicBezTo>
                  <a:cubicBezTo>
                    <a:pt x="80" y="461"/>
                    <a:pt x="77" y="467"/>
                    <a:pt x="75" y="472"/>
                  </a:cubicBezTo>
                  <a:moveTo>
                    <a:pt x="71" y="480"/>
                  </a:moveTo>
                  <a:cubicBezTo>
                    <a:pt x="76" y="474"/>
                    <a:pt x="76" y="474"/>
                    <a:pt x="76" y="474"/>
                  </a:cubicBezTo>
                  <a:cubicBezTo>
                    <a:pt x="71" y="480"/>
                    <a:pt x="71" y="480"/>
                    <a:pt x="71" y="480"/>
                  </a:cubicBezTo>
                  <a:moveTo>
                    <a:pt x="76" y="474"/>
                  </a:moveTo>
                  <a:cubicBezTo>
                    <a:pt x="76" y="473"/>
                    <a:pt x="75" y="473"/>
                    <a:pt x="75" y="472"/>
                  </a:cubicBezTo>
                  <a:cubicBezTo>
                    <a:pt x="75" y="473"/>
                    <a:pt x="76" y="473"/>
                    <a:pt x="76" y="474"/>
                  </a:cubicBezTo>
                  <a:moveTo>
                    <a:pt x="156" y="1105"/>
                  </a:moveTo>
                  <a:cubicBezTo>
                    <a:pt x="136" y="1039"/>
                    <a:pt x="123" y="967"/>
                    <a:pt x="121" y="890"/>
                  </a:cubicBezTo>
                  <a:cubicBezTo>
                    <a:pt x="111" y="869"/>
                    <a:pt x="111" y="869"/>
                    <a:pt x="117" y="849"/>
                  </a:cubicBezTo>
                  <a:cubicBezTo>
                    <a:pt x="92" y="844"/>
                    <a:pt x="92" y="844"/>
                    <a:pt x="92" y="844"/>
                  </a:cubicBezTo>
                  <a:cubicBezTo>
                    <a:pt x="88" y="842"/>
                    <a:pt x="84" y="840"/>
                    <a:pt x="80" y="838"/>
                  </a:cubicBezTo>
                  <a:cubicBezTo>
                    <a:pt x="79" y="837"/>
                    <a:pt x="78" y="837"/>
                    <a:pt x="77" y="836"/>
                  </a:cubicBezTo>
                  <a:cubicBezTo>
                    <a:pt x="60" y="806"/>
                    <a:pt x="60" y="806"/>
                    <a:pt x="60" y="806"/>
                  </a:cubicBezTo>
                  <a:cubicBezTo>
                    <a:pt x="56" y="823"/>
                    <a:pt x="56" y="823"/>
                    <a:pt x="56" y="823"/>
                  </a:cubicBezTo>
                  <a:cubicBezTo>
                    <a:pt x="60" y="844"/>
                    <a:pt x="60" y="844"/>
                    <a:pt x="60" y="844"/>
                  </a:cubicBezTo>
                  <a:cubicBezTo>
                    <a:pt x="56" y="823"/>
                    <a:pt x="56" y="823"/>
                    <a:pt x="56" y="823"/>
                  </a:cubicBezTo>
                  <a:cubicBezTo>
                    <a:pt x="53" y="830"/>
                    <a:pt x="53" y="830"/>
                    <a:pt x="53" y="830"/>
                  </a:cubicBezTo>
                  <a:cubicBezTo>
                    <a:pt x="50" y="800"/>
                    <a:pt x="50" y="800"/>
                    <a:pt x="50" y="800"/>
                  </a:cubicBezTo>
                  <a:cubicBezTo>
                    <a:pt x="49" y="798"/>
                    <a:pt x="47" y="796"/>
                    <a:pt x="45" y="795"/>
                  </a:cubicBezTo>
                  <a:cubicBezTo>
                    <a:pt x="44" y="798"/>
                    <a:pt x="44" y="801"/>
                    <a:pt x="44" y="805"/>
                  </a:cubicBezTo>
                  <a:cubicBezTo>
                    <a:pt x="44" y="801"/>
                    <a:pt x="44" y="798"/>
                    <a:pt x="45" y="795"/>
                  </a:cubicBezTo>
                  <a:cubicBezTo>
                    <a:pt x="39" y="800"/>
                    <a:pt x="39" y="800"/>
                    <a:pt x="39" y="800"/>
                  </a:cubicBezTo>
                  <a:cubicBezTo>
                    <a:pt x="36" y="817"/>
                    <a:pt x="36" y="817"/>
                    <a:pt x="36" y="817"/>
                  </a:cubicBezTo>
                  <a:cubicBezTo>
                    <a:pt x="34" y="824"/>
                    <a:pt x="34" y="824"/>
                    <a:pt x="34" y="824"/>
                  </a:cubicBezTo>
                  <a:cubicBezTo>
                    <a:pt x="30" y="812"/>
                    <a:pt x="30" y="812"/>
                    <a:pt x="22" y="804"/>
                  </a:cubicBezTo>
                  <a:cubicBezTo>
                    <a:pt x="22" y="805"/>
                    <a:pt x="21" y="807"/>
                    <a:pt x="20" y="808"/>
                  </a:cubicBezTo>
                  <a:cubicBezTo>
                    <a:pt x="20" y="810"/>
                    <a:pt x="19" y="809"/>
                    <a:pt x="18" y="809"/>
                  </a:cubicBezTo>
                  <a:cubicBezTo>
                    <a:pt x="13" y="783"/>
                    <a:pt x="13" y="783"/>
                    <a:pt x="13" y="783"/>
                  </a:cubicBezTo>
                  <a:cubicBezTo>
                    <a:pt x="13" y="780"/>
                    <a:pt x="13" y="777"/>
                    <a:pt x="13" y="774"/>
                  </a:cubicBezTo>
                  <a:cubicBezTo>
                    <a:pt x="13" y="761"/>
                    <a:pt x="14" y="748"/>
                    <a:pt x="15" y="736"/>
                  </a:cubicBezTo>
                  <a:cubicBezTo>
                    <a:pt x="15" y="730"/>
                    <a:pt x="16" y="724"/>
                    <a:pt x="16" y="718"/>
                  </a:cubicBezTo>
                  <a:cubicBezTo>
                    <a:pt x="17" y="697"/>
                    <a:pt x="17" y="697"/>
                    <a:pt x="17" y="697"/>
                  </a:cubicBezTo>
                  <a:cubicBezTo>
                    <a:pt x="16" y="695"/>
                    <a:pt x="14" y="694"/>
                    <a:pt x="14" y="692"/>
                  </a:cubicBezTo>
                  <a:cubicBezTo>
                    <a:pt x="8" y="681"/>
                    <a:pt x="8" y="681"/>
                    <a:pt x="8" y="681"/>
                  </a:cubicBezTo>
                  <a:cubicBezTo>
                    <a:pt x="12" y="664"/>
                    <a:pt x="17" y="640"/>
                    <a:pt x="22" y="623"/>
                  </a:cubicBezTo>
                  <a:cubicBezTo>
                    <a:pt x="22" y="613"/>
                    <a:pt x="22" y="613"/>
                    <a:pt x="22" y="613"/>
                  </a:cubicBezTo>
                  <a:cubicBezTo>
                    <a:pt x="11" y="656"/>
                    <a:pt x="11" y="656"/>
                    <a:pt x="6" y="691"/>
                  </a:cubicBezTo>
                  <a:cubicBezTo>
                    <a:pt x="7" y="685"/>
                    <a:pt x="8" y="678"/>
                    <a:pt x="9" y="672"/>
                  </a:cubicBezTo>
                  <a:cubicBezTo>
                    <a:pt x="12" y="652"/>
                    <a:pt x="12" y="652"/>
                    <a:pt x="22" y="613"/>
                  </a:cubicBezTo>
                  <a:cubicBezTo>
                    <a:pt x="21" y="611"/>
                    <a:pt x="20" y="609"/>
                    <a:pt x="19" y="606"/>
                  </a:cubicBezTo>
                  <a:cubicBezTo>
                    <a:pt x="10" y="636"/>
                    <a:pt x="10" y="636"/>
                    <a:pt x="10" y="636"/>
                  </a:cubicBezTo>
                  <a:cubicBezTo>
                    <a:pt x="9" y="633"/>
                    <a:pt x="8" y="630"/>
                    <a:pt x="7" y="627"/>
                  </a:cubicBezTo>
                  <a:cubicBezTo>
                    <a:pt x="7" y="625"/>
                    <a:pt x="7" y="624"/>
                    <a:pt x="7" y="622"/>
                  </a:cubicBezTo>
                  <a:cubicBezTo>
                    <a:pt x="16" y="567"/>
                    <a:pt x="16" y="567"/>
                    <a:pt x="16" y="567"/>
                  </a:cubicBezTo>
                  <a:cubicBezTo>
                    <a:pt x="19" y="555"/>
                    <a:pt x="22" y="543"/>
                    <a:pt x="25" y="532"/>
                  </a:cubicBezTo>
                  <a:cubicBezTo>
                    <a:pt x="39" y="490"/>
                    <a:pt x="39" y="490"/>
                    <a:pt x="39" y="490"/>
                  </a:cubicBezTo>
                  <a:cubicBezTo>
                    <a:pt x="49" y="474"/>
                    <a:pt x="49" y="474"/>
                    <a:pt x="49" y="474"/>
                  </a:cubicBezTo>
                  <a:cubicBezTo>
                    <a:pt x="50" y="477"/>
                    <a:pt x="50" y="480"/>
                    <a:pt x="51" y="482"/>
                  </a:cubicBezTo>
                  <a:cubicBezTo>
                    <a:pt x="55" y="476"/>
                    <a:pt x="55" y="476"/>
                    <a:pt x="55" y="476"/>
                  </a:cubicBezTo>
                  <a:cubicBezTo>
                    <a:pt x="55" y="478"/>
                    <a:pt x="55" y="479"/>
                    <a:pt x="56" y="480"/>
                  </a:cubicBezTo>
                  <a:cubicBezTo>
                    <a:pt x="56" y="481"/>
                    <a:pt x="56" y="482"/>
                    <a:pt x="57" y="482"/>
                  </a:cubicBezTo>
                  <a:cubicBezTo>
                    <a:pt x="58" y="490"/>
                    <a:pt x="60" y="500"/>
                    <a:pt x="62" y="507"/>
                  </a:cubicBezTo>
                  <a:cubicBezTo>
                    <a:pt x="51" y="557"/>
                    <a:pt x="51" y="557"/>
                    <a:pt x="51" y="557"/>
                  </a:cubicBezTo>
                  <a:cubicBezTo>
                    <a:pt x="50" y="563"/>
                    <a:pt x="48" y="569"/>
                    <a:pt x="46" y="575"/>
                  </a:cubicBezTo>
                  <a:cubicBezTo>
                    <a:pt x="47" y="576"/>
                    <a:pt x="48" y="578"/>
                    <a:pt x="50" y="579"/>
                  </a:cubicBezTo>
                  <a:cubicBezTo>
                    <a:pt x="76" y="488"/>
                    <a:pt x="76" y="488"/>
                    <a:pt x="111" y="463"/>
                  </a:cubicBezTo>
                  <a:cubicBezTo>
                    <a:pt x="114" y="456"/>
                    <a:pt x="118" y="448"/>
                    <a:pt x="122" y="441"/>
                  </a:cubicBezTo>
                  <a:cubicBezTo>
                    <a:pt x="121" y="440"/>
                    <a:pt x="120" y="439"/>
                    <a:pt x="118" y="438"/>
                  </a:cubicBezTo>
                  <a:cubicBezTo>
                    <a:pt x="115" y="443"/>
                    <a:pt x="115" y="443"/>
                    <a:pt x="115" y="443"/>
                  </a:cubicBezTo>
                  <a:cubicBezTo>
                    <a:pt x="118" y="438"/>
                    <a:pt x="118" y="438"/>
                    <a:pt x="118" y="438"/>
                  </a:cubicBezTo>
                  <a:cubicBezTo>
                    <a:pt x="88" y="409"/>
                    <a:pt x="83" y="379"/>
                    <a:pt x="99" y="351"/>
                  </a:cubicBezTo>
                  <a:cubicBezTo>
                    <a:pt x="97" y="353"/>
                    <a:pt x="97" y="353"/>
                    <a:pt x="97" y="353"/>
                  </a:cubicBezTo>
                  <a:cubicBezTo>
                    <a:pt x="61" y="426"/>
                    <a:pt x="58" y="430"/>
                    <a:pt x="42" y="475"/>
                  </a:cubicBezTo>
                  <a:cubicBezTo>
                    <a:pt x="17" y="555"/>
                    <a:pt x="16" y="558"/>
                    <a:pt x="8" y="605"/>
                  </a:cubicBezTo>
                  <a:cubicBezTo>
                    <a:pt x="3" y="636"/>
                    <a:pt x="3" y="636"/>
                    <a:pt x="3" y="636"/>
                  </a:cubicBezTo>
                  <a:cubicBezTo>
                    <a:pt x="0" y="665"/>
                    <a:pt x="0" y="665"/>
                    <a:pt x="0" y="665"/>
                  </a:cubicBezTo>
                  <a:cubicBezTo>
                    <a:pt x="2" y="665"/>
                    <a:pt x="2" y="665"/>
                    <a:pt x="2" y="665"/>
                  </a:cubicBezTo>
                  <a:cubicBezTo>
                    <a:pt x="2" y="680"/>
                    <a:pt x="2" y="701"/>
                    <a:pt x="3" y="716"/>
                  </a:cubicBezTo>
                  <a:cubicBezTo>
                    <a:pt x="4" y="718"/>
                    <a:pt x="4" y="719"/>
                    <a:pt x="5" y="721"/>
                  </a:cubicBezTo>
                  <a:cubicBezTo>
                    <a:pt x="6" y="729"/>
                    <a:pt x="6" y="729"/>
                    <a:pt x="6" y="729"/>
                  </a:cubicBezTo>
                  <a:cubicBezTo>
                    <a:pt x="7" y="743"/>
                    <a:pt x="7" y="743"/>
                    <a:pt x="11" y="752"/>
                  </a:cubicBezTo>
                  <a:cubicBezTo>
                    <a:pt x="10" y="750"/>
                    <a:pt x="9" y="748"/>
                    <a:pt x="9" y="747"/>
                  </a:cubicBezTo>
                  <a:cubicBezTo>
                    <a:pt x="7" y="742"/>
                    <a:pt x="7" y="742"/>
                    <a:pt x="5" y="721"/>
                  </a:cubicBezTo>
                  <a:cubicBezTo>
                    <a:pt x="4" y="719"/>
                    <a:pt x="4" y="718"/>
                    <a:pt x="3" y="716"/>
                  </a:cubicBezTo>
                  <a:cubicBezTo>
                    <a:pt x="6" y="765"/>
                    <a:pt x="6" y="765"/>
                    <a:pt x="7" y="784"/>
                  </a:cubicBezTo>
                  <a:cubicBezTo>
                    <a:pt x="8" y="785"/>
                    <a:pt x="9" y="786"/>
                    <a:pt x="10" y="788"/>
                  </a:cubicBezTo>
                  <a:cubicBezTo>
                    <a:pt x="9" y="775"/>
                    <a:pt x="9" y="775"/>
                    <a:pt x="9" y="775"/>
                  </a:cubicBezTo>
                  <a:cubicBezTo>
                    <a:pt x="10" y="788"/>
                    <a:pt x="10" y="788"/>
                    <a:pt x="10" y="788"/>
                  </a:cubicBezTo>
                  <a:cubicBezTo>
                    <a:pt x="10" y="789"/>
                    <a:pt x="11" y="789"/>
                    <a:pt x="11" y="790"/>
                  </a:cubicBezTo>
                  <a:cubicBezTo>
                    <a:pt x="13" y="804"/>
                    <a:pt x="13" y="804"/>
                    <a:pt x="13" y="804"/>
                  </a:cubicBezTo>
                  <a:cubicBezTo>
                    <a:pt x="14" y="796"/>
                    <a:pt x="14" y="796"/>
                    <a:pt x="14" y="796"/>
                  </a:cubicBezTo>
                  <a:cubicBezTo>
                    <a:pt x="13" y="804"/>
                    <a:pt x="13" y="804"/>
                    <a:pt x="13" y="804"/>
                  </a:cubicBezTo>
                  <a:cubicBezTo>
                    <a:pt x="11" y="790"/>
                    <a:pt x="11" y="790"/>
                    <a:pt x="11" y="790"/>
                  </a:cubicBezTo>
                  <a:cubicBezTo>
                    <a:pt x="13" y="811"/>
                    <a:pt x="13" y="811"/>
                    <a:pt x="13" y="811"/>
                  </a:cubicBezTo>
                  <a:cubicBezTo>
                    <a:pt x="15" y="814"/>
                    <a:pt x="17" y="816"/>
                    <a:pt x="18" y="818"/>
                  </a:cubicBezTo>
                  <a:cubicBezTo>
                    <a:pt x="23" y="832"/>
                    <a:pt x="23" y="832"/>
                    <a:pt x="23" y="832"/>
                  </a:cubicBezTo>
                  <a:cubicBezTo>
                    <a:pt x="22" y="812"/>
                    <a:pt x="22" y="812"/>
                    <a:pt x="22" y="812"/>
                  </a:cubicBezTo>
                  <a:cubicBezTo>
                    <a:pt x="29" y="829"/>
                    <a:pt x="29" y="829"/>
                    <a:pt x="29" y="829"/>
                  </a:cubicBezTo>
                  <a:cubicBezTo>
                    <a:pt x="31" y="846"/>
                    <a:pt x="32" y="861"/>
                    <a:pt x="34" y="878"/>
                  </a:cubicBezTo>
                  <a:cubicBezTo>
                    <a:pt x="34" y="881"/>
                    <a:pt x="35" y="884"/>
                    <a:pt x="35" y="887"/>
                  </a:cubicBezTo>
                  <a:cubicBezTo>
                    <a:pt x="37" y="910"/>
                    <a:pt x="33" y="933"/>
                    <a:pt x="37" y="957"/>
                  </a:cubicBezTo>
                  <a:cubicBezTo>
                    <a:pt x="38" y="958"/>
                    <a:pt x="39" y="960"/>
                    <a:pt x="41" y="961"/>
                  </a:cubicBezTo>
                  <a:cubicBezTo>
                    <a:pt x="39" y="960"/>
                    <a:pt x="38" y="958"/>
                    <a:pt x="37" y="957"/>
                  </a:cubicBezTo>
                  <a:cubicBezTo>
                    <a:pt x="43" y="976"/>
                    <a:pt x="43" y="976"/>
                    <a:pt x="43" y="976"/>
                  </a:cubicBezTo>
                  <a:cubicBezTo>
                    <a:pt x="39" y="994"/>
                    <a:pt x="56" y="1026"/>
                    <a:pt x="67" y="1048"/>
                  </a:cubicBezTo>
                  <a:cubicBezTo>
                    <a:pt x="66" y="1047"/>
                    <a:pt x="66" y="1046"/>
                    <a:pt x="65" y="1044"/>
                  </a:cubicBezTo>
                  <a:cubicBezTo>
                    <a:pt x="60" y="1031"/>
                    <a:pt x="55" y="1021"/>
                    <a:pt x="48" y="1002"/>
                  </a:cubicBezTo>
                  <a:cubicBezTo>
                    <a:pt x="56" y="1024"/>
                    <a:pt x="62" y="1037"/>
                    <a:pt x="67" y="1048"/>
                  </a:cubicBezTo>
                  <a:cubicBezTo>
                    <a:pt x="80" y="1061"/>
                    <a:pt x="96" y="1074"/>
                    <a:pt x="118" y="1085"/>
                  </a:cubicBezTo>
                  <a:cubicBezTo>
                    <a:pt x="130" y="1092"/>
                    <a:pt x="143" y="1099"/>
                    <a:pt x="156" y="1105"/>
                  </a:cubicBezTo>
                  <a:moveTo>
                    <a:pt x="1605" y="476"/>
                  </a:moveTo>
                  <a:cubicBezTo>
                    <a:pt x="1603" y="470"/>
                    <a:pt x="1601" y="465"/>
                    <a:pt x="1599" y="459"/>
                  </a:cubicBezTo>
                  <a:cubicBezTo>
                    <a:pt x="1589" y="436"/>
                    <a:pt x="1589" y="436"/>
                    <a:pt x="1589" y="436"/>
                  </a:cubicBezTo>
                  <a:cubicBezTo>
                    <a:pt x="1591" y="445"/>
                    <a:pt x="1591" y="445"/>
                    <a:pt x="1591" y="445"/>
                  </a:cubicBezTo>
                  <a:cubicBezTo>
                    <a:pt x="1589" y="436"/>
                    <a:pt x="1589" y="436"/>
                    <a:pt x="1589" y="436"/>
                  </a:cubicBezTo>
                  <a:cubicBezTo>
                    <a:pt x="1573" y="407"/>
                    <a:pt x="1573" y="407"/>
                    <a:pt x="1573" y="407"/>
                  </a:cubicBezTo>
                  <a:cubicBezTo>
                    <a:pt x="1565" y="388"/>
                    <a:pt x="1565" y="388"/>
                    <a:pt x="1565" y="388"/>
                  </a:cubicBezTo>
                  <a:cubicBezTo>
                    <a:pt x="1558" y="374"/>
                    <a:pt x="1558" y="374"/>
                    <a:pt x="1558" y="374"/>
                  </a:cubicBezTo>
                  <a:cubicBezTo>
                    <a:pt x="1569" y="435"/>
                    <a:pt x="1483" y="494"/>
                    <a:pt x="1319" y="535"/>
                  </a:cubicBezTo>
                  <a:cubicBezTo>
                    <a:pt x="1336" y="587"/>
                    <a:pt x="1351" y="640"/>
                    <a:pt x="1361" y="694"/>
                  </a:cubicBezTo>
                  <a:cubicBezTo>
                    <a:pt x="1382" y="688"/>
                    <a:pt x="1402" y="683"/>
                    <a:pt x="1420" y="677"/>
                  </a:cubicBezTo>
                  <a:cubicBezTo>
                    <a:pt x="1422" y="683"/>
                    <a:pt x="1423" y="689"/>
                    <a:pt x="1424" y="695"/>
                  </a:cubicBezTo>
                  <a:cubicBezTo>
                    <a:pt x="1433" y="693"/>
                    <a:pt x="1433" y="693"/>
                    <a:pt x="1433" y="693"/>
                  </a:cubicBezTo>
                  <a:cubicBezTo>
                    <a:pt x="1462" y="732"/>
                    <a:pt x="1462" y="732"/>
                    <a:pt x="1462" y="732"/>
                  </a:cubicBezTo>
                  <a:cubicBezTo>
                    <a:pt x="1466" y="720"/>
                    <a:pt x="1466" y="720"/>
                    <a:pt x="1466" y="720"/>
                  </a:cubicBezTo>
                  <a:cubicBezTo>
                    <a:pt x="1473" y="708"/>
                    <a:pt x="1473" y="708"/>
                    <a:pt x="1473" y="708"/>
                  </a:cubicBezTo>
                  <a:cubicBezTo>
                    <a:pt x="1478" y="729"/>
                    <a:pt x="1480" y="751"/>
                    <a:pt x="1483" y="773"/>
                  </a:cubicBezTo>
                  <a:cubicBezTo>
                    <a:pt x="1497" y="826"/>
                    <a:pt x="1497" y="826"/>
                    <a:pt x="1497" y="826"/>
                  </a:cubicBezTo>
                  <a:cubicBezTo>
                    <a:pt x="1507" y="850"/>
                    <a:pt x="1507" y="850"/>
                    <a:pt x="1507" y="850"/>
                  </a:cubicBezTo>
                  <a:cubicBezTo>
                    <a:pt x="1514" y="899"/>
                    <a:pt x="1514" y="899"/>
                    <a:pt x="1514" y="899"/>
                  </a:cubicBezTo>
                  <a:cubicBezTo>
                    <a:pt x="1533" y="848"/>
                    <a:pt x="1533" y="848"/>
                    <a:pt x="1533" y="848"/>
                  </a:cubicBezTo>
                  <a:cubicBezTo>
                    <a:pt x="1531" y="784"/>
                    <a:pt x="1531" y="784"/>
                    <a:pt x="1531" y="784"/>
                  </a:cubicBezTo>
                  <a:cubicBezTo>
                    <a:pt x="1549" y="734"/>
                    <a:pt x="1549" y="734"/>
                    <a:pt x="1549" y="734"/>
                  </a:cubicBezTo>
                  <a:cubicBezTo>
                    <a:pt x="1551" y="715"/>
                    <a:pt x="1559" y="672"/>
                    <a:pt x="1560" y="667"/>
                  </a:cubicBezTo>
                  <a:cubicBezTo>
                    <a:pt x="1563" y="665"/>
                    <a:pt x="1566" y="663"/>
                    <a:pt x="1569" y="661"/>
                  </a:cubicBezTo>
                  <a:cubicBezTo>
                    <a:pt x="1573" y="650"/>
                    <a:pt x="1573" y="650"/>
                    <a:pt x="1573" y="650"/>
                  </a:cubicBezTo>
                  <a:cubicBezTo>
                    <a:pt x="1593" y="685"/>
                    <a:pt x="1593" y="685"/>
                    <a:pt x="1593" y="685"/>
                  </a:cubicBezTo>
                  <a:cubicBezTo>
                    <a:pt x="1587" y="668"/>
                    <a:pt x="1579" y="645"/>
                    <a:pt x="1572" y="629"/>
                  </a:cubicBezTo>
                  <a:cubicBezTo>
                    <a:pt x="1565" y="643"/>
                    <a:pt x="1565" y="643"/>
                    <a:pt x="1565" y="643"/>
                  </a:cubicBezTo>
                  <a:cubicBezTo>
                    <a:pt x="1572" y="629"/>
                    <a:pt x="1572" y="629"/>
                    <a:pt x="1572" y="629"/>
                  </a:cubicBezTo>
                  <a:cubicBezTo>
                    <a:pt x="1578" y="645"/>
                    <a:pt x="1588" y="668"/>
                    <a:pt x="1593" y="685"/>
                  </a:cubicBezTo>
                  <a:cubicBezTo>
                    <a:pt x="1607" y="725"/>
                    <a:pt x="1607" y="725"/>
                    <a:pt x="1607" y="725"/>
                  </a:cubicBezTo>
                  <a:cubicBezTo>
                    <a:pt x="1609" y="711"/>
                    <a:pt x="1609" y="711"/>
                    <a:pt x="1609" y="711"/>
                  </a:cubicBezTo>
                  <a:cubicBezTo>
                    <a:pt x="1616" y="738"/>
                    <a:pt x="1616" y="738"/>
                    <a:pt x="1616" y="738"/>
                  </a:cubicBezTo>
                  <a:cubicBezTo>
                    <a:pt x="1616" y="741"/>
                    <a:pt x="1617" y="744"/>
                    <a:pt x="1617" y="747"/>
                  </a:cubicBezTo>
                  <a:cubicBezTo>
                    <a:pt x="1620" y="754"/>
                    <a:pt x="1620" y="754"/>
                    <a:pt x="1620" y="754"/>
                  </a:cubicBezTo>
                  <a:cubicBezTo>
                    <a:pt x="1620" y="760"/>
                    <a:pt x="1621" y="767"/>
                    <a:pt x="1621" y="773"/>
                  </a:cubicBezTo>
                  <a:cubicBezTo>
                    <a:pt x="1623" y="738"/>
                    <a:pt x="1623" y="738"/>
                    <a:pt x="1623" y="738"/>
                  </a:cubicBezTo>
                  <a:cubicBezTo>
                    <a:pt x="1628" y="751"/>
                    <a:pt x="1634" y="768"/>
                    <a:pt x="1638" y="782"/>
                  </a:cubicBezTo>
                  <a:cubicBezTo>
                    <a:pt x="1644" y="762"/>
                    <a:pt x="1644" y="762"/>
                    <a:pt x="1644" y="762"/>
                  </a:cubicBezTo>
                  <a:cubicBezTo>
                    <a:pt x="1645" y="741"/>
                    <a:pt x="1645" y="741"/>
                    <a:pt x="1645" y="741"/>
                  </a:cubicBezTo>
                  <a:cubicBezTo>
                    <a:pt x="1644" y="762"/>
                    <a:pt x="1644" y="762"/>
                    <a:pt x="1644" y="762"/>
                  </a:cubicBezTo>
                  <a:cubicBezTo>
                    <a:pt x="1646" y="748"/>
                    <a:pt x="1646" y="748"/>
                    <a:pt x="1646" y="748"/>
                  </a:cubicBezTo>
                  <a:cubicBezTo>
                    <a:pt x="1646" y="742"/>
                    <a:pt x="1645" y="735"/>
                    <a:pt x="1645" y="729"/>
                  </a:cubicBezTo>
                  <a:cubicBezTo>
                    <a:pt x="1644" y="717"/>
                    <a:pt x="1644" y="711"/>
                    <a:pt x="1643" y="704"/>
                  </a:cubicBezTo>
                  <a:cubicBezTo>
                    <a:pt x="1642" y="700"/>
                    <a:pt x="1642" y="697"/>
                    <a:pt x="1641" y="694"/>
                  </a:cubicBezTo>
                  <a:cubicBezTo>
                    <a:pt x="1640" y="690"/>
                    <a:pt x="1640" y="690"/>
                    <a:pt x="1640" y="690"/>
                  </a:cubicBezTo>
                  <a:cubicBezTo>
                    <a:pt x="1627" y="643"/>
                    <a:pt x="1627" y="643"/>
                    <a:pt x="1627" y="613"/>
                  </a:cubicBezTo>
                  <a:cubicBezTo>
                    <a:pt x="1628" y="615"/>
                    <a:pt x="1630" y="618"/>
                    <a:pt x="1631" y="620"/>
                  </a:cubicBezTo>
                  <a:cubicBezTo>
                    <a:pt x="1630" y="608"/>
                    <a:pt x="1630" y="608"/>
                    <a:pt x="1630" y="608"/>
                  </a:cubicBezTo>
                  <a:cubicBezTo>
                    <a:pt x="1624" y="603"/>
                    <a:pt x="1624" y="603"/>
                    <a:pt x="1624" y="603"/>
                  </a:cubicBezTo>
                  <a:cubicBezTo>
                    <a:pt x="1625" y="609"/>
                    <a:pt x="1625" y="609"/>
                    <a:pt x="1625" y="609"/>
                  </a:cubicBezTo>
                  <a:cubicBezTo>
                    <a:pt x="1625" y="635"/>
                    <a:pt x="1626" y="639"/>
                    <a:pt x="1629" y="659"/>
                  </a:cubicBezTo>
                  <a:cubicBezTo>
                    <a:pt x="1628" y="656"/>
                    <a:pt x="1628" y="653"/>
                    <a:pt x="1627" y="650"/>
                  </a:cubicBezTo>
                  <a:cubicBezTo>
                    <a:pt x="1626" y="638"/>
                    <a:pt x="1626" y="638"/>
                    <a:pt x="1624" y="603"/>
                  </a:cubicBezTo>
                  <a:cubicBezTo>
                    <a:pt x="1626" y="604"/>
                    <a:pt x="1628" y="607"/>
                    <a:pt x="1630" y="608"/>
                  </a:cubicBezTo>
                  <a:cubicBezTo>
                    <a:pt x="1630" y="606"/>
                    <a:pt x="1630" y="605"/>
                    <a:pt x="1631" y="603"/>
                  </a:cubicBezTo>
                  <a:cubicBezTo>
                    <a:pt x="1629" y="579"/>
                    <a:pt x="1629" y="579"/>
                    <a:pt x="1629" y="579"/>
                  </a:cubicBezTo>
                  <a:cubicBezTo>
                    <a:pt x="1630" y="576"/>
                    <a:pt x="1630" y="573"/>
                    <a:pt x="1630" y="571"/>
                  </a:cubicBezTo>
                  <a:cubicBezTo>
                    <a:pt x="1624" y="542"/>
                    <a:pt x="1614" y="506"/>
                    <a:pt x="1606" y="478"/>
                  </a:cubicBezTo>
                  <a:cubicBezTo>
                    <a:pt x="1614" y="506"/>
                    <a:pt x="1624" y="542"/>
                    <a:pt x="1630" y="571"/>
                  </a:cubicBezTo>
                  <a:cubicBezTo>
                    <a:pt x="1623" y="542"/>
                    <a:pt x="1615" y="504"/>
                    <a:pt x="1605" y="476"/>
                  </a:cubicBezTo>
                  <a:moveTo>
                    <a:pt x="1565" y="388"/>
                  </a:moveTo>
                  <a:cubicBezTo>
                    <a:pt x="1557" y="371"/>
                    <a:pt x="1557" y="371"/>
                    <a:pt x="1557" y="371"/>
                  </a:cubicBezTo>
                  <a:cubicBezTo>
                    <a:pt x="1557" y="372"/>
                    <a:pt x="1558" y="373"/>
                    <a:pt x="1558" y="374"/>
                  </a:cubicBezTo>
                  <a:cubicBezTo>
                    <a:pt x="1565" y="388"/>
                    <a:pt x="1565" y="388"/>
                    <a:pt x="1565" y="388"/>
                  </a:cubicBezTo>
                  <a:moveTo>
                    <a:pt x="1552" y="356"/>
                  </a:moveTo>
                  <a:cubicBezTo>
                    <a:pt x="1550" y="353"/>
                    <a:pt x="1550" y="353"/>
                    <a:pt x="1550" y="353"/>
                  </a:cubicBezTo>
                  <a:cubicBezTo>
                    <a:pt x="1551" y="355"/>
                    <a:pt x="1552" y="356"/>
                    <a:pt x="1553" y="357"/>
                  </a:cubicBezTo>
                  <a:cubicBezTo>
                    <a:pt x="1553" y="359"/>
                    <a:pt x="1554" y="361"/>
                    <a:pt x="1555" y="363"/>
                  </a:cubicBezTo>
                  <a:cubicBezTo>
                    <a:pt x="1560" y="370"/>
                    <a:pt x="1564" y="378"/>
                    <a:pt x="1568" y="386"/>
                  </a:cubicBezTo>
                  <a:cubicBezTo>
                    <a:pt x="1567" y="385"/>
                    <a:pt x="1567" y="385"/>
                    <a:pt x="1567" y="384"/>
                  </a:cubicBezTo>
                  <a:cubicBezTo>
                    <a:pt x="1552" y="356"/>
                    <a:pt x="1552" y="356"/>
                    <a:pt x="1552" y="356"/>
                  </a:cubicBezTo>
                  <a:moveTo>
                    <a:pt x="631" y="580"/>
                  </a:moveTo>
                  <a:cubicBezTo>
                    <a:pt x="637" y="580"/>
                    <a:pt x="642" y="581"/>
                    <a:pt x="647" y="581"/>
                  </a:cubicBezTo>
                  <a:cubicBezTo>
                    <a:pt x="642" y="576"/>
                    <a:pt x="642" y="576"/>
                    <a:pt x="642" y="576"/>
                  </a:cubicBezTo>
                  <a:cubicBezTo>
                    <a:pt x="628" y="576"/>
                    <a:pt x="628" y="576"/>
                    <a:pt x="628" y="576"/>
                  </a:cubicBezTo>
                  <a:cubicBezTo>
                    <a:pt x="631" y="580"/>
                    <a:pt x="631" y="580"/>
                    <a:pt x="631" y="580"/>
                  </a:cubicBezTo>
                  <a:moveTo>
                    <a:pt x="880" y="584"/>
                  </a:moveTo>
                  <a:cubicBezTo>
                    <a:pt x="880" y="580"/>
                    <a:pt x="875" y="577"/>
                    <a:pt x="873" y="575"/>
                  </a:cubicBezTo>
                  <a:cubicBezTo>
                    <a:pt x="865" y="575"/>
                    <a:pt x="858" y="575"/>
                    <a:pt x="851" y="575"/>
                  </a:cubicBezTo>
                  <a:cubicBezTo>
                    <a:pt x="851" y="575"/>
                    <a:pt x="855" y="580"/>
                    <a:pt x="861" y="588"/>
                  </a:cubicBezTo>
                  <a:cubicBezTo>
                    <a:pt x="867" y="588"/>
                    <a:pt x="874" y="587"/>
                    <a:pt x="880" y="587"/>
                  </a:cubicBezTo>
                  <a:cubicBezTo>
                    <a:pt x="880" y="586"/>
                    <a:pt x="880" y="585"/>
                    <a:pt x="880" y="584"/>
                  </a:cubicBezTo>
                  <a:moveTo>
                    <a:pt x="880" y="583"/>
                  </a:moveTo>
                  <a:cubicBezTo>
                    <a:pt x="894" y="574"/>
                    <a:pt x="894" y="574"/>
                    <a:pt x="894" y="574"/>
                  </a:cubicBezTo>
                  <a:cubicBezTo>
                    <a:pt x="879" y="557"/>
                    <a:pt x="879" y="557"/>
                    <a:pt x="879" y="557"/>
                  </a:cubicBezTo>
                  <a:cubicBezTo>
                    <a:pt x="873" y="575"/>
                    <a:pt x="873" y="575"/>
                    <a:pt x="873" y="575"/>
                  </a:cubicBezTo>
                  <a:cubicBezTo>
                    <a:pt x="880" y="583"/>
                    <a:pt x="880" y="583"/>
                    <a:pt x="880" y="583"/>
                  </a:cubicBezTo>
                  <a:moveTo>
                    <a:pt x="816" y="566"/>
                  </a:moveTo>
                  <a:cubicBezTo>
                    <a:pt x="816" y="557"/>
                    <a:pt x="816" y="548"/>
                    <a:pt x="816" y="539"/>
                  </a:cubicBezTo>
                  <a:cubicBezTo>
                    <a:pt x="814" y="539"/>
                    <a:pt x="811" y="539"/>
                    <a:pt x="810" y="539"/>
                  </a:cubicBezTo>
                  <a:cubicBezTo>
                    <a:pt x="809" y="548"/>
                    <a:pt x="809" y="557"/>
                    <a:pt x="809" y="566"/>
                  </a:cubicBezTo>
                  <a:cubicBezTo>
                    <a:pt x="811" y="566"/>
                    <a:pt x="814" y="566"/>
                    <a:pt x="816" y="566"/>
                  </a:cubicBezTo>
                  <a:moveTo>
                    <a:pt x="954" y="545"/>
                  </a:moveTo>
                  <a:cubicBezTo>
                    <a:pt x="968" y="535"/>
                    <a:pt x="968" y="535"/>
                    <a:pt x="968" y="535"/>
                  </a:cubicBezTo>
                  <a:cubicBezTo>
                    <a:pt x="961" y="536"/>
                    <a:pt x="954" y="536"/>
                    <a:pt x="947" y="537"/>
                  </a:cubicBezTo>
                  <a:cubicBezTo>
                    <a:pt x="948" y="566"/>
                    <a:pt x="948" y="566"/>
                    <a:pt x="948" y="566"/>
                  </a:cubicBezTo>
                  <a:cubicBezTo>
                    <a:pt x="920" y="547"/>
                    <a:pt x="920" y="547"/>
                    <a:pt x="920" y="547"/>
                  </a:cubicBezTo>
                  <a:cubicBezTo>
                    <a:pt x="946" y="585"/>
                    <a:pt x="946" y="585"/>
                    <a:pt x="946" y="585"/>
                  </a:cubicBezTo>
                  <a:cubicBezTo>
                    <a:pt x="949" y="585"/>
                    <a:pt x="952" y="585"/>
                    <a:pt x="956" y="584"/>
                  </a:cubicBezTo>
                  <a:cubicBezTo>
                    <a:pt x="965" y="581"/>
                    <a:pt x="965" y="581"/>
                    <a:pt x="965" y="581"/>
                  </a:cubicBezTo>
                  <a:cubicBezTo>
                    <a:pt x="954" y="545"/>
                    <a:pt x="954" y="545"/>
                    <a:pt x="954" y="545"/>
                  </a:cubicBezTo>
                  <a:moveTo>
                    <a:pt x="912" y="557"/>
                  </a:moveTo>
                  <a:cubicBezTo>
                    <a:pt x="912" y="556"/>
                    <a:pt x="913" y="556"/>
                    <a:pt x="914" y="556"/>
                  </a:cubicBezTo>
                  <a:cubicBezTo>
                    <a:pt x="909" y="550"/>
                    <a:pt x="903" y="543"/>
                    <a:pt x="899" y="538"/>
                  </a:cubicBezTo>
                  <a:cubicBezTo>
                    <a:pt x="897" y="538"/>
                    <a:pt x="894" y="538"/>
                    <a:pt x="892" y="538"/>
                  </a:cubicBezTo>
                  <a:cubicBezTo>
                    <a:pt x="885" y="548"/>
                    <a:pt x="885" y="548"/>
                    <a:pt x="885" y="548"/>
                  </a:cubicBezTo>
                  <a:cubicBezTo>
                    <a:pt x="871" y="539"/>
                    <a:pt x="871" y="539"/>
                    <a:pt x="871" y="539"/>
                  </a:cubicBezTo>
                  <a:cubicBezTo>
                    <a:pt x="850" y="530"/>
                    <a:pt x="850" y="530"/>
                    <a:pt x="850" y="530"/>
                  </a:cubicBezTo>
                  <a:cubicBezTo>
                    <a:pt x="872" y="548"/>
                    <a:pt x="872" y="548"/>
                    <a:pt x="872" y="548"/>
                  </a:cubicBezTo>
                  <a:cubicBezTo>
                    <a:pt x="879" y="557"/>
                    <a:pt x="879" y="557"/>
                    <a:pt x="879" y="557"/>
                  </a:cubicBezTo>
                  <a:cubicBezTo>
                    <a:pt x="894" y="574"/>
                    <a:pt x="894" y="574"/>
                    <a:pt x="894" y="574"/>
                  </a:cubicBezTo>
                  <a:cubicBezTo>
                    <a:pt x="892" y="556"/>
                    <a:pt x="892" y="556"/>
                    <a:pt x="892" y="556"/>
                  </a:cubicBezTo>
                  <a:cubicBezTo>
                    <a:pt x="894" y="574"/>
                    <a:pt x="894" y="574"/>
                    <a:pt x="894" y="574"/>
                  </a:cubicBezTo>
                  <a:cubicBezTo>
                    <a:pt x="898" y="568"/>
                    <a:pt x="900" y="564"/>
                    <a:pt x="902" y="560"/>
                  </a:cubicBezTo>
                  <a:cubicBezTo>
                    <a:pt x="898" y="561"/>
                    <a:pt x="900" y="559"/>
                    <a:pt x="900" y="559"/>
                  </a:cubicBezTo>
                  <a:cubicBezTo>
                    <a:pt x="901" y="557"/>
                    <a:pt x="902" y="557"/>
                    <a:pt x="903" y="557"/>
                  </a:cubicBezTo>
                  <a:cubicBezTo>
                    <a:pt x="903" y="557"/>
                    <a:pt x="903" y="558"/>
                    <a:pt x="902" y="560"/>
                  </a:cubicBezTo>
                  <a:cubicBezTo>
                    <a:pt x="903" y="560"/>
                    <a:pt x="905" y="560"/>
                    <a:pt x="912" y="557"/>
                  </a:cubicBezTo>
                  <a:moveTo>
                    <a:pt x="910" y="522"/>
                  </a:moveTo>
                  <a:cubicBezTo>
                    <a:pt x="919" y="529"/>
                    <a:pt x="919" y="529"/>
                    <a:pt x="919" y="529"/>
                  </a:cubicBezTo>
                  <a:cubicBezTo>
                    <a:pt x="912" y="519"/>
                    <a:pt x="912" y="519"/>
                    <a:pt x="912" y="519"/>
                  </a:cubicBezTo>
                  <a:cubicBezTo>
                    <a:pt x="904" y="511"/>
                    <a:pt x="904" y="511"/>
                    <a:pt x="904" y="511"/>
                  </a:cubicBezTo>
                  <a:cubicBezTo>
                    <a:pt x="910" y="522"/>
                    <a:pt x="910" y="522"/>
                    <a:pt x="910" y="522"/>
                  </a:cubicBezTo>
                  <a:moveTo>
                    <a:pt x="816" y="566"/>
                  </a:moveTo>
                  <a:cubicBezTo>
                    <a:pt x="816" y="557"/>
                    <a:pt x="816" y="548"/>
                    <a:pt x="816" y="539"/>
                  </a:cubicBezTo>
                  <a:cubicBezTo>
                    <a:pt x="816" y="548"/>
                    <a:pt x="816" y="557"/>
                    <a:pt x="816" y="566"/>
                  </a:cubicBezTo>
                  <a:moveTo>
                    <a:pt x="816" y="539"/>
                  </a:moveTo>
                  <a:cubicBezTo>
                    <a:pt x="823" y="522"/>
                    <a:pt x="823" y="522"/>
                    <a:pt x="823" y="522"/>
                  </a:cubicBezTo>
                  <a:cubicBezTo>
                    <a:pt x="810" y="512"/>
                    <a:pt x="810" y="512"/>
                    <a:pt x="810" y="512"/>
                  </a:cubicBezTo>
                  <a:cubicBezTo>
                    <a:pt x="804" y="523"/>
                    <a:pt x="804" y="523"/>
                    <a:pt x="804" y="523"/>
                  </a:cubicBezTo>
                  <a:cubicBezTo>
                    <a:pt x="810" y="539"/>
                    <a:pt x="810" y="539"/>
                    <a:pt x="810" y="539"/>
                  </a:cubicBezTo>
                  <a:cubicBezTo>
                    <a:pt x="811" y="539"/>
                    <a:pt x="814" y="539"/>
                    <a:pt x="816" y="539"/>
                  </a:cubicBezTo>
                  <a:moveTo>
                    <a:pt x="776" y="512"/>
                  </a:moveTo>
                  <a:cubicBezTo>
                    <a:pt x="776" y="509"/>
                    <a:pt x="777" y="506"/>
                    <a:pt x="777" y="503"/>
                  </a:cubicBezTo>
                  <a:cubicBezTo>
                    <a:pt x="770" y="503"/>
                    <a:pt x="763" y="503"/>
                    <a:pt x="757" y="503"/>
                  </a:cubicBezTo>
                  <a:cubicBezTo>
                    <a:pt x="747" y="528"/>
                    <a:pt x="747" y="528"/>
                    <a:pt x="747" y="528"/>
                  </a:cubicBezTo>
                  <a:cubicBezTo>
                    <a:pt x="733" y="530"/>
                    <a:pt x="726" y="533"/>
                    <a:pt x="720" y="540"/>
                  </a:cubicBezTo>
                  <a:cubicBezTo>
                    <a:pt x="716" y="544"/>
                    <a:pt x="713" y="552"/>
                    <a:pt x="710" y="559"/>
                  </a:cubicBezTo>
                  <a:cubicBezTo>
                    <a:pt x="706" y="571"/>
                    <a:pt x="703" y="576"/>
                    <a:pt x="699" y="584"/>
                  </a:cubicBezTo>
                  <a:cubicBezTo>
                    <a:pt x="700" y="584"/>
                    <a:pt x="701" y="584"/>
                    <a:pt x="703" y="584"/>
                  </a:cubicBezTo>
                  <a:cubicBezTo>
                    <a:pt x="724" y="547"/>
                    <a:pt x="724" y="547"/>
                    <a:pt x="725" y="546"/>
                  </a:cubicBezTo>
                  <a:cubicBezTo>
                    <a:pt x="730" y="539"/>
                    <a:pt x="734" y="535"/>
                    <a:pt x="739" y="537"/>
                  </a:cubicBezTo>
                  <a:cubicBezTo>
                    <a:pt x="747" y="540"/>
                    <a:pt x="748" y="540"/>
                    <a:pt x="756" y="511"/>
                  </a:cubicBezTo>
                  <a:cubicBezTo>
                    <a:pt x="763" y="512"/>
                    <a:pt x="769" y="512"/>
                    <a:pt x="776" y="512"/>
                  </a:cubicBezTo>
                  <a:moveTo>
                    <a:pt x="776" y="512"/>
                  </a:moveTo>
                  <a:cubicBezTo>
                    <a:pt x="790" y="504"/>
                    <a:pt x="790" y="504"/>
                    <a:pt x="790" y="504"/>
                  </a:cubicBezTo>
                  <a:cubicBezTo>
                    <a:pt x="785" y="504"/>
                    <a:pt x="781" y="503"/>
                    <a:pt x="777" y="503"/>
                  </a:cubicBezTo>
                  <a:cubicBezTo>
                    <a:pt x="777" y="506"/>
                    <a:pt x="776" y="509"/>
                    <a:pt x="776" y="512"/>
                  </a:cubicBezTo>
                  <a:moveTo>
                    <a:pt x="1010" y="497"/>
                  </a:moveTo>
                  <a:cubicBezTo>
                    <a:pt x="1009" y="491"/>
                    <a:pt x="1009" y="486"/>
                    <a:pt x="1008" y="480"/>
                  </a:cubicBezTo>
                  <a:cubicBezTo>
                    <a:pt x="998" y="507"/>
                    <a:pt x="998" y="507"/>
                    <a:pt x="998" y="507"/>
                  </a:cubicBezTo>
                  <a:cubicBezTo>
                    <a:pt x="1010" y="497"/>
                    <a:pt x="1010" y="497"/>
                    <a:pt x="1010" y="497"/>
                  </a:cubicBezTo>
                  <a:moveTo>
                    <a:pt x="856" y="478"/>
                  </a:moveTo>
                  <a:cubicBezTo>
                    <a:pt x="883" y="503"/>
                    <a:pt x="883" y="503"/>
                    <a:pt x="883" y="503"/>
                  </a:cubicBezTo>
                  <a:cubicBezTo>
                    <a:pt x="869" y="478"/>
                    <a:pt x="869" y="478"/>
                    <a:pt x="869" y="478"/>
                  </a:cubicBezTo>
                  <a:cubicBezTo>
                    <a:pt x="865" y="478"/>
                    <a:pt x="860" y="478"/>
                    <a:pt x="856" y="478"/>
                  </a:cubicBezTo>
                  <a:moveTo>
                    <a:pt x="1067" y="483"/>
                  </a:moveTo>
                  <a:cubicBezTo>
                    <a:pt x="1067" y="477"/>
                    <a:pt x="1065" y="472"/>
                    <a:pt x="1064" y="466"/>
                  </a:cubicBezTo>
                  <a:cubicBezTo>
                    <a:pt x="1062" y="466"/>
                    <a:pt x="1060" y="467"/>
                    <a:pt x="1057" y="467"/>
                  </a:cubicBezTo>
                  <a:cubicBezTo>
                    <a:pt x="1053" y="476"/>
                    <a:pt x="1053" y="476"/>
                    <a:pt x="1053" y="476"/>
                  </a:cubicBezTo>
                  <a:cubicBezTo>
                    <a:pt x="1067" y="483"/>
                    <a:pt x="1067" y="483"/>
                    <a:pt x="1067" y="483"/>
                  </a:cubicBezTo>
                  <a:moveTo>
                    <a:pt x="1057" y="467"/>
                  </a:moveTo>
                  <a:cubicBezTo>
                    <a:pt x="1057" y="464"/>
                    <a:pt x="1056" y="461"/>
                    <a:pt x="1055" y="458"/>
                  </a:cubicBezTo>
                  <a:cubicBezTo>
                    <a:pt x="1052" y="458"/>
                    <a:pt x="1047" y="459"/>
                    <a:pt x="1043" y="459"/>
                  </a:cubicBezTo>
                  <a:cubicBezTo>
                    <a:pt x="1053" y="476"/>
                    <a:pt x="1053" y="476"/>
                    <a:pt x="1053" y="476"/>
                  </a:cubicBezTo>
                  <a:cubicBezTo>
                    <a:pt x="1057" y="467"/>
                    <a:pt x="1057" y="467"/>
                    <a:pt x="1057" y="467"/>
                  </a:cubicBezTo>
                  <a:moveTo>
                    <a:pt x="297" y="387"/>
                  </a:moveTo>
                  <a:cubicBezTo>
                    <a:pt x="302" y="398"/>
                    <a:pt x="302" y="398"/>
                    <a:pt x="302" y="398"/>
                  </a:cubicBezTo>
                  <a:cubicBezTo>
                    <a:pt x="306" y="380"/>
                    <a:pt x="306" y="380"/>
                    <a:pt x="306" y="380"/>
                  </a:cubicBezTo>
                  <a:cubicBezTo>
                    <a:pt x="297" y="387"/>
                    <a:pt x="297" y="387"/>
                    <a:pt x="297" y="387"/>
                  </a:cubicBezTo>
                  <a:moveTo>
                    <a:pt x="297" y="387"/>
                  </a:moveTo>
                  <a:cubicBezTo>
                    <a:pt x="306" y="380"/>
                    <a:pt x="306" y="380"/>
                    <a:pt x="306" y="380"/>
                  </a:cubicBezTo>
                  <a:cubicBezTo>
                    <a:pt x="311" y="363"/>
                    <a:pt x="311" y="363"/>
                    <a:pt x="311" y="363"/>
                  </a:cubicBezTo>
                  <a:cubicBezTo>
                    <a:pt x="307" y="362"/>
                    <a:pt x="303" y="360"/>
                    <a:pt x="299" y="359"/>
                  </a:cubicBezTo>
                  <a:cubicBezTo>
                    <a:pt x="301" y="350"/>
                    <a:pt x="301" y="350"/>
                    <a:pt x="301" y="350"/>
                  </a:cubicBezTo>
                  <a:cubicBezTo>
                    <a:pt x="298" y="349"/>
                    <a:pt x="296" y="348"/>
                    <a:pt x="293" y="346"/>
                  </a:cubicBezTo>
                  <a:cubicBezTo>
                    <a:pt x="272" y="366"/>
                    <a:pt x="272" y="366"/>
                    <a:pt x="272" y="366"/>
                  </a:cubicBezTo>
                  <a:cubicBezTo>
                    <a:pt x="280" y="372"/>
                    <a:pt x="290" y="381"/>
                    <a:pt x="297" y="387"/>
                  </a:cubicBezTo>
                  <a:moveTo>
                    <a:pt x="720" y="415"/>
                  </a:moveTo>
                  <a:cubicBezTo>
                    <a:pt x="720" y="413"/>
                    <a:pt x="721" y="410"/>
                    <a:pt x="721" y="407"/>
                  </a:cubicBezTo>
                  <a:cubicBezTo>
                    <a:pt x="700" y="389"/>
                    <a:pt x="700" y="389"/>
                    <a:pt x="700" y="389"/>
                  </a:cubicBezTo>
                  <a:cubicBezTo>
                    <a:pt x="690" y="414"/>
                    <a:pt x="690" y="414"/>
                    <a:pt x="690" y="414"/>
                  </a:cubicBezTo>
                  <a:cubicBezTo>
                    <a:pt x="700" y="415"/>
                    <a:pt x="710" y="415"/>
                    <a:pt x="720" y="415"/>
                  </a:cubicBezTo>
                  <a:moveTo>
                    <a:pt x="740" y="410"/>
                  </a:moveTo>
                  <a:cubicBezTo>
                    <a:pt x="753" y="390"/>
                    <a:pt x="753" y="390"/>
                    <a:pt x="753" y="390"/>
                  </a:cubicBezTo>
                  <a:cubicBezTo>
                    <a:pt x="747" y="384"/>
                    <a:pt x="747" y="384"/>
                    <a:pt x="747" y="384"/>
                  </a:cubicBezTo>
                  <a:cubicBezTo>
                    <a:pt x="747" y="386"/>
                    <a:pt x="747" y="386"/>
                    <a:pt x="747" y="386"/>
                  </a:cubicBezTo>
                  <a:cubicBezTo>
                    <a:pt x="741" y="405"/>
                    <a:pt x="741" y="405"/>
                    <a:pt x="740" y="406"/>
                  </a:cubicBezTo>
                  <a:cubicBezTo>
                    <a:pt x="739" y="406"/>
                    <a:pt x="737" y="407"/>
                    <a:pt x="737" y="407"/>
                  </a:cubicBezTo>
                  <a:cubicBezTo>
                    <a:pt x="731" y="407"/>
                    <a:pt x="726" y="407"/>
                    <a:pt x="721" y="407"/>
                  </a:cubicBezTo>
                  <a:cubicBezTo>
                    <a:pt x="721" y="410"/>
                    <a:pt x="720" y="413"/>
                    <a:pt x="720" y="415"/>
                  </a:cubicBezTo>
                  <a:cubicBezTo>
                    <a:pt x="737" y="425"/>
                    <a:pt x="737" y="425"/>
                    <a:pt x="737" y="425"/>
                  </a:cubicBezTo>
                  <a:cubicBezTo>
                    <a:pt x="745" y="418"/>
                    <a:pt x="745" y="418"/>
                    <a:pt x="745" y="418"/>
                  </a:cubicBezTo>
                  <a:cubicBezTo>
                    <a:pt x="751" y="408"/>
                    <a:pt x="751" y="408"/>
                    <a:pt x="751" y="408"/>
                  </a:cubicBezTo>
                  <a:cubicBezTo>
                    <a:pt x="743" y="418"/>
                    <a:pt x="743" y="418"/>
                    <a:pt x="743" y="418"/>
                  </a:cubicBezTo>
                  <a:cubicBezTo>
                    <a:pt x="740" y="410"/>
                    <a:pt x="740" y="410"/>
                    <a:pt x="740" y="410"/>
                  </a:cubicBezTo>
                  <a:moveTo>
                    <a:pt x="664" y="395"/>
                  </a:moveTo>
                  <a:cubicBezTo>
                    <a:pt x="677" y="388"/>
                    <a:pt x="677" y="388"/>
                    <a:pt x="677" y="388"/>
                  </a:cubicBezTo>
                  <a:cubicBezTo>
                    <a:pt x="680" y="359"/>
                    <a:pt x="680" y="359"/>
                    <a:pt x="680" y="359"/>
                  </a:cubicBezTo>
                  <a:cubicBezTo>
                    <a:pt x="654" y="386"/>
                    <a:pt x="654" y="386"/>
                    <a:pt x="654" y="386"/>
                  </a:cubicBezTo>
                  <a:cubicBezTo>
                    <a:pt x="654" y="389"/>
                    <a:pt x="653" y="392"/>
                    <a:pt x="652" y="395"/>
                  </a:cubicBezTo>
                  <a:cubicBezTo>
                    <a:pt x="656" y="395"/>
                    <a:pt x="660" y="395"/>
                    <a:pt x="664" y="395"/>
                  </a:cubicBezTo>
                  <a:moveTo>
                    <a:pt x="687" y="364"/>
                  </a:moveTo>
                  <a:cubicBezTo>
                    <a:pt x="688" y="361"/>
                    <a:pt x="688" y="358"/>
                    <a:pt x="688" y="356"/>
                  </a:cubicBezTo>
                  <a:cubicBezTo>
                    <a:pt x="659" y="362"/>
                    <a:pt x="659" y="362"/>
                    <a:pt x="659" y="362"/>
                  </a:cubicBezTo>
                  <a:cubicBezTo>
                    <a:pt x="658" y="370"/>
                    <a:pt x="656" y="378"/>
                    <a:pt x="654" y="386"/>
                  </a:cubicBezTo>
                  <a:cubicBezTo>
                    <a:pt x="680" y="359"/>
                    <a:pt x="680" y="359"/>
                    <a:pt x="680" y="359"/>
                  </a:cubicBezTo>
                  <a:cubicBezTo>
                    <a:pt x="677" y="388"/>
                    <a:pt x="677" y="388"/>
                    <a:pt x="677" y="388"/>
                  </a:cubicBezTo>
                  <a:cubicBezTo>
                    <a:pt x="687" y="364"/>
                    <a:pt x="687" y="364"/>
                    <a:pt x="687" y="364"/>
                  </a:cubicBezTo>
                  <a:moveTo>
                    <a:pt x="301" y="350"/>
                  </a:moveTo>
                  <a:cubicBezTo>
                    <a:pt x="299" y="359"/>
                    <a:pt x="299" y="359"/>
                    <a:pt x="299" y="359"/>
                  </a:cubicBezTo>
                  <a:cubicBezTo>
                    <a:pt x="301" y="350"/>
                    <a:pt x="301" y="350"/>
                    <a:pt x="301" y="350"/>
                  </a:cubicBezTo>
                  <a:moveTo>
                    <a:pt x="301" y="350"/>
                  </a:moveTo>
                  <a:cubicBezTo>
                    <a:pt x="326" y="320"/>
                    <a:pt x="326" y="320"/>
                    <a:pt x="326" y="320"/>
                  </a:cubicBezTo>
                  <a:cubicBezTo>
                    <a:pt x="334" y="289"/>
                    <a:pt x="334" y="289"/>
                    <a:pt x="334" y="289"/>
                  </a:cubicBezTo>
                  <a:cubicBezTo>
                    <a:pt x="328" y="279"/>
                    <a:pt x="328" y="279"/>
                    <a:pt x="328" y="279"/>
                  </a:cubicBezTo>
                  <a:cubicBezTo>
                    <a:pt x="314" y="296"/>
                    <a:pt x="300" y="315"/>
                    <a:pt x="287" y="334"/>
                  </a:cubicBezTo>
                  <a:cubicBezTo>
                    <a:pt x="288" y="334"/>
                    <a:pt x="288" y="334"/>
                    <a:pt x="288" y="334"/>
                  </a:cubicBezTo>
                  <a:cubicBezTo>
                    <a:pt x="302" y="321"/>
                    <a:pt x="302" y="321"/>
                    <a:pt x="302" y="321"/>
                  </a:cubicBezTo>
                  <a:cubicBezTo>
                    <a:pt x="317" y="326"/>
                    <a:pt x="317" y="326"/>
                    <a:pt x="317" y="326"/>
                  </a:cubicBezTo>
                  <a:cubicBezTo>
                    <a:pt x="302" y="321"/>
                    <a:pt x="302" y="321"/>
                    <a:pt x="302" y="321"/>
                  </a:cubicBezTo>
                  <a:cubicBezTo>
                    <a:pt x="288" y="334"/>
                    <a:pt x="288" y="334"/>
                    <a:pt x="288" y="334"/>
                  </a:cubicBezTo>
                  <a:cubicBezTo>
                    <a:pt x="307" y="333"/>
                    <a:pt x="307" y="333"/>
                    <a:pt x="307" y="333"/>
                  </a:cubicBezTo>
                  <a:cubicBezTo>
                    <a:pt x="293" y="346"/>
                    <a:pt x="293" y="346"/>
                    <a:pt x="293" y="346"/>
                  </a:cubicBezTo>
                  <a:cubicBezTo>
                    <a:pt x="296" y="348"/>
                    <a:pt x="298" y="349"/>
                    <a:pt x="301" y="350"/>
                  </a:cubicBezTo>
                  <a:moveTo>
                    <a:pt x="723" y="350"/>
                  </a:moveTo>
                  <a:cubicBezTo>
                    <a:pt x="719" y="350"/>
                    <a:pt x="716" y="350"/>
                    <a:pt x="712" y="349"/>
                  </a:cubicBezTo>
                  <a:cubicBezTo>
                    <a:pt x="716" y="350"/>
                    <a:pt x="719" y="350"/>
                    <a:pt x="723" y="350"/>
                  </a:cubicBezTo>
                  <a:moveTo>
                    <a:pt x="712" y="349"/>
                  </a:moveTo>
                  <a:cubicBezTo>
                    <a:pt x="716" y="350"/>
                    <a:pt x="719" y="350"/>
                    <a:pt x="723" y="350"/>
                  </a:cubicBezTo>
                  <a:cubicBezTo>
                    <a:pt x="719" y="350"/>
                    <a:pt x="716" y="350"/>
                    <a:pt x="712" y="349"/>
                  </a:cubicBezTo>
                  <a:moveTo>
                    <a:pt x="727" y="358"/>
                  </a:moveTo>
                  <a:cubicBezTo>
                    <a:pt x="723" y="350"/>
                    <a:pt x="723" y="350"/>
                    <a:pt x="723" y="350"/>
                  </a:cubicBezTo>
                  <a:cubicBezTo>
                    <a:pt x="727" y="358"/>
                    <a:pt x="727" y="358"/>
                    <a:pt x="727" y="358"/>
                  </a:cubicBezTo>
                  <a:moveTo>
                    <a:pt x="732" y="366"/>
                  </a:moveTo>
                  <a:cubicBezTo>
                    <a:pt x="727" y="358"/>
                    <a:pt x="727" y="358"/>
                    <a:pt x="727" y="358"/>
                  </a:cubicBezTo>
                  <a:cubicBezTo>
                    <a:pt x="732" y="366"/>
                    <a:pt x="732" y="366"/>
                    <a:pt x="732" y="366"/>
                  </a:cubicBezTo>
                  <a:moveTo>
                    <a:pt x="732" y="366"/>
                  </a:moveTo>
                  <a:cubicBezTo>
                    <a:pt x="737" y="375"/>
                    <a:pt x="737" y="375"/>
                    <a:pt x="737" y="375"/>
                  </a:cubicBezTo>
                  <a:cubicBezTo>
                    <a:pt x="732" y="366"/>
                    <a:pt x="732" y="366"/>
                    <a:pt x="732" y="366"/>
                  </a:cubicBezTo>
                  <a:moveTo>
                    <a:pt x="746" y="388"/>
                  </a:moveTo>
                  <a:cubicBezTo>
                    <a:pt x="746" y="387"/>
                    <a:pt x="747" y="385"/>
                    <a:pt x="747" y="384"/>
                  </a:cubicBezTo>
                  <a:cubicBezTo>
                    <a:pt x="744" y="381"/>
                    <a:pt x="740" y="377"/>
                    <a:pt x="737" y="375"/>
                  </a:cubicBezTo>
                  <a:cubicBezTo>
                    <a:pt x="732" y="366"/>
                    <a:pt x="732" y="366"/>
                    <a:pt x="732" y="366"/>
                  </a:cubicBezTo>
                  <a:cubicBezTo>
                    <a:pt x="727" y="358"/>
                    <a:pt x="727" y="358"/>
                    <a:pt x="727" y="358"/>
                  </a:cubicBezTo>
                  <a:cubicBezTo>
                    <a:pt x="723" y="350"/>
                    <a:pt x="723" y="350"/>
                    <a:pt x="723" y="350"/>
                  </a:cubicBezTo>
                  <a:cubicBezTo>
                    <a:pt x="719" y="350"/>
                    <a:pt x="716" y="350"/>
                    <a:pt x="712" y="349"/>
                  </a:cubicBezTo>
                  <a:cubicBezTo>
                    <a:pt x="716" y="350"/>
                    <a:pt x="719" y="350"/>
                    <a:pt x="723" y="350"/>
                  </a:cubicBezTo>
                  <a:cubicBezTo>
                    <a:pt x="724" y="342"/>
                    <a:pt x="725" y="334"/>
                    <a:pt x="727" y="326"/>
                  </a:cubicBezTo>
                  <a:cubicBezTo>
                    <a:pt x="723" y="326"/>
                    <a:pt x="720" y="325"/>
                    <a:pt x="716" y="325"/>
                  </a:cubicBezTo>
                  <a:cubicBezTo>
                    <a:pt x="714" y="325"/>
                    <a:pt x="713" y="325"/>
                    <a:pt x="711" y="325"/>
                  </a:cubicBezTo>
                  <a:cubicBezTo>
                    <a:pt x="720" y="334"/>
                    <a:pt x="720" y="334"/>
                    <a:pt x="720" y="334"/>
                  </a:cubicBezTo>
                  <a:cubicBezTo>
                    <a:pt x="711" y="325"/>
                    <a:pt x="711" y="325"/>
                    <a:pt x="711" y="325"/>
                  </a:cubicBezTo>
                  <a:cubicBezTo>
                    <a:pt x="707" y="325"/>
                    <a:pt x="703" y="325"/>
                    <a:pt x="700" y="324"/>
                  </a:cubicBezTo>
                  <a:cubicBezTo>
                    <a:pt x="699" y="330"/>
                    <a:pt x="698" y="335"/>
                    <a:pt x="697" y="340"/>
                  </a:cubicBezTo>
                  <a:cubicBezTo>
                    <a:pt x="702" y="352"/>
                    <a:pt x="710" y="362"/>
                    <a:pt x="714" y="374"/>
                  </a:cubicBezTo>
                  <a:cubicBezTo>
                    <a:pt x="712" y="376"/>
                    <a:pt x="709" y="379"/>
                    <a:pt x="707" y="381"/>
                  </a:cubicBezTo>
                  <a:cubicBezTo>
                    <a:pt x="700" y="389"/>
                    <a:pt x="700" y="389"/>
                    <a:pt x="700" y="389"/>
                  </a:cubicBezTo>
                  <a:cubicBezTo>
                    <a:pt x="721" y="407"/>
                    <a:pt x="721" y="407"/>
                    <a:pt x="721" y="407"/>
                  </a:cubicBezTo>
                  <a:cubicBezTo>
                    <a:pt x="739" y="406"/>
                    <a:pt x="739" y="406"/>
                    <a:pt x="740" y="406"/>
                  </a:cubicBezTo>
                  <a:cubicBezTo>
                    <a:pt x="741" y="405"/>
                    <a:pt x="741" y="405"/>
                    <a:pt x="746" y="388"/>
                  </a:cubicBezTo>
                  <a:moveTo>
                    <a:pt x="700" y="324"/>
                  </a:moveTo>
                  <a:cubicBezTo>
                    <a:pt x="703" y="325"/>
                    <a:pt x="707" y="325"/>
                    <a:pt x="711" y="325"/>
                  </a:cubicBezTo>
                  <a:cubicBezTo>
                    <a:pt x="707" y="317"/>
                    <a:pt x="707" y="317"/>
                    <a:pt x="707" y="317"/>
                  </a:cubicBezTo>
                  <a:cubicBezTo>
                    <a:pt x="700" y="324"/>
                    <a:pt x="700" y="324"/>
                    <a:pt x="700" y="324"/>
                  </a:cubicBezTo>
                  <a:moveTo>
                    <a:pt x="835" y="329"/>
                  </a:moveTo>
                  <a:cubicBezTo>
                    <a:pt x="836" y="329"/>
                    <a:pt x="838" y="329"/>
                    <a:pt x="840" y="329"/>
                  </a:cubicBezTo>
                  <a:cubicBezTo>
                    <a:pt x="833" y="306"/>
                    <a:pt x="833" y="306"/>
                    <a:pt x="833" y="306"/>
                  </a:cubicBezTo>
                  <a:cubicBezTo>
                    <a:pt x="824" y="313"/>
                    <a:pt x="824" y="313"/>
                    <a:pt x="824" y="313"/>
                  </a:cubicBezTo>
                  <a:cubicBezTo>
                    <a:pt x="829" y="321"/>
                    <a:pt x="829" y="321"/>
                    <a:pt x="829" y="321"/>
                  </a:cubicBezTo>
                  <a:cubicBezTo>
                    <a:pt x="835" y="329"/>
                    <a:pt x="835" y="329"/>
                    <a:pt x="835" y="329"/>
                  </a:cubicBezTo>
                  <a:moveTo>
                    <a:pt x="818" y="314"/>
                  </a:moveTo>
                  <a:cubicBezTo>
                    <a:pt x="818" y="314"/>
                    <a:pt x="818" y="314"/>
                    <a:pt x="818" y="313"/>
                  </a:cubicBezTo>
                  <a:cubicBezTo>
                    <a:pt x="812" y="316"/>
                    <a:pt x="803" y="320"/>
                    <a:pt x="797" y="323"/>
                  </a:cubicBezTo>
                  <a:cubicBezTo>
                    <a:pt x="792" y="305"/>
                    <a:pt x="792" y="305"/>
                    <a:pt x="792" y="305"/>
                  </a:cubicBezTo>
                  <a:cubicBezTo>
                    <a:pt x="792" y="306"/>
                    <a:pt x="792" y="306"/>
                    <a:pt x="792" y="306"/>
                  </a:cubicBezTo>
                  <a:cubicBezTo>
                    <a:pt x="794" y="324"/>
                    <a:pt x="794" y="324"/>
                    <a:pt x="797" y="326"/>
                  </a:cubicBezTo>
                  <a:cubicBezTo>
                    <a:pt x="800" y="330"/>
                    <a:pt x="811" y="328"/>
                    <a:pt x="813" y="326"/>
                  </a:cubicBezTo>
                  <a:cubicBezTo>
                    <a:pt x="814" y="325"/>
                    <a:pt x="814" y="324"/>
                    <a:pt x="815" y="321"/>
                  </a:cubicBezTo>
                  <a:cubicBezTo>
                    <a:pt x="816" y="319"/>
                    <a:pt x="817" y="317"/>
                    <a:pt x="818" y="314"/>
                  </a:cubicBezTo>
                  <a:moveTo>
                    <a:pt x="654" y="244"/>
                  </a:moveTo>
                  <a:cubicBezTo>
                    <a:pt x="655" y="244"/>
                    <a:pt x="657" y="244"/>
                    <a:pt x="658" y="244"/>
                  </a:cubicBezTo>
                  <a:cubicBezTo>
                    <a:pt x="659" y="241"/>
                    <a:pt x="661" y="235"/>
                    <a:pt x="662" y="231"/>
                  </a:cubicBezTo>
                  <a:cubicBezTo>
                    <a:pt x="653" y="222"/>
                    <a:pt x="653" y="222"/>
                    <a:pt x="653" y="222"/>
                  </a:cubicBezTo>
                  <a:cubicBezTo>
                    <a:pt x="625" y="226"/>
                    <a:pt x="625" y="226"/>
                    <a:pt x="625" y="226"/>
                  </a:cubicBezTo>
                  <a:cubicBezTo>
                    <a:pt x="622" y="226"/>
                    <a:pt x="619" y="225"/>
                    <a:pt x="617" y="225"/>
                  </a:cubicBezTo>
                  <a:cubicBezTo>
                    <a:pt x="606" y="238"/>
                    <a:pt x="606" y="238"/>
                    <a:pt x="606" y="238"/>
                  </a:cubicBezTo>
                  <a:cubicBezTo>
                    <a:pt x="607" y="238"/>
                    <a:pt x="609" y="239"/>
                    <a:pt x="610" y="239"/>
                  </a:cubicBezTo>
                  <a:cubicBezTo>
                    <a:pt x="609" y="241"/>
                    <a:pt x="608" y="243"/>
                    <a:pt x="607" y="246"/>
                  </a:cubicBezTo>
                  <a:cubicBezTo>
                    <a:pt x="610" y="248"/>
                    <a:pt x="612" y="252"/>
                    <a:pt x="616" y="254"/>
                  </a:cubicBezTo>
                  <a:cubicBezTo>
                    <a:pt x="617" y="255"/>
                    <a:pt x="621" y="256"/>
                    <a:pt x="623" y="255"/>
                  </a:cubicBezTo>
                  <a:cubicBezTo>
                    <a:pt x="626" y="255"/>
                    <a:pt x="629" y="254"/>
                    <a:pt x="634" y="251"/>
                  </a:cubicBezTo>
                  <a:cubicBezTo>
                    <a:pt x="640" y="248"/>
                    <a:pt x="645" y="246"/>
                    <a:pt x="654" y="244"/>
                  </a:cubicBezTo>
                  <a:moveTo>
                    <a:pt x="1066" y="191"/>
                  </a:moveTo>
                  <a:cubicBezTo>
                    <a:pt x="1065" y="190"/>
                    <a:pt x="1065" y="189"/>
                    <a:pt x="1065" y="189"/>
                  </a:cubicBezTo>
                  <a:cubicBezTo>
                    <a:pt x="1065" y="189"/>
                    <a:pt x="1063" y="188"/>
                    <a:pt x="1063" y="189"/>
                  </a:cubicBezTo>
                  <a:cubicBezTo>
                    <a:pt x="1062" y="189"/>
                    <a:pt x="1065" y="192"/>
                    <a:pt x="1066" y="192"/>
                  </a:cubicBezTo>
                  <a:cubicBezTo>
                    <a:pt x="1067" y="192"/>
                    <a:pt x="1066" y="191"/>
                    <a:pt x="1066" y="191"/>
                  </a:cubicBezTo>
                  <a:moveTo>
                    <a:pt x="483" y="157"/>
                  </a:moveTo>
                  <a:cubicBezTo>
                    <a:pt x="498" y="146"/>
                    <a:pt x="498" y="146"/>
                    <a:pt x="498" y="146"/>
                  </a:cubicBezTo>
                  <a:cubicBezTo>
                    <a:pt x="497" y="146"/>
                    <a:pt x="497" y="145"/>
                    <a:pt x="496" y="145"/>
                  </a:cubicBezTo>
                  <a:cubicBezTo>
                    <a:pt x="493" y="144"/>
                    <a:pt x="490" y="143"/>
                    <a:pt x="488" y="142"/>
                  </a:cubicBezTo>
                  <a:cubicBezTo>
                    <a:pt x="478" y="155"/>
                    <a:pt x="478" y="155"/>
                    <a:pt x="478" y="155"/>
                  </a:cubicBezTo>
                  <a:cubicBezTo>
                    <a:pt x="483" y="157"/>
                    <a:pt x="483" y="157"/>
                    <a:pt x="483" y="157"/>
                  </a:cubicBezTo>
                  <a:moveTo>
                    <a:pt x="1193" y="530"/>
                  </a:moveTo>
                  <a:cubicBezTo>
                    <a:pt x="1191" y="524"/>
                    <a:pt x="1190" y="517"/>
                    <a:pt x="1188" y="512"/>
                  </a:cubicBezTo>
                  <a:cubicBezTo>
                    <a:pt x="1190" y="517"/>
                    <a:pt x="1191" y="524"/>
                    <a:pt x="1193" y="530"/>
                  </a:cubicBezTo>
                  <a:moveTo>
                    <a:pt x="1193" y="530"/>
                  </a:moveTo>
                  <a:cubicBezTo>
                    <a:pt x="1216" y="522"/>
                    <a:pt x="1216" y="522"/>
                    <a:pt x="1216" y="522"/>
                  </a:cubicBezTo>
                  <a:cubicBezTo>
                    <a:pt x="1193" y="530"/>
                    <a:pt x="1193" y="530"/>
                    <a:pt x="1193" y="530"/>
                  </a:cubicBezTo>
                  <a:moveTo>
                    <a:pt x="1152" y="508"/>
                  </a:moveTo>
                  <a:cubicBezTo>
                    <a:pt x="1147" y="509"/>
                    <a:pt x="1147" y="509"/>
                    <a:pt x="1147" y="509"/>
                  </a:cubicBezTo>
                  <a:cubicBezTo>
                    <a:pt x="1149" y="509"/>
                    <a:pt x="1150" y="509"/>
                    <a:pt x="1152" y="508"/>
                  </a:cubicBezTo>
                  <a:moveTo>
                    <a:pt x="1156" y="507"/>
                  </a:moveTo>
                  <a:cubicBezTo>
                    <a:pt x="1155" y="507"/>
                    <a:pt x="1153" y="508"/>
                    <a:pt x="1152" y="508"/>
                  </a:cubicBezTo>
                  <a:cubicBezTo>
                    <a:pt x="1153" y="508"/>
                    <a:pt x="1155" y="507"/>
                    <a:pt x="1156" y="507"/>
                  </a:cubicBezTo>
                  <a:moveTo>
                    <a:pt x="1159" y="507"/>
                  </a:moveTo>
                  <a:cubicBezTo>
                    <a:pt x="1158" y="507"/>
                    <a:pt x="1157" y="507"/>
                    <a:pt x="1156" y="507"/>
                  </a:cubicBezTo>
                  <a:cubicBezTo>
                    <a:pt x="1157" y="507"/>
                    <a:pt x="1158" y="507"/>
                    <a:pt x="1159" y="507"/>
                  </a:cubicBezTo>
                  <a:moveTo>
                    <a:pt x="1163" y="506"/>
                  </a:moveTo>
                  <a:cubicBezTo>
                    <a:pt x="1162" y="506"/>
                    <a:pt x="1160" y="506"/>
                    <a:pt x="1159" y="507"/>
                  </a:cubicBezTo>
                  <a:cubicBezTo>
                    <a:pt x="1160" y="506"/>
                    <a:pt x="1162" y="506"/>
                    <a:pt x="1163" y="506"/>
                  </a:cubicBezTo>
                  <a:moveTo>
                    <a:pt x="1166" y="505"/>
                  </a:moveTo>
                  <a:cubicBezTo>
                    <a:pt x="1165" y="505"/>
                    <a:pt x="1163" y="506"/>
                    <a:pt x="1163" y="506"/>
                  </a:cubicBezTo>
                  <a:cubicBezTo>
                    <a:pt x="1163" y="506"/>
                    <a:pt x="1165" y="505"/>
                    <a:pt x="1166" y="505"/>
                  </a:cubicBezTo>
                  <a:moveTo>
                    <a:pt x="1168" y="504"/>
                  </a:moveTo>
                  <a:cubicBezTo>
                    <a:pt x="1167" y="504"/>
                    <a:pt x="1166" y="504"/>
                    <a:pt x="1166" y="505"/>
                  </a:cubicBezTo>
                  <a:cubicBezTo>
                    <a:pt x="1166" y="504"/>
                    <a:pt x="1167" y="504"/>
                    <a:pt x="1168" y="504"/>
                  </a:cubicBezTo>
                  <a:moveTo>
                    <a:pt x="1170" y="502"/>
                  </a:moveTo>
                  <a:cubicBezTo>
                    <a:pt x="1170" y="503"/>
                    <a:pt x="1169" y="503"/>
                    <a:pt x="1168" y="504"/>
                  </a:cubicBezTo>
                  <a:cubicBezTo>
                    <a:pt x="1169" y="503"/>
                    <a:pt x="1170" y="503"/>
                    <a:pt x="1170" y="502"/>
                  </a:cubicBezTo>
                  <a:moveTo>
                    <a:pt x="1172" y="502"/>
                  </a:moveTo>
                  <a:cubicBezTo>
                    <a:pt x="1172" y="502"/>
                    <a:pt x="1171" y="502"/>
                    <a:pt x="1170" y="502"/>
                  </a:cubicBezTo>
                  <a:cubicBezTo>
                    <a:pt x="1171" y="502"/>
                    <a:pt x="1172" y="502"/>
                    <a:pt x="1172" y="502"/>
                  </a:cubicBezTo>
                  <a:moveTo>
                    <a:pt x="1174" y="501"/>
                  </a:moveTo>
                  <a:cubicBezTo>
                    <a:pt x="1174" y="501"/>
                    <a:pt x="1173" y="501"/>
                    <a:pt x="1172" y="502"/>
                  </a:cubicBezTo>
                  <a:cubicBezTo>
                    <a:pt x="1173" y="501"/>
                    <a:pt x="1174" y="501"/>
                    <a:pt x="1174" y="501"/>
                  </a:cubicBezTo>
                  <a:moveTo>
                    <a:pt x="1175" y="500"/>
                  </a:moveTo>
                  <a:cubicBezTo>
                    <a:pt x="1175" y="500"/>
                    <a:pt x="1175" y="500"/>
                    <a:pt x="1174" y="501"/>
                  </a:cubicBezTo>
                  <a:cubicBezTo>
                    <a:pt x="1175" y="500"/>
                    <a:pt x="1175" y="500"/>
                    <a:pt x="1175" y="500"/>
                  </a:cubicBezTo>
                  <a:moveTo>
                    <a:pt x="1175" y="500"/>
                  </a:moveTo>
                  <a:cubicBezTo>
                    <a:pt x="1176" y="499"/>
                    <a:pt x="1177" y="499"/>
                    <a:pt x="1177" y="499"/>
                  </a:cubicBezTo>
                  <a:cubicBezTo>
                    <a:pt x="1177" y="499"/>
                    <a:pt x="1176" y="499"/>
                    <a:pt x="1175" y="500"/>
                  </a:cubicBezTo>
                  <a:moveTo>
                    <a:pt x="1177" y="499"/>
                  </a:moveTo>
                  <a:cubicBezTo>
                    <a:pt x="1178" y="499"/>
                    <a:pt x="1178" y="499"/>
                    <a:pt x="1178" y="498"/>
                  </a:cubicBezTo>
                  <a:cubicBezTo>
                    <a:pt x="1178" y="499"/>
                    <a:pt x="1178" y="499"/>
                    <a:pt x="1177" y="499"/>
                  </a:cubicBezTo>
                  <a:moveTo>
                    <a:pt x="1178" y="498"/>
                  </a:moveTo>
                  <a:cubicBezTo>
                    <a:pt x="1179" y="498"/>
                    <a:pt x="1179" y="497"/>
                    <a:pt x="1179" y="497"/>
                  </a:cubicBezTo>
                  <a:cubicBezTo>
                    <a:pt x="1179" y="497"/>
                    <a:pt x="1179" y="498"/>
                    <a:pt x="1178" y="498"/>
                  </a:cubicBezTo>
                  <a:moveTo>
                    <a:pt x="1179" y="497"/>
                  </a:moveTo>
                  <a:cubicBezTo>
                    <a:pt x="1180" y="497"/>
                    <a:pt x="1180" y="497"/>
                    <a:pt x="1181" y="497"/>
                  </a:cubicBezTo>
                  <a:cubicBezTo>
                    <a:pt x="1180" y="497"/>
                    <a:pt x="1180" y="497"/>
                    <a:pt x="1179" y="497"/>
                  </a:cubicBezTo>
                  <a:moveTo>
                    <a:pt x="1181" y="497"/>
                  </a:moveTo>
                  <a:cubicBezTo>
                    <a:pt x="1181" y="497"/>
                    <a:pt x="1182" y="497"/>
                    <a:pt x="1182" y="497"/>
                  </a:cubicBezTo>
                  <a:cubicBezTo>
                    <a:pt x="1182" y="497"/>
                    <a:pt x="1181" y="497"/>
                    <a:pt x="1181" y="497"/>
                  </a:cubicBezTo>
                  <a:moveTo>
                    <a:pt x="1182" y="497"/>
                  </a:moveTo>
                  <a:cubicBezTo>
                    <a:pt x="1182" y="496"/>
                    <a:pt x="1182" y="496"/>
                    <a:pt x="1183" y="496"/>
                  </a:cubicBezTo>
                  <a:cubicBezTo>
                    <a:pt x="1182" y="496"/>
                    <a:pt x="1182" y="496"/>
                    <a:pt x="1182" y="497"/>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4" y="496"/>
                  </a:moveTo>
                  <a:cubicBezTo>
                    <a:pt x="1184" y="496"/>
                    <a:pt x="1184" y="496"/>
                    <a:pt x="1183" y="496"/>
                  </a:cubicBezTo>
                  <a:cubicBezTo>
                    <a:pt x="1184" y="496"/>
                    <a:pt x="1184" y="496"/>
                    <a:pt x="1184" y="496"/>
                  </a:cubicBezTo>
                  <a:moveTo>
                    <a:pt x="1186" y="497"/>
                  </a:moveTo>
                  <a:cubicBezTo>
                    <a:pt x="1185" y="497"/>
                    <a:pt x="1185" y="496"/>
                    <a:pt x="1184" y="496"/>
                  </a:cubicBezTo>
                  <a:cubicBezTo>
                    <a:pt x="1185" y="496"/>
                    <a:pt x="1185" y="497"/>
                    <a:pt x="1186" y="497"/>
                  </a:cubicBezTo>
                  <a:moveTo>
                    <a:pt x="1186" y="497"/>
                  </a:moveTo>
                  <a:cubicBezTo>
                    <a:pt x="1186" y="497"/>
                    <a:pt x="1186" y="497"/>
                    <a:pt x="1186" y="497"/>
                  </a:cubicBezTo>
                  <a:cubicBezTo>
                    <a:pt x="1186" y="497"/>
                    <a:pt x="1186" y="497"/>
                    <a:pt x="1186" y="497"/>
                  </a:cubicBezTo>
                  <a:moveTo>
                    <a:pt x="1188" y="498"/>
                  </a:moveTo>
                  <a:cubicBezTo>
                    <a:pt x="1188" y="498"/>
                    <a:pt x="1187" y="497"/>
                    <a:pt x="1186" y="497"/>
                  </a:cubicBezTo>
                  <a:cubicBezTo>
                    <a:pt x="1187" y="497"/>
                    <a:pt x="1188" y="498"/>
                    <a:pt x="1188" y="498"/>
                  </a:cubicBezTo>
                  <a:moveTo>
                    <a:pt x="1190" y="499"/>
                  </a:moveTo>
                  <a:cubicBezTo>
                    <a:pt x="1190" y="499"/>
                    <a:pt x="1189" y="499"/>
                    <a:pt x="1188" y="498"/>
                  </a:cubicBezTo>
                  <a:cubicBezTo>
                    <a:pt x="1189" y="499"/>
                    <a:pt x="1190" y="499"/>
                    <a:pt x="1190" y="499"/>
                  </a:cubicBezTo>
                  <a:moveTo>
                    <a:pt x="1192" y="501"/>
                  </a:moveTo>
                  <a:cubicBezTo>
                    <a:pt x="1191" y="501"/>
                    <a:pt x="1190" y="500"/>
                    <a:pt x="1190" y="499"/>
                  </a:cubicBezTo>
                  <a:cubicBezTo>
                    <a:pt x="1190" y="500"/>
                    <a:pt x="1191" y="501"/>
                    <a:pt x="1192" y="501"/>
                  </a:cubicBezTo>
                  <a:moveTo>
                    <a:pt x="1194" y="503"/>
                  </a:moveTo>
                  <a:cubicBezTo>
                    <a:pt x="1193" y="502"/>
                    <a:pt x="1192" y="502"/>
                    <a:pt x="1192" y="501"/>
                  </a:cubicBezTo>
                  <a:cubicBezTo>
                    <a:pt x="1192" y="502"/>
                    <a:pt x="1193" y="502"/>
                    <a:pt x="1194" y="503"/>
                  </a:cubicBezTo>
                  <a:moveTo>
                    <a:pt x="1196" y="506"/>
                  </a:moveTo>
                  <a:cubicBezTo>
                    <a:pt x="1196" y="505"/>
                    <a:pt x="1195" y="504"/>
                    <a:pt x="1194" y="503"/>
                  </a:cubicBezTo>
                  <a:cubicBezTo>
                    <a:pt x="1195" y="504"/>
                    <a:pt x="1196" y="505"/>
                    <a:pt x="1196" y="506"/>
                  </a:cubicBezTo>
                  <a:moveTo>
                    <a:pt x="1197" y="506"/>
                  </a:moveTo>
                  <a:cubicBezTo>
                    <a:pt x="1196" y="506"/>
                    <a:pt x="1196" y="506"/>
                    <a:pt x="1196" y="506"/>
                  </a:cubicBezTo>
                  <a:cubicBezTo>
                    <a:pt x="1196" y="506"/>
                    <a:pt x="1196" y="506"/>
                    <a:pt x="1197" y="506"/>
                  </a:cubicBezTo>
                  <a:moveTo>
                    <a:pt x="1197" y="506"/>
                  </a:moveTo>
                  <a:cubicBezTo>
                    <a:pt x="1197" y="506"/>
                    <a:pt x="1197" y="506"/>
                    <a:pt x="1197" y="506"/>
                  </a:cubicBezTo>
                  <a:cubicBezTo>
                    <a:pt x="1197" y="506"/>
                    <a:pt x="1197" y="506"/>
                    <a:pt x="1197" y="506"/>
                  </a:cubicBezTo>
                  <a:moveTo>
                    <a:pt x="1197" y="506"/>
                  </a:moveTo>
                  <a:cubicBezTo>
                    <a:pt x="1197" y="507"/>
                    <a:pt x="1197" y="507"/>
                    <a:pt x="1197" y="507"/>
                  </a:cubicBezTo>
                  <a:cubicBezTo>
                    <a:pt x="1197" y="507"/>
                    <a:pt x="1197" y="507"/>
                    <a:pt x="1197" y="506"/>
                  </a:cubicBezTo>
                  <a:moveTo>
                    <a:pt x="1198" y="507"/>
                  </a:moveTo>
                  <a:cubicBezTo>
                    <a:pt x="1197" y="507"/>
                    <a:pt x="1197" y="507"/>
                    <a:pt x="1197" y="507"/>
                  </a:cubicBezTo>
                  <a:cubicBezTo>
                    <a:pt x="1198" y="507"/>
                    <a:pt x="1198" y="507"/>
                    <a:pt x="1198" y="507"/>
                  </a:cubicBezTo>
                  <a:moveTo>
                    <a:pt x="1198" y="507"/>
                  </a:moveTo>
                  <a:cubicBezTo>
                    <a:pt x="1198" y="507"/>
                    <a:pt x="1198" y="507"/>
                    <a:pt x="1198" y="507"/>
                  </a:cubicBezTo>
                  <a:cubicBezTo>
                    <a:pt x="1198" y="507"/>
                    <a:pt x="1198" y="507"/>
                    <a:pt x="1198" y="507"/>
                  </a:cubicBezTo>
                  <a:moveTo>
                    <a:pt x="1198" y="507"/>
                  </a:moveTo>
                  <a:cubicBezTo>
                    <a:pt x="1198" y="507"/>
                    <a:pt x="1198" y="507"/>
                    <a:pt x="1198" y="508"/>
                  </a:cubicBezTo>
                  <a:cubicBezTo>
                    <a:pt x="1198" y="507"/>
                    <a:pt x="1198" y="507"/>
                    <a:pt x="1198" y="507"/>
                  </a:cubicBezTo>
                  <a:moveTo>
                    <a:pt x="1198" y="508"/>
                  </a:moveTo>
                  <a:cubicBezTo>
                    <a:pt x="1198" y="508"/>
                    <a:pt x="1199" y="508"/>
                    <a:pt x="1199" y="508"/>
                  </a:cubicBezTo>
                  <a:cubicBezTo>
                    <a:pt x="1199" y="508"/>
                    <a:pt x="1199" y="508"/>
                    <a:pt x="1199" y="508"/>
                  </a:cubicBezTo>
                  <a:moveTo>
                    <a:pt x="1199" y="509"/>
                  </a:moveTo>
                  <a:cubicBezTo>
                    <a:pt x="1199" y="509"/>
                    <a:pt x="1199" y="509"/>
                    <a:pt x="1199" y="508"/>
                  </a:cubicBezTo>
                  <a:cubicBezTo>
                    <a:pt x="1199" y="509"/>
                    <a:pt x="1199" y="509"/>
                    <a:pt x="1199" y="509"/>
                  </a:cubicBezTo>
                  <a:moveTo>
                    <a:pt x="1199" y="509"/>
                  </a:moveTo>
                  <a:cubicBezTo>
                    <a:pt x="1199" y="509"/>
                    <a:pt x="1199" y="509"/>
                    <a:pt x="1199" y="509"/>
                  </a:cubicBezTo>
                  <a:cubicBezTo>
                    <a:pt x="1199" y="509"/>
                    <a:pt x="1199" y="509"/>
                    <a:pt x="1199" y="509"/>
                  </a:cubicBezTo>
                  <a:moveTo>
                    <a:pt x="1199" y="509"/>
                  </a:moveTo>
                  <a:cubicBezTo>
                    <a:pt x="1199" y="509"/>
                    <a:pt x="1199" y="509"/>
                    <a:pt x="1199" y="509"/>
                  </a:cubicBezTo>
                  <a:cubicBezTo>
                    <a:pt x="1199" y="509"/>
                    <a:pt x="1199" y="509"/>
                    <a:pt x="1199" y="509"/>
                  </a:cubicBezTo>
                  <a:moveTo>
                    <a:pt x="1199" y="509"/>
                  </a:moveTo>
                  <a:cubicBezTo>
                    <a:pt x="1199" y="509"/>
                    <a:pt x="1199" y="509"/>
                    <a:pt x="1199" y="509"/>
                  </a:cubicBezTo>
                  <a:cubicBezTo>
                    <a:pt x="1199" y="509"/>
                    <a:pt x="1199" y="509"/>
                    <a:pt x="1199" y="509"/>
                  </a:cubicBezTo>
                  <a:moveTo>
                    <a:pt x="1199" y="509"/>
                  </a:moveTo>
                  <a:cubicBezTo>
                    <a:pt x="1199" y="509"/>
                    <a:pt x="1199" y="509"/>
                    <a:pt x="1199" y="509"/>
                  </a:cubicBezTo>
                  <a:cubicBezTo>
                    <a:pt x="1199" y="509"/>
                    <a:pt x="1199" y="509"/>
                    <a:pt x="1199" y="509"/>
                  </a:cubicBezTo>
                  <a:moveTo>
                    <a:pt x="1199" y="509"/>
                  </a:moveTo>
                  <a:cubicBezTo>
                    <a:pt x="1199" y="509"/>
                    <a:pt x="1199" y="509"/>
                    <a:pt x="1199" y="509"/>
                  </a:cubicBezTo>
                  <a:cubicBezTo>
                    <a:pt x="1199" y="509"/>
                    <a:pt x="1199" y="509"/>
                    <a:pt x="1199" y="509"/>
                  </a:cubicBezTo>
                  <a:moveTo>
                    <a:pt x="1199" y="510"/>
                  </a:moveTo>
                  <a:cubicBezTo>
                    <a:pt x="1199" y="509"/>
                    <a:pt x="1199" y="509"/>
                    <a:pt x="1199" y="509"/>
                  </a:cubicBezTo>
                  <a:cubicBezTo>
                    <a:pt x="1199" y="509"/>
                    <a:pt x="1199" y="509"/>
                    <a:pt x="1199" y="510"/>
                  </a:cubicBezTo>
                  <a:moveTo>
                    <a:pt x="1199" y="510"/>
                  </a:moveTo>
                  <a:cubicBezTo>
                    <a:pt x="1199" y="510"/>
                    <a:pt x="1199" y="510"/>
                    <a:pt x="1199" y="510"/>
                  </a:cubicBezTo>
                  <a:cubicBezTo>
                    <a:pt x="1199" y="510"/>
                    <a:pt x="1199" y="510"/>
                    <a:pt x="1199" y="510"/>
                  </a:cubicBezTo>
                  <a:moveTo>
                    <a:pt x="1199" y="510"/>
                  </a:moveTo>
                  <a:cubicBezTo>
                    <a:pt x="1199" y="510"/>
                    <a:pt x="1199" y="510"/>
                    <a:pt x="1199" y="510"/>
                  </a:cubicBezTo>
                  <a:cubicBezTo>
                    <a:pt x="1199" y="510"/>
                    <a:pt x="1199" y="510"/>
                    <a:pt x="1199" y="510"/>
                  </a:cubicBezTo>
                  <a:moveTo>
                    <a:pt x="1199" y="510"/>
                  </a:moveTo>
                  <a:cubicBezTo>
                    <a:pt x="1199" y="510"/>
                    <a:pt x="1199" y="510"/>
                    <a:pt x="1199" y="510"/>
                  </a:cubicBezTo>
                  <a:cubicBezTo>
                    <a:pt x="1199" y="510"/>
                    <a:pt x="1199" y="510"/>
                    <a:pt x="1199" y="510"/>
                  </a:cubicBezTo>
                  <a:moveTo>
                    <a:pt x="1199" y="510"/>
                  </a:moveTo>
                  <a:cubicBezTo>
                    <a:pt x="1199" y="510"/>
                    <a:pt x="1199" y="510"/>
                    <a:pt x="1199" y="510"/>
                  </a:cubicBezTo>
                  <a:cubicBezTo>
                    <a:pt x="1199" y="510"/>
                    <a:pt x="1199" y="510"/>
                    <a:pt x="1199" y="510"/>
                  </a:cubicBezTo>
                  <a:moveTo>
                    <a:pt x="1200" y="510"/>
                  </a:moveTo>
                  <a:cubicBezTo>
                    <a:pt x="1199" y="510"/>
                    <a:pt x="1199" y="510"/>
                    <a:pt x="1199" y="510"/>
                  </a:cubicBezTo>
                  <a:cubicBezTo>
                    <a:pt x="1200" y="510"/>
                    <a:pt x="1200" y="510"/>
                    <a:pt x="1200" y="510"/>
                  </a:cubicBezTo>
                  <a:moveTo>
                    <a:pt x="1200" y="510"/>
                  </a:moveTo>
                  <a:cubicBezTo>
                    <a:pt x="1200" y="510"/>
                    <a:pt x="1200" y="510"/>
                    <a:pt x="1200" y="510"/>
                  </a:cubicBezTo>
                  <a:cubicBezTo>
                    <a:pt x="1200" y="510"/>
                    <a:pt x="1200" y="510"/>
                    <a:pt x="1200" y="510"/>
                  </a:cubicBezTo>
                  <a:moveTo>
                    <a:pt x="1200" y="510"/>
                  </a:moveTo>
                  <a:cubicBezTo>
                    <a:pt x="1200" y="510"/>
                    <a:pt x="1200" y="510"/>
                    <a:pt x="1200" y="510"/>
                  </a:cubicBezTo>
                  <a:cubicBezTo>
                    <a:pt x="1200" y="510"/>
                    <a:pt x="1200" y="510"/>
                    <a:pt x="1200" y="510"/>
                  </a:cubicBezTo>
                  <a:moveTo>
                    <a:pt x="1200" y="510"/>
                  </a:moveTo>
                  <a:cubicBezTo>
                    <a:pt x="1200" y="510"/>
                    <a:pt x="1200" y="510"/>
                    <a:pt x="1200" y="510"/>
                  </a:cubicBezTo>
                  <a:cubicBezTo>
                    <a:pt x="1200" y="510"/>
                    <a:pt x="1200" y="510"/>
                    <a:pt x="1200" y="510"/>
                  </a:cubicBezTo>
                  <a:moveTo>
                    <a:pt x="1200" y="510"/>
                  </a:moveTo>
                  <a:cubicBezTo>
                    <a:pt x="1200" y="510"/>
                    <a:pt x="1200" y="510"/>
                    <a:pt x="1200" y="510"/>
                  </a:cubicBezTo>
                  <a:cubicBezTo>
                    <a:pt x="1200" y="510"/>
                    <a:pt x="1200" y="510"/>
                    <a:pt x="1200" y="510"/>
                  </a:cubicBezTo>
                  <a:moveTo>
                    <a:pt x="1200" y="510"/>
                  </a:moveTo>
                  <a:cubicBezTo>
                    <a:pt x="1200" y="510"/>
                    <a:pt x="1200" y="510"/>
                    <a:pt x="1200" y="510"/>
                  </a:cubicBezTo>
                  <a:cubicBezTo>
                    <a:pt x="1200" y="510"/>
                    <a:pt x="1200" y="510"/>
                    <a:pt x="1200" y="510"/>
                  </a:cubicBezTo>
                  <a:moveTo>
                    <a:pt x="676" y="509"/>
                  </a:moveTo>
                  <a:cubicBezTo>
                    <a:pt x="676" y="509"/>
                    <a:pt x="676" y="509"/>
                    <a:pt x="676" y="509"/>
                  </a:cubicBezTo>
                  <a:cubicBezTo>
                    <a:pt x="676" y="509"/>
                    <a:pt x="676" y="509"/>
                    <a:pt x="676" y="509"/>
                  </a:cubicBezTo>
                  <a:moveTo>
                    <a:pt x="676" y="509"/>
                  </a:moveTo>
                  <a:cubicBezTo>
                    <a:pt x="676" y="509"/>
                    <a:pt x="676" y="509"/>
                    <a:pt x="676" y="509"/>
                  </a:cubicBezTo>
                  <a:cubicBezTo>
                    <a:pt x="676" y="509"/>
                    <a:pt x="676" y="509"/>
                    <a:pt x="676" y="509"/>
                  </a:cubicBezTo>
                  <a:moveTo>
                    <a:pt x="676" y="509"/>
                  </a:moveTo>
                  <a:cubicBezTo>
                    <a:pt x="676" y="509"/>
                    <a:pt x="676" y="509"/>
                    <a:pt x="676" y="509"/>
                  </a:cubicBezTo>
                  <a:cubicBezTo>
                    <a:pt x="676" y="509"/>
                    <a:pt x="676" y="509"/>
                    <a:pt x="676" y="509"/>
                  </a:cubicBezTo>
                  <a:moveTo>
                    <a:pt x="676" y="509"/>
                  </a:moveTo>
                  <a:cubicBezTo>
                    <a:pt x="677" y="509"/>
                    <a:pt x="677" y="509"/>
                    <a:pt x="677" y="509"/>
                  </a:cubicBezTo>
                  <a:cubicBezTo>
                    <a:pt x="676" y="509"/>
                    <a:pt x="676" y="509"/>
                    <a:pt x="676"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2" y="509"/>
                  </a:moveTo>
                  <a:cubicBezTo>
                    <a:pt x="671" y="509"/>
                    <a:pt x="671" y="509"/>
                    <a:pt x="671" y="509"/>
                  </a:cubicBezTo>
                  <a:cubicBezTo>
                    <a:pt x="672" y="509"/>
                    <a:pt x="672" y="509"/>
                    <a:pt x="672" y="509"/>
                  </a:cubicBezTo>
                  <a:moveTo>
                    <a:pt x="675" y="509"/>
                  </a:moveTo>
                  <a:cubicBezTo>
                    <a:pt x="675" y="509"/>
                    <a:pt x="675" y="509"/>
                    <a:pt x="675" y="509"/>
                  </a:cubicBezTo>
                  <a:cubicBezTo>
                    <a:pt x="674" y="509"/>
                    <a:pt x="673" y="509"/>
                    <a:pt x="672" y="509"/>
                  </a:cubicBezTo>
                  <a:cubicBezTo>
                    <a:pt x="672" y="509"/>
                    <a:pt x="674" y="509"/>
                    <a:pt x="675" y="509"/>
                  </a:cubicBezTo>
                  <a:moveTo>
                    <a:pt x="675" y="509"/>
                  </a:moveTo>
                  <a:cubicBezTo>
                    <a:pt x="675" y="509"/>
                    <a:pt x="675" y="509"/>
                    <a:pt x="675" y="509"/>
                  </a:cubicBezTo>
                  <a:cubicBezTo>
                    <a:pt x="675" y="509"/>
                    <a:pt x="675" y="509"/>
                    <a:pt x="675" y="509"/>
                  </a:cubicBezTo>
                  <a:moveTo>
                    <a:pt x="675" y="509"/>
                  </a:moveTo>
                  <a:cubicBezTo>
                    <a:pt x="675" y="509"/>
                    <a:pt x="675" y="509"/>
                    <a:pt x="675" y="509"/>
                  </a:cubicBezTo>
                  <a:cubicBezTo>
                    <a:pt x="675" y="509"/>
                    <a:pt x="675" y="509"/>
                    <a:pt x="675" y="509"/>
                  </a:cubicBezTo>
                  <a:moveTo>
                    <a:pt x="675" y="509"/>
                  </a:moveTo>
                  <a:cubicBezTo>
                    <a:pt x="675" y="509"/>
                    <a:pt x="675" y="509"/>
                    <a:pt x="675" y="509"/>
                  </a:cubicBezTo>
                  <a:cubicBezTo>
                    <a:pt x="675" y="509"/>
                    <a:pt x="675" y="509"/>
                    <a:pt x="675" y="509"/>
                  </a:cubicBezTo>
                  <a:moveTo>
                    <a:pt x="675" y="509"/>
                  </a:moveTo>
                  <a:cubicBezTo>
                    <a:pt x="675" y="509"/>
                    <a:pt x="675" y="509"/>
                    <a:pt x="675" y="509"/>
                  </a:cubicBezTo>
                  <a:cubicBezTo>
                    <a:pt x="675" y="509"/>
                    <a:pt x="675" y="509"/>
                    <a:pt x="675" y="509"/>
                  </a:cubicBezTo>
                  <a:moveTo>
                    <a:pt x="675" y="509"/>
                  </a:moveTo>
                  <a:cubicBezTo>
                    <a:pt x="675" y="509"/>
                    <a:pt x="675" y="509"/>
                    <a:pt x="675" y="509"/>
                  </a:cubicBezTo>
                  <a:cubicBezTo>
                    <a:pt x="675" y="509"/>
                    <a:pt x="675" y="509"/>
                    <a:pt x="675" y="509"/>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7" y="506"/>
                  </a:moveTo>
                  <a:cubicBezTo>
                    <a:pt x="647" y="506"/>
                    <a:pt x="647" y="506"/>
                    <a:pt x="646" y="506"/>
                  </a:cubicBezTo>
                  <a:cubicBezTo>
                    <a:pt x="647" y="506"/>
                    <a:pt x="647" y="506"/>
                    <a:pt x="647" y="506"/>
                  </a:cubicBezTo>
                  <a:cubicBezTo>
                    <a:pt x="647" y="506"/>
                    <a:pt x="647" y="506"/>
                    <a:pt x="647" y="506"/>
                  </a:cubicBezTo>
                  <a:cubicBezTo>
                    <a:pt x="647" y="506"/>
                    <a:pt x="647" y="506"/>
                    <a:pt x="647" y="506"/>
                  </a:cubicBezTo>
                  <a:moveTo>
                    <a:pt x="647" y="506"/>
                  </a:moveTo>
                  <a:cubicBezTo>
                    <a:pt x="647" y="506"/>
                    <a:pt x="647" y="506"/>
                    <a:pt x="647" y="506"/>
                  </a:cubicBezTo>
                  <a:cubicBezTo>
                    <a:pt x="647" y="506"/>
                    <a:pt x="647" y="506"/>
                    <a:pt x="647" y="506"/>
                  </a:cubicBezTo>
                  <a:moveTo>
                    <a:pt x="647" y="506"/>
                  </a:moveTo>
                  <a:cubicBezTo>
                    <a:pt x="647" y="506"/>
                    <a:pt x="647" y="506"/>
                    <a:pt x="647" y="506"/>
                  </a:cubicBezTo>
                  <a:cubicBezTo>
                    <a:pt x="647" y="506"/>
                    <a:pt x="647" y="506"/>
                    <a:pt x="647" y="506"/>
                  </a:cubicBezTo>
                  <a:moveTo>
                    <a:pt x="647" y="506"/>
                  </a:moveTo>
                  <a:cubicBezTo>
                    <a:pt x="647" y="506"/>
                    <a:pt x="647" y="506"/>
                    <a:pt x="647" y="506"/>
                  </a:cubicBezTo>
                  <a:cubicBezTo>
                    <a:pt x="647" y="506"/>
                    <a:pt x="647" y="506"/>
                    <a:pt x="647" y="506"/>
                  </a:cubicBezTo>
                  <a:moveTo>
                    <a:pt x="647" y="506"/>
                  </a:moveTo>
                  <a:cubicBezTo>
                    <a:pt x="647" y="506"/>
                    <a:pt x="647" y="506"/>
                    <a:pt x="647" y="506"/>
                  </a:cubicBezTo>
                  <a:cubicBezTo>
                    <a:pt x="647" y="506"/>
                    <a:pt x="647" y="506"/>
                    <a:pt x="647" y="506"/>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7" y="504"/>
                  </a:moveTo>
                  <a:cubicBezTo>
                    <a:pt x="706" y="504"/>
                    <a:pt x="706" y="504"/>
                    <a:pt x="706"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8" y="503"/>
                  </a:moveTo>
                  <a:cubicBezTo>
                    <a:pt x="708" y="503"/>
                    <a:pt x="708" y="503"/>
                    <a:pt x="708" y="503"/>
                  </a:cubicBezTo>
                  <a:cubicBezTo>
                    <a:pt x="708" y="503"/>
                    <a:pt x="708" y="503"/>
                    <a:pt x="708" y="503"/>
                  </a:cubicBezTo>
                  <a:moveTo>
                    <a:pt x="708" y="502"/>
                  </a:moveTo>
                  <a:cubicBezTo>
                    <a:pt x="708" y="503"/>
                    <a:pt x="708" y="503"/>
                    <a:pt x="708" y="503"/>
                  </a:cubicBezTo>
                  <a:cubicBezTo>
                    <a:pt x="708" y="502"/>
                    <a:pt x="708" y="502"/>
                    <a:pt x="708" y="502"/>
                  </a:cubicBezTo>
                  <a:moveTo>
                    <a:pt x="708" y="502"/>
                  </a:moveTo>
                  <a:cubicBezTo>
                    <a:pt x="708" y="502"/>
                    <a:pt x="708" y="502"/>
                    <a:pt x="708" y="502"/>
                  </a:cubicBezTo>
                  <a:cubicBezTo>
                    <a:pt x="708" y="502"/>
                    <a:pt x="708" y="502"/>
                    <a:pt x="708" y="502"/>
                  </a:cubicBezTo>
                  <a:moveTo>
                    <a:pt x="708" y="502"/>
                  </a:moveTo>
                  <a:cubicBezTo>
                    <a:pt x="708" y="502"/>
                    <a:pt x="708" y="502"/>
                    <a:pt x="708" y="502"/>
                  </a:cubicBezTo>
                  <a:cubicBezTo>
                    <a:pt x="708" y="502"/>
                    <a:pt x="708" y="502"/>
                    <a:pt x="708" y="502"/>
                  </a:cubicBezTo>
                  <a:moveTo>
                    <a:pt x="709" y="502"/>
                  </a:moveTo>
                  <a:cubicBezTo>
                    <a:pt x="708" y="502"/>
                    <a:pt x="708" y="502"/>
                    <a:pt x="708"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10" y="502"/>
                  </a:moveTo>
                  <a:cubicBezTo>
                    <a:pt x="709" y="502"/>
                    <a:pt x="709" y="502"/>
                    <a:pt x="709"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1"/>
                  </a:moveTo>
                  <a:cubicBezTo>
                    <a:pt x="710" y="502"/>
                    <a:pt x="710" y="502"/>
                    <a:pt x="710" y="502"/>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1" y="501"/>
                  </a:moveTo>
                  <a:cubicBezTo>
                    <a:pt x="711" y="501"/>
                    <a:pt x="711" y="501"/>
                    <a:pt x="711" y="501"/>
                  </a:cubicBezTo>
                  <a:cubicBezTo>
                    <a:pt x="711" y="501"/>
                    <a:pt x="711" y="501"/>
                    <a:pt x="711" y="501"/>
                  </a:cubicBezTo>
                  <a:cubicBezTo>
                    <a:pt x="711" y="501"/>
                    <a:pt x="711" y="501"/>
                    <a:pt x="711" y="501"/>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9" y="478"/>
                    <a:pt x="819" y="478"/>
                    <a:pt x="819" y="478"/>
                  </a:cubicBezTo>
                  <a:cubicBezTo>
                    <a:pt x="818" y="478"/>
                    <a:pt x="818" y="478"/>
                    <a:pt x="818" y="478"/>
                  </a:cubicBezTo>
                  <a:cubicBezTo>
                    <a:pt x="818" y="478"/>
                    <a:pt x="818" y="478"/>
                    <a:pt x="818" y="478"/>
                  </a:cubicBezTo>
                  <a:moveTo>
                    <a:pt x="805" y="478"/>
                  </a:moveTo>
                  <a:cubicBezTo>
                    <a:pt x="805" y="478"/>
                    <a:pt x="805" y="478"/>
                    <a:pt x="805" y="478"/>
                  </a:cubicBezTo>
                  <a:cubicBezTo>
                    <a:pt x="805" y="478"/>
                    <a:pt x="805" y="478"/>
                    <a:pt x="805" y="478"/>
                  </a:cubicBezTo>
                  <a:moveTo>
                    <a:pt x="805" y="478"/>
                  </a:moveTo>
                  <a:cubicBezTo>
                    <a:pt x="805" y="478"/>
                    <a:pt x="805" y="478"/>
                    <a:pt x="805" y="478"/>
                  </a:cubicBezTo>
                  <a:cubicBezTo>
                    <a:pt x="805" y="478"/>
                    <a:pt x="805" y="478"/>
                    <a:pt x="805" y="478"/>
                  </a:cubicBezTo>
                  <a:moveTo>
                    <a:pt x="805" y="478"/>
                  </a:moveTo>
                  <a:cubicBezTo>
                    <a:pt x="805" y="478"/>
                    <a:pt x="805" y="478"/>
                    <a:pt x="805" y="478"/>
                  </a:cubicBezTo>
                  <a:cubicBezTo>
                    <a:pt x="805" y="478"/>
                    <a:pt x="805" y="478"/>
                    <a:pt x="805" y="478"/>
                  </a:cubicBezTo>
                  <a:moveTo>
                    <a:pt x="806" y="478"/>
                  </a:moveTo>
                  <a:cubicBezTo>
                    <a:pt x="805" y="478"/>
                    <a:pt x="805" y="478"/>
                    <a:pt x="805" y="478"/>
                  </a:cubicBezTo>
                  <a:cubicBezTo>
                    <a:pt x="806" y="478"/>
                    <a:pt x="806" y="478"/>
                    <a:pt x="806" y="478"/>
                  </a:cubicBezTo>
                  <a:moveTo>
                    <a:pt x="806" y="478"/>
                  </a:moveTo>
                  <a:cubicBezTo>
                    <a:pt x="806" y="478"/>
                    <a:pt x="806" y="478"/>
                    <a:pt x="806" y="478"/>
                  </a:cubicBezTo>
                  <a:cubicBezTo>
                    <a:pt x="806" y="478"/>
                    <a:pt x="806" y="478"/>
                    <a:pt x="806" y="478"/>
                  </a:cubicBezTo>
                  <a:moveTo>
                    <a:pt x="806" y="478"/>
                  </a:moveTo>
                  <a:cubicBezTo>
                    <a:pt x="806" y="478"/>
                    <a:pt x="806" y="478"/>
                    <a:pt x="806" y="478"/>
                  </a:cubicBezTo>
                  <a:cubicBezTo>
                    <a:pt x="806" y="478"/>
                    <a:pt x="806" y="478"/>
                    <a:pt x="806" y="478"/>
                  </a:cubicBezTo>
                  <a:moveTo>
                    <a:pt x="806" y="478"/>
                  </a:moveTo>
                  <a:cubicBezTo>
                    <a:pt x="806" y="478"/>
                    <a:pt x="806" y="478"/>
                    <a:pt x="806" y="478"/>
                  </a:cubicBezTo>
                  <a:cubicBezTo>
                    <a:pt x="806" y="478"/>
                    <a:pt x="806" y="478"/>
                    <a:pt x="806" y="478"/>
                  </a:cubicBezTo>
                  <a:moveTo>
                    <a:pt x="806" y="478"/>
                  </a:moveTo>
                  <a:cubicBezTo>
                    <a:pt x="806" y="478"/>
                    <a:pt x="806" y="478"/>
                    <a:pt x="806" y="478"/>
                  </a:cubicBezTo>
                  <a:cubicBezTo>
                    <a:pt x="806" y="478"/>
                    <a:pt x="806" y="478"/>
                    <a:pt x="806"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8" y="478"/>
                    <a:pt x="808" y="478"/>
                    <a:pt x="808" y="478"/>
                  </a:cubicBezTo>
                  <a:cubicBezTo>
                    <a:pt x="807" y="478"/>
                    <a:pt x="807" y="478"/>
                    <a:pt x="807" y="478"/>
                  </a:cubicBezTo>
                  <a:moveTo>
                    <a:pt x="808" y="478"/>
                  </a:moveTo>
                  <a:cubicBezTo>
                    <a:pt x="808" y="478"/>
                    <a:pt x="808" y="478"/>
                    <a:pt x="808" y="478"/>
                  </a:cubicBezTo>
                  <a:cubicBezTo>
                    <a:pt x="808" y="478"/>
                    <a:pt x="808" y="478"/>
                    <a:pt x="808" y="478"/>
                  </a:cubicBezTo>
                  <a:moveTo>
                    <a:pt x="808" y="478"/>
                  </a:moveTo>
                  <a:cubicBezTo>
                    <a:pt x="808" y="478"/>
                    <a:pt x="808" y="478"/>
                    <a:pt x="808" y="478"/>
                  </a:cubicBezTo>
                  <a:cubicBezTo>
                    <a:pt x="808" y="478"/>
                    <a:pt x="808" y="478"/>
                    <a:pt x="808" y="478"/>
                  </a:cubicBezTo>
                  <a:moveTo>
                    <a:pt x="808" y="478"/>
                  </a:moveTo>
                  <a:cubicBezTo>
                    <a:pt x="808" y="478"/>
                    <a:pt x="808" y="478"/>
                    <a:pt x="808" y="478"/>
                  </a:cubicBezTo>
                  <a:cubicBezTo>
                    <a:pt x="808" y="478"/>
                    <a:pt x="808" y="478"/>
                    <a:pt x="808" y="478"/>
                  </a:cubicBezTo>
                  <a:moveTo>
                    <a:pt x="808" y="478"/>
                  </a:moveTo>
                  <a:cubicBezTo>
                    <a:pt x="808" y="478"/>
                    <a:pt x="808" y="478"/>
                    <a:pt x="808" y="478"/>
                  </a:cubicBezTo>
                  <a:cubicBezTo>
                    <a:pt x="808" y="478"/>
                    <a:pt x="808" y="478"/>
                    <a:pt x="808" y="478"/>
                  </a:cubicBezTo>
                  <a:moveTo>
                    <a:pt x="808" y="478"/>
                  </a:moveTo>
                  <a:cubicBezTo>
                    <a:pt x="809" y="478"/>
                    <a:pt x="809" y="478"/>
                    <a:pt x="809" y="478"/>
                  </a:cubicBezTo>
                  <a:cubicBezTo>
                    <a:pt x="808" y="478"/>
                    <a:pt x="808" y="478"/>
                    <a:pt x="808" y="478"/>
                  </a:cubicBezTo>
                  <a:moveTo>
                    <a:pt x="809" y="478"/>
                  </a:moveTo>
                  <a:cubicBezTo>
                    <a:pt x="809" y="478"/>
                    <a:pt x="809" y="478"/>
                    <a:pt x="809" y="478"/>
                  </a:cubicBezTo>
                  <a:cubicBezTo>
                    <a:pt x="809" y="478"/>
                    <a:pt x="809" y="478"/>
                    <a:pt x="809" y="478"/>
                  </a:cubicBezTo>
                  <a:moveTo>
                    <a:pt x="809" y="478"/>
                  </a:moveTo>
                  <a:cubicBezTo>
                    <a:pt x="809" y="478"/>
                    <a:pt x="809" y="478"/>
                    <a:pt x="809" y="478"/>
                  </a:cubicBezTo>
                  <a:cubicBezTo>
                    <a:pt x="809" y="478"/>
                    <a:pt x="809" y="478"/>
                    <a:pt x="809" y="478"/>
                  </a:cubicBezTo>
                  <a:moveTo>
                    <a:pt x="809" y="478"/>
                  </a:moveTo>
                  <a:cubicBezTo>
                    <a:pt x="809" y="478"/>
                    <a:pt x="809" y="478"/>
                    <a:pt x="809" y="478"/>
                  </a:cubicBezTo>
                  <a:cubicBezTo>
                    <a:pt x="809" y="478"/>
                    <a:pt x="809" y="478"/>
                    <a:pt x="809" y="478"/>
                  </a:cubicBezTo>
                  <a:moveTo>
                    <a:pt x="809" y="478"/>
                  </a:moveTo>
                  <a:cubicBezTo>
                    <a:pt x="809" y="478"/>
                    <a:pt x="809" y="478"/>
                    <a:pt x="809" y="478"/>
                  </a:cubicBezTo>
                  <a:cubicBezTo>
                    <a:pt x="809" y="478"/>
                    <a:pt x="809" y="478"/>
                    <a:pt x="809" y="478"/>
                  </a:cubicBezTo>
                  <a:moveTo>
                    <a:pt x="810" y="478"/>
                  </a:moveTo>
                  <a:cubicBezTo>
                    <a:pt x="809" y="478"/>
                    <a:pt x="809" y="478"/>
                    <a:pt x="809" y="478"/>
                  </a:cubicBezTo>
                  <a:cubicBezTo>
                    <a:pt x="810" y="478"/>
                    <a:pt x="810" y="478"/>
                    <a:pt x="810" y="478"/>
                  </a:cubicBezTo>
                  <a:moveTo>
                    <a:pt x="810" y="478"/>
                  </a:moveTo>
                  <a:cubicBezTo>
                    <a:pt x="810" y="478"/>
                    <a:pt x="810" y="478"/>
                    <a:pt x="810" y="478"/>
                  </a:cubicBezTo>
                  <a:cubicBezTo>
                    <a:pt x="810" y="478"/>
                    <a:pt x="810" y="478"/>
                    <a:pt x="810" y="478"/>
                  </a:cubicBezTo>
                  <a:moveTo>
                    <a:pt x="810" y="478"/>
                  </a:moveTo>
                  <a:cubicBezTo>
                    <a:pt x="810" y="478"/>
                    <a:pt x="810" y="478"/>
                    <a:pt x="810" y="478"/>
                  </a:cubicBezTo>
                  <a:cubicBezTo>
                    <a:pt x="810" y="478"/>
                    <a:pt x="810" y="478"/>
                    <a:pt x="810" y="478"/>
                  </a:cubicBezTo>
                  <a:moveTo>
                    <a:pt x="810" y="478"/>
                  </a:moveTo>
                  <a:cubicBezTo>
                    <a:pt x="810" y="478"/>
                    <a:pt x="810" y="478"/>
                    <a:pt x="810" y="478"/>
                  </a:cubicBezTo>
                  <a:cubicBezTo>
                    <a:pt x="810" y="478"/>
                    <a:pt x="810" y="478"/>
                    <a:pt x="810" y="478"/>
                  </a:cubicBezTo>
                  <a:moveTo>
                    <a:pt x="810" y="478"/>
                  </a:moveTo>
                  <a:cubicBezTo>
                    <a:pt x="810" y="478"/>
                    <a:pt x="810" y="478"/>
                    <a:pt x="810" y="478"/>
                  </a:cubicBezTo>
                  <a:cubicBezTo>
                    <a:pt x="810" y="478"/>
                    <a:pt x="810" y="478"/>
                    <a:pt x="810" y="478"/>
                  </a:cubicBezTo>
                  <a:moveTo>
                    <a:pt x="810" y="478"/>
                  </a:moveTo>
                  <a:cubicBezTo>
                    <a:pt x="810" y="478"/>
                    <a:pt x="810" y="478"/>
                    <a:pt x="810" y="478"/>
                  </a:cubicBezTo>
                  <a:cubicBezTo>
                    <a:pt x="810" y="478"/>
                    <a:pt x="810" y="478"/>
                    <a:pt x="810" y="478"/>
                  </a:cubicBezTo>
                  <a:cubicBezTo>
                    <a:pt x="810" y="478"/>
                    <a:pt x="810" y="478"/>
                    <a:pt x="810"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8" y="478"/>
                  </a:moveTo>
                  <a:cubicBezTo>
                    <a:pt x="797" y="478"/>
                    <a:pt x="797" y="478"/>
                    <a:pt x="797"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9" y="478"/>
                    <a:pt x="799" y="478"/>
                    <a:pt x="799" y="478"/>
                  </a:cubicBezTo>
                  <a:cubicBezTo>
                    <a:pt x="798" y="478"/>
                    <a:pt x="798" y="478"/>
                    <a:pt x="798"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1" y="478"/>
                    <a:pt x="801" y="478"/>
                    <a:pt x="801" y="478"/>
                  </a:cubicBezTo>
                  <a:cubicBezTo>
                    <a:pt x="800" y="478"/>
                    <a:pt x="800" y="478"/>
                    <a:pt x="800"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791" y="426"/>
                  </a:moveTo>
                  <a:cubicBezTo>
                    <a:pt x="792" y="426"/>
                    <a:pt x="792" y="426"/>
                    <a:pt x="793" y="426"/>
                  </a:cubicBezTo>
                  <a:cubicBezTo>
                    <a:pt x="792" y="426"/>
                    <a:pt x="792" y="426"/>
                    <a:pt x="791" y="426"/>
                  </a:cubicBezTo>
                  <a:moveTo>
                    <a:pt x="794" y="427"/>
                  </a:moveTo>
                  <a:cubicBezTo>
                    <a:pt x="793" y="427"/>
                    <a:pt x="793" y="426"/>
                    <a:pt x="793" y="426"/>
                  </a:cubicBezTo>
                  <a:cubicBezTo>
                    <a:pt x="793" y="426"/>
                    <a:pt x="793" y="427"/>
                    <a:pt x="794" y="427"/>
                  </a:cubicBezTo>
                  <a:moveTo>
                    <a:pt x="794" y="427"/>
                  </a:moveTo>
                  <a:cubicBezTo>
                    <a:pt x="794" y="427"/>
                    <a:pt x="795" y="427"/>
                    <a:pt x="795" y="428"/>
                  </a:cubicBezTo>
                  <a:cubicBezTo>
                    <a:pt x="795" y="427"/>
                    <a:pt x="794" y="427"/>
                    <a:pt x="794" y="427"/>
                  </a:cubicBezTo>
                  <a:moveTo>
                    <a:pt x="795" y="428"/>
                  </a:moveTo>
                  <a:cubicBezTo>
                    <a:pt x="795" y="428"/>
                    <a:pt x="796" y="428"/>
                    <a:pt x="796" y="428"/>
                  </a:cubicBezTo>
                  <a:cubicBezTo>
                    <a:pt x="796" y="428"/>
                    <a:pt x="795" y="428"/>
                    <a:pt x="795" y="428"/>
                  </a:cubicBezTo>
                  <a:moveTo>
                    <a:pt x="796" y="428"/>
                  </a:moveTo>
                  <a:cubicBezTo>
                    <a:pt x="796" y="428"/>
                    <a:pt x="797" y="429"/>
                    <a:pt x="797" y="429"/>
                  </a:cubicBezTo>
                  <a:cubicBezTo>
                    <a:pt x="797" y="429"/>
                    <a:pt x="796" y="428"/>
                    <a:pt x="796" y="428"/>
                  </a:cubicBezTo>
                  <a:moveTo>
                    <a:pt x="797" y="429"/>
                  </a:moveTo>
                  <a:cubicBezTo>
                    <a:pt x="797" y="429"/>
                    <a:pt x="798" y="429"/>
                    <a:pt x="798" y="430"/>
                  </a:cubicBezTo>
                  <a:cubicBezTo>
                    <a:pt x="798" y="429"/>
                    <a:pt x="797" y="429"/>
                    <a:pt x="797" y="429"/>
                  </a:cubicBezTo>
                  <a:moveTo>
                    <a:pt x="798" y="430"/>
                  </a:moveTo>
                  <a:cubicBezTo>
                    <a:pt x="798" y="430"/>
                    <a:pt x="799" y="430"/>
                    <a:pt x="799" y="430"/>
                  </a:cubicBezTo>
                  <a:cubicBezTo>
                    <a:pt x="799" y="430"/>
                    <a:pt x="798" y="430"/>
                    <a:pt x="798" y="430"/>
                  </a:cubicBezTo>
                  <a:moveTo>
                    <a:pt x="799" y="430"/>
                  </a:moveTo>
                  <a:cubicBezTo>
                    <a:pt x="799" y="431"/>
                    <a:pt x="800" y="431"/>
                    <a:pt x="800" y="431"/>
                  </a:cubicBezTo>
                  <a:cubicBezTo>
                    <a:pt x="800" y="431"/>
                    <a:pt x="799" y="431"/>
                    <a:pt x="799" y="430"/>
                  </a:cubicBezTo>
                  <a:moveTo>
                    <a:pt x="800" y="431"/>
                  </a:moveTo>
                  <a:cubicBezTo>
                    <a:pt x="800" y="431"/>
                    <a:pt x="800" y="432"/>
                    <a:pt x="800" y="432"/>
                  </a:cubicBezTo>
                  <a:cubicBezTo>
                    <a:pt x="800" y="432"/>
                    <a:pt x="800" y="431"/>
                    <a:pt x="800" y="431"/>
                  </a:cubicBezTo>
                  <a:moveTo>
                    <a:pt x="800" y="432"/>
                  </a:moveTo>
                  <a:cubicBezTo>
                    <a:pt x="801" y="432"/>
                    <a:pt x="801" y="432"/>
                    <a:pt x="801" y="432"/>
                  </a:cubicBezTo>
                  <a:cubicBezTo>
                    <a:pt x="801" y="432"/>
                    <a:pt x="801" y="432"/>
                    <a:pt x="800" y="432"/>
                  </a:cubicBezTo>
                  <a:moveTo>
                    <a:pt x="802" y="433"/>
                  </a:moveTo>
                  <a:cubicBezTo>
                    <a:pt x="801" y="432"/>
                    <a:pt x="801" y="432"/>
                    <a:pt x="801" y="432"/>
                  </a:cubicBezTo>
                  <a:cubicBezTo>
                    <a:pt x="802" y="433"/>
                    <a:pt x="802" y="433"/>
                    <a:pt x="802" y="433"/>
                  </a:cubicBezTo>
                  <a:moveTo>
                    <a:pt x="802" y="433"/>
                  </a:moveTo>
                  <a:cubicBezTo>
                    <a:pt x="802" y="433"/>
                    <a:pt x="802" y="433"/>
                    <a:pt x="802" y="433"/>
                  </a:cubicBezTo>
                  <a:cubicBezTo>
                    <a:pt x="802" y="433"/>
                    <a:pt x="802" y="433"/>
                    <a:pt x="802" y="433"/>
                  </a:cubicBezTo>
                  <a:moveTo>
                    <a:pt x="802" y="433"/>
                  </a:moveTo>
                  <a:cubicBezTo>
                    <a:pt x="803" y="434"/>
                    <a:pt x="803" y="434"/>
                    <a:pt x="803" y="434"/>
                  </a:cubicBezTo>
                  <a:cubicBezTo>
                    <a:pt x="803" y="434"/>
                    <a:pt x="803" y="434"/>
                    <a:pt x="802" y="433"/>
                  </a:cubicBezTo>
                  <a:moveTo>
                    <a:pt x="803" y="434"/>
                  </a:moveTo>
                  <a:cubicBezTo>
                    <a:pt x="803" y="434"/>
                    <a:pt x="803" y="434"/>
                    <a:pt x="803" y="435"/>
                  </a:cubicBezTo>
                  <a:cubicBezTo>
                    <a:pt x="803" y="434"/>
                    <a:pt x="803" y="434"/>
                    <a:pt x="803" y="434"/>
                  </a:cubicBezTo>
                  <a:moveTo>
                    <a:pt x="803" y="435"/>
                  </a:moveTo>
                  <a:cubicBezTo>
                    <a:pt x="803" y="435"/>
                    <a:pt x="804" y="435"/>
                    <a:pt x="804" y="435"/>
                  </a:cubicBezTo>
                  <a:cubicBezTo>
                    <a:pt x="804" y="435"/>
                    <a:pt x="803" y="435"/>
                    <a:pt x="803" y="435"/>
                  </a:cubicBezTo>
                  <a:moveTo>
                    <a:pt x="804" y="435"/>
                  </a:moveTo>
                  <a:cubicBezTo>
                    <a:pt x="804" y="435"/>
                    <a:pt x="804" y="436"/>
                    <a:pt x="804" y="436"/>
                  </a:cubicBezTo>
                  <a:cubicBezTo>
                    <a:pt x="804" y="436"/>
                    <a:pt x="804" y="435"/>
                    <a:pt x="804" y="435"/>
                  </a:cubicBezTo>
                  <a:moveTo>
                    <a:pt x="804" y="436"/>
                  </a:moveTo>
                  <a:cubicBezTo>
                    <a:pt x="804" y="436"/>
                    <a:pt x="804" y="436"/>
                    <a:pt x="804" y="436"/>
                  </a:cubicBezTo>
                  <a:cubicBezTo>
                    <a:pt x="804" y="436"/>
                    <a:pt x="804" y="436"/>
                    <a:pt x="804" y="436"/>
                  </a:cubicBezTo>
                  <a:moveTo>
                    <a:pt x="804" y="436"/>
                  </a:moveTo>
                  <a:cubicBezTo>
                    <a:pt x="804" y="436"/>
                    <a:pt x="805" y="436"/>
                    <a:pt x="805" y="437"/>
                  </a:cubicBezTo>
                  <a:cubicBezTo>
                    <a:pt x="805" y="436"/>
                    <a:pt x="804" y="436"/>
                    <a:pt x="804" y="436"/>
                  </a:cubicBezTo>
                  <a:moveTo>
                    <a:pt x="805" y="437"/>
                  </a:moveTo>
                  <a:cubicBezTo>
                    <a:pt x="805" y="437"/>
                    <a:pt x="805" y="437"/>
                    <a:pt x="805" y="437"/>
                  </a:cubicBezTo>
                  <a:cubicBezTo>
                    <a:pt x="805" y="437"/>
                    <a:pt x="805" y="437"/>
                    <a:pt x="805" y="437"/>
                  </a:cubicBezTo>
                  <a:moveTo>
                    <a:pt x="805" y="437"/>
                  </a:moveTo>
                  <a:cubicBezTo>
                    <a:pt x="805" y="437"/>
                    <a:pt x="805" y="437"/>
                    <a:pt x="805" y="437"/>
                  </a:cubicBezTo>
                  <a:cubicBezTo>
                    <a:pt x="805" y="437"/>
                    <a:pt x="805" y="437"/>
                    <a:pt x="805" y="437"/>
                  </a:cubicBezTo>
                  <a:moveTo>
                    <a:pt x="805" y="437"/>
                  </a:moveTo>
                  <a:cubicBezTo>
                    <a:pt x="805" y="438"/>
                    <a:pt x="805" y="438"/>
                    <a:pt x="805" y="438"/>
                  </a:cubicBezTo>
                  <a:cubicBezTo>
                    <a:pt x="805" y="437"/>
                    <a:pt x="805" y="437"/>
                    <a:pt x="805" y="437"/>
                  </a:cubicBezTo>
                  <a:moveTo>
                    <a:pt x="806" y="438"/>
                  </a:moveTo>
                  <a:cubicBezTo>
                    <a:pt x="806" y="438"/>
                    <a:pt x="805" y="438"/>
                    <a:pt x="805" y="438"/>
                  </a:cubicBezTo>
                  <a:cubicBezTo>
                    <a:pt x="805" y="438"/>
                    <a:pt x="806" y="438"/>
                    <a:pt x="806" y="438"/>
                  </a:cubicBezTo>
                  <a:moveTo>
                    <a:pt x="806" y="439"/>
                  </a:moveTo>
                  <a:cubicBezTo>
                    <a:pt x="806" y="439"/>
                    <a:pt x="806" y="439"/>
                    <a:pt x="806" y="438"/>
                  </a:cubicBezTo>
                  <a:cubicBezTo>
                    <a:pt x="806" y="439"/>
                    <a:pt x="806" y="439"/>
                    <a:pt x="806" y="439"/>
                  </a:cubicBezTo>
                  <a:moveTo>
                    <a:pt x="806" y="439"/>
                  </a:moveTo>
                  <a:cubicBezTo>
                    <a:pt x="806" y="439"/>
                    <a:pt x="806" y="439"/>
                    <a:pt x="806" y="439"/>
                  </a:cubicBezTo>
                  <a:cubicBezTo>
                    <a:pt x="806" y="439"/>
                    <a:pt x="806" y="439"/>
                    <a:pt x="806" y="439"/>
                  </a:cubicBezTo>
                  <a:moveTo>
                    <a:pt x="806" y="440"/>
                  </a:moveTo>
                  <a:cubicBezTo>
                    <a:pt x="806" y="440"/>
                    <a:pt x="806" y="439"/>
                    <a:pt x="806" y="439"/>
                  </a:cubicBezTo>
                  <a:cubicBezTo>
                    <a:pt x="806" y="439"/>
                    <a:pt x="806" y="440"/>
                    <a:pt x="806" y="440"/>
                  </a:cubicBezTo>
                  <a:moveTo>
                    <a:pt x="806" y="440"/>
                  </a:moveTo>
                  <a:cubicBezTo>
                    <a:pt x="806" y="440"/>
                    <a:pt x="806" y="440"/>
                    <a:pt x="806" y="440"/>
                  </a:cubicBezTo>
                  <a:cubicBezTo>
                    <a:pt x="806" y="440"/>
                    <a:pt x="806" y="440"/>
                    <a:pt x="806" y="440"/>
                  </a:cubicBezTo>
                  <a:moveTo>
                    <a:pt x="806" y="440"/>
                  </a:moveTo>
                  <a:cubicBezTo>
                    <a:pt x="806" y="440"/>
                    <a:pt x="806" y="440"/>
                    <a:pt x="806" y="440"/>
                  </a:cubicBezTo>
                  <a:cubicBezTo>
                    <a:pt x="806" y="440"/>
                    <a:pt x="806" y="440"/>
                    <a:pt x="806" y="440"/>
                  </a:cubicBezTo>
                  <a:moveTo>
                    <a:pt x="806" y="440"/>
                  </a:moveTo>
                  <a:cubicBezTo>
                    <a:pt x="806" y="441"/>
                    <a:pt x="806" y="441"/>
                    <a:pt x="806" y="441"/>
                  </a:cubicBezTo>
                  <a:cubicBezTo>
                    <a:pt x="806" y="440"/>
                    <a:pt x="806" y="440"/>
                    <a:pt x="806" y="440"/>
                  </a:cubicBezTo>
                  <a:moveTo>
                    <a:pt x="806" y="441"/>
                  </a:moveTo>
                  <a:cubicBezTo>
                    <a:pt x="806" y="441"/>
                    <a:pt x="806" y="441"/>
                    <a:pt x="806" y="441"/>
                  </a:cubicBezTo>
                  <a:cubicBezTo>
                    <a:pt x="806" y="441"/>
                    <a:pt x="806" y="441"/>
                    <a:pt x="806" y="441"/>
                  </a:cubicBezTo>
                  <a:moveTo>
                    <a:pt x="806" y="442"/>
                  </a:moveTo>
                  <a:cubicBezTo>
                    <a:pt x="806" y="442"/>
                    <a:pt x="806" y="442"/>
                    <a:pt x="806" y="441"/>
                  </a:cubicBezTo>
                  <a:cubicBezTo>
                    <a:pt x="806" y="442"/>
                    <a:pt x="806" y="442"/>
                    <a:pt x="806" y="442"/>
                  </a:cubicBezTo>
                  <a:moveTo>
                    <a:pt x="806" y="442"/>
                  </a:moveTo>
                  <a:cubicBezTo>
                    <a:pt x="806" y="442"/>
                    <a:pt x="806" y="442"/>
                    <a:pt x="806" y="442"/>
                  </a:cubicBezTo>
                  <a:cubicBezTo>
                    <a:pt x="806" y="442"/>
                    <a:pt x="806" y="442"/>
                    <a:pt x="806" y="442"/>
                  </a:cubicBezTo>
                  <a:moveTo>
                    <a:pt x="806" y="443"/>
                  </a:moveTo>
                  <a:cubicBezTo>
                    <a:pt x="806" y="442"/>
                    <a:pt x="806" y="442"/>
                    <a:pt x="806" y="442"/>
                  </a:cubicBezTo>
                  <a:cubicBezTo>
                    <a:pt x="806" y="443"/>
                    <a:pt x="806" y="443"/>
                    <a:pt x="806" y="443"/>
                  </a:cubicBezTo>
                  <a:moveTo>
                    <a:pt x="807" y="443"/>
                  </a:moveTo>
                  <a:cubicBezTo>
                    <a:pt x="807" y="443"/>
                    <a:pt x="807" y="443"/>
                    <a:pt x="807" y="443"/>
                  </a:cubicBezTo>
                  <a:cubicBezTo>
                    <a:pt x="807" y="443"/>
                    <a:pt x="807" y="443"/>
                    <a:pt x="807" y="443"/>
                  </a:cubicBezTo>
                  <a:moveTo>
                    <a:pt x="807" y="444"/>
                  </a:moveTo>
                  <a:cubicBezTo>
                    <a:pt x="807" y="443"/>
                    <a:pt x="807" y="443"/>
                    <a:pt x="807" y="443"/>
                  </a:cubicBezTo>
                  <a:cubicBezTo>
                    <a:pt x="807" y="443"/>
                    <a:pt x="807" y="443"/>
                    <a:pt x="807" y="443"/>
                  </a:cubicBezTo>
                  <a:moveTo>
                    <a:pt x="807" y="444"/>
                  </a:moveTo>
                  <a:cubicBezTo>
                    <a:pt x="807" y="444"/>
                    <a:pt x="807" y="444"/>
                    <a:pt x="807" y="444"/>
                  </a:cubicBezTo>
                  <a:cubicBezTo>
                    <a:pt x="807" y="444"/>
                    <a:pt x="807" y="444"/>
                    <a:pt x="807" y="444"/>
                  </a:cubicBezTo>
                  <a:moveTo>
                    <a:pt x="807" y="444"/>
                  </a:moveTo>
                  <a:cubicBezTo>
                    <a:pt x="807" y="444"/>
                    <a:pt x="807" y="444"/>
                    <a:pt x="807" y="444"/>
                  </a:cubicBezTo>
                  <a:cubicBezTo>
                    <a:pt x="807" y="444"/>
                    <a:pt x="807" y="444"/>
                    <a:pt x="807" y="444"/>
                  </a:cubicBezTo>
                  <a:moveTo>
                    <a:pt x="807" y="445"/>
                  </a:moveTo>
                  <a:cubicBezTo>
                    <a:pt x="807" y="444"/>
                    <a:pt x="807" y="444"/>
                    <a:pt x="807" y="444"/>
                  </a:cubicBezTo>
                  <a:cubicBezTo>
                    <a:pt x="807" y="445"/>
                    <a:pt x="807" y="445"/>
                    <a:pt x="807" y="445"/>
                  </a:cubicBezTo>
                  <a:moveTo>
                    <a:pt x="807" y="445"/>
                  </a:moveTo>
                  <a:cubicBezTo>
                    <a:pt x="807" y="445"/>
                    <a:pt x="807" y="445"/>
                    <a:pt x="807" y="445"/>
                  </a:cubicBezTo>
                  <a:cubicBezTo>
                    <a:pt x="807" y="445"/>
                    <a:pt x="807" y="445"/>
                    <a:pt x="807" y="445"/>
                  </a:cubicBezTo>
                  <a:moveTo>
                    <a:pt x="807" y="445"/>
                  </a:moveTo>
                  <a:cubicBezTo>
                    <a:pt x="807" y="445"/>
                    <a:pt x="807" y="445"/>
                    <a:pt x="807" y="445"/>
                  </a:cubicBezTo>
                  <a:cubicBezTo>
                    <a:pt x="807" y="445"/>
                    <a:pt x="807" y="445"/>
                    <a:pt x="807" y="445"/>
                  </a:cubicBezTo>
                  <a:moveTo>
                    <a:pt x="807" y="446"/>
                  </a:moveTo>
                  <a:cubicBezTo>
                    <a:pt x="807" y="445"/>
                    <a:pt x="807" y="445"/>
                    <a:pt x="807" y="445"/>
                  </a:cubicBezTo>
                  <a:cubicBezTo>
                    <a:pt x="807" y="446"/>
                    <a:pt x="807" y="446"/>
                    <a:pt x="807" y="446"/>
                  </a:cubicBezTo>
                  <a:moveTo>
                    <a:pt x="808" y="446"/>
                  </a:moveTo>
                  <a:cubicBezTo>
                    <a:pt x="807" y="446"/>
                    <a:pt x="807" y="446"/>
                    <a:pt x="807" y="446"/>
                  </a:cubicBezTo>
                  <a:cubicBezTo>
                    <a:pt x="807" y="446"/>
                    <a:pt x="807" y="446"/>
                    <a:pt x="808" y="446"/>
                  </a:cubicBezTo>
                  <a:moveTo>
                    <a:pt x="808" y="446"/>
                  </a:moveTo>
                  <a:cubicBezTo>
                    <a:pt x="808" y="446"/>
                    <a:pt x="808" y="446"/>
                    <a:pt x="808" y="446"/>
                  </a:cubicBezTo>
                  <a:cubicBezTo>
                    <a:pt x="808" y="446"/>
                    <a:pt x="808" y="446"/>
                    <a:pt x="808" y="446"/>
                  </a:cubicBezTo>
                  <a:moveTo>
                    <a:pt x="808" y="447"/>
                  </a:moveTo>
                  <a:cubicBezTo>
                    <a:pt x="808" y="446"/>
                    <a:pt x="808" y="446"/>
                    <a:pt x="808" y="446"/>
                  </a:cubicBezTo>
                  <a:cubicBezTo>
                    <a:pt x="808" y="447"/>
                    <a:pt x="808" y="447"/>
                    <a:pt x="808" y="447"/>
                  </a:cubicBezTo>
                  <a:moveTo>
                    <a:pt x="809" y="447"/>
                  </a:moveTo>
                  <a:cubicBezTo>
                    <a:pt x="808" y="447"/>
                    <a:pt x="808" y="447"/>
                    <a:pt x="808" y="447"/>
                  </a:cubicBezTo>
                  <a:cubicBezTo>
                    <a:pt x="809" y="447"/>
                    <a:pt x="809" y="447"/>
                    <a:pt x="809" y="447"/>
                  </a:cubicBezTo>
                  <a:moveTo>
                    <a:pt x="809" y="447"/>
                  </a:moveTo>
                  <a:cubicBezTo>
                    <a:pt x="809" y="447"/>
                    <a:pt x="809" y="447"/>
                    <a:pt x="809" y="447"/>
                  </a:cubicBezTo>
                  <a:cubicBezTo>
                    <a:pt x="809" y="447"/>
                    <a:pt x="809" y="447"/>
                    <a:pt x="809" y="447"/>
                  </a:cubicBezTo>
                  <a:moveTo>
                    <a:pt x="810" y="447"/>
                  </a:moveTo>
                  <a:cubicBezTo>
                    <a:pt x="809" y="447"/>
                    <a:pt x="809" y="447"/>
                    <a:pt x="809" y="447"/>
                  </a:cubicBezTo>
                  <a:cubicBezTo>
                    <a:pt x="809" y="447"/>
                    <a:pt x="809" y="447"/>
                    <a:pt x="810" y="447"/>
                  </a:cubicBezTo>
                  <a:moveTo>
                    <a:pt x="810" y="447"/>
                  </a:moveTo>
                  <a:cubicBezTo>
                    <a:pt x="810" y="447"/>
                    <a:pt x="810" y="447"/>
                    <a:pt x="810" y="447"/>
                  </a:cubicBezTo>
                  <a:cubicBezTo>
                    <a:pt x="810" y="447"/>
                    <a:pt x="810" y="447"/>
                    <a:pt x="810" y="447"/>
                  </a:cubicBezTo>
                  <a:moveTo>
                    <a:pt x="811" y="448"/>
                  </a:moveTo>
                  <a:cubicBezTo>
                    <a:pt x="810" y="448"/>
                    <a:pt x="810" y="448"/>
                    <a:pt x="810" y="447"/>
                  </a:cubicBezTo>
                  <a:cubicBezTo>
                    <a:pt x="810" y="448"/>
                    <a:pt x="810" y="448"/>
                    <a:pt x="811" y="448"/>
                  </a:cubicBezTo>
                  <a:moveTo>
                    <a:pt x="811" y="448"/>
                  </a:moveTo>
                  <a:cubicBezTo>
                    <a:pt x="811" y="448"/>
                    <a:pt x="811" y="448"/>
                    <a:pt x="811" y="448"/>
                  </a:cubicBezTo>
                  <a:cubicBezTo>
                    <a:pt x="811" y="448"/>
                    <a:pt x="811" y="448"/>
                    <a:pt x="811" y="448"/>
                  </a:cubicBezTo>
                  <a:moveTo>
                    <a:pt x="812" y="448"/>
                  </a:moveTo>
                  <a:cubicBezTo>
                    <a:pt x="811" y="448"/>
                    <a:pt x="811" y="448"/>
                    <a:pt x="811" y="448"/>
                  </a:cubicBezTo>
                  <a:cubicBezTo>
                    <a:pt x="811" y="448"/>
                    <a:pt x="811" y="448"/>
                    <a:pt x="812" y="448"/>
                  </a:cubicBezTo>
                  <a:moveTo>
                    <a:pt x="812" y="448"/>
                  </a:moveTo>
                  <a:cubicBezTo>
                    <a:pt x="812" y="448"/>
                    <a:pt x="812" y="448"/>
                    <a:pt x="812" y="448"/>
                  </a:cubicBezTo>
                  <a:cubicBezTo>
                    <a:pt x="812" y="448"/>
                    <a:pt x="812" y="448"/>
                    <a:pt x="812" y="448"/>
                  </a:cubicBezTo>
                  <a:moveTo>
                    <a:pt x="813" y="449"/>
                  </a:moveTo>
                  <a:cubicBezTo>
                    <a:pt x="813" y="449"/>
                    <a:pt x="813" y="449"/>
                    <a:pt x="812" y="448"/>
                  </a:cubicBezTo>
                  <a:cubicBezTo>
                    <a:pt x="813" y="449"/>
                    <a:pt x="813" y="449"/>
                    <a:pt x="813" y="449"/>
                  </a:cubicBezTo>
                  <a:moveTo>
                    <a:pt x="814" y="449"/>
                  </a:moveTo>
                  <a:cubicBezTo>
                    <a:pt x="814" y="449"/>
                    <a:pt x="814" y="449"/>
                    <a:pt x="813" y="449"/>
                  </a:cubicBezTo>
                  <a:cubicBezTo>
                    <a:pt x="814" y="449"/>
                    <a:pt x="814" y="449"/>
                    <a:pt x="814" y="449"/>
                  </a:cubicBezTo>
                  <a:moveTo>
                    <a:pt x="815" y="449"/>
                  </a:moveTo>
                  <a:cubicBezTo>
                    <a:pt x="815" y="449"/>
                    <a:pt x="815" y="449"/>
                    <a:pt x="814" y="449"/>
                  </a:cubicBezTo>
                  <a:cubicBezTo>
                    <a:pt x="815" y="449"/>
                    <a:pt x="815" y="449"/>
                    <a:pt x="815" y="449"/>
                  </a:cubicBezTo>
                  <a:moveTo>
                    <a:pt x="816" y="450"/>
                  </a:moveTo>
                  <a:cubicBezTo>
                    <a:pt x="816" y="450"/>
                    <a:pt x="815" y="449"/>
                    <a:pt x="815" y="449"/>
                  </a:cubicBezTo>
                  <a:cubicBezTo>
                    <a:pt x="815" y="449"/>
                    <a:pt x="816" y="450"/>
                    <a:pt x="816" y="450"/>
                  </a:cubicBezTo>
                  <a:moveTo>
                    <a:pt x="817" y="450"/>
                  </a:moveTo>
                  <a:cubicBezTo>
                    <a:pt x="817" y="450"/>
                    <a:pt x="817" y="450"/>
                    <a:pt x="816" y="450"/>
                  </a:cubicBezTo>
                  <a:cubicBezTo>
                    <a:pt x="817" y="450"/>
                    <a:pt x="817" y="450"/>
                    <a:pt x="817" y="450"/>
                  </a:cubicBezTo>
                  <a:moveTo>
                    <a:pt x="819" y="450"/>
                  </a:moveTo>
                  <a:cubicBezTo>
                    <a:pt x="818" y="450"/>
                    <a:pt x="818" y="450"/>
                    <a:pt x="817" y="450"/>
                  </a:cubicBezTo>
                  <a:cubicBezTo>
                    <a:pt x="818" y="450"/>
                    <a:pt x="818" y="450"/>
                    <a:pt x="819" y="450"/>
                  </a:cubicBezTo>
                  <a:moveTo>
                    <a:pt x="820" y="451"/>
                  </a:moveTo>
                  <a:cubicBezTo>
                    <a:pt x="819" y="450"/>
                    <a:pt x="819" y="450"/>
                    <a:pt x="819" y="450"/>
                  </a:cubicBezTo>
                  <a:cubicBezTo>
                    <a:pt x="819" y="450"/>
                    <a:pt x="819" y="450"/>
                    <a:pt x="820" y="451"/>
                  </a:cubicBezTo>
                  <a:moveTo>
                    <a:pt x="821" y="451"/>
                  </a:moveTo>
                  <a:cubicBezTo>
                    <a:pt x="821" y="451"/>
                    <a:pt x="820" y="451"/>
                    <a:pt x="820" y="451"/>
                  </a:cubicBezTo>
                  <a:cubicBezTo>
                    <a:pt x="820" y="451"/>
                    <a:pt x="821" y="451"/>
                    <a:pt x="821" y="451"/>
                  </a:cubicBezTo>
                  <a:moveTo>
                    <a:pt x="823" y="451"/>
                  </a:moveTo>
                  <a:cubicBezTo>
                    <a:pt x="822" y="451"/>
                    <a:pt x="822" y="451"/>
                    <a:pt x="821" y="451"/>
                  </a:cubicBezTo>
                  <a:cubicBezTo>
                    <a:pt x="822" y="451"/>
                    <a:pt x="822" y="451"/>
                    <a:pt x="823" y="451"/>
                  </a:cubicBezTo>
                  <a:moveTo>
                    <a:pt x="824" y="451"/>
                  </a:moveTo>
                  <a:cubicBezTo>
                    <a:pt x="824" y="451"/>
                    <a:pt x="823" y="451"/>
                    <a:pt x="823" y="451"/>
                  </a:cubicBezTo>
                  <a:cubicBezTo>
                    <a:pt x="823" y="451"/>
                    <a:pt x="824" y="451"/>
                    <a:pt x="824" y="451"/>
                  </a:cubicBezTo>
                  <a:moveTo>
                    <a:pt x="826" y="452"/>
                  </a:moveTo>
                  <a:cubicBezTo>
                    <a:pt x="825" y="451"/>
                    <a:pt x="825" y="451"/>
                    <a:pt x="824" y="451"/>
                  </a:cubicBezTo>
                  <a:cubicBezTo>
                    <a:pt x="825" y="451"/>
                    <a:pt x="825" y="451"/>
                    <a:pt x="826" y="452"/>
                  </a:cubicBezTo>
                  <a:moveTo>
                    <a:pt x="828" y="452"/>
                  </a:moveTo>
                  <a:cubicBezTo>
                    <a:pt x="827" y="452"/>
                    <a:pt x="827" y="452"/>
                    <a:pt x="826" y="452"/>
                  </a:cubicBezTo>
                  <a:cubicBezTo>
                    <a:pt x="827" y="452"/>
                    <a:pt x="827" y="452"/>
                    <a:pt x="828" y="452"/>
                  </a:cubicBezTo>
                  <a:moveTo>
                    <a:pt x="828" y="452"/>
                  </a:moveTo>
                  <a:cubicBezTo>
                    <a:pt x="830" y="452"/>
                    <a:pt x="830" y="452"/>
                    <a:pt x="830" y="452"/>
                  </a:cubicBezTo>
                  <a:cubicBezTo>
                    <a:pt x="829" y="452"/>
                    <a:pt x="828" y="452"/>
                    <a:pt x="828" y="452"/>
                  </a:cubicBezTo>
                  <a:moveTo>
                    <a:pt x="936" y="311"/>
                  </a:moveTo>
                  <a:cubicBezTo>
                    <a:pt x="936" y="311"/>
                    <a:pt x="936" y="311"/>
                    <a:pt x="936" y="311"/>
                  </a:cubicBezTo>
                  <a:cubicBezTo>
                    <a:pt x="936" y="311"/>
                    <a:pt x="936" y="311"/>
                    <a:pt x="936" y="311"/>
                  </a:cubicBezTo>
                  <a:moveTo>
                    <a:pt x="936" y="311"/>
                  </a:moveTo>
                  <a:cubicBezTo>
                    <a:pt x="936" y="311"/>
                    <a:pt x="936" y="311"/>
                    <a:pt x="936" y="311"/>
                  </a:cubicBezTo>
                  <a:cubicBezTo>
                    <a:pt x="936" y="311"/>
                    <a:pt x="936" y="311"/>
                    <a:pt x="936" y="311"/>
                  </a:cubicBezTo>
                  <a:moveTo>
                    <a:pt x="936" y="312"/>
                  </a:moveTo>
                  <a:cubicBezTo>
                    <a:pt x="936" y="312"/>
                    <a:pt x="936" y="312"/>
                    <a:pt x="936" y="311"/>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7" y="312"/>
                  </a:moveTo>
                  <a:cubicBezTo>
                    <a:pt x="936" y="312"/>
                    <a:pt x="936" y="312"/>
                    <a:pt x="936" y="312"/>
                  </a:cubicBezTo>
                  <a:cubicBezTo>
                    <a:pt x="936" y="312"/>
                    <a:pt x="936" y="312"/>
                    <a:pt x="936" y="312"/>
                  </a:cubicBezTo>
                  <a:moveTo>
                    <a:pt x="937" y="312"/>
                  </a:moveTo>
                  <a:cubicBezTo>
                    <a:pt x="937" y="312"/>
                    <a:pt x="937" y="312"/>
                    <a:pt x="937" y="312"/>
                  </a:cubicBezTo>
                  <a:cubicBezTo>
                    <a:pt x="937" y="312"/>
                    <a:pt x="937" y="312"/>
                    <a:pt x="937" y="312"/>
                  </a:cubicBezTo>
                  <a:moveTo>
                    <a:pt x="937" y="313"/>
                  </a:moveTo>
                  <a:cubicBezTo>
                    <a:pt x="937" y="312"/>
                    <a:pt x="937" y="312"/>
                    <a:pt x="937" y="312"/>
                  </a:cubicBezTo>
                  <a:cubicBezTo>
                    <a:pt x="937" y="313"/>
                    <a:pt x="937" y="313"/>
                    <a:pt x="937" y="313"/>
                  </a:cubicBezTo>
                  <a:moveTo>
                    <a:pt x="937" y="313"/>
                  </a:moveTo>
                  <a:cubicBezTo>
                    <a:pt x="937" y="313"/>
                    <a:pt x="937" y="313"/>
                    <a:pt x="937" y="313"/>
                  </a:cubicBezTo>
                  <a:cubicBezTo>
                    <a:pt x="937" y="313"/>
                    <a:pt x="937" y="313"/>
                    <a:pt x="937" y="313"/>
                  </a:cubicBezTo>
                  <a:moveTo>
                    <a:pt x="937" y="313"/>
                  </a:moveTo>
                  <a:cubicBezTo>
                    <a:pt x="937" y="313"/>
                    <a:pt x="937" y="313"/>
                    <a:pt x="937" y="313"/>
                  </a:cubicBezTo>
                  <a:cubicBezTo>
                    <a:pt x="937" y="313"/>
                    <a:pt x="937" y="313"/>
                    <a:pt x="937" y="313"/>
                  </a:cubicBezTo>
                  <a:moveTo>
                    <a:pt x="937" y="313"/>
                  </a:moveTo>
                  <a:cubicBezTo>
                    <a:pt x="937" y="314"/>
                    <a:pt x="937" y="314"/>
                    <a:pt x="937" y="314"/>
                  </a:cubicBezTo>
                  <a:cubicBezTo>
                    <a:pt x="937" y="313"/>
                    <a:pt x="937" y="313"/>
                    <a:pt x="937" y="313"/>
                  </a:cubicBezTo>
                  <a:moveTo>
                    <a:pt x="938" y="315"/>
                  </a:moveTo>
                  <a:cubicBezTo>
                    <a:pt x="938" y="314"/>
                    <a:pt x="937" y="314"/>
                    <a:pt x="937" y="314"/>
                  </a:cubicBezTo>
                  <a:cubicBezTo>
                    <a:pt x="937" y="314"/>
                    <a:pt x="938" y="314"/>
                    <a:pt x="938" y="315"/>
                  </a:cubicBezTo>
                  <a:moveTo>
                    <a:pt x="938" y="315"/>
                  </a:moveTo>
                  <a:cubicBezTo>
                    <a:pt x="938" y="315"/>
                    <a:pt x="938" y="316"/>
                    <a:pt x="938" y="316"/>
                  </a:cubicBezTo>
                  <a:cubicBezTo>
                    <a:pt x="938" y="316"/>
                    <a:pt x="938" y="315"/>
                    <a:pt x="938" y="315"/>
                  </a:cubicBezTo>
                  <a:moveTo>
                    <a:pt x="938" y="316"/>
                  </a:moveTo>
                  <a:cubicBezTo>
                    <a:pt x="938" y="316"/>
                    <a:pt x="939" y="317"/>
                    <a:pt x="939" y="317"/>
                  </a:cubicBezTo>
                  <a:cubicBezTo>
                    <a:pt x="939" y="317"/>
                    <a:pt x="938" y="316"/>
                    <a:pt x="938" y="316"/>
                  </a:cubicBezTo>
                  <a:moveTo>
                    <a:pt x="939" y="317"/>
                  </a:moveTo>
                  <a:cubicBezTo>
                    <a:pt x="939" y="317"/>
                    <a:pt x="939" y="318"/>
                    <a:pt x="939" y="318"/>
                  </a:cubicBezTo>
                  <a:cubicBezTo>
                    <a:pt x="939" y="318"/>
                    <a:pt x="939" y="317"/>
                    <a:pt x="939" y="317"/>
                  </a:cubicBezTo>
                  <a:moveTo>
                    <a:pt x="939" y="318"/>
                  </a:moveTo>
                  <a:cubicBezTo>
                    <a:pt x="940" y="319"/>
                    <a:pt x="940" y="319"/>
                    <a:pt x="940" y="320"/>
                  </a:cubicBezTo>
                  <a:cubicBezTo>
                    <a:pt x="940" y="319"/>
                    <a:pt x="940" y="319"/>
                    <a:pt x="939" y="318"/>
                  </a:cubicBezTo>
                  <a:moveTo>
                    <a:pt x="941" y="321"/>
                  </a:moveTo>
                  <a:cubicBezTo>
                    <a:pt x="940" y="321"/>
                    <a:pt x="940" y="320"/>
                    <a:pt x="940" y="320"/>
                  </a:cubicBezTo>
                  <a:cubicBezTo>
                    <a:pt x="940" y="320"/>
                    <a:pt x="940" y="321"/>
                    <a:pt x="941" y="321"/>
                  </a:cubicBezTo>
                  <a:moveTo>
                    <a:pt x="941" y="322"/>
                  </a:moveTo>
                  <a:cubicBezTo>
                    <a:pt x="941" y="322"/>
                    <a:pt x="941" y="321"/>
                    <a:pt x="941" y="321"/>
                  </a:cubicBezTo>
                  <a:cubicBezTo>
                    <a:pt x="941" y="321"/>
                    <a:pt x="941" y="322"/>
                    <a:pt x="941" y="322"/>
                  </a:cubicBezTo>
                  <a:moveTo>
                    <a:pt x="941" y="323"/>
                  </a:moveTo>
                  <a:cubicBezTo>
                    <a:pt x="941" y="323"/>
                    <a:pt x="941" y="322"/>
                    <a:pt x="941" y="322"/>
                  </a:cubicBezTo>
                  <a:cubicBezTo>
                    <a:pt x="941" y="322"/>
                    <a:pt x="941" y="323"/>
                    <a:pt x="941" y="323"/>
                  </a:cubicBezTo>
                  <a:moveTo>
                    <a:pt x="941" y="323"/>
                  </a:moveTo>
                  <a:cubicBezTo>
                    <a:pt x="941" y="323"/>
                    <a:pt x="941" y="324"/>
                    <a:pt x="942" y="324"/>
                  </a:cubicBezTo>
                  <a:cubicBezTo>
                    <a:pt x="941" y="324"/>
                    <a:pt x="941" y="323"/>
                    <a:pt x="941" y="323"/>
                  </a:cubicBezTo>
                  <a:moveTo>
                    <a:pt x="942" y="324"/>
                  </a:moveTo>
                  <a:cubicBezTo>
                    <a:pt x="942" y="324"/>
                    <a:pt x="942" y="324"/>
                    <a:pt x="942" y="325"/>
                  </a:cubicBezTo>
                  <a:cubicBezTo>
                    <a:pt x="942" y="324"/>
                    <a:pt x="942" y="324"/>
                    <a:pt x="942" y="324"/>
                  </a:cubicBezTo>
                  <a:moveTo>
                    <a:pt x="942" y="325"/>
                  </a:moveTo>
                  <a:cubicBezTo>
                    <a:pt x="942" y="325"/>
                    <a:pt x="942" y="325"/>
                    <a:pt x="942" y="325"/>
                  </a:cubicBezTo>
                  <a:cubicBezTo>
                    <a:pt x="942" y="325"/>
                    <a:pt x="942" y="325"/>
                    <a:pt x="942" y="325"/>
                  </a:cubicBezTo>
                  <a:moveTo>
                    <a:pt x="943" y="327"/>
                  </a:moveTo>
                  <a:cubicBezTo>
                    <a:pt x="942" y="326"/>
                    <a:pt x="942" y="326"/>
                    <a:pt x="942" y="325"/>
                  </a:cubicBezTo>
                  <a:cubicBezTo>
                    <a:pt x="942" y="326"/>
                    <a:pt x="942" y="326"/>
                    <a:pt x="943" y="327"/>
                  </a:cubicBezTo>
                  <a:moveTo>
                    <a:pt x="943" y="328"/>
                  </a:moveTo>
                  <a:cubicBezTo>
                    <a:pt x="943" y="327"/>
                    <a:pt x="943" y="327"/>
                    <a:pt x="943" y="327"/>
                  </a:cubicBezTo>
                  <a:cubicBezTo>
                    <a:pt x="943" y="327"/>
                    <a:pt x="943" y="327"/>
                    <a:pt x="943" y="328"/>
                  </a:cubicBezTo>
                  <a:moveTo>
                    <a:pt x="943" y="328"/>
                  </a:moveTo>
                  <a:cubicBezTo>
                    <a:pt x="943" y="328"/>
                    <a:pt x="943" y="328"/>
                    <a:pt x="943" y="328"/>
                  </a:cubicBezTo>
                  <a:cubicBezTo>
                    <a:pt x="943" y="328"/>
                    <a:pt x="943" y="328"/>
                    <a:pt x="943" y="328"/>
                  </a:cubicBezTo>
                  <a:moveTo>
                    <a:pt x="943" y="329"/>
                  </a:moveTo>
                  <a:cubicBezTo>
                    <a:pt x="943" y="329"/>
                    <a:pt x="943" y="328"/>
                    <a:pt x="943" y="328"/>
                  </a:cubicBezTo>
                  <a:cubicBezTo>
                    <a:pt x="943" y="329"/>
                    <a:pt x="943" y="329"/>
                    <a:pt x="943" y="330"/>
                  </a:cubicBezTo>
                  <a:cubicBezTo>
                    <a:pt x="943" y="330"/>
                    <a:pt x="943" y="329"/>
                    <a:pt x="943" y="329"/>
                  </a:cubicBezTo>
                  <a:moveTo>
                    <a:pt x="975" y="276"/>
                  </a:moveTo>
                  <a:cubicBezTo>
                    <a:pt x="976" y="278"/>
                    <a:pt x="976" y="278"/>
                    <a:pt x="976" y="278"/>
                  </a:cubicBezTo>
                  <a:cubicBezTo>
                    <a:pt x="975" y="277"/>
                    <a:pt x="975" y="277"/>
                    <a:pt x="975" y="276"/>
                  </a:cubicBezTo>
                  <a:moveTo>
                    <a:pt x="976" y="279"/>
                  </a:moveTo>
                  <a:cubicBezTo>
                    <a:pt x="976" y="279"/>
                    <a:pt x="976" y="278"/>
                    <a:pt x="976" y="278"/>
                  </a:cubicBezTo>
                  <a:cubicBezTo>
                    <a:pt x="976" y="278"/>
                    <a:pt x="976" y="279"/>
                    <a:pt x="976" y="279"/>
                  </a:cubicBezTo>
                  <a:moveTo>
                    <a:pt x="976" y="280"/>
                  </a:moveTo>
                  <a:cubicBezTo>
                    <a:pt x="976" y="280"/>
                    <a:pt x="976" y="279"/>
                    <a:pt x="976" y="279"/>
                  </a:cubicBezTo>
                  <a:cubicBezTo>
                    <a:pt x="976" y="279"/>
                    <a:pt x="976" y="280"/>
                    <a:pt x="976" y="280"/>
                  </a:cubicBezTo>
                  <a:moveTo>
                    <a:pt x="976" y="280"/>
                  </a:moveTo>
                  <a:cubicBezTo>
                    <a:pt x="976" y="280"/>
                    <a:pt x="977" y="281"/>
                    <a:pt x="977" y="281"/>
                  </a:cubicBezTo>
                  <a:cubicBezTo>
                    <a:pt x="977" y="281"/>
                    <a:pt x="976" y="280"/>
                    <a:pt x="976" y="280"/>
                  </a:cubicBezTo>
                  <a:moveTo>
                    <a:pt x="977" y="281"/>
                  </a:moveTo>
                  <a:cubicBezTo>
                    <a:pt x="977" y="281"/>
                    <a:pt x="977" y="282"/>
                    <a:pt x="977" y="282"/>
                  </a:cubicBezTo>
                  <a:cubicBezTo>
                    <a:pt x="977" y="282"/>
                    <a:pt x="977" y="281"/>
                    <a:pt x="977" y="281"/>
                  </a:cubicBezTo>
                  <a:moveTo>
                    <a:pt x="978" y="283"/>
                  </a:moveTo>
                  <a:cubicBezTo>
                    <a:pt x="977" y="283"/>
                    <a:pt x="977" y="282"/>
                    <a:pt x="977" y="282"/>
                  </a:cubicBezTo>
                  <a:cubicBezTo>
                    <a:pt x="977" y="282"/>
                    <a:pt x="977" y="283"/>
                    <a:pt x="978" y="283"/>
                  </a:cubicBezTo>
                  <a:moveTo>
                    <a:pt x="978" y="284"/>
                  </a:moveTo>
                  <a:cubicBezTo>
                    <a:pt x="978" y="283"/>
                    <a:pt x="978" y="283"/>
                    <a:pt x="978" y="283"/>
                  </a:cubicBezTo>
                  <a:cubicBezTo>
                    <a:pt x="978" y="283"/>
                    <a:pt x="978" y="283"/>
                    <a:pt x="978" y="284"/>
                  </a:cubicBezTo>
                  <a:moveTo>
                    <a:pt x="978" y="285"/>
                  </a:moveTo>
                  <a:cubicBezTo>
                    <a:pt x="978" y="284"/>
                    <a:pt x="978" y="284"/>
                    <a:pt x="978" y="284"/>
                  </a:cubicBezTo>
                  <a:cubicBezTo>
                    <a:pt x="978" y="284"/>
                    <a:pt x="978" y="284"/>
                    <a:pt x="978" y="285"/>
                  </a:cubicBezTo>
                  <a:moveTo>
                    <a:pt x="979" y="286"/>
                  </a:moveTo>
                  <a:cubicBezTo>
                    <a:pt x="979" y="285"/>
                    <a:pt x="979" y="285"/>
                    <a:pt x="978" y="285"/>
                  </a:cubicBezTo>
                  <a:cubicBezTo>
                    <a:pt x="979" y="285"/>
                    <a:pt x="979" y="285"/>
                    <a:pt x="979" y="286"/>
                  </a:cubicBezTo>
                  <a:moveTo>
                    <a:pt x="979" y="287"/>
                  </a:moveTo>
                  <a:cubicBezTo>
                    <a:pt x="979" y="286"/>
                    <a:pt x="979" y="286"/>
                    <a:pt x="979" y="286"/>
                  </a:cubicBezTo>
                  <a:cubicBezTo>
                    <a:pt x="979" y="286"/>
                    <a:pt x="979" y="286"/>
                    <a:pt x="979" y="287"/>
                  </a:cubicBezTo>
                  <a:moveTo>
                    <a:pt x="980" y="288"/>
                  </a:moveTo>
                  <a:cubicBezTo>
                    <a:pt x="979" y="288"/>
                    <a:pt x="979" y="287"/>
                    <a:pt x="979" y="287"/>
                  </a:cubicBezTo>
                  <a:cubicBezTo>
                    <a:pt x="979" y="287"/>
                    <a:pt x="979" y="288"/>
                    <a:pt x="980" y="288"/>
                  </a:cubicBezTo>
                  <a:moveTo>
                    <a:pt x="980" y="289"/>
                  </a:moveTo>
                  <a:cubicBezTo>
                    <a:pt x="980" y="288"/>
                    <a:pt x="980" y="288"/>
                    <a:pt x="980" y="288"/>
                  </a:cubicBezTo>
                  <a:cubicBezTo>
                    <a:pt x="980" y="288"/>
                    <a:pt x="980" y="288"/>
                    <a:pt x="980" y="289"/>
                  </a:cubicBezTo>
                  <a:moveTo>
                    <a:pt x="980" y="289"/>
                  </a:moveTo>
                  <a:cubicBezTo>
                    <a:pt x="980" y="289"/>
                    <a:pt x="980" y="289"/>
                    <a:pt x="980" y="289"/>
                  </a:cubicBezTo>
                  <a:cubicBezTo>
                    <a:pt x="980" y="289"/>
                    <a:pt x="980" y="289"/>
                    <a:pt x="980" y="289"/>
                  </a:cubicBezTo>
                  <a:moveTo>
                    <a:pt x="981" y="290"/>
                  </a:moveTo>
                  <a:cubicBezTo>
                    <a:pt x="981" y="290"/>
                    <a:pt x="980" y="290"/>
                    <a:pt x="980" y="289"/>
                  </a:cubicBezTo>
                  <a:cubicBezTo>
                    <a:pt x="980" y="290"/>
                    <a:pt x="981" y="290"/>
                    <a:pt x="981" y="290"/>
                  </a:cubicBezTo>
                  <a:moveTo>
                    <a:pt x="981" y="291"/>
                  </a:moveTo>
                  <a:cubicBezTo>
                    <a:pt x="981" y="291"/>
                    <a:pt x="981" y="291"/>
                    <a:pt x="981" y="290"/>
                  </a:cubicBezTo>
                  <a:cubicBezTo>
                    <a:pt x="981" y="291"/>
                    <a:pt x="981" y="291"/>
                    <a:pt x="981" y="291"/>
                  </a:cubicBezTo>
                  <a:moveTo>
                    <a:pt x="981" y="292"/>
                  </a:moveTo>
                  <a:cubicBezTo>
                    <a:pt x="981" y="292"/>
                    <a:pt x="981" y="292"/>
                    <a:pt x="981" y="291"/>
                  </a:cubicBezTo>
                  <a:cubicBezTo>
                    <a:pt x="981" y="292"/>
                    <a:pt x="981" y="292"/>
                    <a:pt x="981" y="292"/>
                  </a:cubicBezTo>
                  <a:moveTo>
                    <a:pt x="982" y="293"/>
                  </a:moveTo>
                  <a:cubicBezTo>
                    <a:pt x="982" y="292"/>
                    <a:pt x="982" y="292"/>
                    <a:pt x="981" y="292"/>
                  </a:cubicBezTo>
                  <a:cubicBezTo>
                    <a:pt x="982" y="292"/>
                    <a:pt x="982" y="292"/>
                    <a:pt x="982" y="293"/>
                  </a:cubicBezTo>
                  <a:moveTo>
                    <a:pt x="983" y="294"/>
                  </a:moveTo>
                  <a:cubicBezTo>
                    <a:pt x="982" y="293"/>
                    <a:pt x="982" y="293"/>
                    <a:pt x="982" y="293"/>
                  </a:cubicBezTo>
                  <a:cubicBezTo>
                    <a:pt x="982" y="293"/>
                    <a:pt x="982" y="293"/>
                    <a:pt x="983" y="294"/>
                  </a:cubicBezTo>
                  <a:moveTo>
                    <a:pt x="983" y="294"/>
                  </a:moveTo>
                  <a:cubicBezTo>
                    <a:pt x="983" y="294"/>
                    <a:pt x="983" y="294"/>
                    <a:pt x="983" y="294"/>
                  </a:cubicBezTo>
                  <a:cubicBezTo>
                    <a:pt x="983" y="294"/>
                    <a:pt x="983" y="294"/>
                    <a:pt x="983" y="294"/>
                  </a:cubicBezTo>
                  <a:moveTo>
                    <a:pt x="984" y="295"/>
                  </a:moveTo>
                  <a:cubicBezTo>
                    <a:pt x="983" y="294"/>
                    <a:pt x="983" y="294"/>
                    <a:pt x="983" y="294"/>
                  </a:cubicBezTo>
                  <a:cubicBezTo>
                    <a:pt x="983" y="294"/>
                    <a:pt x="983" y="294"/>
                    <a:pt x="984" y="295"/>
                  </a:cubicBezTo>
                  <a:moveTo>
                    <a:pt x="984" y="295"/>
                  </a:moveTo>
                  <a:cubicBezTo>
                    <a:pt x="984" y="295"/>
                    <a:pt x="984" y="295"/>
                    <a:pt x="984" y="295"/>
                  </a:cubicBezTo>
                  <a:cubicBezTo>
                    <a:pt x="984" y="295"/>
                    <a:pt x="984" y="295"/>
                    <a:pt x="984" y="295"/>
                  </a:cubicBezTo>
                  <a:moveTo>
                    <a:pt x="984" y="296"/>
                  </a:moveTo>
                  <a:cubicBezTo>
                    <a:pt x="984" y="296"/>
                    <a:pt x="984" y="296"/>
                    <a:pt x="984" y="295"/>
                  </a:cubicBezTo>
                  <a:cubicBezTo>
                    <a:pt x="984" y="296"/>
                    <a:pt x="984" y="296"/>
                    <a:pt x="984" y="296"/>
                  </a:cubicBezTo>
                  <a:moveTo>
                    <a:pt x="985" y="296"/>
                  </a:moveTo>
                  <a:cubicBezTo>
                    <a:pt x="985" y="296"/>
                    <a:pt x="985" y="296"/>
                    <a:pt x="984" y="296"/>
                  </a:cubicBezTo>
                  <a:cubicBezTo>
                    <a:pt x="985" y="296"/>
                    <a:pt x="985" y="296"/>
                    <a:pt x="985" y="296"/>
                  </a:cubicBezTo>
                  <a:moveTo>
                    <a:pt x="986" y="297"/>
                  </a:moveTo>
                  <a:cubicBezTo>
                    <a:pt x="986" y="297"/>
                    <a:pt x="985" y="296"/>
                    <a:pt x="985" y="296"/>
                  </a:cubicBezTo>
                  <a:cubicBezTo>
                    <a:pt x="985" y="296"/>
                    <a:pt x="986" y="297"/>
                    <a:pt x="986" y="297"/>
                  </a:cubicBezTo>
                  <a:moveTo>
                    <a:pt x="986" y="297"/>
                  </a:moveTo>
                  <a:cubicBezTo>
                    <a:pt x="986" y="297"/>
                    <a:pt x="986" y="297"/>
                    <a:pt x="986" y="297"/>
                  </a:cubicBezTo>
                  <a:cubicBezTo>
                    <a:pt x="986" y="297"/>
                    <a:pt x="986" y="297"/>
                    <a:pt x="986" y="297"/>
                  </a:cubicBezTo>
                  <a:moveTo>
                    <a:pt x="987" y="298"/>
                  </a:moveTo>
                  <a:cubicBezTo>
                    <a:pt x="987" y="297"/>
                    <a:pt x="987" y="297"/>
                    <a:pt x="986" y="297"/>
                  </a:cubicBezTo>
                  <a:cubicBezTo>
                    <a:pt x="987" y="297"/>
                    <a:pt x="987" y="297"/>
                    <a:pt x="987" y="298"/>
                  </a:cubicBezTo>
                  <a:moveTo>
                    <a:pt x="987" y="298"/>
                  </a:moveTo>
                  <a:cubicBezTo>
                    <a:pt x="987" y="298"/>
                    <a:pt x="987" y="298"/>
                    <a:pt x="987" y="298"/>
                  </a:cubicBezTo>
                  <a:cubicBezTo>
                    <a:pt x="987" y="298"/>
                    <a:pt x="987" y="298"/>
                    <a:pt x="987" y="298"/>
                  </a:cubicBezTo>
                  <a:moveTo>
                    <a:pt x="988" y="298"/>
                  </a:moveTo>
                  <a:cubicBezTo>
                    <a:pt x="988" y="298"/>
                    <a:pt x="988" y="298"/>
                    <a:pt x="987" y="298"/>
                  </a:cubicBezTo>
                  <a:cubicBezTo>
                    <a:pt x="988" y="298"/>
                    <a:pt x="988" y="298"/>
                    <a:pt x="988" y="298"/>
                  </a:cubicBezTo>
                  <a:moveTo>
                    <a:pt x="989" y="298"/>
                  </a:moveTo>
                  <a:cubicBezTo>
                    <a:pt x="989" y="298"/>
                    <a:pt x="989" y="298"/>
                    <a:pt x="988" y="298"/>
                  </a:cubicBezTo>
                  <a:cubicBezTo>
                    <a:pt x="989" y="298"/>
                    <a:pt x="989" y="298"/>
                    <a:pt x="989" y="298"/>
                  </a:cubicBezTo>
                  <a:moveTo>
                    <a:pt x="990" y="298"/>
                  </a:moveTo>
                  <a:cubicBezTo>
                    <a:pt x="990" y="298"/>
                    <a:pt x="989" y="298"/>
                    <a:pt x="989" y="298"/>
                  </a:cubicBezTo>
                  <a:cubicBezTo>
                    <a:pt x="989" y="298"/>
                    <a:pt x="990" y="298"/>
                    <a:pt x="990" y="298"/>
                  </a:cubicBezTo>
                  <a:moveTo>
                    <a:pt x="991" y="298"/>
                  </a:moveTo>
                  <a:cubicBezTo>
                    <a:pt x="991" y="298"/>
                    <a:pt x="990" y="298"/>
                    <a:pt x="990" y="298"/>
                  </a:cubicBezTo>
                  <a:cubicBezTo>
                    <a:pt x="990" y="298"/>
                    <a:pt x="991" y="298"/>
                    <a:pt x="991" y="298"/>
                  </a:cubicBezTo>
                  <a:moveTo>
                    <a:pt x="991" y="298"/>
                  </a:moveTo>
                  <a:cubicBezTo>
                    <a:pt x="991" y="298"/>
                    <a:pt x="991" y="298"/>
                    <a:pt x="991" y="298"/>
                  </a:cubicBezTo>
                  <a:cubicBezTo>
                    <a:pt x="991" y="298"/>
                    <a:pt x="991" y="298"/>
                    <a:pt x="991" y="298"/>
                  </a:cubicBezTo>
                  <a:moveTo>
                    <a:pt x="993" y="298"/>
                  </a:moveTo>
                  <a:cubicBezTo>
                    <a:pt x="992" y="298"/>
                    <a:pt x="992" y="298"/>
                    <a:pt x="991" y="298"/>
                  </a:cubicBezTo>
                  <a:cubicBezTo>
                    <a:pt x="992" y="298"/>
                    <a:pt x="992" y="298"/>
                    <a:pt x="993" y="298"/>
                  </a:cubicBezTo>
                  <a:moveTo>
                    <a:pt x="994" y="298"/>
                  </a:moveTo>
                  <a:cubicBezTo>
                    <a:pt x="994" y="298"/>
                    <a:pt x="993" y="298"/>
                    <a:pt x="993" y="298"/>
                  </a:cubicBezTo>
                  <a:cubicBezTo>
                    <a:pt x="993" y="298"/>
                    <a:pt x="994" y="298"/>
                    <a:pt x="994" y="298"/>
                  </a:cubicBezTo>
                  <a:moveTo>
                    <a:pt x="995" y="298"/>
                  </a:moveTo>
                  <a:cubicBezTo>
                    <a:pt x="995" y="298"/>
                    <a:pt x="994" y="298"/>
                    <a:pt x="994" y="298"/>
                  </a:cubicBezTo>
                  <a:cubicBezTo>
                    <a:pt x="994" y="298"/>
                    <a:pt x="995" y="298"/>
                    <a:pt x="995" y="298"/>
                  </a:cubicBezTo>
                  <a:moveTo>
                    <a:pt x="996" y="298"/>
                  </a:moveTo>
                  <a:cubicBezTo>
                    <a:pt x="996" y="298"/>
                    <a:pt x="995" y="298"/>
                    <a:pt x="995" y="298"/>
                  </a:cubicBezTo>
                  <a:cubicBezTo>
                    <a:pt x="995" y="298"/>
                    <a:pt x="996" y="298"/>
                    <a:pt x="996" y="298"/>
                  </a:cubicBezTo>
                  <a:moveTo>
                    <a:pt x="997" y="298"/>
                  </a:moveTo>
                  <a:cubicBezTo>
                    <a:pt x="997" y="298"/>
                    <a:pt x="997" y="298"/>
                    <a:pt x="996" y="298"/>
                  </a:cubicBezTo>
                  <a:cubicBezTo>
                    <a:pt x="997" y="298"/>
                    <a:pt x="997" y="298"/>
                    <a:pt x="997" y="298"/>
                  </a:cubicBezTo>
                  <a:moveTo>
                    <a:pt x="998" y="297"/>
                  </a:moveTo>
                  <a:cubicBezTo>
                    <a:pt x="997" y="297"/>
                    <a:pt x="997" y="297"/>
                    <a:pt x="997" y="298"/>
                  </a:cubicBezTo>
                  <a:cubicBezTo>
                    <a:pt x="997" y="297"/>
                    <a:pt x="997" y="297"/>
                    <a:pt x="998" y="297"/>
                  </a:cubicBezTo>
                  <a:moveTo>
                    <a:pt x="998" y="297"/>
                  </a:moveTo>
                  <a:cubicBezTo>
                    <a:pt x="998" y="297"/>
                    <a:pt x="998" y="297"/>
                    <a:pt x="998" y="297"/>
                  </a:cubicBezTo>
                  <a:cubicBezTo>
                    <a:pt x="998" y="297"/>
                    <a:pt x="998" y="297"/>
                    <a:pt x="998" y="297"/>
                  </a:cubicBezTo>
                  <a:moveTo>
                    <a:pt x="999" y="297"/>
                  </a:moveTo>
                  <a:cubicBezTo>
                    <a:pt x="999" y="297"/>
                    <a:pt x="999" y="297"/>
                    <a:pt x="998" y="297"/>
                  </a:cubicBezTo>
                  <a:cubicBezTo>
                    <a:pt x="999" y="297"/>
                    <a:pt x="999" y="297"/>
                    <a:pt x="999" y="297"/>
                  </a:cubicBezTo>
                  <a:moveTo>
                    <a:pt x="999" y="296"/>
                  </a:moveTo>
                  <a:cubicBezTo>
                    <a:pt x="999" y="296"/>
                    <a:pt x="999" y="297"/>
                    <a:pt x="999" y="297"/>
                  </a:cubicBezTo>
                  <a:cubicBezTo>
                    <a:pt x="999" y="297"/>
                    <a:pt x="999" y="297"/>
                    <a:pt x="999" y="297"/>
                  </a:cubicBezTo>
                  <a:moveTo>
                    <a:pt x="1000" y="296"/>
                  </a:moveTo>
                  <a:cubicBezTo>
                    <a:pt x="1000" y="296"/>
                    <a:pt x="1000" y="296"/>
                    <a:pt x="1000" y="296"/>
                  </a:cubicBezTo>
                  <a:cubicBezTo>
                    <a:pt x="1000" y="296"/>
                    <a:pt x="1000" y="296"/>
                    <a:pt x="1000" y="296"/>
                  </a:cubicBezTo>
                  <a:moveTo>
                    <a:pt x="1000" y="296"/>
                  </a:moveTo>
                  <a:cubicBezTo>
                    <a:pt x="1000" y="296"/>
                    <a:pt x="1000" y="296"/>
                    <a:pt x="1000" y="296"/>
                  </a:cubicBezTo>
                  <a:cubicBezTo>
                    <a:pt x="1000" y="296"/>
                    <a:pt x="1000" y="296"/>
                    <a:pt x="1000" y="296"/>
                  </a:cubicBezTo>
                  <a:moveTo>
                    <a:pt x="1001" y="296"/>
                  </a:moveTo>
                  <a:cubicBezTo>
                    <a:pt x="1000" y="296"/>
                    <a:pt x="1000" y="296"/>
                    <a:pt x="1000" y="296"/>
                  </a:cubicBezTo>
                  <a:cubicBezTo>
                    <a:pt x="1001" y="296"/>
                    <a:pt x="1001" y="296"/>
                    <a:pt x="1001" y="296"/>
                  </a:cubicBezTo>
                  <a:moveTo>
                    <a:pt x="1001" y="295"/>
                  </a:moveTo>
                  <a:cubicBezTo>
                    <a:pt x="1001" y="296"/>
                    <a:pt x="1001" y="296"/>
                    <a:pt x="1001" y="296"/>
                  </a:cubicBezTo>
                  <a:cubicBezTo>
                    <a:pt x="1001" y="295"/>
                    <a:pt x="1001" y="295"/>
                    <a:pt x="1001" y="295"/>
                  </a:cubicBezTo>
                  <a:moveTo>
                    <a:pt x="1001" y="295"/>
                  </a:moveTo>
                  <a:cubicBezTo>
                    <a:pt x="1001" y="295"/>
                    <a:pt x="1001" y="295"/>
                    <a:pt x="1001" y="295"/>
                  </a:cubicBezTo>
                  <a:cubicBezTo>
                    <a:pt x="1001" y="295"/>
                    <a:pt x="1001" y="295"/>
                    <a:pt x="1001" y="295"/>
                  </a:cubicBezTo>
                  <a:moveTo>
                    <a:pt x="1001" y="294"/>
                  </a:moveTo>
                  <a:cubicBezTo>
                    <a:pt x="1001" y="295"/>
                    <a:pt x="1001" y="295"/>
                    <a:pt x="1001" y="295"/>
                  </a:cubicBezTo>
                  <a:cubicBezTo>
                    <a:pt x="1001" y="295"/>
                    <a:pt x="1001" y="295"/>
                    <a:pt x="1001" y="294"/>
                  </a:cubicBezTo>
                  <a:moveTo>
                    <a:pt x="1002" y="294"/>
                  </a:moveTo>
                  <a:cubicBezTo>
                    <a:pt x="1002" y="294"/>
                    <a:pt x="1001" y="294"/>
                    <a:pt x="1001" y="294"/>
                  </a:cubicBezTo>
                  <a:cubicBezTo>
                    <a:pt x="1001" y="294"/>
                    <a:pt x="1002" y="294"/>
                    <a:pt x="1002" y="294"/>
                  </a:cubicBezTo>
                  <a:moveTo>
                    <a:pt x="1002" y="294"/>
                  </a:moveTo>
                  <a:cubicBezTo>
                    <a:pt x="1002" y="294"/>
                    <a:pt x="1002" y="294"/>
                    <a:pt x="1002" y="294"/>
                  </a:cubicBezTo>
                  <a:cubicBezTo>
                    <a:pt x="1002" y="294"/>
                    <a:pt x="1002" y="294"/>
                    <a:pt x="1002" y="294"/>
                  </a:cubicBezTo>
                  <a:moveTo>
                    <a:pt x="1002" y="293"/>
                  </a:moveTo>
                  <a:cubicBezTo>
                    <a:pt x="1002" y="293"/>
                    <a:pt x="1002" y="294"/>
                    <a:pt x="1002" y="294"/>
                  </a:cubicBezTo>
                  <a:cubicBezTo>
                    <a:pt x="1002" y="294"/>
                    <a:pt x="1002" y="293"/>
                    <a:pt x="1002" y="293"/>
                  </a:cubicBezTo>
                  <a:moveTo>
                    <a:pt x="1002" y="292"/>
                  </a:moveTo>
                  <a:cubicBezTo>
                    <a:pt x="1002" y="292"/>
                    <a:pt x="1002" y="293"/>
                    <a:pt x="1002" y="293"/>
                  </a:cubicBezTo>
                  <a:cubicBezTo>
                    <a:pt x="1002" y="293"/>
                    <a:pt x="1002" y="292"/>
                    <a:pt x="1002" y="292"/>
                  </a:cubicBezTo>
                  <a:moveTo>
                    <a:pt x="1002" y="292"/>
                  </a:moveTo>
                  <a:cubicBezTo>
                    <a:pt x="1002" y="292"/>
                    <a:pt x="1002" y="292"/>
                    <a:pt x="1002" y="292"/>
                  </a:cubicBezTo>
                  <a:cubicBezTo>
                    <a:pt x="1002" y="292"/>
                    <a:pt x="1002" y="292"/>
                    <a:pt x="1002" y="292"/>
                  </a:cubicBezTo>
                  <a:moveTo>
                    <a:pt x="1002" y="291"/>
                  </a:moveTo>
                  <a:cubicBezTo>
                    <a:pt x="1002" y="291"/>
                    <a:pt x="1002" y="292"/>
                    <a:pt x="1002" y="292"/>
                  </a:cubicBezTo>
                  <a:cubicBezTo>
                    <a:pt x="1002" y="292"/>
                    <a:pt x="1002" y="291"/>
                    <a:pt x="1002" y="291"/>
                  </a:cubicBezTo>
                  <a:moveTo>
                    <a:pt x="1002" y="290"/>
                  </a:moveTo>
                  <a:cubicBezTo>
                    <a:pt x="1002" y="291"/>
                    <a:pt x="1002" y="291"/>
                    <a:pt x="1002" y="291"/>
                  </a:cubicBezTo>
                  <a:cubicBezTo>
                    <a:pt x="1002" y="291"/>
                    <a:pt x="1002" y="291"/>
                    <a:pt x="1002" y="290"/>
                  </a:cubicBezTo>
                  <a:moveTo>
                    <a:pt x="1002" y="290"/>
                  </a:moveTo>
                  <a:cubicBezTo>
                    <a:pt x="1002" y="290"/>
                    <a:pt x="1002" y="290"/>
                    <a:pt x="1002" y="289"/>
                  </a:cubicBezTo>
                  <a:cubicBezTo>
                    <a:pt x="1002" y="290"/>
                    <a:pt x="1002" y="290"/>
                    <a:pt x="1002" y="290"/>
                  </a:cubicBezTo>
                  <a:moveTo>
                    <a:pt x="1002" y="289"/>
                  </a:moveTo>
                  <a:cubicBezTo>
                    <a:pt x="1002" y="289"/>
                    <a:pt x="1002" y="289"/>
                    <a:pt x="1002" y="289"/>
                  </a:cubicBezTo>
                  <a:cubicBezTo>
                    <a:pt x="1002" y="289"/>
                    <a:pt x="1002" y="289"/>
                    <a:pt x="1002" y="289"/>
                  </a:cubicBezTo>
                  <a:moveTo>
                    <a:pt x="1002" y="288"/>
                  </a:moveTo>
                  <a:cubicBezTo>
                    <a:pt x="1002" y="288"/>
                    <a:pt x="1002" y="288"/>
                    <a:pt x="1002" y="289"/>
                  </a:cubicBezTo>
                  <a:cubicBezTo>
                    <a:pt x="1002" y="288"/>
                    <a:pt x="1002" y="288"/>
                    <a:pt x="1002" y="288"/>
                  </a:cubicBezTo>
                  <a:moveTo>
                    <a:pt x="1002" y="288"/>
                  </a:moveTo>
                  <a:cubicBezTo>
                    <a:pt x="1002" y="288"/>
                    <a:pt x="1002" y="287"/>
                    <a:pt x="1002" y="287"/>
                  </a:cubicBezTo>
                  <a:cubicBezTo>
                    <a:pt x="1002" y="287"/>
                    <a:pt x="1002" y="288"/>
                    <a:pt x="1002" y="288"/>
                  </a:cubicBezTo>
                  <a:moveTo>
                    <a:pt x="1002" y="286"/>
                  </a:moveTo>
                  <a:cubicBezTo>
                    <a:pt x="1002" y="286"/>
                    <a:pt x="1002" y="286"/>
                    <a:pt x="1002" y="287"/>
                  </a:cubicBezTo>
                  <a:cubicBezTo>
                    <a:pt x="1002" y="286"/>
                    <a:pt x="1002" y="286"/>
                    <a:pt x="1002" y="286"/>
                  </a:cubicBezTo>
                  <a:moveTo>
                    <a:pt x="1002" y="286"/>
                  </a:moveTo>
                  <a:cubicBezTo>
                    <a:pt x="1002" y="285"/>
                    <a:pt x="1002" y="285"/>
                    <a:pt x="1002" y="284"/>
                  </a:cubicBezTo>
                  <a:cubicBezTo>
                    <a:pt x="1002" y="285"/>
                    <a:pt x="1002" y="285"/>
                    <a:pt x="1002" y="286"/>
                  </a:cubicBezTo>
                  <a:moveTo>
                    <a:pt x="1002" y="283"/>
                  </a:moveTo>
                  <a:cubicBezTo>
                    <a:pt x="1002" y="284"/>
                    <a:pt x="1002" y="284"/>
                    <a:pt x="1002" y="284"/>
                  </a:cubicBezTo>
                  <a:cubicBezTo>
                    <a:pt x="1002" y="284"/>
                    <a:pt x="1002" y="284"/>
                    <a:pt x="1002" y="283"/>
                  </a:cubicBezTo>
                  <a:moveTo>
                    <a:pt x="1002" y="283"/>
                  </a:moveTo>
                  <a:cubicBezTo>
                    <a:pt x="1002" y="283"/>
                    <a:pt x="1002" y="283"/>
                    <a:pt x="1002" y="283"/>
                  </a:cubicBezTo>
                  <a:cubicBezTo>
                    <a:pt x="1002" y="283"/>
                    <a:pt x="1002" y="283"/>
                    <a:pt x="1002" y="283"/>
                  </a:cubicBezTo>
                  <a:moveTo>
                    <a:pt x="1002" y="281"/>
                  </a:moveTo>
                  <a:cubicBezTo>
                    <a:pt x="1002" y="281"/>
                    <a:pt x="1002" y="280"/>
                    <a:pt x="1002" y="280"/>
                  </a:cubicBezTo>
                  <a:cubicBezTo>
                    <a:pt x="1002" y="280"/>
                    <a:pt x="1002" y="282"/>
                    <a:pt x="1002" y="281"/>
                  </a:cubicBezTo>
                  <a:cubicBezTo>
                    <a:pt x="1002" y="282"/>
                    <a:pt x="1002" y="282"/>
                    <a:pt x="1002" y="283"/>
                  </a:cubicBezTo>
                  <a:cubicBezTo>
                    <a:pt x="1002" y="282"/>
                    <a:pt x="1002" y="282"/>
                    <a:pt x="1002" y="281"/>
                  </a:cubicBezTo>
                  <a:moveTo>
                    <a:pt x="1017" y="280"/>
                  </a:moveTo>
                  <a:cubicBezTo>
                    <a:pt x="1005" y="273"/>
                    <a:pt x="1005" y="273"/>
                    <a:pt x="1005" y="273"/>
                  </a:cubicBezTo>
                  <a:cubicBezTo>
                    <a:pt x="1008" y="257"/>
                    <a:pt x="1008" y="257"/>
                    <a:pt x="1008" y="257"/>
                  </a:cubicBezTo>
                  <a:cubicBezTo>
                    <a:pt x="1020" y="272"/>
                    <a:pt x="1020" y="272"/>
                    <a:pt x="1020" y="272"/>
                  </a:cubicBezTo>
                  <a:cubicBezTo>
                    <a:pt x="1017" y="280"/>
                    <a:pt x="1017" y="280"/>
                    <a:pt x="1017" y="280"/>
                  </a:cubicBezTo>
                  <a:cubicBezTo>
                    <a:pt x="1030" y="286"/>
                    <a:pt x="1030" y="286"/>
                    <a:pt x="1030" y="286"/>
                  </a:cubicBezTo>
                  <a:cubicBezTo>
                    <a:pt x="1017" y="280"/>
                    <a:pt x="1017" y="280"/>
                    <a:pt x="1017" y="280"/>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8"/>
                  </a:moveTo>
                  <a:cubicBezTo>
                    <a:pt x="1032" y="229"/>
                    <a:pt x="1032" y="229"/>
                    <a:pt x="1032" y="229"/>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7"/>
                  </a:moveTo>
                  <a:cubicBezTo>
                    <a:pt x="1031" y="228"/>
                    <a:pt x="1031" y="228"/>
                    <a:pt x="1031" y="228"/>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28" y="233"/>
                  </a:moveTo>
                  <a:cubicBezTo>
                    <a:pt x="1024" y="234"/>
                    <a:pt x="1019" y="235"/>
                    <a:pt x="1015" y="235"/>
                  </a:cubicBezTo>
                  <a:cubicBezTo>
                    <a:pt x="1013" y="235"/>
                    <a:pt x="1010" y="236"/>
                    <a:pt x="1009" y="237"/>
                  </a:cubicBezTo>
                  <a:cubicBezTo>
                    <a:pt x="1008" y="237"/>
                    <a:pt x="1008" y="237"/>
                    <a:pt x="1004" y="244"/>
                  </a:cubicBezTo>
                  <a:cubicBezTo>
                    <a:pt x="1005" y="246"/>
                    <a:pt x="1006" y="249"/>
                    <a:pt x="1007" y="251"/>
                  </a:cubicBezTo>
                  <a:cubicBezTo>
                    <a:pt x="1006" y="249"/>
                    <a:pt x="1005" y="246"/>
                    <a:pt x="1004" y="244"/>
                  </a:cubicBezTo>
                  <a:cubicBezTo>
                    <a:pt x="1002" y="244"/>
                    <a:pt x="1001" y="244"/>
                    <a:pt x="999" y="244"/>
                  </a:cubicBezTo>
                  <a:cubicBezTo>
                    <a:pt x="997" y="240"/>
                    <a:pt x="996" y="235"/>
                    <a:pt x="994" y="230"/>
                  </a:cubicBezTo>
                  <a:cubicBezTo>
                    <a:pt x="992" y="230"/>
                    <a:pt x="991" y="230"/>
                    <a:pt x="989" y="230"/>
                  </a:cubicBezTo>
                  <a:cubicBezTo>
                    <a:pt x="991" y="230"/>
                    <a:pt x="992" y="230"/>
                    <a:pt x="994" y="230"/>
                  </a:cubicBezTo>
                  <a:cubicBezTo>
                    <a:pt x="1004" y="229"/>
                    <a:pt x="1015" y="228"/>
                    <a:pt x="1025" y="226"/>
                  </a:cubicBezTo>
                  <a:cubicBezTo>
                    <a:pt x="1026" y="229"/>
                    <a:pt x="1027" y="231"/>
                    <a:pt x="1028" y="233"/>
                  </a:cubicBezTo>
                  <a:moveTo>
                    <a:pt x="1032" y="226"/>
                  </a:moveTo>
                  <a:cubicBezTo>
                    <a:pt x="1032" y="226"/>
                    <a:pt x="1032" y="225"/>
                    <a:pt x="1032" y="225"/>
                  </a:cubicBezTo>
                  <a:cubicBezTo>
                    <a:pt x="1032" y="225"/>
                    <a:pt x="1032" y="226"/>
                    <a:pt x="1032" y="226"/>
                  </a:cubicBezTo>
                  <a:cubicBezTo>
                    <a:pt x="1032" y="226"/>
                    <a:pt x="1032" y="226"/>
                    <a:pt x="1032" y="226"/>
                  </a:cubicBezTo>
                  <a:moveTo>
                    <a:pt x="1031" y="225"/>
                  </a:moveTo>
                  <a:cubicBezTo>
                    <a:pt x="1031" y="225"/>
                    <a:pt x="1030" y="226"/>
                    <a:pt x="1031" y="227"/>
                  </a:cubicBezTo>
                  <a:cubicBezTo>
                    <a:pt x="1031" y="226"/>
                    <a:pt x="1030" y="226"/>
                    <a:pt x="1031" y="225"/>
                  </a:cubicBezTo>
                  <a:cubicBezTo>
                    <a:pt x="1031" y="225"/>
                    <a:pt x="1031" y="225"/>
                    <a:pt x="1031" y="225"/>
                  </a:cubicBezTo>
                  <a:moveTo>
                    <a:pt x="829" y="337"/>
                  </a:moveTo>
                  <a:cubicBezTo>
                    <a:pt x="829" y="334"/>
                    <a:pt x="829" y="331"/>
                    <a:pt x="829" y="329"/>
                  </a:cubicBezTo>
                  <a:cubicBezTo>
                    <a:pt x="819" y="329"/>
                    <a:pt x="819" y="329"/>
                    <a:pt x="819" y="329"/>
                  </a:cubicBezTo>
                  <a:cubicBezTo>
                    <a:pt x="812" y="345"/>
                    <a:pt x="812" y="345"/>
                    <a:pt x="812" y="345"/>
                  </a:cubicBezTo>
                  <a:cubicBezTo>
                    <a:pt x="823" y="337"/>
                    <a:pt x="823" y="337"/>
                    <a:pt x="823" y="337"/>
                  </a:cubicBezTo>
                  <a:cubicBezTo>
                    <a:pt x="823" y="342"/>
                    <a:pt x="823" y="347"/>
                    <a:pt x="823" y="353"/>
                  </a:cubicBezTo>
                  <a:cubicBezTo>
                    <a:pt x="829" y="337"/>
                    <a:pt x="829" y="337"/>
                    <a:pt x="829" y="337"/>
                  </a:cubicBezTo>
                  <a:moveTo>
                    <a:pt x="1008" y="578"/>
                  </a:moveTo>
                  <a:cubicBezTo>
                    <a:pt x="999" y="560"/>
                    <a:pt x="999" y="560"/>
                    <a:pt x="999" y="560"/>
                  </a:cubicBezTo>
                  <a:cubicBezTo>
                    <a:pt x="1008" y="578"/>
                    <a:pt x="1008" y="578"/>
                    <a:pt x="1008" y="578"/>
                  </a:cubicBezTo>
                  <a:moveTo>
                    <a:pt x="1008" y="480"/>
                  </a:moveTo>
                  <a:cubicBezTo>
                    <a:pt x="1013" y="470"/>
                    <a:pt x="1013" y="470"/>
                    <a:pt x="1013" y="470"/>
                  </a:cubicBezTo>
                  <a:cubicBezTo>
                    <a:pt x="1008" y="480"/>
                    <a:pt x="1008" y="480"/>
                    <a:pt x="1008" y="480"/>
                  </a:cubicBezTo>
                  <a:moveTo>
                    <a:pt x="1024" y="461"/>
                  </a:moveTo>
                  <a:cubicBezTo>
                    <a:pt x="1013" y="470"/>
                    <a:pt x="1013" y="470"/>
                    <a:pt x="1013" y="470"/>
                  </a:cubicBezTo>
                  <a:cubicBezTo>
                    <a:pt x="1024" y="461"/>
                    <a:pt x="1024" y="461"/>
                    <a:pt x="1024" y="461"/>
                  </a:cubicBezTo>
                  <a:moveTo>
                    <a:pt x="1273" y="419"/>
                  </a:moveTo>
                  <a:cubicBezTo>
                    <a:pt x="1233" y="329"/>
                    <a:pt x="1182" y="248"/>
                    <a:pt x="1124" y="179"/>
                  </a:cubicBezTo>
                  <a:cubicBezTo>
                    <a:pt x="1123" y="179"/>
                    <a:pt x="1122" y="179"/>
                    <a:pt x="1120" y="179"/>
                  </a:cubicBezTo>
                  <a:cubicBezTo>
                    <a:pt x="1114" y="181"/>
                    <a:pt x="1107" y="182"/>
                    <a:pt x="1100" y="184"/>
                  </a:cubicBezTo>
                  <a:cubicBezTo>
                    <a:pt x="1091" y="186"/>
                    <a:pt x="1081" y="188"/>
                    <a:pt x="1072" y="190"/>
                  </a:cubicBezTo>
                  <a:cubicBezTo>
                    <a:pt x="1068" y="186"/>
                    <a:pt x="1066" y="181"/>
                    <a:pt x="1063" y="177"/>
                  </a:cubicBezTo>
                  <a:cubicBezTo>
                    <a:pt x="1060" y="178"/>
                    <a:pt x="1058" y="178"/>
                    <a:pt x="1055" y="178"/>
                  </a:cubicBezTo>
                  <a:cubicBezTo>
                    <a:pt x="1065" y="189"/>
                    <a:pt x="1065" y="189"/>
                    <a:pt x="1075" y="197"/>
                  </a:cubicBezTo>
                  <a:cubicBezTo>
                    <a:pt x="1075" y="197"/>
                    <a:pt x="1073" y="197"/>
                    <a:pt x="1072" y="197"/>
                  </a:cubicBezTo>
                  <a:cubicBezTo>
                    <a:pt x="1056" y="207"/>
                    <a:pt x="1056" y="207"/>
                    <a:pt x="1056" y="207"/>
                  </a:cubicBezTo>
                  <a:cubicBezTo>
                    <a:pt x="1054" y="203"/>
                    <a:pt x="1051" y="198"/>
                    <a:pt x="1048" y="194"/>
                  </a:cubicBezTo>
                  <a:cubicBezTo>
                    <a:pt x="1053" y="208"/>
                    <a:pt x="1053" y="208"/>
                    <a:pt x="1053" y="208"/>
                  </a:cubicBezTo>
                  <a:cubicBezTo>
                    <a:pt x="1048" y="194"/>
                    <a:pt x="1048" y="194"/>
                    <a:pt x="1048" y="194"/>
                  </a:cubicBezTo>
                  <a:cubicBezTo>
                    <a:pt x="1046" y="194"/>
                    <a:pt x="1043" y="195"/>
                    <a:pt x="1040" y="195"/>
                  </a:cubicBezTo>
                  <a:cubicBezTo>
                    <a:pt x="1045" y="202"/>
                    <a:pt x="1048" y="209"/>
                    <a:pt x="1052" y="215"/>
                  </a:cubicBezTo>
                  <a:cubicBezTo>
                    <a:pt x="1047" y="216"/>
                    <a:pt x="1041" y="217"/>
                    <a:pt x="1035" y="218"/>
                  </a:cubicBezTo>
                  <a:cubicBezTo>
                    <a:pt x="1034" y="218"/>
                    <a:pt x="1032" y="218"/>
                    <a:pt x="1031" y="218"/>
                  </a:cubicBezTo>
                  <a:cubicBezTo>
                    <a:pt x="1031" y="218"/>
                    <a:pt x="1031" y="218"/>
                    <a:pt x="1031" y="218"/>
                  </a:cubicBezTo>
                  <a:cubicBezTo>
                    <a:pt x="1018" y="220"/>
                    <a:pt x="1004" y="222"/>
                    <a:pt x="991" y="223"/>
                  </a:cubicBezTo>
                  <a:cubicBezTo>
                    <a:pt x="989" y="230"/>
                    <a:pt x="989" y="230"/>
                    <a:pt x="989" y="230"/>
                  </a:cubicBezTo>
                  <a:cubicBezTo>
                    <a:pt x="991" y="223"/>
                    <a:pt x="991" y="223"/>
                    <a:pt x="991" y="223"/>
                  </a:cubicBezTo>
                  <a:cubicBezTo>
                    <a:pt x="971" y="221"/>
                    <a:pt x="971" y="221"/>
                    <a:pt x="971" y="221"/>
                  </a:cubicBezTo>
                  <a:cubicBezTo>
                    <a:pt x="991" y="223"/>
                    <a:pt x="991" y="223"/>
                    <a:pt x="991" y="223"/>
                  </a:cubicBezTo>
                  <a:cubicBezTo>
                    <a:pt x="1004" y="222"/>
                    <a:pt x="1018" y="220"/>
                    <a:pt x="1031" y="218"/>
                  </a:cubicBezTo>
                  <a:cubicBezTo>
                    <a:pt x="999" y="201"/>
                    <a:pt x="999" y="201"/>
                    <a:pt x="999" y="201"/>
                  </a:cubicBezTo>
                  <a:cubicBezTo>
                    <a:pt x="988" y="195"/>
                    <a:pt x="988" y="195"/>
                    <a:pt x="988" y="195"/>
                  </a:cubicBezTo>
                  <a:cubicBezTo>
                    <a:pt x="966" y="196"/>
                    <a:pt x="944" y="187"/>
                    <a:pt x="922" y="187"/>
                  </a:cubicBezTo>
                  <a:cubicBezTo>
                    <a:pt x="921" y="187"/>
                    <a:pt x="919" y="187"/>
                    <a:pt x="918" y="187"/>
                  </a:cubicBezTo>
                  <a:cubicBezTo>
                    <a:pt x="911" y="188"/>
                    <a:pt x="911" y="188"/>
                    <a:pt x="902" y="193"/>
                  </a:cubicBezTo>
                  <a:cubicBezTo>
                    <a:pt x="908" y="196"/>
                    <a:pt x="916" y="199"/>
                    <a:pt x="922" y="201"/>
                  </a:cubicBezTo>
                  <a:cubicBezTo>
                    <a:pt x="899" y="195"/>
                    <a:pt x="899" y="195"/>
                    <a:pt x="899" y="195"/>
                  </a:cubicBezTo>
                  <a:cubicBezTo>
                    <a:pt x="872" y="210"/>
                    <a:pt x="872" y="210"/>
                    <a:pt x="872" y="210"/>
                  </a:cubicBezTo>
                  <a:cubicBezTo>
                    <a:pt x="868" y="217"/>
                    <a:pt x="868" y="217"/>
                    <a:pt x="868" y="217"/>
                  </a:cubicBezTo>
                  <a:cubicBezTo>
                    <a:pt x="860" y="224"/>
                    <a:pt x="860" y="224"/>
                    <a:pt x="860" y="224"/>
                  </a:cubicBezTo>
                  <a:cubicBezTo>
                    <a:pt x="851" y="224"/>
                    <a:pt x="851" y="224"/>
                    <a:pt x="851" y="224"/>
                  </a:cubicBezTo>
                  <a:cubicBezTo>
                    <a:pt x="847" y="231"/>
                    <a:pt x="847" y="231"/>
                    <a:pt x="847" y="231"/>
                  </a:cubicBezTo>
                  <a:cubicBezTo>
                    <a:pt x="843" y="246"/>
                    <a:pt x="843" y="246"/>
                    <a:pt x="843" y="246"/>
                  </a:cubicBezTo>
                  <a:cubicBezTo>
                    <a:pt x="829" y="253"/>
                    <a:pt x="829" y="253"/>
                    <a:pt x="829" y="253"/>
                  </a:cubicBezTo>
                  <a:cubicBezTo>
                    <a:pt x="823" y="259"/>
                    <a:pt x="823" y="259"/>
                    <a:pt x="823" y="259"/>
                  </a:cubicBezTo>
                  <a:cubicBezTo>
                    <a:pt x="819" y="268"/>
                    <a:pt x="819" y="268"/>
                    <a:pt x="819" y="268"/>
                  </a:cubicBezTo>
                  <a:cubicBezTo>
                    <a:pt x="809" y="275"/>
                    <a:pt x="809" y="275"/>
                    <a:pt x="809" y="275"/>
                  </a:cubicBezTo>
                  <a:cubicBezTo>
                    <a:pt x="806" y="275"/>
                    <a:pt x="802" y="275"/>
                    <a:pt x="799" y="275"/>
                  </a:cubicBezTo>
                  <a:cubicBezTo>
                    <a:pt x="789" y="283"/>
                    <a:pt x="789" y="283"/>
                    <a:pt x="789" y="283"/>
                  </a:cubicBezTo>
                  <a:cubicBezTo>
                    <a:pt x="788" y="297"/>
                    <a:pt x="788" y="297"/>
                    <a:pt x="788" y="297"/>
                  </a:cubicBezTo>
                  <a:cubicBezTo>
                    <a:pt x="789" y="297"/>
                    <a:pt x="791" y="297"/>
                    <a:pt x="793" y="297"/>
                  </a:cubicBezTo>
                  <a:cubicBezTo>
                    <a:pt x="793" y="300"/>
                    <a:pt x="793" y="302"/>
                    <a:pt x="792" y="305"/>
                  </a:cubicBezTo>
                  <a:cubicBezTo>
                    <a:pt x="797" y="323"/>
                    <a:pt x="797" y="323"/>
                    <a:pt x="797" y="323"/>
                  </a:cubicBezTo>
                  <a:cubicBezTo>
                    <a:pt x="818" y="313"/>
                    <a:pt x="818" y="313"/>
                    <a:pt x="818" y="313"/>
                  </a:cubicBezTo>
                  <a:cubicBezTo>
                    <a:pt x="820" y="313"/>
                    <a:pt x="822" y="313"/>
                    <a:pt x="824" y="313"/>
                  </a:cubicBezTo>
                  <a:cubicBezTo>
                    <a:pt x="833" y="306"/>
                    <a:pt x="833" y="306"/>
                    <a:pt x="833" y="306"/>
                  </a:cubicBezTo>
                  <a:cubicBezTo>
                    <a:pt x="840" y="329"/>
                    <a:pt x="840" y="329"/>
                    <a:pt x="840" y="329"/>
                  </a:cubicBezTo>
                  <a:cubicBezTo>
                    <a:pt x="840" y="331"/>
                    <a:pt x="840" y="334"/>
                    <a:pt x="840" y="337"/>
                  </a:cubicBezTo>
                  <a:cubicBezTo>
                    <a:pt x="846" y="353"/>
                    <a:pt x="846" y="353"/>
                    <a:pt x="846" y="353"/>
                  </a:cubicBezTo>
                  <a:cubicBezTo>
                    <a:pt x="872" y="343"/>
                    <a:pt x="872" y="343"/>
                    <a:pt x="872" y="343"/>
                  </a:cubicBezTo>
                  <a:cubicBezTo>
                    <a:pt x="881" y="305"/>
                    <a:pt x="881" y="305"/>
                    <a:pt x="881" y="305"/>
                  </a:cubicBezTo>
                  <a:cubicBezTo>
                    <a:pt x="872" y="343"/>
                    <a:pt x="872" y="343"/>
                    <a:pt x="872" y="343"/>
                  </a:cubicBezTo>
                  <a:cubicBezTo>
                    <a:pt x="846" y="353"/>
                    <a:pt x="846" y="353"/>
                    <a:pt x="846" y="353"/>
                  </a:cubicBezTo>
                  <a:cubicBezTo>
                    <a:pt x="840" y="337"/>
                    <a:pt x="840" y="337"/>
                    <a:pt x="840" y="337"/>
                  </a:cubicBezTo>
                  <a:cubicBezTo>
                    <a:pt x="829" y="361"/>
                    <a:pt x="829" y="361"/>
                    <a:pt x="829" y="361"/>
                  </a:cubicBezTo>
                  <a:cubicBezTo>
                    <a:pt x="870" y="357"/>
                    <a:pt x="875" y="355"/>
                    <a:pt x="878" y="333"/>
                  </a:cubicBezTo>
                  <a:cubicBezTo>
                    <a:pt x="880" y="321"/>
                    <a:pt x="882" y="320"/>
                    <a:pt x="893" y="312"/>
                  </a:cubicBezTo>
                  <a:cubicBezTo>
                    <a:pt x="893" y="307"/>
                    <a:pt x="892" y="302"/>
                    <a:pt x="891" y="296"/>
                  </a:cubicBezTo>
                  <a:cubicBezTo>
                    <a:pt x="880" y="296"/>
                    <a:pt x="880" y="296"/>
                    <a:pt x="880" y="296"/>
                  </a:cubicBezTo>
                  <a:cubicBezTo>
                    <a:pt x="883" y="267"/>
                    <a:pt x="883" y="267"/>
                    <a:pt x="883" y="267"/>
                  </a:cubicBezTo>
                  <a:cubicBezTo>
                    <a:pt x="874" y="275"/>
                    <a:pt x="874" y="275"/>
                    <a:pt x="874" y="275"/>
                  </a:cubicBezTo>
                  <a:cubicBezTo>
                    <a:pt x="883" y="267"/>
                    <a:pt x="883" y="267"/>
                    <a:pt x="883" y="267"/>
                  </a:cubicBezTo>
                  <a:cubicBezTo>
                    <a:pt x="900" y="251"/>
                    <a:pt x="900" y="251"/>
                    <a:pt x="900" y="251"/>
                  </a:cubicBezTo>
                  <a:cubicBezTo>
                    <a:pt x="903" y="237"/>
                    <a:pt x="903" y="237"/>
                    <a:pt x="903" y="237"/>
                  </a:cubicBezTo>
                  <a:cubicBezTo>
                    <a:pt x="921" y="236"/>
                    <a:pt x="921" y="236"/>
                    <a:pt x="921" y="236"/>
                  </a:cubicBezTo>
                  <a:cubicBezTo>
                    <a:pt x="924" y="236"/>
                    <a:pt x="927" y="235"/>
                    <a:pt x="930" y="235"/>
                  </a:cubicBezTo>
                  <a:cubicBezTo>
                    <a:pt x="931" y="240"/>
                    <a:pt x="932" y="245"/>
                    <a:pt x="934" y="250"/>
                  </a:cubicBezTo>
                  <a:cubicBezTo>
                    <a:pt x="932" y="245"/>
                    <a:pt x="931" y="240"/>
                    <a:pt x="930" y="235"/>
                  </a:cubicBezTo>
                  <a:cubicBezTo>
                    <a:pt x="927" y="235"/>
                    <a:pt x="924" y="236"/>
                    <a:pt x="921" y="236"/>
                  </a:cubicBezTo>
                  <a:cubicBezTo>
                    <a:pt x="903" y="237"/>
                    <a:pt x="903" y="237"/>
                    <a:pt x="903" y="237"/>
                  </a:cubicBezTo>
                  <a:cubicBezTo>
                    <a:pt x="900" y="251"/>
                    <a:pt x="900" y="251"/>
                    <a:pt x="900" y="251"/>
                  </a:cubicBezTo>
                  <a:cubicBezTo>
                    <a:pt x="902" y="250"/>
                    <a:pt x="902" y="250"/>
                    <a:pt x="902" y="250"/>
                  </a:cubicBezTo>
                  <a:cubicBezTo>
                    <a:pt x="910" y="241"/>
                    <a:pt x="913" y="239"/>
                    <a:pt x="922" y="248"/>
                  </a:cubicBezTo>
                  <a:cubicBezTo>
                    <a:pt x="922" y="251"/>
                    <a:pt x="921" y="255"/>
                    <a:pt x="921" y="258"/>
                  </a:cubicBezTo>
                  <a:cubicBezTo>
                    <a:pt x="908" y="267"/>
                    <a:pt x="908" y="267"/>
                    <a:pt x="908" y="267"/>
                  </a:cubicBezTo>
                  <a:cubicBezTo>
                    <a:pt x="912" y="296"/>
                    <a:pt x="912" y="296"/>
                    <a:pt x="912" y="296"/>
                  </a:cubicBezTo>
                  <a:cubicBezTo>
                    <a:pt x="915" y="296"/>
                    <a:pt x="919" y="296"/>
                    <a:pt x="922" y="295"/>
                  </a:cubicBezTo>
                  <a:cubicBezTo>
                    <a:pt x="929" y="295"/>
                    <a:pt x="936" y="295"/>
                    <a:pt x="943" y="294"/>
                  </a:cubicBezTo>
                  <a:cubicBezTo>
                    <a:pt x="952" y="294"/>
                    <a:pt x="960" y="293"/>
                    <a:pt x="969" y="292"/>
                  </a:cubicBezTo>
                  <a:cubicBezTo>
                    <a:pt x="970" y="295"/>
                    <a:pt x="970" y="297"/>
                    <a:pt x="971" y="300"/>
                  </a:cubicBezTo>
                  <a:cubicBezTo>
                    <a:pt x="943" y="294"/>
                    <a:pt x="943" y="294"/>
                    <a:pt x="943" y="294"/>
                  </a:cubicBezTo>
                  <a:cubicBezTo>
                    <a:pt x="936" y="295"/>
                    <a:pt x="929" y="295"/>
                    <a:pt x="922" y="295"/>
                  </a:cubicBezTo>
                  <a:cubicBezTo>
                    <a:pt x="941" y="332"/>
                    <a:pt x="941" y="332"/>
                    <a:pt x="941" y="332"/>
                  </a:cubicBezTo>
                  <a:cubicBezTo>
                    <a:pt x="917" y="326"/>
                    <a:pt x="917" y="326"/>
                    <a:pt x="917" y="326"/>
                  </a:cubicBezTo>
                  <a:cubicBezTo>
                    <a:pt x="911" y="367"/>
                    <a:pt x="911" y="367"/>
                    <a:pt x="911" y="367"/>
                  </a:cubicBezTo>
                  <a:cubicBezTo>
                    <a:pt x="881" y="368"/>
                    <a:pt x="881" y="368"/>
                    <a:pt x="881" y="368"/>
                  </a:cubicBezTo>
                  <a:cubicBezTo>
                    <a:pt x="879" y="368"/>
                    <a:pt x="878" y="368"/>
                    <a:pt x="876" y="368"/>
                  </a:cubicBezTo>
                  <a:cubicBezTo>
                    <a:pt x="859" y="376"/>
                    <a:pt x="859" y="376"/>
                    <a:pt x="859" y="376"/>
                  </a:cubicBezTo>
                  <a:cubicBezTo>
                    <a:pt x="857" y="376"/>
                    <a:pt x="855" y="376"/>
                    <a:pt x="853" y="377"/>
                  </a:cubicBezTo>
                  <a:cubicBezTo>
                    <a:pt x="829" y="369"/>
                    <a:pt x="829" y="369"/>
                    <a:pt x="829" y="369"/>
                  </a:cubicBezTo>
                  <a:cubicBezTo>
                    <a:pt x="827" y="369"/>
                    <a:pt x="825" y="369"/>
                    <a:pt x="823" y="369"/>
                  </a:cubicBezTo>
                  <a:cubicBezTo>
                    <a:pt x="823" y="363"/>
                    <a:pt x="823" y="358"/>
                    <a:pt x="823" y="353"/>
                  </a:cubicBezTo>
                  <a:cubicBezTo>
                    <a:pt x="823" y="347"/>
                    <a:pt x="823" y="342"/>
                    <a:pt x="823" y="337"/>
                  </a:cubicBezTo>
                  <a:cubicBezTo>
                    <a:pt x="812" y="345"/>
                    <a:pt x="812" y="345"/>
                    <a:pt x="812" y="345"/>
                  </a:cubicBezTo>
                  <a:cubicBezTo>
                    <a:pt x="812" y="347"/>
                    <a:pt x="812" y="350"/>
                    <a:pt x="812" y="353"/>
                  </a:cubicBezTo>
                  <a:cubicBezTo>
                    <a:pt x="812" y="355"/>
                    <a:pt x="812" y="357"/>
                    <a:pt x="812" y="361"/>
                  </a:cubicBezTo>
                  <a:cubicBezTo>
                    <a:pt x="812" y="366"/>
                    <a:pt x="812" y="371"/>
                    <a:pt x="812" y="377"/>
                  </a:cubicBezTo>
                  <a:cubicBezTo>
                    <a:pt x="789" y="377"/>
                    <a:pt x="789" y="377"/>
                    <a:pt x="789" y="377"/>
                  </a:cubicBezTo>
                  <a:cubicBezTo>
                    <a:pt x="782" y="393"/>
                    <a:pt x="782" y="393"/>
                    <a:pt x="782" y="393"/>
                  </a:cubicBezTo>
                  <a:cubicBezTo>
                    <a:pt x="800" y="385"/>
                    <a:pt x="800" y="385"/>
                    <a:pt x="800" y="385"/>
                  </a:cubicBezTo>
                  <a:cubicBezTo>
                    <a:pt x="782" y="393"/>
                    <a:pt x="782" y="393"/>
                    <a:pt x="782" y="393"/>
                  </a:cubicBezTo>
                  <a:cubicBezTo>
                    <a:pt x="778" y="393"/>
                    <a:pt x="774" y="393"/>
                    <a:pt x="770" y="392"/>
                  </a:cubicBezTo>
                  <a:cubicBezTo>
                    <a:pt x="770" y="398"/>
                    <a:pt x="769" y="403"/>
                    <a:pt x="769" y="409"/>
                  </a:cubicBezTo>
                  <a:cubicBezTo>
                    <a:pt x="782" y="412"/>
                    <a:pt x="782" y="412"/>
                    <a:pt x="782" y="412"/>
                  </a:cubicBezTo>
                  <a:cubicBezTo>
                    <a:pt x="769" y="409"/>
                    <a:pt x="769" y="409"/>
                    <a:pt x="769" y="409"/>
                  </a:cubicBezTo>
                  <a:cubicBezTo>
                    <a:pt x="763" y="409"/>
                    <a:pt x="757" y="408"/>
                    <a:pt x="751" y="408"/>
                  </a:cubicBezTo>
                  <a:cubicBezTo>
                    <a:pt x="745" y="418"/>
                    <a:pt x="745" y="418"/>
                    <a:pt x="745" y="418"/>
                  </a:cubicBezTo>
                  <a:cubicBezTo>
                    <a:pt x="737" y="425"/>
                    <a:pt x="737" y="425"/>
                    <a:pt x="737" y="425"/>
                  </a:cubicBezTo>
                  <a:cubicBezTo>
                    <a:pt x="718" y="432"/>
                    <a:pt x="718" y="432"/>
                    <a:pt x="718" y="432"/>
                  </a:cubicBezTo>
                  <a:cubicBezTo>
                    <a:pt x="687" y="431"/>
                    <a:pt x="687" y="431"/>
                    <a:pt x="687" y="431"/>
                  </a:cubicBezTo>
                  <a:cubicBezTo>
                    <a:pt x="691" y="448"/>
                    <a:pt x="691" y="448"/>
                    <a:pt x="691" y="448"/>
                  </a:cubicBezTo>
                  <a:cubicBezTo>
                    <a:pt x="695" y="448"/>
                    <a:pt x="700" y="448"/>
                    <a:pt x="704" y="448"/>
                  </a:cubicBezTo>
                  <a:cubicBezTo>
                    <a:pt x="705" y="450"/>
                    <a:pt x="705" y="450"/>
                    <a:pt x="705" y="450"/>
                  </a:cubicBezTo>
                  <a:cubicBezTo>
                    <a:pt x="721" y="472"/>
                    <a:pt x="722" y="480"/>
                    <a:pt x="722" y="486"/>
                  </a:cubicBezTo>
                  <a:cubicBezTo>
                    <a:pt x="722" y="484"/>
                    <a:pt x="722" y="482"/>
                    <a:pt x="722" y="481"/>
                  </a:cubicBezTo>
                  <a:cubicBezTo>
                    <a:pt x="720" y="474"/>
                    <a:pt x="717" y="467"/>
                    <a:pt x="705" y="450"/>
                  </a:cubicBezTo>
                  <a:cubicBezTo>
                    <a:pt x="708" y="458"/>
                    <a:pt x="711" y="467"/>
                    <a:pt x="713" y="475"/>
                  </a:cubicBezTo>
                  <a:cubicBezTo>
                    <a:pt x="713" y="481"/>
                    <a:pt x="712" y="486"/>
                    <a:pt x="712" y="492"/>
                  </a:cubicBezTo>
                  <a:cubicBezTo>
                    <a:pt x="711" y="495"/>
                    <a:pt x="711" y="498"/>
                    <a:pt x="711" y="501"/>
                  </a:cubicBezTo>
                  <a:cubicBezTo>
                    <a:pt x="687" y="500"/>
                    <a:pt x="663" y="499"/>
                    <a:pt x="640" y="497"/>
                  </a:cubicBezTo>
                  <a:cubicBezTo>
                    <a:pt x="627" y="562"/>
                    <a:pt x="627" y="562"/>
                    <a:pt x="629" y="567"/>
                  </a:cubicBezTo>
                  <a:cubicBezTo>
                    <a:pt x="629" y="570"/>
                    <a:pt x="628" y="573"/>
                    <a:pt x="628" y="576"/>
                  </a:cubicBezTo>
                  <a:cubicBezTo>
                    <a:pt x="642" y="576"/>
                    <a:pt x="642" y="576"/>
                    <a:pt x="642" y="576"/>
                  </a:cubicBezTo>
                  <a:cubicBezTo>
                    <a:pt x="647" y="581"/>
                    <a:pt x="647" y="581"/>
                    <a:pt x="647" y="581"/>
                  </a:cubicBezTo>
                  <a:cubicBezTo>
                    <a:pt x="664" y="582"/>
                    <a:pt x="681" y="583"/>
                    <a:pt x="699" y="584"/>
                  </a:cubicBezTo>
                  <a:cubicBezTo>
                    <a:pt x="725" y="532"/>
                    <a:pt x="725" y="532"/>
                    <a:pt x="747" y="528"/>
                  </a:cubicBezTo>
                  <a:cubicBezTo>
                    <a:pt x="750" y="521"/>
                    <a:pt x="754" y="510"/>
                    <a:pt x="757" y="503"/>
                  </a:cubicBezTo>
                  <a:cubicBezTo>
                    <a:pt x="763" y="503"/>
                    <a:pt x="770" y="503"/>
                    <a:pt x="777" y="503"/>
                  </a:cubicBezTo>
                  <a:cubicBezTo>
                    <a:pt x="781" y="503"/>
                    <a:pt x="785" y="504"/>
                    <a:pt x="790" y="504"/>
                  </a:cubicBezTo>
                  <a:cubicBezTo>
                    <a:pt x="785" y="468"/>
                    <a:pt x="785" y="468"/>
                    <a:pt x="785" y="468"/>
                  </a:cubicBezTo>
                  <a:cubicBezTo>
                    <a:pt x="790" y="504"/>
                    <a:pt x="790" y="504"/>
                    <a:pt x="790" y="504"/>
                  </a:cubicBezTo>
                  <a:cubicBezTo>
                    <a:pt x="803" y="495"/>
                    <a:pt x="803" y="495"/>
                    <a:pt x="803" y="495"/>
                  </a:cubicBezTo>
                  <a:cubicBezTo>
                    <a:pt x="797" y="478"/>
                    <a:pt x="797" y="478"/>
                    <a:pt x="797" y="478"/>
                  </a:cubicBezTo>
                  <a:cubicBezTo>
                    <a:pt x="803" y="495"/>
                    <a:pt x="803" y="495"/>
                    <a:pt x="803" y="495"/>
                  </a:cubicBezTo>
                  <a:cubicBezTo>
                    <a:pt x="810" y="495"/>
                    <a:pt x="817" y="495"/>
                    <a:pt x="823" y="495"/>
                  </a:cubicBezTo>
                  <a:cubicBezTo>
                    <a:pt x="850" y="530"/>
                    <a:pt x="850" y="530"/>
                    <a:pt x="850" y="530"/>
                  </a:cubicBezTo>
                  <a:cubicBezTo>
                    <a:pt x="871" y="539"/>
                    <a:pt x="871" y="539"/>
                    <a:pt x="871" y="539"/>
                  </a:cubicBezTo>
                  <a:cubicBezTo>
                    <a:pt x="885" y="548"/>
                    <a:pt x="885" y="548"/>
                    <a:pt x="885" y="548"/>
                  </a:cubicBezTo>
                  <a:cubicBezTo>
                    <a:pt x="892" y="538"/>
                    <a:pt x="892" y="538"/>
                    <a:pt x="892" y="538"/>
                  </a:cubicBezTo>
                  <a:cubicBezTo>
                    <a:pt x="894" y="538"/>
                    <a:pt x="897" y="538"/>
                    <a:pt x="899" y="538"/>
                  </a:cubicBezTo>
                  <a:cubicBezTo>
                    <a:pt x="885" y="530"/>
                    <a:pt x="885" y="530"/>
                    <a:pt x="885" y="530"/>
                  </a:cubicBezTo>
                  <a:cubicBezTo>
                    <a:pt x="882" y="530"/>
                    <a:pt x="880" y="530"/>
                    <a:pt x="878" y="530"/>
                  </a:cubicBezTo>
                  <a:cubicBezTo>
                    <a:pt x="866" y="515"/>
                    <a:pt x="851" y="497"/>
                    <a:pt x="839" y="482"/>
                  </a:cubicBezTo>
                  <a:cubicBezTo>
                    <a:pt x="856" y="478"/>
                    <a:pt x="856" y="478"/>
                    <a:pt x="856" y="478"/>
                  </a:cubicBezTo>
                  <a:cubicBezTo>
                    <a:pt x="860" y="478"/>
                    <a:pt x="865" y="478"/>
                    <a:pt x="869" y="478"/>
                  </a:cubicBezTo>
                  <a:cubicBezTo>
                    <a:pt x="883" y="503"/>
                    <a:pt x="883" y="503"/>
                    <a:pt x="883" y="503"/>
                  </a:cubicBezTo>
                  <a:cubicBezTo>
                    <a:pt x="904" y="511"/>
                    <a:pt x="904" y="511"/>
                    <a:pt x="904" y="511"/>
                  </a:cubicBezTo>
                  <a:cubicBezTo>
                    <a:pt x="912" y="519"/>
                    <a:pt x="912" y="519"/>
                    <a:pt x="912" y="519"/>
                  </a:cubicBezTo>
                  <a:cubicBezTo>
                    <a:pt x="919" y="529"/>
                    <a:pt x="919" y="529"/>
                    <a:pt x="919" y="529"/>
                  </a:cubicBezTo>
                  <a:cubicBezTo>
                    <a:pt x="919" y="535"/>
                    <a:pt x="920" y="540"/>
                    <a:pt x="920" y="547"/>
                  </a:cubicBezTo>
                  <a:cubicBezTo>
                    <a:pt x="948" y="566"/>
                    <a:pt x="948" y="566"/>
                    <a:pt x="948" y="566"/>
                  </a:cubicBezTo>
                  <a:cubicBezTo>
                    <a:pt x="947" y="537"/>
                    <a:pt x="947" y="537"/>
                    <a:pt x="947" y="537"/>
                  </a:cubicBezTo>
                  <a:cubicBezTo>
                    <a:pt x="954" y="536"/>
                    <a:pt x="961" y="536"/>
                    <a:pt x="968" y="535"/>
                  </a:cubicBezTo>
                  <a:cubicBezTo>
                    <a:pt x="970" y="535"/>
                    <a:pt x="972" y="535"/>
                    <a:pt x="975" y="535"/>
                  </a:cubicBezTo>
                  <a:cubicBezTo>
                    <a:pt x="998" y="507"/>
                    <a:pt x="998" y="507"/>
                    <a:pt x="998" y="507"/>
                  </a:cubicBezTo>
                  <a:cubicBezTo>
                    <a:pt x="1008" y="480"/>
                    <a:pt x="1008" y="480"/>
                    <a:pt x="1008" y="480"/>
                  </a:cubicBezTo>
                  <a:cubicBezTo>
                    <a:pt x="1013" y="470"/>
                    <a:pt x="1013" y="470"/>
                    <a:pt x="1013" y="470"/>
                  </a:cubicBezTo>
                  <a:cubicBezTo>
                    <a:pt x="1024" y="461"/>
                    <a:pt x="1024" y="461"/>
                    <a:pt x="1024" y="461"/>
                  </a:cubicBezTo>
                  <a:cubicBezTo>
                    <a:pt x="1028" y="452"/>
                    <a:pt x="1028" y="452"/>
                    <a:pt x="1028" y="452"/>
                  </a:cubicBezTo>
                  <a:cubicBezTo>
                    <a:pt x="1024" y="461"/>
                    <a:pt x="1024" y="461"/>
                    <a:pt x="1024" y="461"/>
                  </a:cubicBezTo>
                  <a:cubicBezTo>
                    <a:pt x="1028" y="452"/>
                    <a:pt x="1028" y="452"/>
                    <a:pt x="1028" y="452"/>
                  </a:cubicBezTo>
                  <a:cubicBezTo>
                    <a:pt x="1043" y="459"/>
                    <a:pt x="1043" y="459"/>
                    <a:pt x="1043" y="459"/>
                  </a:cubicBezTo>
                  <a:cubicBezTo>
                    <a:pt x="1047" y="459"/>
                    <a:pt x="1052" y="458"/>
                    <a:pt x="1055" y="458"/>
                  </a:cubicBezTo>
                  <a:cubicBezTo>
                    <a:pt x="1058" y="458"/>
                    <a:pt x="1060" y="458"/>
                    <a:pt x="1062" y="458"/>
                  </a:cubicBezTo>
                  <a:cubicBezTo>
                    <a:pt x="1091" y="444"/>
                    <a:pt x="1091" y="444"/>
                    <a:pt x="1091" y="444"/>
                  </a:cubicBezTo>
                  <a:cubicBezTo>
                    <a:pt x="1092" y="480"/>
                    <a:pt x="1092" y="480"/>
                    <a:pt x="1092" y="480"/>
                  </a:cubicBezTo>
                  <a:cubicBezTo>
                    <a:pt x="1122" y="486"/>
                    <a:pt x="1122" y="486"/>
                    <a:pt x="1122" y="486"/>
                  </a:cubicBezTo>
                  <a:cubicBezTo>
                    <a:pt x="1137" y="487"/>
                    <a:pt x="1159" y="489"/>
                    <a:pt x="1175" y="489"/>
                  </a:cubicBezTo>
                  <a:cubicBezTo>
                    <a:pt x="1159" y="489"/>
                    <a:pt x="1137" y="487"/>
                    <a:pt x="1122" y="486"/>
                  </a:cubicBezTo>
                  <a:cubicBezTo>
                    <a:pt x="1138" y="503"/>
                    <a:pt x="1138" y="503"/>
                    <a:pt x="1138" y="503"/>
                  </a:cubicBezTo>
                  <a:cubicBezTo>
                    <a:pt x="1137" y="519"/>
                    <a:pt x="1137" y="519"/>
                    <a:pt x="1137" y="519"/>
                  </a:cubicBezTo>
                  <a:cubicBezTo>
                    <a:pt x="1106" y="524"/>
                    <a:pt x="1075" y="527"/>
                    <a:pt x="1043" y="530"/>
                  </a:cubicBezTo>
                  <a:cubicBezTo>
                    <a:pt x="1003" y="542"/>
                    <a:pt x="1003" y="542"/>
                    <a:pt x="1003" y="542"/>
                  </a:cubicBezTo>
                  <a:cubicBezTo>
                    <a:pt x="1008" y="531"/>
                    <a:pt x="1008" y="531"/>
                    <a:pt x="1008" y="531"/>
                  </a:cubicBezTo>
                  <a:cubicBezTo>
                    <a:pt x="998" y="507"/>
                    <a:pt x="998" y="507"/>
                    <a:pt x="998" y="507"/>
                  </a:cubicBezTo>
                  <a:cubicBezTo>
                    <a:pt x="975" y="535"/>
                    <a:pt x="975" y="535"/>
                    <a:pt x="975" y="535"/>
                  </a:cubicBezTo>
                  <a:cubicBezTo>
                    <a:pt x="979" y="535"/>
                    <a:pt x="984" y="534"/>
                    <a:pt x="988" y="534"/>
                  </a:cubicBezTo>
                  <a:cubicBezTo>
                    <a:pt x="999" y="560"/>
                    <a:pt x="999" y="560"/>
                    <a:pt x="999" y="560"/>
                  </a:cubicBezTo>
                  <a:cubicBezTo>
                    <a:pt x="1008" y="578"/>
                    <a:pt x="1008" y="578"/>
                    <a:pt x="1008" y="578"/>
                  </a:cubicBezTo>
                  <a:cubicBezTo>
                    <a:pt x="1011" y="581"/>
                    <a:pt x="1011" y="581"/>
                    <a:pt x="1011" y="581"/>
                  </a:cubicBezTo>
                  <a:cubicBezTo>
                    <a:pt x="1008" y="578"/>
                    <a:pt x="1008" y="578"/>
                    <a:pt x="1008" y="578"/>
                  </a:cubicBezTo>
                  <a:cubicBezTo>
                    <a:pt x="1011" y="581"/>
                    <a:pt x="1011" y="581"/>
                    <a:pt x="1011" y="581"/>
                  </a:cubicBezTo>
                  <a:cubicBezTo>
                    <a:pt x="1057" y="578"/>
                    <a:pt x="1103" y="573"/>
                    <a:pt x="1148" y="568"/>
                  </a:cubicBezTo>
                  <a:cubicBezTo>
                    <a:pt x="1166" y="565"/>
                    <a:pt x="1183" y="562"/>
                    <a:pt x="1200" y="560"/>
                  </a:cubicBezTo>
                  <a:cubicBezTo>
                    <a:pt x="1199" y="555"/>
                    <a:pt x="1199" y="551"/>
                    <a:pt x="1197" y="547"/>
                  </a:cubicBezTo>
                  <a:cubicBezTo>
                    <a:pt x="1193" y="548"/>
                    <a:pt x="1189" y="549"/>
                    <a:pt x="1184" y="549"/>
                  </a:cubicBezTo>
                  <a:cubicBezTo>
                    <a:pt x="1189" y="549"/>
                    <a:pt x="1193" y="548"/>
                    <a:pt x="1197" y="547"/>
                  </a:cubicBezTo>
                  <a:cubicBezTo>
                    <a:pt x="1199" y="551"/>
                    <a:pt x="1199" y="555"/>
                    <a:pt x="1200" y="560"/>
                  </a:cubicBezTo>
                  <a:cubicBezTo>
                    <a:pt x="1212" y="558"/>
                    <a:pt x="1225" y="555"/>
                    <a:pt x="1236" y="553"/>
                  </a:cubicBezTo>
                  <a:cubicBezTo>
                    <a:pt x="1225" y="547"/>
                    <a:pt x="1223" y="527"/>
                    <a:pt x="1219" y="515"/>
                  </a:cubicBezTo>
                  <a:cubicBezTo>
                    <a:pt x="1184" y="477"/>
                    <a:pt x="1184" y="477"/>
                    <a:pt x="1184" y="477"/>
                  </a:cubicBezTo>
                  <a:cubicBezTo>
                    <a:pt x="1181" y="468"/>
                    <a:pt x="1178" y="459"/>
                    <a:pt x="1175" y="451"/>
                  </a:cubicBezTo>
                  <a:cubicBezTo>
                    <a:pt x="1188" y="443"/>
                    <a:pt x="1206" y="433"/>
                    <a:pt x="1219" y="425"/>
                  </a:cubicBezTo>
                  <a:cubicBezTo>
                    <a:pt x="1228" y="431"/>
                    <a:pt x="1228" y="431"/>
                    <a:pt x="1228" y="431"/>
                  </a:cubicBezTo>
                  <a:cubicBezTo>
                    <a:pt x="1219" y="425"/>
                    <a:pt x="1219" y="425"/>
                    <a:pt x="1219" y="425"/>
                  </a:cubicBezTo>
                  <a:cubicBezTo>
                    <a:pt x="1221" y="430"/>
                    <a:pt x="1223" y="435"/>
                    <a:pt x="1225" y="440"/>
                  </a:cubicBezTo>
                  <a:cubicBezTo>
                    <a:pt x="1225" y="440"/>
                    <a:pt x="1226" y="441"/>
                    <a:pt x="1226" y="442"/>
                  </a:cubicBezTo>
                  <a:cubicBezTo>
                    <a:pt x="1219" y="446"/>
                    <a:pt x="1219" y="446"/>
                    <a:pt x="1219" y="446"/>
                  </a:cubicBezTo>
                  <a:cubicBezTo>
                    <a:pt x="1218" y="447"/>
                    <a:pt x="1215" y="450"/>
                    <a:pt x="1214" y="452"/>
                  </a:cubicBezTo>
                  <a:cubicBezTo>
                    <a:pt x="1215" y="456"/>
                    <a:pt x="1215" y="456"/>
                    <a:pt x="1221" y="477"/>
                  </a:cubicBezTo>
                  <a:cubicBezTo>
                    <a:pt x="1228" y="479"/>
                    <a:pt x="1235" y="482"/>
                    <a:pt x="1241" y="484"/>
                  </a:cubicBezTo>
                  <a:cubicBezTo>
                    <a:pt x="1220" y="455"/>
                    <a:pt x="1220" y="455"/>
                    <a:pt x="1220" y="455"/>
                  </a:cubicBezTo>
                  <a:cubicBezTo>
                    <a:pt x="1241" y="484"/>
                    <a:pt x="1241" y="484"/>
                    <a:pt x="1241" y="484"/>
                  </a:cubicBezTo>
                  <a:cubicBezTo>
                    <a:pt x="1243" y="484"/>
                    <a:pt x="1245" y="483"/>
                    <a:pt x="1247" y="483"/>
                  </a:cubicBezTo>
                  <a:cubicBezTo>
                    <a:pt x="1249" y="482"/>
                    <a:pt x="1251" y="482"/>
                    <a:pt x="1252" y="481"/>
                  </a:cubicBezTo>
                  <a:cubicBezTo>
                    <a:pt x="1261" y="489"/>
                    <a:pt x="1261" y="489"/>
                    <a:pt x="1261" y="489"/>
                  </a:cubicBezTo>
                  <a:cubicBezTo>
                    <a:pt x="1252" y="481"/>
                    <a:pt x="1252" y="481"/>
                    <a:pt x="1252" y="481"/>
                  </a:cubicBezTo>
                  <a:cubicBezTo>
                    <a:pt x="1261" y="489"/>
                    <a:pt x="1261" y="489"/>
                    <a:pt x="1261" y="489"/>
                  </a:cubicBezTo>
                  <a:cubicBezTo>
                    <a:pt x="1267" y="488"/>
                    <a:pt x="1272" y="486"/>
                    <a:pt x="1278" y="486"/>
                  </a:cubicBezTo>
                  <a:cubicBezTo>
                    <a:pt x="1272" y="486"/>
                    <a:pt x="1267" y="488"/>
                    <a:pt x="1261" y="489"/>
                  </a:cubicBezTo>
                  <a:cubicBezTo>
                    <a:pt x="1252" y="481"/>
                    <a:pt x="1252" y="481"/>
                    <a:pt x="1252" y="481"/>
                  </a:cubicBezTo>
                  <a:cubicBezTo>
                    <a:pt x="1251" y="482"/>
                    <a:pt x="1249" y="482"/>
                    <a:pt x="1247" y="483"/>
                  </a:cubicBezTo>
                  <a:cubicBezTo>
                    <a:pt x="1259" y="498"/>
                    <a:pt x="1259" y="498"/>
                    <a:pt x="1259" y="498"/>
                  </a:cubicBezTo>
                  <a:cubicBezTo>
                    <a:pt x="1247" y="501"/>
                    <a:pt x="1247" y="501"/>
                    <a:pt x="1247" y="501"/>
                  </a:cubicBezTo>
                  <a:cubicBezTo>
                    <a:pt x="1269" y="547"/>
                    <a:pt x="1269" y="547"/>
                    <a:pt x="1269" y="547"/>
                  </a:cubicBezTo>
                  <a:cubicBezTo>
                    <a:pt x="1270" y="547"/>
                    <a:pt x="1272" y="546"/>
                    <a:pt x="1274" y="546"/>
                  </a:cubicBezTo>
                  <a:cubicBezTo>
                    <a:pt x="1271" y="536"/>
                    <a:pt x="1268" y="526"/>
                    <a:pt x="1264" y="516"/>
                  </a:cubicBezTo>
                  <a:cubicBezTo>
                    <a:pt x="1263" y="513"/>
                    <a:pt x="1262" y="510"/>
                    <a:pt x="1261" y="507"/>
                  </a:cubicBezTo>
                  <a:cubicBezTo>
                    <a:pt x="1262" y="510"/>
                    <a:pt x="1263" y="513"/>
                    <a:pt x="1264" y="516"/>
                  </a:cubicBezTo>
                  <a:cubicBezTo>
                    <a:pt x="1263" y="513"/>
                    <a:pt x="1262" y="510"/>
                    <a:pt x="1261" y="507"/>
                  </a:cubicBezTo>
                  <a:cubicBezTo>
                    <a:pt x="1262" y="510"/>
                    <a:pt x="1263" y="513"/>
                    <a:pt x="1264" y="516"/>
                  </a:cubicBezTo>
                  <a:cubicBezTo>
                    <a:pt x="1268" y="526"/>
                    <a:pt x="1271" y="536"/>
                    <a:pt x="1274" y="546"/>
                  </a:cubicBezTo>
                  <a:cubicBezTo>
                    <a:pt x="1290" y="542"/>
                    <a:pt x="1305" y="539"/>
                    <a:pt x="1319" y="535"/>
                  </a:cubicBezTo>
                  <a:cubicBezTo>
                    <a:pt x="1310" y="507"/>
                    <a:pt x="1299" y="479"/>
                    <a:pt x="1288" y="452"/>
                  </a:cubicBezTo>
                  <a:cubicBezTo>
                    <a:pt x="1279" y="459"/>
                    <a:pt x="1279" y="459"/>
                    <a:pt x="1279" y="459"/>
                  </a:cubicBezTo>
                  <a:cubicBezTo>
                    <a:pt x="1269" y="423"/>
                    <a:pt x="1269" y="423"/>
                    <a:pt x="1269" y="423"/>
                  </a:cubicBezTo>
                  <a:cubicBezTo>
                    <a:pt x="1255" y="455"/>
                    <a:pt x="1255" y="455"/>
                    <a:pt x="1255" y="455"/>
                  </a:cubicBezTo>
                  <a:cubicBezTo>
                    <a:pt x="1269" y="423"/>
                    <a:pt x="1269" y="423"/>
                    <a:pt x="1269" y="423"/>
                  </a:cubicBezTo>
                  <a:cubicBezTo>
                    <a:pt x="1273" y="419"/>
                    <a:pt x="1273" y="419"/>
                    <a:pt x="1273" y="419"/>
                  </a:cubicBezTo>
                  <a:moveTo>
                    <a:pt x="627" y="168"/>
                  </a:moveTo>
                  <a:cubicBezTo>
                    <a:pt x="638" y="177"/>
                    <a:pt x="638" y="177"/>
                    <a:pt x="638" y="177"/>
                  </a:cubicBezTo>
                  <a:cubicBezTo>
                    <a:pt x="641" y="164"/>
                    <a:pt x="641" y="164"/>
                    <a:pt x="641" y="164"/>
                  </a:cubicBezTo>
                  <a:cubicBezTo>
                    <a:pt x="627" y="168"/>
                    <a:pt x="627" y="168"/>
                    <a:pt x="627" y="168"/>
                  </a:cubicBezTo>
                  <a:moveTo>
                    <a:pt x="1074" y="139"/>
                  </a:moveTo>
                  <a:cubicBezTo>
                    <a:pt x="1073" y="137"/>
                    <a:pt x="1070" y="135"/>
                    <a:pt x="1069" y="133"/>
                  </a:cubicBezTo>
                  <a:cubicBezTo>
                    <a:pt x="1071" y="139"/>
                    <a:pt x="1071" y="139"/>
                    <a:pt x="1071" y="139"/>
                  </a:cubicBezTo>
                  <a:cubicBezTo>
                    <a:pt x="1072" y="139"/>
                    <a:pt x="1073" y="139"/>
                    <a:pt x="1074" y="139"/>
                  </a:cubicBezTo>
                  <a:moveTo>
                    <a:pt x="1069" y="133"/>
                  </a:moveTo>
                  <a:cubicBezTo>
                    <a:pt x="1072" y="125"/>
                    <a:pt x="1072" y="125"/>
                    <a:pt x="1072" y="125"/>
                  </a:cubicBezTo>
                  <a:cubicBezTo>
                    <a:pt x="1058" y="121"/>
                    <a:pt x="1058" y="121"/>
                    <a:pt x="1058" y="121"/>
                  </a:cubicBezTo>
                  <a:cubicBezTo>
                    <a:pt x="1061" y="127"/>
                    <a:pt x="1061" y="127"/>
                    <a:pt x="1061" y="127"/>
                  </a:cubicBezTo>
                  <a:cubicBezTo>
                    <a:pt x="1063" y="134"/>
                    <a:pt x="1063" y="134"/>
                    <a:pt x="1063" y="134"/>
                  </a:cubicBezTo>
                  <a:cubicBezTo>
                    <a:pt x="1059" y="142"/>
                    <a:pt x="1059" y="142"/>
                    <a:pt x="1059" y="142"/>
                  </a:cubicBezTo>
                  <a:cubicBezTo>
                    <a:pt x="1055" y="150"/>
                    <a:pt x="1055" y="150"/>
                    <a:pt x="1055" y="150"/>
                  </a:cubicBezTo>
                  <a:cubicBezTo>
                    <a:pt x="1063" y="161"/>
                    <a:pt x="1063" y="161"/>
                    <a:pt x="1063" y="161"/>
                  </a:cubicBezTo>
                  <a:cubicBezTo>
                    <a:pt x="1082" y="166"/>
                    <a:pt x="1082" y="166"/>
                    <a:pt x="1082" y="166"/>
                  </a:cubicBezTo>
                  <a:cubicBezTo>
                    <a:pt x="1065" y="153"/>
                    <a:pt x="1065" y="153"/>
                    <a:pt x="1065" y="153"/>
                  </a:cubicBezTo>
                  <a:cubicBezTo>
                    <a:pt x="1082" y="166"/>
                    <a:pt x="1082" y="166"/>
                    <a:pt x="1082" y="166"/>
                  </a:cubicBezTo>
                  <a:cubicBezTo>
                    <a:pt x="1092" y="163"/>
                    <a:pt x="1092" y="163"/>
                    <a:pt x="1092" y="163"/>
                  </a:cubicBezTo>
                  <a:cubicBezTo>
                    <a:pt x="1078" y="152"/>
                    <a:pt x="1078" y="152"/>
                    <a:pt x="1078" y="152"/>
                  </a:cubicBezTo>
                  <a:cubicBezTo>
                    <a:pt x="1076" y="150"/>
                    <a:pt x="1075" y="148"/>
                    <a:pt x="1073" y="146"/>
                  </a:cubicBezTo>
                  <a:cubicBezTo>
                    <a:pt x="1071" y="139"/>
                    <a:pt x="1071" y="139"/>
                    <a:pt x="1071" y="139"/>
                  </a:cubicBezTo>
                  <a:cubicBezTo>
                    <a:pt x="1069" y="133"/>
                    <a:pt x="1069" y="133"/>
                    <a:pt x="1069" y="133"/>
                  </a:cubicBezTo>
                  <a:moveTo>
                    <a:pt x="1061" y="127"/>
                  </a:moveTo>
                  <a:cubicBezTo>
                    <a:pt x="1063" y="134"/>
                    <a:pt x="1063" y="134"/>
                    <a:pt x="1063" y="134"/>
                  </a:cubicBezTo>
                  <a:cubicBezTo>
                    <a:pt x="1061" y="127"/>
                    <a:pt x="1061" y="127"/>
                    <a:pt x="1061" y="127"/>
                  </a:cubicBezTo>
                  <a:moveTo>
                    <a:pt x="1061" y="127"/>
                  </a:moveTo>
                  <a:cubicBezTo>
                    <a:pt x="1058" y="121"/>
                    <a:pt x="1058" y="121"/>
                    <a:pt x="1058" y="121"/>
                  </a:cubicBezTo>
                  <a:cubicBezTo>
                    <a:pt x="1061" y="127"/>
                    <a:pt x="1061" y="127"/>
                    <a:pt x="1061" y="127"/>
                  </a:cubicBezTo>
                  <a:moveTo>
                    <a:pt x="1074" y="123"/>
                  </a:moveTo>
                  <a:cubicBezTo>
                    <a:pt x="1071" y="120"/>
                    <a:pt x="1067" y="117"/>
                    <a:pt x="1065" y="114"/>
                  </a:cubicBezTo>
                  <a:cubicBezTo>
                    <a:pt x="1058" y="121"/>
                    <a:pt x="1058" y="121"/>
                    <a:pt x="1058" y="121"/>
                  </a:cubicBezTo>
                  <a:cubicBezTo>
                    <a:pt x="1072" y="125"/>
                    <a:pt x="1072" y="125"/>
                    <a:pt x="1072" y="125"/>
                  </a:cubicBezTo>
                  <a:cubicBezTo>
                    <a:pt x="1074" y="123"/>
                    <a:pt x="1074" y="123"/>
                    <a:pt x="1074" y="123"/>
                  </a:cubicBezTo>
                  <a:moveTo>
                    <a:pt x="877" y="125"/>
                  </a:moveTo>
                  <a:cubicBezTo>
                    <a:pt x="882" y="125"/>
                    <a:pt x="888" y="125"/>
                    <a:pt x="893" y="124"/>
                  </a:cubicBezTo>
                  <a:cubicBezTo>
                    <a:pt x="891" y="121"/>
                    <a:pt x="890" y="119"/>
                    <a:pt x="887" y="115"/>
                  </a:cubicBezTo>
                  <a:cubicBezTo>
                    <a:pt x="887" y="115"/>
                    <a:pt x="886" y="114"/>
                    <a:pt x="886" y="113"/>
                  </a:cubicBezTo>
                  <a:cubicBezTo>
                    <a:pt x="885" y="112"/>
                    <a:pt x="885" y="112"/>
                    <a:pt x="884" y="112"/>
                  </a:cubicBezTo>
                  <a:cubicBezTo>
                    <a:pt x="876" y="113"/>
                    <a:pt x="876" y="113"/>
                    <a:pt x="874" y="113"/>
                  </a:cubicBezTo>
                  <a:cubicBezTo>
                    <a:pt x="875" y="117"/>
                    <a:pt x="876" y="121"/>
                    <a:pt x="877" y="125"/>
                  </a:cubicBezTo>
                  <a:moveTo>
                    <a:pt x="866" y="119"/>
                  </a:moveTo>
                  <a:cubicBezTo>
                    <a:pt x="868" y="113"/>
                    <a:pt x="868" y="113"/>
                    <a:pt x="868" y="113"/>
                  </a:cubicBezTo>
                  <a:cubicBezTo>
                    <a:pt x="866" y="119"/>
                    <a:pt x="866" y="119"/>
                    <a:pt x="866" y="119"/>
                  </a:cubicBezTo>
                  <a:cubicBezTo>
                    <a:pt x="868" y="113"/>
                    <a:pt x="868" y="113"/>
                    <a:pt x="868" y="113"/>
                  </a:cubicBezTo>
                  <a:cubicBezTo>
                    <a:pt x="858" y="108"/>
                    <a:pt x="858" y="108"/>
                    <a:pt x="858" y="108"/>
                  </a:cubicBezTo>
                  <a:cubicBezTo>
                    <a:pt x="856" y="114"/>
                    <a:pt x="856" y="114"/>
                    <a:pt x="856" y="114"/>
                  </a:cubicBezTo>
                  <a:cubicBezTo>
                    <a:pt x="858" y="108"/>
                    <a:pt x="858" y="108"/>
                    <a:pt x="858" y="108"/>
                  </a:cubicBezTo>
                  <a:cubicBezTo>
                    <a:pt x="857" y="106"/>
                    <a:pt x="857" y="104"/>
                    <a:pt x="857" y="102"/>
                  </a:cubicBezTo>
                  <a:cubicBezTo>
                    <a:pt x="855" y="102"/>
                    <a:pt x="853" y="102"/>
                    <a:pt x="851" y="102"/>
                  </a:cubicBezTo>
                  <a:cubicBezTo>
                    <a:pt x="834" y="114"/>
                    <a:pt x="834" y="114"/>
                    <a:pt x="834" y="114"/>
                  </a:cubicBezTo>
                  <a:cubicBezTo>
                    <a:pt x="840" y="120"/>
                    <a:pt x="840" y="120"/>
                    <a:pt x="840" y="120"/>
                  </a:cubicBezTo>
                  <a:cubicBezTo>
                    <a:pt x="849" y="114"/>
                    <a:pt x="849" y="114"/>
                    <a:pt x="849" y="114"/>
                  </a:cubicBezTo>
                  <a:cubicBezTo>
                    <a:pt x="851" y="114"/>
                    <a:pt x="853" y="114"/>
                    <a:pt x="856" y="114"/>
                  </a:cubicBezTo>
                  <a:cubicBezTo>
                    <a:pt x="853" y="114"/>
                    <a:pt x="851" y="114"/>
                    <a:pt x="849" y="114"/>
                  </a:cubicBezTo>
                  <a:cubicBezTo>
                    <a:pt x="847" y="126"/>
                    <a:pt x="847" y="126"/>
                    <a:pt x="847" y="126"/>
                  </a:cubicBezTo>
                  <a:cubicBezTo>
                    <a:pt x="851" y="132"/>
                    <a:pt x="851" y="132"/>
                    <a:pt x="851" y="132"/>
                  </a:cubicBezTo>
                  <a:cubicBezTo>
                    <a:pt x="852" y="132"/>
                    <a:pt x="853" y="132"/>
                    <a:pt x="855" y="132"/>
                  </a:cubicBezTo>
                  <a:cubicBezTo>
                    <a:pt x="861" y="131"/>
                    <a:pt x="861" y="131"/>
                    <a:pt x="861" y="131"/>
                  </a:cubicBezTo>
                  <a:cubicBezTo>
                    <a:pt x="863" y="119"/>
                    <a:pt x="863" y="119"/>
                    <a:pt x="863" y="119"/>
                  </a:cubicBezTo>
                  <a:cubicBezTo>
                    <a:pt x="864" y="119"/>
                    <a:pt x="865" y="119"/>
                    <a:pt x="866" y="119"/>
                  </a:cubicBezTo>
                  <a:moveTo>
                    <a:pt x="879" y="106"/>
                  </a:moveTo>
                  <a:cubicBezTo>
                    <a:pt x="879" y="106"/>
                    <a:pt x="879" y="106"/>
                    <a:pt x="879" y="106"/>
                  </a:cubicBezTo>
                  <a:cubicBezTo>
                    <a:pt x="879" y="106"/>
                    <a:pt x="879" y="106"/>
                    <a:pt x="879" y="106"/>
                  </a:cubicBezTo>
                  <a:moveTo>
                    <a:pt x="879" y="106"/>
                  </a:moveTo>
                  <a:cubicBezTo>
                    <a:pt x="879" y="106"/>
                    <a:pt x="879" y="106"/>
                    <a:pt x="879" y="106"/>
                  </a:cubicBezTo>
                  <a:cubicBezTo>
                    <a:pt x="879" y="106"/>
                    <a:pt x="879" y="106"/>
                    <a:pt x="879" y="106"/>
                  </a:cubicBezTo>
                  <a:moveTo>
                    <a:pt x="879" y="106"/>
                  </a:moveTo>
                  <a:cubicBezTo>
                    <a:pt x="879" y="106"/>
                    <a:pt x="879" y="106"/>
                    <a:pt x="879" y="106"/>
                  </a:cubicBezTo>
                  <a:cubicBezTo>
                    <a:pt x="879" y="106"/>
                    <a:pt x="879" y="106"/>
                    <a:pt x="879" y="106"/>
                  </a:cubicBezTo>
                  <a:moveTo>
                    <a:pt x="879" y="106"/>
                  </a:moveTo>
                  <a:cubicBezTo>
                    <a:pt x="879" y="106"/>
                    <a:pt x="879" y="106"/>
                    <a:pt x="879" y="106"/>
                  </a:cubicBezTo>
                  <a:cubicBezTo>
                    <a:pt x="879" y="106"/>
                    <a:pt x="879" y="106"/>
                    <a:pt x="879" y="106"/>
                  </a:cubicBezTo>
                  <a:moveTo>
                    <a:pt x="879" y="104"/>
                  </a:moveTo>
                  <a:cubicBezTo>
                    <a:pt x="879" y="104"/>
                    <a:pt x="879" y="104"/>
                    <a:pt x="879" y="104"/>
                  </a:cubicBezTo>
                  <a:cubicBezTo>
                    <a:pt x="878" y="105"/>
                    <a:pt x="879" y="105"/>
                    <a:pt x="879" y="106"/>
                  </a:cubicBezTo>
                  <a:cubicBezTo>
                    <a:pt x="879" y="106"/>
                    <a:pt x="878" y="105"/>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97" y="106"/>
                  </a:moveTo>
                  <a:cubicBezTo>
                    <a:pt x="896" y="95"/>
                    <a:pt x="896" y="95"/>
                    <a:pt x="896" y="95"/>
                  </a:cubicBezTo>
                  <a:cubicBezTo>
                    <a:pt x="887" y="95"/>
                    <a:pt x="879" y="96"/>
                    <a:pt x="870" y="96"/>
                  </a:cubicBezTo>
                  <a:cubicBezTo>
                    <a:pt x="868" y="96"/>
                    <a:pt x="866" y="97"/>
                    <a:pt x="864" y="97"/>
                  </a:cubicBezTo>
                  <a:cubicBezTo>
                    <a:pt x="862" y="99"/>
                    <a:pt x="859" y="101"/>
                    <a:pt x="857" y="102"/>
                  </a:cubicBezTo>
                  <a:cubicBezTo>
                    <a:pt x="857" y="104"/>
                    <a:pt x="857" y="106"/>
                    <a:pt x="858" y="108"/>
                  </a:cubicBezTo>
                  <a:cubicBezTo>
                    <a:pt x="868" y="113"/>
                    <a:pt x="868" y="113"/>
                    <a:pt x="868" y="113"/>
                  </a:cubicBezTo>
                  <a:cubicBezTo>
                    <a:pt x="873" y="107"/>
                    <a:pt x="873" y="107"/>
                    <a:pt x="873" y="107"/>
                  </a:cubicBezTo>
                  <a:cubicBezTo>
                    <a:pt x="875" y="107"/>
                    <a:pt x="877" y="107"/>
                    <a:pt x="879" y="107"/>
                  </a:cubicBezTo>
                  <a:cubicBezTo>
                    <a:pt x="885" y="107"/>
                    <a:pt x="891" y="107"/>
                    <a:pt x="897" y="106"/>
                  </a:cubicBezTo>
                  <a:cubicBezTo>
                    <a:pt x="896" y="105"/>
                    <a:pt x="896" y="105"/>
                    <a:pt x="895" y="104"/>
                  </a:cubicBezTo>
                  <a:cubicBezTo>
                    <a:pt x="896" y="105"/>
                    <a:pt x="896" y="105"/>
                    <a:pt x="897" y="106"/>
                  </a:cubicBezTo>
                  <a:moveTo>
                    <a:pt x="535" y="202"/>
                  </a:moveTo>
                  <a:cubicBezTo>
                    <a:pt x="535" y="202"/>
                    <a:pt x="535" y="202"/>
                    <a:pt x="535" y="202"/>
                  </a:cubicBezTo>
                  <a:cubicBezTo>
                    <a:pt x="535" y="202"/>
                    <a:pt x="535" y="202"/>
                    <a:pt x="535" y="202"/>
                  </a:cubicBezTo>
                  <a:moveTo>
                    <a:pt x="535" y="202"/>
                  </a:moveTo>
                  <a:cubicBezTo>
                    <a:pt x="535" y="202"/>
                    <a:pt x="535" y="202"/>
                    <a:pt x="535" y="202"/>
                  </a:cubicBezTo>
                  <a:cubicBezTo>
                    <a:pt x="535" y="202"/>
                    <a:pt x="535" y="202"/>
                    <a:pt x="535" y="202"/>
                  </a:cubicBezTo>
                  <a:moveTo>
                    <a:pt x="535" y="202"/>
                  </a:moveTo>
                  <a:cubicBezTo>
                    <a:pt x="535" y="202"/>
                    <a:pt x="535" y="202"/>
                    <a:pt x="535" y="202"/>
                  </a:cubicBezTo>
                  <a:cubicBezTo>
                    <a:pt x="535" y="202"/>
                    <a:pt x="535" y="202"/>
                    <a:pt x="535" y="202"/>
                  </a:cubicBezTo>
                  <a:moveTo>
                    <a:pt x="535" y="202"/>
                  </a:moveTo>
                  <a:cubicBezTo>
                    <a:pt x="535" y="202"/>
                    <a:pt x="535" y="202"/>
                    <a:pt x="535" y="202"/>
                  </a:cubicBezTo>
                  <a:cubicBezTo>
                    <a:pt x="535" y="202"/>
                    <a:pt x="535" y="202"/>
                    <a:pt x="535" y="202"/>
                  </a:cubicBezTo>
                  <a:moveTo>
                    <a:pt x="536" y="202"/>
                  </a:moveTo>
                  <a:cubicBezTo>
                    <a:pt x="535" y="202"/>
                    <a:pt x="535" y="202"/>
                    <a:pt x="535"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2" y="201"/>
                  </a:moveTo>
                  <a:cubicBezTo>
                    <a:pt x="531" y="201"/>
                    <a:pt x="531" y="201"/>
                    <a:pt x="531"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3" y="201"/>
                  </a:moveTo>
                  <a:cubicBezTo>
                    <a:pt x="532" y="201"/>
                    <a:pt x="532" y="201"/>
                    <a:pt x="532"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cubicBezTo>
                    <a:pt x="533" y="201"/>
                    <a:pt x="533" y="201"/>
                    <a:pt x="533" y="201"/>
                  </a:cubicBezTo>
                  <a:cubicBezTo>
                    <a:pt x="533" y="201"/>
                    <a:pt x="533" y="201"/>
                    <a:pt x="533"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cubicBezTo>
                    <a:pt x="530" y="201"/>
                    <a:pt x="530" y="201"/>
                    <a:pt x="530" y="201"/>
                  </a:cubicBezTo>
                  <a:moveTo>
                    <a:pt x="531" y="201"/>
                  </a:moveTo>
                  <a:cubicBezTo>
                    <a:pt x="531" y="201"/>
                    <a:pt x="531" y="201"/>
                    <a:pt x="531" y="201"/>
                  </a:cubicBezTo>
                  <a:cubicBezTo>
                    <a:pt x="531" y="201"/>
                    <a:pt x="531" y="201"/>
                    <a:pt x="531" y="201"/>
                  </a:cubicBezTo>
                  <a:cubicBezTo>
                    <a:pt x="530" y="201"/>
                    <a:pt x="530" y="201"/>
                    <a:pt x="530"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cubicBezTo>
                    <a:pt x="531" y="201"/>
                    <a:pt x="531" y="201"/>
                    <a:pt x="531" y="201"/>
                  </a:cubicBezTo>
                  <a:moveTo>
                    <a:pt x="608" y="180"/>
                  </a:moveTo>
                  <a:cubicBezTo>
                    <a:pt x="611" y="175"/>
                    <a:pt x="614" y="171"/>
                    <a:pt x="617" y="167"/>
                  </a:cubicBezTo>
                  <a:cubicBezTo>
                    <a:pt x="614" y="167"/>
                    <a:pt x="612" y="166"/>
                    <a:pt x="610" y="166"/>
                  </a:cubicBezTo>
                  <a:cubicBezTo>
                    <a:pt x="612" y="166"/>
                    <a:pt x="614" y="167"/>
                    <a:pt x="617" y="167"/>
                  </a:cubicBezTo>
                  <a:cubicBezTo>
                    <a:pt x="614" y="171"/>
                    <a:pt x="611" y="175"/>
                    <a:pt x="608" y="180"/>
                  </a:cubicBezTo>
                  <a:moveTo>
                    <a:pt x="601" y="172"/>
                  </a:moveTo>
                  <a:cubicBezTo>
                    <a:pt x="601" y="172"/>
                    <a:pt x="601" y="172"/>
                    <a:pt x="601" y="172"/>
                  </a:cubicBezTo>
                  <a:cubicBezTo>
                    <a:pt x="601" y="172"/>
                    <a:pt x="601" y="172"/>
                    <a:pt x="601" y="172"/>
                  </a:cubicBezTo>
                  <a:moveTo>
                    <a:pt x="602" y="171"/>
                  </a:moveTo>
                  <a:cubicBezTo>
                    <a:pt x="602" y="171"/>
                    <a:pt x="602" y="172"/>
                    <a:pt x="601" y="172"/>
                  </a:cubicBezTo>
                  <a:cubicBezTo>
                    <a:pt x="602" y="172"/>
                    <a:pt x="602" y="171"/>
                    <a:pt x="602" y="171"/>
                  </a:cubicBezTo>
                  <a:moveTo>
                    <a:pt x="603" y="171"/>
                  </a:moveTo>
                  <a:cubicBezTo>
                    <a:pt x="602" y="171"/>
                    <a:pt x="602" y="171"/>
                    <a:pt x="602" y="171"/>
                  </a:cubicBezTo>
                  <a:cubicBezTo>
                    <a:pt x="602" y="171"/>
                    <a:pt x="602" y="171"/>
                    <a:pt x="603" y="171"/>
                  </a:cubicBezTo>
                  <a:moveTo>
                    <a:pt x="603" y="170"/>
                  </a:moveTo>
                  <a:cubicBezTo>
                    <a:pt x="603" y="170"/>
                    <a:pt x="603" y="170"/>
                    <a:pt x="603" y="171"/>
                  </a:cubicBezTo>
                  <a:cubicBezTo>
                    <a:pt x="603" y="170"/>
                    <a:pt x="603" y="170"/>
                    <a:pt x="603" y="170"/>
                  </a:cubicBezTo>
                  <a:moveTo>
                    <a:pt x="604" y="170"/>
                  </a:moveTo>
                  <a:cubicBezTo>
                    <a:pt x="604" y="170"/>
                    <a:pt x="604" y="170"/>
                    <a:pt x="603" y="170"/>
                  </a:cubicBezTo>
                  <a:cubicBezTo>
                    <a:pt x="604" y="170"/>
                    <a:pt x="604" y="170"/>
                    <a:pt x="604" y="170"/>
                  </a:cubicBezTo>
                  <a:moveTo>
                    <a:pt x="604" y="169"/>
                  </a:moveTo>
                  <a:cubicBezTo>
                    <a:pt x="604" y="169"/>
                    <a:pt x="604" y="169"/>
                    <a:pt x="604" y="170"/>
                  </a:cubicBezTo>
                  <a:cubicBezTo>
                    <a:pt x="604" y="169"/>
                    <a:pt x="604" y="169"/>
                    <a:pt x="604" y="169"/>
                  </a:cubicBezTo>
                  <a:moveTo>
                    <a:pt x="605" y="169"/>
                  </a:moveTo>
                  <a:cubicBezTo>
                    <a:pt x="605" y="169"/>
                    <a:pt x="605" y="169"/>
                    <a:pt x="604" y="169"/>
                  </a:cubicBezTo>
                  <a:cubicBezTo>
                    <a:pt x="605" y="169"/>
                    <a:pt x="605" y="169"/>
                    <a:pt x="605" y="169"/>
                  </a:cubicBezTo>
                  <a:moveTo>
                    <a:pt x="605" y="168"/>
                  </a:moveTo>
                  <a:cubicBezTo>
                    <a:pt x="605" y="168"/>
                    <a:pt x="605" y="168"/>
                    <a:pt x="605" y="169"/>
                  </a:cubicBezTo>
                  <a:cubicBezTo>
                    <a:pt x="605" y="168"/>
                    <a:pt x="605" y="168"/>
                    <a:pt x="605" y="168"/>
                  </a:cubicBezTo>
                  <a:moveTo>
                    <a:pt x="607" y="167"/>
                  </a:moveTo>
                  <a:cubicBezTo>
                    <a:pt x="607" y="167"/>
                    <a:pt x="606" y="168"/>
                    <a:pt x="605" y="168"/>
                  </a:cubicBezTo>
                  <a:cubicBezTo>
                    <a:pt x="606" y="168"/>
                    <a:pt x="607" y="167"/>
                    <a:pt x="607" y="167"/>
                  </a:cubicBezTo>
                  <a:moveTo>
                    <a:pt x="608" y="166"/>
                  </a:moveTo>
                  <a:cubicBezTo>
                    <a:pt x="608" y="166"/>
                    <a:pt x="607" y="167"/>
                    <a:pt x="607" y="167"/>
                  </a:cubicBezTo>
                  <a:cubicBezTo>
                    <a:pt x="607" y="167"/>
                    <a:pt x="608" y="166"/>
                    <a:pt x="608" y="166"/>
                  </a:cubicBezTo>
                  <a:moveTo>
                    <a:pt x="609" y="165"/>
                  </a:moveTo>
                  <a:cubicBezTo>
                    <a:pt x="609" y="165"/>
                    <a:pt x="609" y="165"/>
                    <a:pt x="608" y="166"/>
                  </a:cubicBezTo>
                  <a:cubicBezTo>
                    <a:pt x="609" y="165"/>
                    <a:pt x="609" y="165"/>
                    <a:pt x="609" y="165"/>
                  </a:cubicBezTo>
                  <a:moveTo>
                    <a:pt x="610" y="164"/>
                  </a:moveTo>
                  <a:cubicBezTo>
                    <a:pt x="610" y="164"/>
                    <a:pt x="609" y="164"/>
                    <a:pt x="609" y="165"/>
                  </a:cubicBezTo>
                  <a:cubicBezTo>
                    <a:pt x="609" y="164"/>
                    <a:pt x="610" y="164"/>
                    <a:pt x="610" y="164"/>
                  </a:cubicBezTo>
                  <a:moveTo>
                    <a:pt x="611" y="163"/>
                  </a:moveTo>
                  <a:cubicBezTo>
                    <a:pt x="611" y="163"/>
                    <a:pt x="611" y="164"/>
                    <a:pt x="610" y="164"/>
                  </a:cubicBezTo>
                  <a:cubicBezTo>
                    <a:pt x="611" y="164"/>
                    <a:pt x="611" y="163"/>
                    <a:pt x="611" y="163"/>
                  </a:cubicBezTo>
                  <a:moveTo>
                    <a:pt x="611" y="163"/>
                  </a:moveTo>
                  <a:cubicBezTo>
                    <a:pt x="612" y="163"/>
                    <a:pt x="612" y="162"/>
                    <a:pt x="612" y="162"/>
                  </a:cubicBezTo>
                  <a:cubicBezTo>
                    <a:pt x="612" y="162"/>
                    <a:pt x="612" y="163"/>
                    <a:pt x="611" y="163"/>
                  </a:cubicBezTo>
                  <a:moveTo>
                    <a:pt x="612" y="162"/>
                  </a:moveTo>
                  <a:cubicBezTo>
                    <a:pt x="612" y="162"/>
                    <a:pt x="612" y="162"/>
                    <a:pt x="613" y="161"/>
                  </a:cubicBezTo>
                  <a:cubicBezTo>
                    <a:pt x="612" y="162"/>
                    <a:pt x="612" y="162"/>
                    <a:pt x="612" y="162"/>
                  </a:cubicBezTo>
                  <a:moveTo>
                    <a:pt x="613" y="161"/>
                  </a:moveTo>
                  <a:cubicBezTo>
                    <a:pt x="613" y="161"/>
                    <a:pt x="613" y="161"/>
                    <a:pt x="613" y="161"/>
                  </a:cubicBezTo>
                  <a:cubicBezTo>
                    <a:pt x="613" y="161"/>
                    <a:pt x="613" y="161"/>
                    <a:pt x="613" y="161"/>
                  </a:cubicBezTo>
                  <a:moveTo>
                    <a:pt x="613" y="161"/>
                  </a:moveTo>
                  <a:cubicBezTo>
                    <a:pt x="613" y="161"/>
                    <a:pt x="614" y="160"/>
                    <a:pt x="614" y="160"/>
                  </a:cubicBezTo>
                  <a:cubicBezTo>
                    <a:pt x="614" y="160"/>
                    <a:pt x="613" y="161"/>
                    <a:pt x="613" y="161"/>
                  </a:cubicBezTo>
                  <a:moveTo>
                    <a:pt x="614" y="160"/>
                  </a:moveTo>
                  <a:cubicBezTo>
                    <a:pt x="614" y="160"/>
                    <a:pt x="614" y="160"/>
                    <a:pt x="614" y="160"/>
                  </a:cubicBezTo>
                  <a:cubicBezTo>
                    <a:pt x="614" y="160"/>
                    <a:pt x="614" y="160"/>
                    <a:pt x="614" y="160"/>
                  </a:cubicBezTo>
                  <a:moveTo>
                    <a:pt x="615" y="160"/>
                  </a:moveTo>
                  <a:cubicBezTo>
                    <a:pt x="615" y="160"/>
                    <a:pt x="614" y="160"/>
                    <a:pt x="614" y="160"/>
                  </a:cubicBezTo>
                  <a:cubicBezTo>
                    <a:pt x="614" y="160"/>
                    <a:pt x="615" y="160"/>
                    <a:pt x="615" y="160"/>
                  </a:cubicBezTo>
                  <a:moveTo>
                    <a:pt x="615" y="160"/>
                  </a:moveTo>
                  <a:cubicBezTo>
                    <a:pt x="615" y="160"/>
                    <a:pt x="615" y="160"/>
                    <a:pt x="615" y="160"/>
                  </a:cubicBezTo>
                  <a:cubicBezTo>
                    <a:pt x="615" y="160"/>
                    <a:pt x="615" y="160"/>
                    <a:pt x="615" y="160"/>
                  </a:cubicBezTo>
                  <a:moveTo>
                    <a:pt x="616" y="160"/>
                  </a:moveTo>
                  <a:cubicBezTo>
                    <a:pt x="616" y="160"/>
                    <a:pt x="616" y="160"/>
                    <a:pt x="615" y="160"/>
                  </a:cubicBezTo>
                  <a:cubicBezTo>
                    <a:pt x="616" y="160"/>
                    <a:pt x="616" y="160"/>
                    <a:pt x="616" y="160"/>
                  </a:cubicBezTo>
                  <a:moveTo>
                    <a:pt x="616" y="160"/>
                  </a:moveTo>
                  <a:cubicBezTo>
                    <a:pt x="616" y="160"/>
                    <a:pt x="616" y="160"/>
                    <a:pt x="616" y="160"/>
                  </a:cubicBezTo>
                  <a:cubicBezTo>
                    <a:pt x="616" y="160"/>
                    <a:pt x="616" y="160"/>
                    <a:pt x="616" y="160"/>
                  </a:cubicBezTo>
                  <a:moveTo>
                    <a:pt x="616" y="160"/>
                  </a:moveTo>
                  <a:cubicBezTo>
                    <a:pt x="616" y="160"/>
                    <a:pt x="616" y="160"/>
                    <a:pt x="616" y="160"/>
                  </a:cubicBezTo>
                  <a:cubicBezTo>
                    <a:pt x="616" y="160"/>
                    <a:pt x="616" y="160"/>
                    <a:pt x="616" y="160"/>
                  </a:cubicBezTo>
                  <a:moveTo>
                    <a:pt x="616" y="160"/>
                  </a:moveTo>
                  <a:cubicBezTo>
                    <a:pt x="616"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26" y="161"/>
                  </a:moveTo>
                  <a:cubicBezTo>
                    <a:pt x="623" y="161"/>
                    <a:pt x="620" y="160"/>
                    <a:pt x="617" y="160"/>
                  </a:cubicBezTo>
                  <a:cubicBezTo>
                    <a:pt x="618" y="160"/>
                    <a:pt x="619" y="160"/>
                    <a:pt x="619" y="160"/>
                  </a:cubicBezTo>
                  <a:cubicBezTo>
                    <a:pt x="622" y="161"/>
                    <a:pt x="624" y="161"/>
                    <a:pt x="627" y="162"/>
                  </a:cubicBezTo>
                  <a:cubicBezTo>
                    <a:pt x="627" y="162"/>
                    <a:pt x="627" y="162"/>
                    <a:pt x="626" y="161"/>
                  </a:cubicBezTo>
                  <a:moveTo>
                    <a:pt x="630" y="141"/>
                  </a:moveTo>
                  <a:cubicBezTo>
                    <a:pt x="635" y="142"/>
                    <a:pt x="641" y="143"/>
                    <a:pt x="646" y="144"/>
                  </a:cubicBezTo>
                  <a:cubicBezTo>
                    <a:pt x="641" y="143"/>
                    <a:pt x="635" y="142"/>
                    <a:pt x="630" y="141"/>
                  </a:cubicBezTo>
                  <a:moveTo>
                    <a:pt x="653" y="145"/>
                  </a:moveTo>
                  <a:cubicBezTo>
                    <a:pt x="650" y="145"/>
                    <a:pt x="648" y="145"/>
                    <a:pt x="646" y="144"/>
                  </a:cubicBezTo>
                  <a:cubicBezTo>
                    <a:pt x="648" y="145"/>
                    <a:pt x="650" y="145"/>
                    <a:pt x="653" y="145"/>
                  </a:cubicBezTo>
                  <a:moveTo>
                    <a:pt x="652" y="152"/>
                  </a:moveTo>
                  <a:cubicBezTo>
                    <a:pt x="654" y="148"/>
                    <a:pt x="657" y="144"/>
                    <a:pt x="659" y="139"/>
                  </a:cubicBezTo>
                  <a:cubicBezTo>
                    <a:pt x="657" y="144"/>
                    <a:pt x="654" y="148"/>
                    <a:pt x="652" y="152"/>
                  </a:cubicBezTo>
                  <a:moveTo>
                    <a:pt x="659" y="139"/>
                  </a:moveTo>
                  <a:cubicBezTo>
                    <a:pt x="653" y="145"/>
                    <a:pt x="653" y="145"/>
                    <a:pt x="653" y="145"/>
                  </a:cubicBezTo>
                  <a:cubicBezTo>
                    <a:pt x="659" y="139"/>
                    <a:pt x="659" y="139"/>
                    <a:pt x="659" y="139"/>
                  </a:cubicBezTo>
                  <a:moveTo>
                    <a:pt x="687" y="87"/>
                  </a:moveTo>
                  <a:cubicBezTo>
                    <a:pt x="688" y="87"/>
                    <a:pt x="690" y="87"/>
                    <a:pt x="692" y="88"/>
                  </a:cubicBezTo>
                  <a:cubicBezTo>
                    <a:pt x="690" y="87"/>
                    <a:pt x="688" y="87"/>
                    <a:pt x="687" y="87"/>
                  </a:cubicBezTo>
                  <a:moveTo>
                    <a:pt x="692" y="88"/>
                  </a:moveTo>
                  <a:cubicBezTo>
                    <a:pt x="693" y="88"/>
                    <a:pt x="694" y="88"/>
                    <a:pt x="695" y="88"/>
                  </a:cubicBezTo>
                  <a:cubicBezTo>
                    <a:pt x="694" y="88"/>
                    <a:pt x="693" y="88"/>
                    <a:pt x="692" y="88"/>
                  </a:cubicBezTo>
                  <a:moveTo>
                    <a:pt x="689" y="81"/>
                  </a:moveTo>
                  <a:cubicBezTo>
                    <a:pt x="699" y="79"/>
                    <a:pt x="699" y="79"/>
                    <a:pt x="699" y="79"/>
                  </a:cubicBezTo>
                  <a:cubicBezTo>
                    <a:pt x="689" y="81"/>
                    <a:pt x="689" y="81"/>
                    <a:pt x="689" y="81"/>
                  </a:cubicBezTo>
                  <a:cubicBezTo>
                    <a:pt x="686" y="81"/>
                    <a:pt x="683" y="80"/>
                    <a:pt x="679" y="80"/>
                  </a:cubicBezTo>
                  <a:cubicBezTo>
                    <a:pt x="683" y="80"/>
                    <a:pt x="686" y="81"/>
                    <a:pt x="689" y="81"/>
                  </a:cubicBezTo>
                  <a:moveTo>
                    <a:pt x="632" y="63"/>
                  </a:moveTo>
                  <a:cubicBezTo>
                    <a:pt x="630" y="63"/>
                    <a:pt x="629" y="63"/>
                    <a:pt x="628" y="62"/>
                  </a:cubicBezTo>
                  <a:cubicBezTo>
                    <a:pt x="629" y="63"/>
                    <a:pt x="630" y="63"/>
                    <a:pt x="632" y="63"/>
                  </a:cubicBezTo>
                  <a:moveTo>
                    <a:pt x="632" y="63"/>
                  </a:moveTo>
                  <a:cubicBezTo>
                    <a:pt x="640" y="59"/>
                    <a:pt x="640" y="59"/>
                    <a:pt x="640" y="59"/>
                  </a:cubicBezTo>
                  <a:cubicBezTo>
                    <a:pt x="632" y="63"/>
                    <a:pt x="632" y="63"/>
                    <a:pt x="632" y="63"/>
                  </a:cubicBezTo>
                  <a:moveTo>
                    <a:pt x="697" y="100"/>
                  </a:moveTo>
                  <a:cubicBezTo>
                    <a:pt x="708" y="95"/>
                    <a:pt x="723" y="87"/>
                    <a:pt x="734" y="80"/>
                  </a:cubicBezTo>
                  <a:cubicBezTo>
                    <a:pt x="724" y="81"/>
                    <a:pt x="709" y="82"/>
                    <a:pt x="698" y="83"/>
                  </a:cubicBezTo>
                  <a:cubicBezTo>
                    <a:pt x="706" y="73"/>
                    <a:pt x="706" y="73"/>
                    <a:pt x="706" y="73"/>
                  </a:cubicBezTo>
                  <a:cubicBezTo>
                    <a:pt x="698" y="66"/>
                    <a:pt x="698" y="66"/>
                    <a:pt x="698" y="66"/>
                  </a:cubicBezTo>
                  <a:cubicBezTo>
                    <a:pt x="691" y="76"/>
                    <a:pt x="691" y="76"/>
                    <a:pt x="691" y="76"/>
                  </a:cubicBezTo>
                  <a:cubicBezTo>
                    <a:pt x="698" y="66"/>
                    <a:pt x="698" y="66"/>
                    <a:pt x="698" y="66"/>
                  </a:cubicBezTo>
                  <a:cubicBezTo>
                    <a:pt x="673" y="65"/>
                    <a:pt x="672" y="65"/>
                    <a:pt x="657" y="63"/>
                  </a:cubicBezTo>
                  <a:cubicBezTo>
                    <a:pt x="651" y="62"/>
                    <a:pt x="645" y="61"/>
                    <a:pt x="640" y="59"/>
                  </a:cubicBezTo>
                  <a:cubicBezTo>
                    <a:pt x="632" y="63"/>
                    <a:pt x="632" y="63"/>
                    <a:pt x="632" y="63"/>
                  </a:cubicBezTo>
                  <a:cubicBezTo>
                    <a:pt x="630" y="63"/>
                    <a:pt x="629" y="63"/>
                    <a:pt x="628" y="62"/>
                  </a:cubicBezTo>
                  <a:cubicBezTo>
                    <a:pt x="620" y="61"/>
                    <a:pt x="612" y="63"/>
                    <a:pt x="604" y="61"/>
                  </a:cubicBezTo>
                  <a:cubicBezTo>
                    <a:pt x="605" y="61"/>
                    <a:pt x="606" y="61"/>
                    <a:pt x="607" y="62"/>
                  </a:cubicBezTo>
                  <a:cubicBezTo>
                    <a:pt x="613" y="62"/>
                    <a:pt x="621" y="61"/>
                    <a:pt x="628" y="62"/>
                  </a:cubicBezTo>
                  <a:cubicBezTo>
                    <a:pt x="630" y="60"/>
                    <a:pt x="630" y="60"/>
                    <a:pt x="632" y="58"/>
                  </a:cubicBezTo>
                  <a:cubicBezTo>
                    <a:pt x="631" y="57"/>
                    <a:pt x="631" y="57"/>
                    <a:pt x="631" y="56"/>
                  </a:cubicBezTo>
                  <a:cubicBezTo>
                    <a:pt x="630" y="56"/>
                    <a:pt x="608" y="51"/>
                    <a:pt x="602" y="59"/>
                  </a:cubicBezTo>
                  <a:cubicBezTo>
                    <a:pt x="603" y="59"/>
                    <a:pt x="603" y="60"/>
                    <a:pt x="603" y="61"/>
                  </a:cubicBezTo>
                  <a:cubicBezTo>
                    <a:pt x="603" y="60"/>
                    <a:pt x="603" y="59"/>
                    <a:pt x="602" y="59"/>
                  </a:cubicBezTo>
                  <a:cubicBezTo>
                    <a:pt x="604" y="57"/>
                    <a:pt x="604" y="57"/>
                    <a:pt x="607" y="55"/>
                  </a:cubicBezTo>
                  <a:cubicBezTo>
                    <a:pt x="604" y="55"/>
                    <a:pt x="602" y="54"/>
                    <a:pt x="600" y="53"/>
                  </a:cubicBezTo>
                  <a:cubicBezTo>
                    <a:pt x="586" y="53"/>
                    <a:pt x="586" y="53"/>
                    <a:pt x="586" y="53"/>
                  </a:cubicBezTo>
                  <a:cubicBezTo>
                    <a:pt x="600" y="53"/>
                    <a:pt x="600" y="53"/>
                    <a:pt x="600" y="53"/>
                  </a:cubicBezTo>
                  <a:cubicBezTo>
                    <a:pt x="586" y="53"/>
                    <a:pt x="586" y="53"/>
                    <a:pt x="586" y="53"/>
                  </a:cubicBezTo>
                  <a:cubicBezTo>
                    <a:pt x="567" y="64"/>
                    <a:pt x="548" y="76"/>
                    <a:pt x="529" y="89"/>
                  </a:cubicBezTo>
                  <a:cubicBezTo>
                    <a:pt x="529" y="89"/>
                    <a:pt x="529" y="89"/>
                    <a:pt x="529" y="90"/>
                  </a:cubicBezTo>
                  <a:cubicBezTo>
                    <a:pt x="529" y="89"/>
                    <a:pt x="529" y="89"/>
                    <a:pt x="529" y="89"/>
                  </a:cubicBezTo>
                  <a:cubicBezTo>
                    <a:pt x="528" y="89"/>
                    <a:pt x="526" y="91"/>
                    <a:pt x="525" y="91"/>
                  </a:cubicBezTo>
                  <a:cubicBezTo>
                    <a:pt x="525" y="91"/>
                    <a:pt x="526" y="92"/>
                    <a:pt x="527" y="92"/>
                  </a:cubicBezTo>
                  <a:cubicBezTo>
                    <a:pt x="525" y="96"/>
                    <a:pt x="523" y="102"/>
                    <a:pt x="521" y="106"/>
                  </a:cubicBezTo>
                  <a:cubicBezTo>
                    <a:pt x="517" y="112"/>
                    <a:pt x="517" y="112"/>
                    <a:pt x="517" y="112"/>
                  </a:cubicBezTo>
                  <a:cubicBezTo>
                    <a:pt x="512" y="119"/>
                    <a:pt x="512" y="119"/>
                    <a:pt x="512" y="119"/>
                  </a:cubicBezTo>
                  <a:cubicBezTo>
                    <a:pt x="508" y="122"/>
                    <a:pt x="503" y="126"/>
                    <a:pt x="499" y="130"/>
                  </a:cubicBezTo>
                  <a:cubicBezTo>
                    <a:pt x="495" y="136"/>
                    <a:pt x="495" y="136"/>
                    <a:pt x="495" y="136"/>
                  </a:cubicBezTo>
                  <a:cubicBezTo>
                    <a:pt x="498" y="137"/>
                    <a:pt x="501" y="139"/>
                    <a:pt x="505" y="140"/>
                  </a:cubicBezTo>
                  <a:cubicBezTo>
                    <a:pt x="503" y="148"/>
                    <a:pt x="503" y="148"/>
                    <a:pt x="503" y="148"/>
                  </a:cubicBezTo>
                  <a:cubicBezTo>
                    <a:pt x="491" y="160"/>
                    <a:pt x="491" y="160"/>
                    <a:pt x="491" y="160"/>
                  </a:cubicBezTo>
                  <a:cubicBezTo>
                    <a:pt x="490" y="159"/>
                    <a:pt x="489" y="159"/>
                    <a:pt x="489" y="159"/>
                  </a:cubicBezTo>
                  <a:cubicBezTo>
                    <a:pt x="484" y="163"/>
                    <a:pt x="480" y="167"/>
                    <a:pt x="476" y="171"/>
                  </a:cubicBezTo>
                  <a:cubicBezTo>
                    <a:pt x="467" y="168"/>
                    <a:pt x="467" y="168"/>
                    <a:pt x="467" y="168"/>
                  </a:cubicBezTo>
                  <a:cubicBezTo>
                    <a:pt x="452" y="188"/>
                    <a:pt x="452" y="188"/>
                    <a:pt x="452" y="188"/>
                  </a:cubicBezTo>
                  <a:cubicBezTo>
                    <a:pt x="449" y="195"/>
                    <a:pt x="449" y="195"/>
                    <a:pt x="449" y="195"/>
                  </a:cubicBezTo>
                  <a:cubicBezTo>
                    <a:pt x="450" y="195"/>
                    <a:pt x="451" y="196"/>
                    <a:pt x="452" y="196"/>
                  </a:cubicBezTo>
                  <a:cubicBezTo>
                    <a:pt x="456" y="192"/>
                    <a:pt x="460" y="188"/>
                    <a:pt x="464" y="183"/>
                  </a:cubicBezTo>
                  <a:cubicBezTo>
                    <a:pt x="465" y="175"/>
                    <a:pt x="465" y="175"/>
                    <a:pt x="465" y="175"/>
                  </a:cubicBezTo>
                  <a:cubicBezTo>
                    <a:pt x="464" y="183"/>
                    <a:pt x="464" y="183"/>
                    <a:pt x="464" y="183"/>
                  </a:cubicBezTo>
                  <a:cubicBezTo>
                    <a:pt x="460" y="188"/>
                    <a:pt x="456" y="192"/>
                    <a:pt x="452" y="196"/>
                  </a:cubicBezTo>
                  <a:cubicBezTo>
                    <a:pt x="459" y="199"/>
                    <a:pt x="459" y="199"/>
                    <a:pt x="459" y="199"/>
                  </a:cubicBezTo>
                  <a:cubicBezTo>
                    <a:pt x="452" y="196"/>
                    <a:pt x="452" y="196"/>
                    <a:pt x="452" y="196"/>
                  </a:cubicBezTo>
                  <a:cubicBezTo>
                    <a:pt x="451" y="196"/>
                    <a:pt x="450" y="195"/>
                    <a:pt x="449" y="195"/>
                  </a:cubicBezTo>
                  <a:cubicBezTo>
                    <a:pt x="432" y="223"/>
                    <a:pt x="432" y="223"/>
                    <a:pt x="435" y="242"/>
                  </a:cubicBezTo>
                  <a:cubicBezTo>
                    <a:pt x="437" y="234"/>
                    <a:pt x="438" y="223"/>
                    <a:pt x="439" y="216"/>
                  </a:cubicBezTo>
                  <a:cubicBezTo>
                    <a:pt x="435" y="242"/>
                    <a:pt x="435" y="242"/>
                    <a:pt x="435" y="242"/>
                  </a:cubicBezTo>
                  <a:cubicBezTo>
                    <a:pt x="452" y="254"/>
                    <a:pt x="452" y="254"/>
                    <a:pt x="452" y="254"/>
                  </a:cubicBezTo>
                  <a:cubicBezTo>
                    <a:pt x="483" y="230"/>
                    <a:pt x="483" y="230"/>
                    <a:pt x="483" y="230"/>
                  </a:cubicBezTo>
                  <a:cubicBezTo>
                    <a:pt x="514" y="206"/>
                    <a:pt x="514" y="206"/>
                    <a:pt x="514" y="206"/>
                  </a:cubicBezTo>
                  <a:cubicBezTo>
                    <a:pt x="516" y="206"/>
                    <a:pt x="518" y="207"/>
                    <a:pt x="521" y="207"/>
                  </a:cubicBezTo>
                  <a:cubicBezTo>
                    <a:pt x="535" y="212"/>
                    <a:pt x="535" y="212"/>
                    <a:pt x="535" y="212"/>
                  </a:cubicBezTo>
                  <a:cubicBezTo>
                    <a:pt x="571" y="188"/>
                    <a:pt x="571" y="188"/>
                    <a:pt x="571" y="188"/>
                  </a:cubicBezTo>
                  <a:cubicBezTo>
                    <a:pt x="546" y="203"/>
                    <a:pt x="546" y="203"/>
                    <a:pt x="538" y="203"/>
                  </a:cubicBezTo>
                  <a:cubicBezTo>
                    <a:pt x="546" y="203"/>
                    <a:pt x="546" y="203"/>
                    <a:pt x="571" y="188"/>
                  </a:cubicBezTo>
                  <a:cubicBezTo>
                    <a:pt x="582" y="189"/>
                    <a:pt x="593" y="192"/>
                    <a:pt x="604" y="193"/>
                  </a:cubicBezTo>
                  <a:cubicBezTo>
                    <a:pt x="612" y="188"/>
                    <a:pt x="612" y="188"/>
                    <a:pt x="612" y="188"/>
                  </a:cubicBezTo>
                  <a:cubicBezTo>
                    <a:pt x="613" y="188"/>
                    <a:pt x="614" y="188"/>
                    <a:pt x="615" y="188"/>
                  </a:cubicBezTo>
                  <a:cubicBezTo>
                    <a:pt x="616" y="188"/>
                    <a:pt x="618" y="189"/>
                    <a:pt x="619" y="189"/>
                  </a:cubicBezTo>
                  <a:cubicBezTo>
                    <a:pt x="626" y="177"/>
                    <a:pt x="626" y="177"/>
                    <a:pt x="626" y="177"/>
                  </a:cubicBezTo>
                  <a:cubicBezTo>
                    <a:pt x="620" y="168"/>
                    <a:pt x="620" y="168"/>
                    <a:pt x="620" y="168"/>
                  </a:cubicBezTo>
                  <a:cubicBezTo>
                    <a:pt x="622" y="168"/>
                    <a:pt x="625" y="168"/>
                    <a:pt x="627" y="168"/>
                  </a:cubicBezTo>
                  <a:cubicBezTo>
                    <a:pt x="641" y="164"/>
                    <a:pt x="641" y="164"/>
                    <a:pt x="641" y="164"/>
                  </a:cubicBezTo>
                  <a:cubicBezTo>
                    <a:pt x="642" y="162"/>
                    <a:pt x="644" y="160"/>
                    <a:pt x="645" y="158"/>
                  </a:cubicBezTo>
                  <a:cubicBezTo>
                    <a:pt x="640" y="157"/>
                    <a:pt x="636" y="156"/>
                    <a:pt x="631" y="155"/>
                  </a:cubicBezTo>
                  <a:cubicBezTo>
                    <a:pt x="636" y="156"/>
                    <a:pt x="640" y="157"/>
                    <a:pt x="645" y="158"/>
                  </a:cubicBezTo>
                  <a:cubicBezTo>
                    <a:pt x="659" y="152"/>
                    <a:pt x="659" y="152"/>
                    <a:pt x="659" y="152"/>
                  </a:cubicBezTo>
                  <a:cubicBezTo>
                    <a:pt x="665" y="147"/>
                    <a:pt x="665" y="147"/>
                    <a:pt x="665" y="147"/>
                  </a:cubicBezTo>
                  <a:cubicBezTo>
                    <a:pt x="676" y="135"/>
                    <a:pt x="676" y="135"/>
                    <a:pt x="676" y="135"/>
                  </a:cubicBezTo>
                  <a:cubicBezTo>
                    <a:pt x="670" y="128"/>
                    <a:pt x="670" y="128"/>
                    <a:pt x="670" y="128"/>
                  </a:cubicBezTo>
                  <a:cubicBezTo>
                    <a:pt x="684" y="111"/>
                    <a:pt x="684" y="111"/>
                    <a:pt x="684" y="111"/>
                  </a:cubicBezTo>
                  <a:cubicBezTo>
                    <a:pt x="683" y="111"/>
                    <a:pt x="683" y="111"/>
                    <a:pt x="681" y="111"/>
                  </a:cubicBezTo>
                  <a:cubicBezTo>
                    <a:pt x="675" y="116"/>
                    <a:pt x="675" y="116"/>
                    <a:pt x="675" y="116"/>
                  </a:cubicBezTo>
                  <a:cubicBezTo>
                    <a:pt x="681" y="111"/>
                    <a:pt x="681" y="111"/>
                    <a:pt x="681" y="111"/>
                  </a:cubicBezTo>
                  <a:cubicBezTo>
                    <a:pt x="688" y="105"/>
                    <a:pt x="688" y="105"/>
                    <a:pt x="688" y="105"/>
                  </a:cubicBezTo>
                  <a:cubicBezTo>
                    <a:pt x="689" y="105"/>
                    <a:pt x="690" y="106"/>
                    <a:pt x="691" y="106"/>
                  </a:cubicBezTo>
                  <a:cubicBezTo>
                    <a:pt x="697" y="100"/>
                    <a:pt x="697" y="100"/>
                    <a:pt x="697" y="100"/>
                  </a:cubicBezTo>
                  <a:moveTo>
                    <a:pt x="93" y="1104"/>
                  </a:moveTo>
                  <a:cubicBezTo>
                    <a:pt x="98" y="1113"/>
                    <a:pt x="98" y="1113"/>
                    <a:pt x="98" y="1113"/>
                  </a:cubicBezTo>
                  <a:cubicBezTo>
                    <a:pt x="92" y="1102"/>
                    <a:pt x="92" y="1102"/>
                    <a:pt x="92" y="1102"/>
                  </a:cubicBezTo>
                  <a:cubicBezTo>
                    <a:pt x="87" y="1093"/>
                    <a:pt x="87" y="1093"/>
                    <a:pt x="87" y="1093"/>
                  </a:cubicBezTo>
                  <a:cubicBezTo>
                    <a:pt x="93" y="1104"/>
                    <a:pt x="93" y="1104"/>
                    <a:pt x="93" y="1104"/>
                  </a:cubicBezTo>
                  <a:moveTo>
                    <a:pt x="350" y="1401"/>
                  </a:moveTo>
                  <a:cubicBezTo>
                    <a:pt x="262" y="1327"/>
                    <a:pt x="195" y="1226"/>
                    <a:pt x="156" y="1105"/>
                  </a:cubicBezTo>
                  <a:cubicBezTo>
                    <a:pt x="143" y="1099"/>
                    <a:pt x="130" y="1092"/>
                    <a:pt x="118" y="1085"/>
                  </a:cubicBezTo>
                  <a:cubicBezTo>
                    <a:pt x="96" y="1074"/>
                    <a:pt x="80" y="1061"/>
                    <a:pt x="67" y="1048"/>
                  </a:cubicBezTo>
                  <a:cubicBezTo>
                    <a:pt x="78" y="1075"/>
                    <a:pt x="78" y="1075"/>
                    <a:pt x="78" y="1075"/>
                  </a:cubicBezTo>
                  <a:cubicBezTo>
                    <a:pt x="84" y="1085"/>
                    <a:pt x="84" y="1085"/>
                    <a:pt x="84" y="1085"/>
                  </a:cubicBezTo>
                  <a:cubicBezTo>
                    <a:pt x="85" y="1088"/>
                    <a:pt x="86" y="1090"/>
                    <a:pt x="87" y="1093"/>
                  </a:cubicBezTo>
                  <a:cubicBezTo>
                    <a:pt x="92" y="1102"/>
                    <a:pt x="92" y="1102"/>
                    <a:pt x="92" y="1102"/>
                  </a:cubicBezTo>
                  <a:cubicBezTo>
                    <a:pt x="98" y="1113"/>
                    <a:pt x="98" y="1113"/>
                    <a:pt x="98" y="1113"/>
                  </a:cubicBezTo>
                  <a:cubicBezTo>
                    <a:pt x="123" y="1152"/>
                    <a:pt x="123" y="1152"/>
                    <a:pt x="123" y="1152"/>
                  </a:cubicBezTo>
                  <a:cubicBezTo>
                    <a:pt x="130" y="1161"/>
                    <a:pt x="130" y="1161"/>
                    <a:pt x="130" y="1161"/>
                  </a:cubicBezTo>
                  <a:cubicBezTo>
                    <a:pt x="149" y="1185"/>
                    <a:pt x="149" y="1185"/>
                    <a:pt x="149" y="1185"/>
                  </a:cubicBezTo>
                  <a:cubicBezTo>
                    <a:pt x="198" y="1272"/>
                    <a:pt x="225" y="1309"/>
                    <a:pt x="310" y="1380"/>
                  </a:cubicBezTo>
                  <a:cubicBezTo>
                    <a:pt x="370" y="1423"/>
                    <a:pt x="371" y="1425"/>
                    <a:pt x="407" y="1445"/>
                  </a:cubicBezTo>
                  <a:cubicBezTo>
                    <a:pt x="379" y="1428"/>
                    <a:pt x="379" y="1428"/>
                    <a:pt x="379" y="1428"/>
                  </a:cubicBezTo>
                  <a:cubicBezTo>
                    <a:pt x="372" y="1423"/>
                    <a:pt x="372" y="1423"/>
                    <a:pt x="372" y="1423"/>
                  </a:cubicBezTo>
                  <a:cubicBezTo>
                    <a:pt x="364" y="1417"/>
                    <a:pt x="355" y="1411"/>
                    <a:pt x="346" y="1404"/>
                  </a:cubicBezTo>
                  <a:cubicBezTo>
                    <a:pt x="356" y="1410"/>
                    <a:pt x="356" y="1410"/>
                    <a:pt x="356" y="1410"/>
                  </a:cubicBezTo>
                  <a:cubicBezTo>
                    <a:pt x="342" y="1396"/>
                    <a:pt x="342" y="1396"/>
                    <a:pt x="342" y="1396"/>
                  </a:cubicBezTo>
                  <a:cubicBezTo>
                    <a:pt x="344" y="1398"/>
                    <a:pt x="347" y="1399"/>
                    <a:pt x="350" y="1401"/>
                  </a:cubicBezTo>
                  <a:moveTo>
                    <a:pt x="1163" y="1135"/>
                  </a:moveTo>
                  <a:cubicBezTo>
                    <a:pt x="1171" y="1124"/>
                    <a:pt x="1171" y="1124"/>
                    <a:pt x="1171" y="1124"/>
                  </a:cubicBezTo>
                  <a:cubicBezTo>
                    <a:pt x="1161" y="1132"/>
                    <a:pt x="1161" y="1132"/>
                    <a:pt x="1161" y="1132"/>
                  </a:cubicBezTo>
                  <a:cubicBezTo>
                    <a:pt x="1154" y="1142"/>
                    <a:pt x="1154" y="1142"/>
                    <a:pt x="1154" y="1142"/>
                  </a:cubicBezTo>
                  <a:cubicBezTo>
                    <a:pt x="1163" y="1135"/>
                    <a:pt x="1163" y="1135"/>
                    <a:pt x="1163" y="1135"/>
                  </a:cubicBezTo>
                  <a:moveTo>
                    <a:pt x="805" y="1119"/>
                  </a:moveTo>
                  <a:cubicBezTo>
                    <a:pt x="845" y="1161"/>
                    <a:pt x="845" y="1161"/>
                    <a:pt x="845" y="1161"/>
                  </a:cubicBezTo>
                  <a:cubicBezTo>
                    <a:pt x="836" y="1146"/>
                    <a:pt x="823" y="1127"/>
                    <a:pt x="814" y="1112"/>
                  </a:cubicBezTo>
                  <a:cubicBezTo>
                    <a:pt x="805" y="1119"/>
                    <a:pt x="805" y="1119"/>
                    <a:pt x="805" y="1119"/>
                  </a:cubicBezTo>
                  <a:moveTo>
                    <a:pt x="156" y="1105"/>
                  </a:moveTo>
                  <a:cubicBezTo>
                    <a:pt x="209" y="1128"/>
                    <a:pt x="275" y="1148"/>
                    <a:pt x="351" y="1164"/>
                  </a:cubicBezTo>
                  <a:cubicBezTo>
                    <a:pt x="343" y="1132"/>
                    <a:pt x="343" y="1132"/>
                    <a:pt x="343" y="1132"/>
                  </a:cubicBezTo>
                  <a:cubicBezTo>
                    <a:pt x="339" y="1127"/>
                    <a:pt x="339" y="1127"/>
                    <a:pt x="339" y="1127"/>
                  </a:cubicBezTo>
                  <a:cubicBezTo>
                    <a:pt x="325" y="1111"/>
                    <a:pt x="309" y="1097"/>
                    <a:pt x="293" y="1081"/>
                  </a:cubicBezTo>
                  <a:cubicBezTo>
                    <a:pt x="286" y="1079"/>
                    <a:pt x="278" y="1077"/>
                    <a:pt x="270" y="1075"/>
                  </a:cubicBezTo>
                  <a:cubicBezTo>
                    <a:pt x="266" y="1074"/>
                    <a:pt x="262" y="1074"/>
                    <a:pt x="258" y="1072"/>
                  </a:cubicBezTo>
                  <a:cubicBezTo>
                    <a:pt x="239" y="1051"/>
                    <a:pt x="239" y="1051"/>
                    <a:pt x="239" y="1051"/>
                  </a:cubicBezTo>
                  <a:cubicBezTo>
                    <a:pt x="237" y="1050"/>
                    <a:pt x="235" y="1049"/>
                    <a:pt x="233" y="1049"/>
                  </a:cubicBezTo>
                  <a:cubicBezTo>
                    <a:pt x="227" y="1039"/>
                    <a:pt x="227" y="1039"/>
                    <a:pt x="227" y="1039"/>
                  </a:cubicBezTo>
                  <a:cubicBezTo>
                    <a:pt x="225" y="1038"/>
                    <a:pt x="223" y="1038"/>
                    <a:pt x="221" y="1037"/>
                  </a:cubicBezTo>
                  <a:cubicBezTo>
                    <a:pt x="209" y="1024"/>
                    <a:pt x="209" y="1024"/>
                    <a:pt x="209" y="1024"/>
                  </a:cubicBezTo>
                  <a:cubicBezTo>
                    <a:pt x="199" y="1026"/>
                    <a:pt x="199" y="1026"/>
                    <a:pt x="199" y="1026"/>
                  </a:cubicBezTo>
                  <a:cubicBezTo>
                    <a:pt x="193" y="1021"/>
                    <a:pt x="193" y="1021"/>
                    <a:pt x="193" y="1021"/>
                  </a:cubicBezTo>
                  <a:cubicBezTo>
                    <a:pt x="203" y="1012"/>
                    <a:pt x="203" y="1012"/>
                    <a:pt x="201" y="1006"/>
                  </a:cubicBezTo>
                  <a:cubicBezTo>
                    <a:pt x="200" y="994"/>
                    <a:pt x="190" y="986"/>
                    <a:pt x="187" y="974"/>
                  </a:cubicBezTo>
                  <a:cubicBezTo>
                    <a:pt x="174" y="940"/>
                    <a:pt x="139" y="921"/>
                    <a:pt x="121" y="890"/>
                  </a:cubicBezTo>
                  <a:cubicBezTo>
                    <a:pt x="123" y="967"/>
                    <a:pt x="136" y="1039"/>
                    <a:pt x="156" y="1105"/>
                  </a:cubicBezTo>
                  <a:moveTo>
                    <a:pt x="1301" y="859"/>
                  </a:moveTo>
                  <a:cubicBezTo>
                    <a:pt x="1313" y="829"/>
                    <a:pt x="1313" y="829"/>
                    <a:pt x="1313" y="829"/>
                  </a:cubicBezTo>
                  <a:cubicBezTo>
                    <a:pt x="1289" y="862"/>
                    <a:pt x="1289" y="862"/>
                    <a:pt x="1289" y="862"/>
                  </a:cubicBezTo>
                  <a:cubicBezTo>
                    <a:pt x="1301" y="859"/>
                    <a:pt x="1301" y="859"/>
                    <a:pt x="1301" y="859"/>
                  </a:cubicBezTo>
                  <a:moveTo>
                    <a:pt x="1351" y="794"/>
                  </a:moveTo>
                  <a:cubicBezTo>
                    <a:pt x="1354" y="782"/>
                    <a:pt x="1354" y="782"/>
                    <a:pt x="1354" y="782"/>
                  </a:cubicBezTo>
                  <a:cubicBezTo>
                    <a:pt x="1348" y="791"/>
                    <a:pt x="1348" y="791"/>
                    <a:pt x="1348" y="791"/>
                  </a:cubicBezTo>
                  <a:cubicBezTo>
                    <a:pt x="1344" y="803"/>
                    <a:pt x="1344" y="803"/>
                    <a:pt x="1344" y="803"/>
                  </a:cubicBezTo>
                  <a:cubicBezTo>
                    <a:pt x="1351" y="794"/>
                    <a:pt x="1351" y="794"/>
                    <a:pt x="1351" y="794"/>
                  </a:cubicBezTo>
                  <a:moveTo>
                    <a:pt x="1096" y="700"/>
                  </a:moveTo>
                  <a:cubicBezTo>
                    <a:pt x="1112" y="707"/>
                    <a:pt x="1112" y="707"/>
                    <a:pt x="1112" y="707"/>
                  </a:cubicBezTo>
                  <a:cubicBezTo>
                    <a:pt x="1100" y="671"/>
                    <a:pt x="1100" y="671"/>
                    <a:pt x="1100" y="671"/>
                  </a:cubicBezTo>
                  <a:cubicBezTo>
                    <a:pt x="1096" y="700"/>
                    <a:pt x="1096" y="700"/>
                    <a:pt x="1096" y="700"/>
                  </a:cubicBezTo>
                  <a:moveTo>
                    <a:pt x="1102" y="1123"/>
                  </a:moveTo>
                  <a:cubicBezTo>
                    <a:pt x="1114" y="1096"/>
                    <a:pt x="1114" y="1096"/>
                    <a:pt x="1114" y="1096"/>
                  </a:cubicBezTo>
                  <a:cubicBezTo>
                    <a:pt x="1102" y="1123"/>
                    <a:pt x="1102" y="1123"/>
                    <a:pt x="1102" y="1123"/>
                  </a:cubicBezTo>
                  <a:cubicBezTo>
                    <a:pt x="1073" y="1126"/>
                    <a:pt x="1073" y="1126"/>
                    <a:pt x="1073" y="1126"/>
                  </a:cubicBezTo>
                  <a:cubicBezTo>
                    <a:pt x="1102" y="1123"/>
                    <a:pt x="1102" y="1123"/>
                    <a:pt x="1102" y="1123"/>
                  </a:cubicBezTo>
                  <a:moveTo>
                    <a:pt x="1085" y="1121"/>
                  </a:moveTo>
                  <a:cubicBezTo>
                    <a:pt x="1082" y="1092"/>
                    <a:pt x="1082" y="1092"/>
                    <a:pt x="1082" y="1092"/>
                  </a:cubicBezTo>
                  <a:cubicBezTo>
                    <a:pt x="1090" y="1091"/>
                    <a:pt x="1098" y="1090"/>
                    <a:pt x="1106" y="1090"/>
                  </a:cubicBezTo>
                  <a:cubicBezTo>
                    <a:pt x="1085" y="1121"/>
                    <a:pt x="1085" y="1121"/>
                    <a:pt x="1085" y="1121"/>
                  </a:cubicBezTo>
                  <a:moveTo>
                    <a:pt x="1136" y="1054"/>
                  </a:moveTo>
                  <a:cubicBezTo>
                    <a:pt x="1122" y="1029"/>
                    <a:pt x="1122" y="1029"/>
                    <a:pt x="1122" y="1029"/>
                  </a:cubicBezTo>
                  <a:cubicBezTo>
                    <a:pt x="1136" y="1054"/>
                    <a:pt x="1136" y="1054"/>
                    <a:pt x="1136" y="1054"/>
                  </a:cubicBezTo>
                  <a:moveTo>
                    <a:pt x="1136" y="1054"/>
                  </a:moveTo>
                  <a:cubicBezTo>
                    <a:pt x="1140" y="1025"/>
                    <a:pt x="1140" y="1025"/>
                    <a:pt x="1140" y="1025"/>
                  </a:cubicBezTo>
                  <a:cubicBezTo>
                    <a:pt x="1136" y="1054"/>
                    <a:pt x="1136" y="1054"/>
                    <a:pt x="1136" y="1054"/>
                  </a:cubicBezTo>
                  <a:moveTo>
                    <a:pt x="1142" y="932"/>
                  </a:moveTo>
                  <a:cubicBezTo>
                    <a:pt x="1141" y="926"/>
                    <a:pt x="1141" y="919"/>
                    <a:pt x="1141" y="913"/>
                  </a:cubicBezTo>
                  <a:cubicBezTo>
                    <a:pt x="1141" y="919"/>
                    <a:pt x="1141" y="926"/>
                    <a:pt x="1142" y="932"/>
                  </a:cubicBezTo>
                  <a:moveTo>
                    <a:pt x="1142" y="932"/>
                  </a:moveTo>
                  <a:cubicBezTo>
                    <a:pt x="1146" y="931"/>
                    <a:pt x="1152" y="930"/>
                    <a:pt x="1157" y="930"/>
                  </a:cubicBezTo>
                  <a:cubicBezTo>
                    <a:pt x="1152" y="930"/>
                    <a:pt x="1146" y="931"/>
                    <a:pt x="1142" y="932"/>
                  </a:cubicBezTo>
                  <a:moveTo>
                    <a:pt x="869" y="940"/>
                  </a:moveTo>
                  <a:cubicBezTo>
                    <a:pt x="860" y="902"/>
                    <a:pt x="860" y="902"/>
                    <a:pt x="860" y="902"/>
                  </a:cubicBezTo>
                  <a:cubicBezTo>
                    <a:pt x="869" y="940"/>
                    <a:pt x="869" y="940"/>
                    <a:pt x="869" y="940"/>
                  </a:cubicBezTo>
                  <a:moveTo>
                    <a:pt x="869" y="940"/>
                  </a:moveTo>
                  <a:cubicBezTo>
                    <a:pt x="888" y="928"/>
                    <a:pt x="888" y="928"/>
                    <a:pt x="888" y="928"/>
                  </a:cubicBezTo>
                  <a:cubicBezTo>
                    <a:pt x="869" y="940"/>
                    <a:pt x="869" y="940"/>
                    <a:pt x="869" y="94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699"/>
                    <a:pt x="1073" y="699"/>
                  </a:cubicBezTo>
                  <a:cubicBezTo>
                    <a:pt x="1073" y="699"/>
                    <a:pt x="1073" y="700"/>
                    <a:pt x="1073" y="700"/>
                  </a:cubicBezTo>
                  <a:moveTo>
                    <a:pt x="1073" y="699"/>
                  </a:moveTo>
                  <a:cubicBezTo>
                    <a:pt x="1073" y="699"/>
                    <a:pt x="1073" y="699"/>
                    <a:pt x="1073" y="699"/>
                  </a:cubicBezTo>
                  <a:cubicBezTo>
                    <a:pt x="1073" y="699"/>
                    <a:pt x="1073" y="699"/>
                    <a:pt x="1073" y="699"/>
                  </a:cubicBezTo>
                  <a:moveTo>
                    <a:pt x="1073" y="698"/>
                  </a:moveTo>
                  <a:cubicBezTo>
                    <a:pt x="1073" y="699"/>
                    <a:pt x="1073" y="699"/>
                    <a:pt x="1073" y="699"/>
                  </a:cubicBezTo>
                  <a:cubicBezTo>
                    <a:pt x="1073" y="699"/>
                    <a:pt x="1073" y="699"/>
                    <a:pt x="1073" y="699"/>
                  </a:cubicBezTo>
                  <a:moveTo>
                    <a:pt x="1073" y="698"/>
                  </a:moveTo>
                  <a:cubicBezTo>
                    <a:pt x="1073" y="698"/>
                    <a:pt x="1073" y="698"/>
                    <a:pt x="1073" y="698"/>
                  </a:cubicBezTo>
                  <a:cubicBezTo>
                    <a:pt x="1073" y="698"/>
                    <a:pt x="1073" y="698"/>
                    <a:pt x="1073" y="698"/>
                  </a:cubicBezTo>
                  <a:moveTo>
                    <a:pt x="1073" y="697"/>
                  </a:moveTo>
                  <a:cubicBezTo>
                    <a:pt x="1073" y="698"/>
                    <a:pt x="1073" y="698"/>
                    <a:pt x="1073" y="698"/>
                  </a:cubicBezTo>
                  <a:cubicBezTo>
                    <a:pt x="1073" y="698"/>
                    <a:pt x="1073" y="698"/>
                    <a:pt x="1073" y="697"/>
                  </a:cubicBezTo>
                  <a:moveTo>
                    <a:pt x="1073" y="697"/>
                  </a:moveTo>
                  <a:cubicBezTo>
                    <a:pt x="1073" y="697"/>
                    <a:pt x="1073" y="697"/>
                    <a:pt x="1073" y="697"/>
                  </a:cubicBezTo>
                  <a:cubicBezTo>
                    <a:pt x="1073" y="697"/>
                    <a:pt x="1073" y="697"/>
                    <a:pt x="1073" y="697"/>
                  </a:cubicBezTo>
                  <a:moveTo>
                    <a:pt x="1073" y="696"/>
                  </a:moveTo>
                  <a:cubicBezTo>
                    <a:pt x="1073" y="696"/>
                    <a:pt x="1073" y="696"/>
                    <a:pt x="1073" y="697"/>
                  </a:cubicBezTo>
                  <a:cubicBezTo>
                    <a:pt x="1073" y="696"/>
                    <a:pt x="1073" y="696"/>
                    <a:pt x="1073" y="696"/>
                  </a:cubicBezTo>
                  <a:moveTo>
                    <a:pt x="1073" y="695"/>
                  </a:moveTo>
                  <a:cubicBezTo>
                    <a:pt x="1073" y="695"/>
                    <a:pt x="1073" y="696"/>
                    <a:pt x="1073" y="696"/>
                  </a:cubicBezTo>
                  <a:cubicBezTo>
                    <a:pt x="1073" y="696"/>
                    <a:pt x="1073" y="695"/>
                    <a:pt x="1073" y="695"/>
                  </a:cubicBezTo>
                  <a:moveTo>
                    <a:pt x="1073" y="694"/>
                  </a:moveTo>
                  <a:cubicBezTo>
                    <a:pt x="1073" y="694"/>
                    <a:pt x="1073" y="695"/>
                    <a:pt x="1073" y="695"/>
                  </a:cubicBezTo>
                  <a:cubicBezTo>
                    <a:pt x="1073" y="695"/>
                    <a:pt x="1073" y="694"/>
                    <a:pt x="1073" y="694"/>
                  </a:cubicBezTo>
                  <a:moveTo>
                    <a:pt x="1073" y="694"/>
                  </a:moveTo>
                  <a:cubicBezTo>
                    <a:pt x="1073" y="694"/>
                    <a:pt x="1073" y="694"/>
                    <a:pt x="1073" y="694"/>
                  </a:cubicBezTo>
                  <a:cubicBezTo>
                    <a:pt x="1073" y="694"/>
                    <a:pt x="1073" y="694"/>
                    <a:pt x="1073" y="694"/>
                  </a:cubicBezTo>
                  <a:moveTo>
                    <a:pt x="1073" y="692"/>
                  </a:moveTo>
                  <a:cubicBezTo>
                    <a:pt x="1073" y="693"/>
                    <a:pt x="1073" y="693"/>
                    <a:pt x="1073" y="694"/>
                  </a:cubicBezTo>
                  <a:cubicBezTo>
                    <a:pt x="1073" y="693"/>
                    <a:pt x="1073" y="693"/>
                    <a:pt x="1073" y="692"/>
                  </a:cubicBezTo>
                  <a:moveTo>
                    <a:pt x="1073" y="691"/>
                  </a:moveTo>
                  <a:cubicBezTo>
                    <a:pt x="1073" y="691"/>
                    <a:pt x="1073" y="692"/>
                    <a:pt x="1073" y="692"/>
                  </a:cubicBezTo>
                  <a:cubicBezTo>
                    <a:pt x="1073" y="692"/>
                    <a:pt x="1073" y="691"/>
                    <a:pt x="1073" y="691"/>
                  </a:cubicBezTo>
                  <a:moveTo>
                    <a:pt x="1073" y="690"/>
                  </a:moveTo>
                  <a:cubicBezTo>
                    <a:pt x="1073" y="690"/>
                    <a:pt x="1073" y="691"/>
                    <a:pt x="1073" y="691"/>
                  </a:cubicBezTo>
                  <a:cubicBezTo>
                    <a:pt x="1073" y="690"/>
                    <a:pt x="1073" y="689"/>
                    <a:pt x="1073" y="688"/>
                  </a:cubicBezTo>
                  <a:cubicBezTo>
                    <a:pt x="1073" y="689"/>
                    <a:pt x="1073" y="690"/>
                    <a:pt x="1073" y="690"/>
                  </a:cubicBezTo>
                  <a:moveTo>
                    <a:pt x="643" y="623"/>
                  </a:moveTo>
                  <a:cubicBezTo>
                    <a:pt x="652" y="605"/>
                    <a:pt x="652" y="605"/>
                    <a:pt x="652" y="605"/>
                  </a:cubicBezTo>
                  <a:cubicBezTo>
                    <a:pt x="643" y="623"/>
                    <a:pt x="643" y="623"/>
                    <a:pt x="643" y="623"/>
                  </a:cubicBezTo>
                  <a:cubicBezTo>
                    <a:pt x="635" y="632"/>
                    <a:pt x="635" y="632"/>
                    <a:pt x="635" y="632"/>
                  </a:cubicBezTo>
                  <a:cubicBezTo>
                    <a:pt x="643" y="623"/>
                    <a:pt x="643" y="623"/>
                    <a:pt x="643" y="623"/>
                  </a:cubicBezTo>
                  <a:moveTo>
                    <a:pt x="1290" y="910"/>
                  </a:moveTo>
                  <a:cubicBezTo>
                    <a:pt x="1293" y="909"/>
                    <a:pt x="1295" y="909"/>
                    <a:pt x="1297" y="909"/>
                  </a:cubicBezTo>
                  <a:cubicBezTo>
                    <a:pt x="1295" y="909"/>
                    <a:pt x="1293" y="909"/>
                    <a:pt x="1290" y="910"/>
                  </a:cubicBezTo>
                  <a:cubicBezTo>
                    <a:pt x="1240" y="928"/>
                    <a:pt x="1240" y="928"/>
                    <a:pt x="1240" y="928"/>
                  </a:cubicBezTo>
                  <a:cubicBezTo>
                    <a:pt x="1234" y="929"/>
                    <a:pt x="1226" y="930"/>
                    <a:pt x="1219" y="931"/>
                  </a:cubicBezTo>
                  <a:cubicBezTo>
                    <a:pt x="1218" y="922"/>
                    <a:pt x="1218" y="912"/>
                    <a:pt x="1218" y="903"/>
                  </a:cubicBezTo>
                  <a:cubicBezTo>
                    <a:pt x="1210" y="885"/>
                    <a:pt x="1210" y="885"/>
                    <a:pt x="1210" y="885"/>
                  </a:cubicBezTo>
                  <a:cubicBezTo>
                    <a:pt x="1204" y="897"/>
                    <a:pt x="1204" y="897"/>
                    <a:pt x="1204" y="897"/>
                  </a:cubicBezTo>
                  <a:cubicBezTo>
                    <a:pt x="1186" y="879"/>
                    <a:pt x="1186" y="879"/>
                    <a:pt x="1186" y="879"/>
                  </a:cubicBezTo>
                  <a:cubicBezTo>
                    <a:pt x="1173" y="862"/>
                    <a:pt x="1155" y="841"/>
                    <a:pt x="1141" y="825"/>
                  </a:cubicBezTo>
                  <a:cubicBezTo>
                    <a:pt x="1135" y="790"/>
                    <a:pt x="1135" y="790"/>
                    <a:pt x="1135" y="790"/>
                  </a:cubicBezTo>
                  <a:cubicBezTo>
                    <a:pt x="1121" y="766"/>
                    <a:pt x="1103" y="734"/>
                    <a:pt x="1089" y="710"/>
                  </a:cubicBezTo>
                  <a:cubicBezTo>
                    <a:pt x="1089" y="707"/>
                    <a:pt x="1088" y="704"/>
                    <a:pt x="1088" y="700"/>
                  </a:cubicBezTo>
                  <a:cubicBezTo>
                    <a:pt x="1070" y="674"/>
                    <a:pt x="1070" y="674"/>
                    <a:pt x="1070" y="674"/>
                  </a:cubicBezTo>
                  <a:cubicBezTo>
                    <a:pt x="1088" y="700"/>
                    <a:pt x="1088" y="700"/>
                    <a:pt x="1088" y="700"/>
                  </a:cubicBezTo>
                  <a:cubicBezTo>
                    <a:pt x="1091" y="700"/>
                    <a:pt x="1093" y="700"/>
                    <a:pt x="1096" y="700"/>
                  </a:cubicBezTo>
                  <a:cubicBezTo>
                    <a:pt x="1100" y="671"/>
                    <a:pt x="1100" y="671"/>
                    <a:pt x="1100" y="671"/>
                  </a:cubicBezTo>
                  <a:cubicBezTo>
                    <a:pt x="1100" y="668"/>
                    <a:pt x="1099" y="665"/>
                    <a:pt x="1099" y="662"/>
                  </a:cubicBezTo>
                  <a:cubicBezTo>
                    <a:pt x="1081" y="664"/>
                    <a:pt x="1065" y="665"/>
                    <a:pt x="1047" y="667"/>
                  </a:cubicBezTo>
                  <a:cubicBezTo>
                    <a:pt x="1037" y="668"/>
                    <a:pt x="1027" y="669"/>
                    <a:pt x="1017" y="669"/>
                  </a:cubicBezTo>
                  <a:cubicBezTo>
                    <a:pt x="1009" y="660"/>
                    <a:pt x="1009" y="660"/>
                    <a:pt x="1009" y="660"/>
                  </a:cubicBezTo>
                  <a:cubicBezTo>
                    <a:pt x="988" y="660"/>
                    <a:pt x="971" y="639"/>
                    <a:pt x="948" y="645"/>
                  </a:cubicBezTo>
                  <a:cubicBezTo>
                    <a:pt x="940" y="648"/>
                    <a:pt x="940" y="648"/>
                    <a:pt x="928" y="683"/>
                  </a:cubicBezTo>
                  <a:cubicBezTo>
                    <a:pt x="917" y="681"/>
                    <a:pt x="902" y="677"/>
                    <a:pt x="890" y="675"/>
                  </a:cubicBezTo>
                  <a:cubicBezTo>
                    <a:pt x="874" y="649"/>
                    <a:pt x="874" y="649"/>
                    <a:pt x="874" y="649"/>
                  </a:cubicBezTo>
                  <a:cubicBezTo>
                    <a:pt x="860" y="648"/>
                    <a:pt x="860" y="648"/>
                    <a:pt x="860" y="648"/>
                  </a:cubicBezTo>
                  <a:cubicBezTo>
                    <a:pt x="857" y="648"/>
                    <a:pt x="855" y="648"/>
                    <a:pt x="852" y="648"/>
                  </a:cubicBezTo>
                  <a:cubicBezTo>
                    <a:pt x="838" y="646"/>
                    <a:pt x="838" y="646"/>
                    <a:pt x="830" y="611"/>
                  </a:cubicBezTo>
                  <a:cubicBezTo>
                    <a:pt x="828" y="617"/>
                    <a:pt x="824" y="625"/>
                    <a:pt x="822" y="631"/>
                  </a:cubicBezTo>
                  <a:cubicBezTo>
                    <a:pt x="830" y="611"/>
                    <a:pt x="830" y="611"/>
                    <a:pt x="830" y="611"/>
                  </a:cubicBezTo>
                  <a:cubicBezTo>
                    <a:pt x="830" y="605"/>
                    <a:pt x="830" y="599"/>
                    <a:pt x="830" y="593"/>
                  </a:cubicBezTo>
                  <a:cubicBezTo>
                    <a:pt x="813" y="593"/>
                    <a:pt x="797" y="593"/>
                    <a:pt x="780" y="593"/>
                  </a:cubicBezTo>
                  <a:cubicBezTo>
                    <a:pt x="742" y="593"/>
                    <a:pt x="707" y="627"/>
                    <a:pt x="666" y="606"/>
                  </a:cubicBezTo>
                  <a:cubicBezTo>
                    <a:pt x="661" y="606"/>
                    <a:pt x="657" y="605"/>
                    <a:pt x="652" y="605"/>
                  </a:cubicBezTo>
                  <a:cubicBezTo>
                    <a:pt x="643" y="623"/>
                    <a:pt x="643" y="623"/>
                    <a:pt x="643" y="623"/>
                  </a:cubicBezTo>
                  <a:cubicBezTo>
                    <a:pt x="635" y="632"/>
                    <a:pt x="635" y="632"/>
                    <a:pt x="635" y="632"/>
                  </a:cubicBezTo>
                  <a:cubicBezTo>
                    <a:pt x="611" y="657"/>
                    <a:pt x="611" y="657"/>
                    <a:pt x="611" y="657"/>
                  </a:cubicBezTo>
                  <a:cubicBezTo>
                    <a:pt x="610" y="663"/>
                    <a:pt x="610" y="670"/>
                    <a:pt x="609" y="676"/>
                  </a:cubicBezTo>
                  <a:cubicBezTo>
                    <a:pt x="610" y="670"/>
                    <a:pt x="610" y="663"/>
                    <a:pt x="611" y="657"/>
                  </a:cubicBezTo>
                  <a:cubicBezTo>
                    <a:pt x="594" y="682"/>
                    <a:pt x="570" y="700"/>
                    <a:pt x="553" y="724"/>
                  </a:cubicBezTo>
                  <a:cubicBezTo>
                    <a:pt x="540" y="742"/>
                    <a:pt x="528" y="769"/>
                    <a:pt x="518" y="789"/>
                  </a:cubicBezTo>
                  <a:cubicBezTo>
                    <a:pt x="524" y="808"/>
                    <a:pt x="524" y="808"/>
                    <a:pt x="523" y="828"/>
                  </a:cubicBezTo>
                  <a:cubicBezTo>
                    <a:pt x="523" y="834"/>
                    <a:pt x="522" y="841"/>
                    <a:pt x="522" y="847"/>
                  </a:cubicBezTo>
                  <a:cubicBezTo>
                    <a:pt x="521" y="863"/>
                    <a:pt x="520" y="879"/>
                    <a:pt x="520" y="894"/>
                  </a:cubicBezTo>
                  <a:cubicBezTo>
                    <a:pt x="525" y="895"/>
                    <a:pt x="530" y="896"/>
                    <a:pt x="535" y="896"/>
                  </a:cubicBezTo>
                  <a:cubicBezTo>
                    <a:pt x="551" y="915"/>
                    <a:pt x="551" y="915"/>
                    <a:pt x="551" y="915"/>
                  </a:cubicBezTo>
                  <a:cubicBezTo>
                    <a:pt x="579" y="919"/>
                    <a:pt x="579" y="919"/>
                    <a:pt x="579" y="919"/>
                  </a:cubicBezTo>
                  <a:cubicBezTo>
                    <a:pt x="579" y="922"/>
                    <a:pt x="579" y="926"/>
                    <a:pt x="579" y="929"/>
                  </a:cubicBezTo>
                  <a:cubicBezTo>
                    <a:pt x="579" y="926"/>
                    <a:pt x="579" y="922"/>
                    <a:pt x="579" y="919"/>
                  </a:cubicBezTo>
                  <a:cubicBezTo>
                    <a:pt x="551" y="915"/>
                    <a:pt x="551" y="915"/>
                    <a:pt x="551" y="915"/>
                  </a:cubicBezTo>
                  <a:cubicBezTo>
                    <a:pt x="535" y="896"/>
                    <a:pt x="535" y="896"/>
                    <a:pt x="535" y="896"/>
                  </a:cubicBezTo>
                  <a:cubicBezTo>
                    <a:pt x="530" y="896"/>
                    <a:pt x="525" y="895"/>
                    <a:pt x="520" y="894"/>
                  </a:cubicBezTo>
                  <a:cubicBezTo>
                    <a:pt x="520" y="900"/>
                    <a:pt x="519" y="907"/>
                    <a:pt x="519" y="913"/>
                  </a:cubicBezTo>
                  <a:cubicBezTo>
                    <a:pt x="556" y="992"/>
                    <a:pt x="556" y="992"/>
                    <a:pt x="602" y="1033"/>
                  </a:cubicBezTo>
                  <a:cubicBezTo>
                    <a:pt x="542" y="940"/>
                    <a:pt x="542" y="940"/>
                    <a:pt x="537" y="914"/>
                  </a:cubicBezTo>
                  <a:cubicBezTo>
                    <a:pt x="539" y="921"/>
                    <a:pt x="541" y="931"/>
                    <a:pt x="542" y="939"/>
                  </a:cubicBezTo>
                  <a:cubicBezTo>
                    <a:pt x="542" y="941"/>
                    <a:pt x="542" y="941"/>
                    <a:pt x="602" y="1033"/>
                  </a:cubicBezTo>
                  <a:cubicBezTo>
                    <a:pt x="623" y="1032"/>
                    <a:pt x="651" y="1030"/>
                    <a:pt x="672" y="1029"/>
                  </a:cubicBezTo>
                  <a:cubicBezTo>
                    <a:pt x="679" y="1029"/>
                    <a:pt x="687" y="1030"/>
                    <a:pt x="695" y="1030"/>
                  </a:cubicBezTo>
                  <a:cubicBezTo>
                    <a:pt x="711" y="1022"/>
                    <a:pt x="711" y="1022"/>
                    <a:pt x="711" y="1022"/>
                  </a:cubicBezTo>
                  <a:cubicBezTo>
                    <a:pt x="742" y="1012"/>
                    <a:pt x="742" y="1012"/>
                    <a:pt x="742" y="1012"/>
                  </a:cubicBezTo>
                  <a:cubicBezTo>
                    <a:pt x="711" y="1022"/>
                    <a:pt x="711" y="1022"/>
                    <a:pt x="711" y="1022"/>
                  </a:cubicBezTo>
                  <a:cubicBezTo>
                    <a:pt x="759" y="1023"/>
                    <a:pt x="759" y="1023"/>
                    <a:pt x="759" y="1023"/>
                  </a:cubicBezTo>
                  <a:cubicBezTo>
                    <a:pt x="767" y="1052"/>
                    <a:pt x="767" y="1052"/>
                    <a:pt x="767" y="1052"/>
                  </a:cubicBezTo>
                  <a:cubicBezTo>
                    <a:pt x="782" y="1042"/>
                    <a:pt x="782" y="1042"/>
                    <a:pt x="782" y="1042"/>
                  </a:cubicBezTo>
                  <a:cubicBezTo>
                    <a:pt x="790" y="1042"/>
                    <a:pt x="798" y="1042"/>
                    <a:pt x="806" y="1042"/>
                  </a:cubicBezTo>
                  <a:cubicBezTo>
                    <a:pt x="821" y="1052"/>
                    <a:pt x="821" y="1052"/>
                    <a:pt x="821" y="1052"/>
                  </a:cubicBezTo>
                  <a:cubicBezTo>
                    <a:pt x="822" y="1069"/>
                    <a:pt x="822" y="1069"/>
                    <a:pt x="822" y="1069"/>
                  </a:cubicBezTo>
                  <a:cubicBezTo>
                    <a:pt x="821" y="1052"/>
                    <a:pt x="821" y="1052"/>
                    <a:pt x="821" y="1052"/>
                  </a:cubicBezTo>
                  <a:cubicBezTo>
                    <a:pt x="806" y="1042"/>
                    <a:pt x="806" y="1042"/>
                    <a:pt x="806" y="1042"/>
                  </a:cubicBezTo>
                  <a:cubicBezTo>
                    <a:pt x="814" y="1060"/>
                    <a:pt x="814" y="1060"/>
                    <a:pt x="814" y="1060"/>
                  </a:cubicBezTo>
                  <a:cubicBezTo>
                    <a:pt x="814" y="1069"/>
                    <a:pt x="814" y="1077"/>
                    <a:pt x="814" y="1086"/>
                  </a:cubicBezTo>
                  <a:cubicBezTo>
                    <a:pt x="814" y="1092"/>
                    <a:pt x="814" y="1097"/>
                    <a:pt x="814" y="1103"/>
                  </a:cubicBezTo>
                  <a:cubicBezTo>
                    <a:pt x="814" y="1106"/>
                    <a:pt x="814" y="1109"/>
                    <a:pt x="814" y="1112"/>
                  </a:cubicBezTo>
                  <a:cubicBezTo>
                    <a:pt x="823" y="1127"/>
                    <a:pt x="836" y="1146"/>
                    <a:pt x="845" y="1161"/>
                  </a:cubicBezTo>
                  <a:cubicBezTo>
                    <a:pt x="855" y="1183"/>
                    <a:pt x="857" y="1191"/>
                    <a:pt x="859" y="1209"/>
                  </a:cubicBezTo>
                  <a:cubicBezTo>
                    <a:pt x="923" y="1208"/>
                    <a:pt x="987" y="1205"/>
                    <a:pt x="1050" y="1200"/>
                  </a:cubicBezTo>
                  <a:cubicBezTo>
                    <a:pt x="1051" y="1195"/>
                    <a:pt x="1051" y="1190"/>
                    <a:pt x="1052" y="1185"/>
                  </a:cubicBezTo>
                  <a:cubicBezTo>
                    <a:pt x="1045" y="1177"/>
                    <a:pt x="1045" y="1177"/>
                    <a:pt x="1045" y="1177"/>
                  </a:cubicBezTo>
                  <a:cubicBezTo>
                    <a:pt x="1040" y="1129"/>
                    <a:pt x="1040" y="1129"/>
                    <a:pt x="1040" y="1129"/>
                  </a:cubicBezTo>
                  <a:cubicBezTo>
                    <a:pt x="1045" y="1177"/>
                    <a:pt x="1045" y="1177"/>
                    <a:pt x="1045" y="1177"/>
                  </a:cubicBezTo>
                  <a:cubicBezTo>
                    <a:pt x="1055" y="1144"/>
                    <a:pt x="1055" y="1144"/>
                    <a:pt x="1055" y="1144"/>
                  </a:cubicBezTo>
                  <a:cubicBezTo>
                    <a:pt x="1045" y="1177"/>
                    <a:pt x="1045" y="1177"/>
                    <a:pt x="1045" y="1177"/>
                  </a:cubicBezTo>
                  <a:cubicBezTo>
                    <a:pt x="1054" y="1161"/>
                    <a:pt x="1054" y="1161"/>
                    <a:pt x="1054" y="1161"/>
                  </a:cubicBezTo>
                  <a:cubicBezTo>
                    <a:pt x="1045" y="1177"/>
                    <a:pt x="1045" y="1177"/>
                    <a:pt x="1045" y="1177"/>
                  </a:cubicBezTo>
                  <a:cubicBezTo>
                    <a:pt x="1052" y="1185"/>
                    <a:pt x="1052" y="1185"/>
                    <a:pt x="1052" y="1185"/>
                  </a:cubicBezTo>
                  <a:cubicBezTo>
                    <a:pt x="1060" y="1176"/>
                    <a:pt x="1060" y="1176"/>
                    <a:pt x="1060" y="1176"/>
                  </a:cubicBezTo>
                  <a:cubicBezTo>
                    <a:pt x="1052" y="1185"/>
                    <a:pt x="1052" y="1185"/>
                    <a:pt x="1052" y="1185"/>
                  </a:cubicBezTo>
                  <a:cubicBezTo>
                    <a:pt x="1051" y="1190"/>
                    <a:pt x="1051" y="1195"/>
                    <a:pt x="1050" y="1200"/>
                  </a:cubicBezTo>
                  <a:cubicBezTo>
                    <a:pt x="1067" y="1198"/>
                    <a:pt x="1067" y="1198"/>
                    <a:pt x="1067" y="1198"/>
                  </a:cubicBezTo>
                  <a:cubicBezTo>
                    <a:pt x="1050" y="1200"/>
                    <a:pt x="1050" y="1200"/>
                    <a:pt x="1050" y="1200"/>
                  </a:cubicBezTo>
                  <a:cubicBezTo>
                    <a:pt x="1086" y="1197"/>
                    <a:pt x="1121" y="1193"/>
                    <a:pt x="1156" y="1189"/>
                  </a:cubicBezTo>
                  <a:cubicBezTo>
                    <a:pt x="1150" y="1167"/>
                    <a:pt x="1150" y="1167"/>
                    <a:pt x="1150" y="1167"/>
                  </a:cubicBezTo>
                  <a:cubicBezTo>
                    <a:pt x="1152" y="1158"/>
                    <a:pt x="1153" y="1150"/>
                    <a:pt x="1154" y="1142"/>
                  </a:cubicBezTo>
                  <a:cubicBezTo>
                    <a:pt x="1161" y="1132"/>
                    <a:pt x="1161" y="1132"/>
                    <a:pt x="1161" y="1132"/>
                  </a:cubicBezTo>
                  <a:cubicBezTo>
                    <a:pt x="1171" y="1124"/>
                    <a:pt x="1171" y="1124"/>
                    <a:pt x="1171" y="1124"/>
                  </a:cubicBezTo>
                  <a:cubicBezTo>
                    <a:pt x="1193" y="1098"/>
                    <a:pt x="1223" y="1064"/>
                    <a:pt x="1245" y="1037"/>
                  </a:cubicBezTo>
                  <a:cubicBezTo>
                    <a:pt x="1275" y="987"/>
                    <a:pt x="1275" y="987"/>
                    <a:pt x="1275" y="987"/>
                  </a:cubicBezTo>
                  <a:cubicBezTo>
                    <a:pt x="1245" y="1037"/>
                    <a:pt x="1245" y="1037"/>
                    <a:pt x="1245" y="1037"/>
                  </a:cubicBezTo>
                  <a:cubicBezTo>
                    <a:pt x="1275" y="987"/>
                    <a:pt x="1275" y="987"/>
                    <a:pt x="1275" y="987"/>
                  </a:cubicBezTo>
                  <a:cubicBezTo>
                    <a:pt x="1275" y="984"/>
                    <a:pt x="1275" y="981"/>
                    <a:pt x="1276" y="978"/>
                  </a:cubicBezTo>
                  <a:cubicBezTo>
                    <a:pt x="1283" y="968"/>
                    <a:pt x="1283" y="968"/>
                    <a:pt x="1283" y="968"/>
                  </a:cubicBezTo>
                  <a:cubicBezTo>
                    <a:pt x="1297" y="909"/>
                    <a:pt x="1297" y="909"/>
                    <a:pt x="1297" y="909"/>
                  </a:cubicBezTo>
                  <a:cubicBezTo>
                    <a:pt x="1295" y="909"/>
                    <a:pt x="1293" y="909"/>
                    <a:pt x="1290" y="910"/>
                  </a:cubicBezTo>
                  <a:moveTo>
                    <a:pt x="1078" y="618"/>
                  </a:moveTo>
                  <a:cubicBezTo>
                    <a:pt x="1076" y="609"/>
                    <a:pt x="1075" y="600"/>
                    <a:pt x="1074" y="591"/>
                  </a:cubicBezTo>
                  <a:cubicBezTo>
                    <a:pt x="1051" y="583"/>
                    <a:pt x="1051" y="583"/>
                    <a:pt x="1051" y="583"/>
                  </a:cubicBezTo>
                  <a:cubicBezTo>
                    <a:pt x="1065" y="618"/>
                    <a:pt x="1065" y="618"/>
                    <a:pt x="1065" y="618"/>
                  </a:cubicBezTo>
                  <a:cubicBezTo>
                    <a:pt x="1078" y="618"/>
                    <a:pt x="1078" y="618"/>
                    <a:pt x="1078" y="618"/>
                  </a:cubicBezTo>
                  <a:moveTo>
                    <a:pt x="698" y="585"/>
                  </a:moveTo>
                  <a:cubicBezTo>
                    <a:pt x="698" y="585"/>
                    <a:pt x="699" y="584"/>
                    <a:pt x="699" y="584"/>
                  </a:cubicBezTo>
                  <a:cubicBezTo>
                    <a:pt x="681" y="583"/>
                    <a:pt x="664" y="582"/>
                    <a:pt x="647" y="581"/>
                  </a:cubicBezTo>
                  <a:cubicBezTo>
                    <a:pt x="660" y="594"/>
                    <a:pt x="660" y="594"/>
                    <a:pt x="660" y="594"/>
                  </a:cubicBezTo>
                  <a:cubicBezTo>
                    <a:pt x="695" y="590"/>
                    <a:pt x="695" y="590"/>
                    <a:pt x="695" y="590"/>
                  </a:cubicBezTo>
                  <a:cubicBezTo>
                    <a:pt x="696" y="589"/>
                    <a:pt x="697" y="587"/>
                    <a:pt x="698" y="585"/>
                  </a:cubicBezTo>
                  <a:moveTo>
                    <a:pt x="666" y="606"/>
                  </a:moveTo>
                  <a:cubicBezTo>
                    <a:pt x="686" y="616"/>
                    <a:pt x="686" y="616"/>
                    <a:pt x="686" y="616"/>
                  </a:cubicBezTo>
                  <a:cubicBezTo>
                    <a:pt x="666" y="606"/>
                    <a:pt x="666" y="606"/>
                    <a:pt x="666" y="606"/>
                  </a:cubicBezTo>
                  <a:moveTo>
                    <a:pt x="701" y="587"/>
                  </a:moveTo>
                  <a:cubicBezTo>
                    <a:pt x="702" y="586"/>
                    <a:pt x="702" y="585"/>
                    <a:pt x="703" y="584"/>
                  </a:cubicBezTo>
                  <a:cubicBezTo>
                    <a:pt x="701" y="584"/>
                    <a:pt x="700" y="584"/>
                    <a:pt x="699" y="584"/>
                  </a:cubicBezTo>
                  <a:cubicBezTo>
                    <a:pt x="698" y="587"/>
                    <a:pt x="697" y="588"/>
                    <a:pt x="695" y="590"/>
                  </a:cubicBezTo>
                  <a:cubicBezTo>
                    <a:pt x="685" y="591"/>
                    <a:pt x="671" y="593"/>
                    <a:pt x="660" y="594"/>
                  </a:cubicBezTo>
                  <a:cubicBezTo>
                    <a:pt x="647" y="581"/>
                    <a:pt x="647" y="581"/>
                    <a:pt x="647" y="581"/>
                  </a:cubicBezTo>
                  <a:cubicBezTo>
                    <a:pt x="642" y="581"/>
                    <a:pt x="637" y="580"/>
                    <a:pt x="631" y="580"/>
                  </a:cubicBezTo>
                  <a:cubicBezTo>
                    <a:pt x="652" y="605"/>
                    <a:pt x="652" y="605"/>
                    <a:pt x="652" y="605"/>
                  </a:cubicBezTo>
                  <a:cubicBezTo>
                    <a:pt x="657" y="605"/>
                    <a:pt x="661" y="606"/>
                    <a:pt x="666" y="606"/>
                  </a:cubicBezTo>
                  <a:cubicBezTo>
                    <a:pt x="695" y="597"/>
                    <a:pt x="695" y="597"/>
                    <a:pt x="695" y="597"/>
                  </a:cubicBezTo>
                  <a:cubicBezTo>
                    <a:pt x="696" y="596"/>
                    <a:pt x="697" y="594"/>
                    <a:pt x="701" y="587"/>
                  </a:cubicBezTo>
                  <a:moveTo>
                    <a:pt x="880" y="589"/>
                  </a:moveTo>
                  <a:cubicBezTo>
                    <a:pt x="880" y="588"/>
                    <a:pt x="880" y="588"/>
                    <a:pt x="880" y="587"/>
                  </a:cubicBezTo>
                  <a:cubicBezTo>
                    <a:pt x="874" y="587"/>
                    <a:pt x="867" y="588"/>
                    <a:pt x="861" y="588"/>
                  </a:cubicBezTo>
                  <a:cubicBezTo>
                    <a:pt x="875" y="603"/>
                    <a:pt x="879" y="597"/>
                    <a:pt x="880" y="589"/>
                  </a:cubicBezTo>
                  <a:moveTo>
                    <a:pt x="947" y="588"/>
                  </a:moveTo>
                  <a:cubicBezTo>
                    <a:pt x="956" y="584"/>
                    <a:pt x="956" y="584"/>
                    <a:pt x="956" y="584"/>
                  </a:cubicBezTo>
                  <a:cubicBezTo>
                    <a:pt x="952" y="585"/>
                    <a:pt x="949" y="585"/>
                    <a:pt x="946" y="585"/>
                  </a:cubicBezTo>
                  <a:cubicBezTo>
                    <a:pt x="947" y="588"/>
                    <a:pt x="947" y="588"/>
                    <a:pt x="947" y="588"/>
                  </a:cubicBezTo>
                  <a:moveTo>
                    <a:pt x="1120" y="716"/>
                  </a:moveTo>
                  <a:cubicBezTo>
                    <a:pt x="1112" y="707"/>
                    <a:pt x="1112" y="707"/>
                    <a:pt x="1112" y="707"/>
                  </a:cubicBezTo>
                  <a:cubicBezTo>
                    <a:pt x="1120" y="716"/>
                    <a:pt x="1120" y="716"/>
                    <a:pt x="1120" y="716"/>
                  </a:cubicBezTo>
                  <a:moveTo>
                    <a:pt x="1361" y="694"/>
                  </a:moveTo>
                  <a:cubicBezTo>
                    <a:pt x="1351" y="640"/>
                    <a:pt x="1336" y="587"/>
                    <a:pt x="1319" y="535"/>
                  </a:cubicBezTo>
                  <a:cubicBezTo>
                    <a:pt x="1305" y="539"/>
                    <a:pt x="1290" y="542"/>
                    <a:pt x="1274" y="546"/>
                  </a:cubicBezTo>
                  <a:cubicBezTo>
                    <a:pt x="1275" y="550"/>
                    <a:pt x="1277" y="555"/>
                    <a:pt x="1278" y="560"/>
                  </a:cubicBezTo>
                  <a:cubicBezTo>
                    <a:pt x="1277" y="555"/>
                    <a:pt x="1275" y="550"/>
                    <a:pt x="1274" y="546"/>
                  </a:cubicBezTo>
                  <a:cubicBezTo>
                    <a:pt x="1272" y="546"/>
                    <a:pt x="1270" y="547"/>
                    <a:pt x="1269" y="547"/>
                  </a:cubicBezTo>
                  <a:cubicBezTo>
                    <a:pt x="1271" y="551"/>
                    <a:pt x="1271" y="551"/>
                    <a:pt x="1271" y="551"/>
                  </a:cubicBezTo>
                  <a:cubicBezTo>
                    <a:pt x="1252" y="556"/>
                    <a:pt x="1252" y="556"/>
                    <a:pt x="1252" y="556"/>
                  </a:cubicBezTo>
                  <a:cubicBezTo>
                    <a:pt x="1244" y="557"/>
                    <a:pt x="1242" y="557"/>
                    <a:pt x="1236" y="553"/>
                  </a:cubicBezTo>
                  <a:cubicBezTo>
                    <a:pt x="1225" y="555"/>
                    <a:pt x="1212" y="558"/>
                    <a:pt x="1200" y="560"/>
                  </a:cubicBezTo>
                  <a:cubicBezTo>
                    <a:pt x="1201" y="561"/>
                    <a:pt x="1201" y="563"/>
                    <a:pt x="1202" y="565"/>
                  </a:cubicBezTo>
                  <a:cubicBezTo>
                    <a:pt x="1201" y="563"/>
                    <a:pt x="1201" y="561"/>
                    <a:pt x="1200" y="560"/>
                  </a:cubicBezTo>
                  <a:cubicBezTo>
                    <a:pt x="1183" y="562"/>
                    <a:pt x="1166" y="565"/>
                    <a:pt x="1148" y="568"/>
                  </a:cubicBezTo>
                  <a:cubicBezTo>
                    <a:pt x="1103" y="573"/>
                    <a:pt x="1057" y="578"/>
                    <a:pt x="1011" y="581"/>
                  </a:cubicBezTo>
                  <a:cubicBezTo>
                    <a:pt x="1016" y="586"/>
                    <a:pt x="1016" y="586"/>
                    <a:pt x="1016" y="586"/>
                  </a:cubicBezTo>
                  <a:cubicBezTo>
                    <a:pt x="1038" y="594"/>
                    <a:pt x="1038" y="594"/>
                    <a:pt x="1038" y="594"/>
                  </a:cubicBezTo>
                  <a:cubicBezTo>
                    <a:pt x="1044" y="584"/>
                    <a:pt x="1044" y="584"/>
                    <a:pt x="1044" y="584"/>
                  </a:cubicBezTo>
                  <a:cubicBezTo>
                    <a:pt x="1047" y="584"/>
                    <a:pt x="1049" y="583"/>
                    <a:pt x="1051" y="583"/>
                  </a:cubicBezTo>
                  <a:cubicBezTo>
                    <a:pt x="1074" y="591"/>
                    <a:pt x="1074" y="591"/>
                    <a:pt x="1074" y="591"/>
                  </a:cubicBezTo>
                  <a:cubicBezTo>
                    <a:pt x="1076" y="590"/>
                    <a:pt x="1078" y="590"/>
                    <a:pt x="1081" y="590"/>
                  </a:cubicBezTo>
                  <a:cubicBezTo>
                    <a:pt x="1100" y="577"/>
                    <a:pt x="1100" y="577"/>
                    <a:pt x="1100" y="577"/>
                  </a:cubicBezTo>
                  <a:cubicBezTo>
                    <a:pt x="1081" y="590"/>
                    <a:pt x="1081" y="590"/>
                    <a:pt x="1081" y="590"/>
                  </a:cubicBezTo>
                  <a:cubicBezTo>
                    <a:pt x="1085" y="590"/>
                    <a:pt x="1090" y="589"/>
                    <a:pt x="1095" y="588"/>
                  </a:cubicBezTo>
                  <a:cubicBezTo>
                    <a:pt x="1094" y="608"/>
                    <a:pt x="1093" y="634"/>
                    <a:pt x="1092" y="654"/>
                  </a:cubicBezTo>
                  <a:cubicBezTo>
                    <a:pt x="1075" y="655"/>
                    <a:pt x="1075" y="655"/>
                    <a:pt x="1075" y="655"/>
                  </a:cubicBezTo>
                  <a:cubicBezTo>
                    <a:pt x="1047" y="667"/>
                    <a:pt x="1047" y="667"/>
                    <a:pt x="1047" y="667"/>
                  </a:cubicBezTo>
                  <a:cubicBezTo>
                    <a:pt x="1065" y="665"/>
                    <a:pt x="1081" y="664"/>
                    <a:pt x="1099" y="662"/>
                  </a:cubicBezTo>
                  <a:cubicBezTo>
                    <a:pt x="1099" y="665"/>
                    <a:pt x="1100" y="668"/>
                    <a:pt x="1100" y="671"/>
                  </a:cubicBezTo>
                  <a:cubicBezTo>
                    <a:pt x="1112" y="707"/>
                    <a:pt x="1112" y="707"/>
                    <a:pt x="1112" y="707"/>
                  </a:cubicBezTo>
                  <a:cubicBezTo>
                    <a:pt x="1120" y="716"/>
                    <a:pt x="1120" y="716"/>
                    <a:pt x="1120" y="716"/>
                  </a:cubicBezTo>
                  <a:cubicBezTo>
                    <a:pt x="1128" y="724"/>
                    <a:pt x="1128" y="724"/>
                    <a:pt x="1128" y="724"/>
                  </a:cubicBezTo>
                  <a:cubicBezTo>
                    <a:pt x="1120" y="716"/>
                    <a:pt x="1120" y="716"/>
                    <a:pt x="1120" y="716"/>
                  </a:cubicBezTo>
                  <a:cubicBezTo>
                    <a:pt x="1128" y="724"/>
                    <a:pt x="1128" y="724"/>
                    <a:pt x="1128" y="724"/>
                  </a:cubicBezTo>
                  <a:cubicBezTo>
                    <a:pt x="1142" y="748"/>
                    <a:pt x="1150" y="775"/>
                    <a:pt x="1166" y="798"/>
                  </a:cubicBezTo>
                  <a:cubicBezTo>
                    <a:pt x="1177" y="817"/>
                    <a:pt x="1196" y="830"/>
                    <a:pt x="1208" y="848"/>
                  </a:cubicBezTo>
                  <a:cubicBezTo>
                    <a:pt x="1209" y="860"/>
                    <a:pt x="1209" y="872"/>
                    <a:pt x="1210" y="885"/>
                  </a:cubicBezTo>
                  <a:cubicBezTo>
                    <a:pt x="1218" y="903"/>
                    <a:pt x="1218" y="903"/>
                    <a:pt x="1218" y="903"/>
                  </a:cubicBezTo>
                  <a:cubicBezTo>
                    <a:pt x="1223" y="902"/>
                    <a:pt x="1228" y="901"/>
                    <a:pt x="1233" y="900"/>
                  </a:cubicBezTo>
                  <a:cubicBezTo>
                    <a:pt x="1240" y="890"/>
                    <a:pt x="1240" y="890"/>
                    <a:pt x="1240" y="890"/>
                  </a:cubicBezTo>
                  <a:cubicBezTo>
                    <a:pt x="1289" y="862"/>
                    <a:pt x="1289" y="862"/>
                    <a:pt x="1289" y="862"/>
                  </a:cubicBezTo>
                  <a:cubicBezTo>
                    <a:pt x="1313" y="829"/>
                    <a:pt x="1313" y="829"/>
                    <a:pt x="1313" y="829"/>
                  </a:cubicBezTo>
                  <a:cubicBezTo>
                    <a:pt x="1344" y="803"/>
                    <a:pt x="1344" y="803"/>
                    <a:pt x="1344" y="803"/>
                  </a:cubicBezTo>
                  <a:cubicBezTo>
                    <a:pt x="1348" y="791"/>
                    <a:pt x="1348" y="791"/>
                    <a:pt x="1348" y="791"/>
                  </a:cubicBezTo>
                  <a:cubicBezTo>
                    <a:pt x="1354" y="782"/>
                    <a:pt x="1354" y="782"/>
                    <a:pt x="1354" y="782"/>
                  </a:cubicBezTo>
                  <a:cubicBezTo>
                    <a:pt x="1354" y="778"/>
                    <a:pt x="1354" y="775"/>
                    <a:pt x="1354" y="773"/>
                  </a:cubicBezTo>
                  <a:cubicBezTo>
                    <a:pt x="1362" y="745"/>
                    <a:pt x="1362" y="745"/>
                    <a:pt x="1362" y="742"/>
                  </a:cubicBezTo>
                  <a:cubicBezTo>
                    <a:pt x="1362" y="742"/>
                    <a:pt x="1362" y="743"/>
                    <a:pt x="1362" y="744"/>
                  </a:cubicBezTo>
                  <a:cubicBezTo>
                    <a:pt x="1361" y="747"/>
                    <a:pt x="1361" y="747"/>
                    <a:pt x="1354" y="773"/>
                  </a:cubicBezTo>
                  <a:cubicBezTo>
                    <a:pt x="1373" y="745"/>
                    <a:pt x="1373" y="745"/>
                    <a:pt x="1351" y="715"/>
                  </a:cubicBezTo>
                  <a:cubicBezTo>
                    <a:pt x="1347" y="716"/>
                    <a:pt x="1343" y="717"/>
                    <a:pt x="1339" y="718"/>
                  </a:cubicBezTo>
                  <a:cubicBezTo>
                    <a:pt x="1328" y="698"/>
                    <a:pt x="1328" y="698"/>
                    <a:pt x="1328" y="698"/>
                  </a:cubicBezTo>
                  <a:cubicBezTo>
                    <a:pt x="1308" y="724"/>
                    <a:pt x="1308" y="724"/>
                    <a:pt x="1308" y="724"/>
                  </a:cubicBezTo>
                  <a:cubicBezTo>
                    <a:pt x="1302" y="726"/>
                    <a:pt x="1295" y="727"/>
                    <a:pt x="1289" y="729"/>
                  </a:cubicBezTo>
                  <a:cubicBezTo>
                    <a:pt x="1288" y="725"/>
                    <a:pt x="1288" y="723"/>
                    <a:pt x="1287" y="719"/>
                  </a:cubicBezTo>
                  <a:cubicBezTo>
                    <a:pt x="1285" y="720"/>
                    <a:pt x="1283" y="720"/>
                    <a:pt x="1280" y="721"/>
                  </a:cubicBezTo>
                  <a:cubicBezTo>
                    <a:pt x="1283" y="720"/>
                    <a:pt x="1285" y="720"/>
                    <a:pt x="1287" y="719"/>
                  </a:cubicBezTo>
                  <a:cubicBezTo>
                    <a:pt x="1286" y="710"/>
                    <a:pt x="1284" y="701"/>
                    <a:pt x="1283" y="692"/>
                  </a:cubicBezTo>
                  <a:cubicBezTo>
                    <a:pt x="1276" y="693"/>
                    <a:pt x="1269" y="694"/>
                    <a:pt x="1263" y="695"/>
                  </a:cubicBezTo>
                  <a:cubicBezTo>
                    <a:pt x="1264" y="702"/>
                    <a:pt x="1265" y="707"/>
                    <a:pt x="1266" y="714"/>
                  </a:cubicBezTo>
                  <a:cubicBezTo>
                    <a:pt x="1265" y="707"/>
                    <a:pt x="1264" y="702"/>
                    <a:pt x="1263" y="695"/>
                  </a:cubicBezTo>
                  <a:cubicBezTo>
                    <a:pt x="1261" y="696"/>
                    <a:pt x="1259" y="696"/>
                    <a:pt x="1256" y="696"/>
                  </a:cubicBezTo>
                  <a:cubicBezTo>
                    <a:pt x="1259" y="696"/>
                    <a:pt x="1261" y="696"/>
                    <a:pt x="1263" y="695"/>
                  </a:cubicBezTo>
                  <a:cubicBezTo>
                    <a:pt x="1269" y="694"/>
                    <a:pt x="1276" y="693"/>
                    <a:pt x="1283" y="692"/>
                  </a:cubicBezTo>
                  <a:cubicBezTo>
                    <a:pt x="1261" y="686"/>
                    <a:pt x="1261" y="686"/>
                    <a:pt x="1261" y="686"/>
                  </a:cubicBezTo>
                  <a:cubicBezTo>
                    <a:pt x="1246" y="679"/>
                    <a:pt x="1246" y="679"/>
                    <a:pt x="1246" y="679"/>
                  </a:cubicBezTo>
                  <a:cubicBezTo>
                    <a:pt x="1245" y="670"/>
                    <a:pt x="1243" y="661"/>
                    <a:pt x="1241" y="652"/>
                  </a:cubicBezTo>
                  <a:cubicBezTo>
                    <a:pt x="1236" y="653"/>
                    <a:pt x="1235" y="655"/>
                    <a:pt x="1235" y="660"/>
                  </a:cubicBezTo>
                  <a:cubicBezTo>
                    <a:pt x="1236" y="652"/>
                    <a:pt x="1236" y="652"/>
                    <a:pt x="1259" y="652"/>
                  </a:cubicBezTo>
                  <a:cubicBezTo>
                    <a:pt x="1302" y="687"/>
                    <a:pt x="1302" y="687"/>
                    <a:pt x="1302" y="687"/>
                  </a:cubicBezTo>
                  <a:cubicBezTo>
                    <a:pt x="1334" y="690"/>
                    <a:pt x="1334" y="690"/>
                    <a:pt x="1334" y="690"/>
                  </a:cubicBezTo>
                  <a:cubicBezTo>
                    <a:pt x="1342" y="698"/>
                    <a:pt x="1342" y="698"/>
                    <a:pt x="1342" y="698"/>
                  </a:cubicBezTo>
                  <a:cubicBezTo>
                    <a:pt x="1348" y="696"/>
                    <a:pt x="1354" y="695"/>
                    <a:pt x="1361" y="694"/>
                  </a:cubicBezTo>
                  <a:moveTo>
                    <a:pt x="1557" y="371"/>
                  </a:moveTo>
                  <a:cubicBezTo>
                    <a:pt x="1555" y="366"/>
                    <a:pt x="1555" y="366"/>
                    <a:pt x="1555" y="366"/>
                  </a:cubicBezTo>
                  <a:cubicBezTo>
                    <a:pt x="1556" y="368"/>
                    <a:pt x="1556" y="369"/>
                    <a:pt x="1556" y="371"/>
                  </a:cubicBezTo>
                  <a:cubicBezTo>
                    <a:pt x="1558" y="374"/>
                    <a:pt x="1558" y="374"/>
                    <a:pt x="1558" y="374"/>
                  </a:cubicBezTo>
                  <a:cubicBezTo>
                    <a:pt x="1558" y="373"/>
                    <a:pt x="1557" y="372"/>
                    <a:pt x="1557" y="371"/>
                  </a:cubicBezTo>
                  <a:moveTo>
                    <a:pt x="123" y="438"/>
                  </a:moveTo>
                  <a:cubicBezTo>
                    <a:pt x="125" y="436"/>
                    <a:pt x="126" y="433"/>
                    <a:pt x="128" y="430"/>
                  </a:cubicBezTo>
                  <a:cubicBezTo>
                    <a:pt x="122" y="435"/>
                    <a:pt x="122" y="435"/>
                    <a:pt x="122" y="435"/>
                  </a:cubicBezTo>
                  <a:cubicBezTo>
                    <a:pt x="118" y="438"/>
                    <a:pt x="118" y="438"/>
                    <a:pt x="118" y="438"/>
                  </a:cubicBezTo>
                  <a:cubicBezTo>
                    <a:pt x="120" y="439"/>
                    <a:pt x="121" y="440"/>
                    <a:pt x="122" y="441"/>
                  </a:cubicBezTo>
                  <a:cubicBezTo>
                    <a:pt x="122" y="440"/>
                    <a:pt x="123" y="439"/>
                    <a:pt x="123" y="438"/>
                  </a:cubicBezTo>
                  <a:moveTo>
                    <a:pt x="1553" y="359"/>
                  </a:moveTo>
                  <a:cubicBezTo>
                    <a:pt x="1552" y="357"/>
                    <a:pt x="1551" y="356"/>
                    <a:pt x="1551" y="355"/>
                  </a:cubicBezTo>
                  <a:cubicBezTo>
                    <a:pt x="1542" y="340"/>
                    <a:pt x="1537" y="334"/>
                    <a:pt x="1535" y="331"/>
                  </a:cubicBezTo>
                  <a:cubicBezTo>
                    <a:pt x="1537" y="334"/>
                    <a:pt x="1539" y="338"/>
                    <a:pt x="1541" y="342"/>
                  </a:cubicBezTo>
                  <a:cubicBezTo>
                    <a:pt x="1540" y="339"/>
                    <a:pt x="1540" y="339"/>
                    <a:pt x="1540" y="339"/>
                  </a:cubicBezTo>
                  <a:cubicBezTo>
                    <a:pt x="1553" y="359"/>
                    <a:pt x="1553" y="359"/>
                    <a:pt x="1553" y="359"/>
                  </a:cubicBezTo>
                  <a:moveTo>
                    <a:pt x="1548" y="356"/>
                  </a:moveTo>
                  <a:cubicBezTo>
                    <a:pt x="1542" y="343"/>
                    <a:pt x="1542" y="343"/>
                    <a:pt x="1542" y="343"/>
                  </a:cubicBezTo>
                  <a:cubicBezTo>
                    <a:pt x="1533" y="332"/>
                    <a:pt x="1533" y="332"/>
                    <a:pt x="1533" y="332"/>
                  </a:cubicBezTo>
                  <a:cubicBezTo>
                    <a:pt x="1548" y="356"/>
                    <a:pt x="1548" y="356"/>
                    <a:pt x="1548" y="356"/>
                  </a:cubicBezTo>
                  <a:moveTo>
                    <a:pt x="181" y="379"/>
                  </a:moveTo>
                  <a:cubicBezTo>
                    <a:pt x="182" y="377"/>
                    <a:pt x="184" y="374"/>
                    <a:pt x="186" y="372"/>
                  </a:cubicBezTo>
                  <a:cubicBezTo>
                    <a:pt x="178" y="378"/>
                    <a:pt x="178" y="378"/>
                    <a:pt x="178" y="378"/>
                  </a:cubicBezTo>
                  <a:cubicBezTo>
                    <a:pt x="179" y="378"/>
                    <a:pt x="180" y="379"/>
                    <a:pt x="181" y="379"/>
                  </a:cubicBezTo>
                  <a:moveTo>
                    <a:pt x="181" y="391"/>
                  </a:moveTo>
                  <a:cubicBezTo>
                    <a:pt x="198" y="369"/>
                    <a:pt x="198" y="369"/>
                    <a:pt x="198" y="369"/>
                  </a:cubicBezTo>
                  <a:cubicBezTo>
                    <a:pt x="188" y="374"/>
                    <a:pt x="188" y="374"/>
                    <a:pt x="188" y="374"/>
                  </a:cubicBezTo>
                  <a:cubicBezTo>
                    <a:pt x="178" y="389"/>
                    <a:pt x="178" y="389"/>
                    <a:pt x="178" y="389"/>
                  </a:cubicBezTo>
                  <a:cubicBezTo>
                    <a:pt x="179" y="390"/>
                    <a:pt x="180" y="390"/>
                    <a:pt x="181" y="391"/>
                  </a:cubicBezTo>
                  <a:moveTo>
                    <a:pt x="189" y="351"/>
                  </a:moveTo>
                  <a:cubicBezTo>
                    <a:pt x="190" y="353"/>
                    <a:pt x="192" y="353"/>
                    <a:pt x="193" y="355"/>
                  </a:cubicBezTo>
                  <a:cubicBezTo>
                    <a:pt x="197" y="344"/>
                    <a:pt x="197" y="344"/>
                    <a:pt x="197" y="344"/>
                  </a:cubicBezTo>
                  <a:cubicBezTo>
                    <a:pt x="189" y="351"/>
                    <a:pt x="189" y="351"/>
                    <a:pt x="189" y="351"/>
                  </a:cubicBezTo>
                  <a:moveTo>
                    <a:pt x="316" y="181"/>
                  </a:moveTo>
                  <a:cubicBezTo>
                    <a:pt x="321" y="177"/>
                    <a:pt x="325" y="173"/>
                    <a:pt x="330" y="169"/>
                  </a:cubicBezTo>
                  <a:cubicBezTo>
                    <a:pt x="329" y="168"/>
                    <a:pt x="328" y="167"/>
                    <a:pt x="328" y="166"/>
                  </a:cubicBezTo>
                  <a:cubicBezTo>
                    <a:pt x="323" y="170"/>
                    <a:pt x="318" y="174"/>
                    <a:pt x="313" y="178"/>
                  </a:cubicBezTo>
                  <a:cubicBezTo>
                    <a:pt x="314" y="179"/>
                    <a:pt x="315" y="180"/>
                    <a:pt x="316" y="181"/>
                  </a:cubicBezTo>
                  <a:moveTo>
                    <a:pt x="378" y="193"/>
                  </a:moveTo>
                  <a:cubicBezTo>
                    <a:pt x="381" y="191"/>
                    <a:pt x="381" y="187"/>
                    <a:pt x="383" y="185"/>
                  </a:cubicBezTo>
                  <a:cubicBezTo>
                    <a:pt x="373" y="191"/>
                    <a:pt x="373" y="191"/>
                    <a:pt x="373" y="191"/>
                  </a:cubicBezTo>
                  <a:cubicBezTo>
                    <a:pt x="373" y="177"/>
                    <a:pt x="373" y="177"/>
                    <a:pt x="373" y="177"/>
                  </a:cubicBezTo>
                  <a:cubicBezTo>
                    <a:pt x="358" y="191"/>
                    <a:pt x="358" y="191"/>
                    <a:pt x="358" y="191"/>
                  </a:cubicBezTo>
                  <a:cubicBezTo>
                    <a:pt x="354" y="194"/>
                    <a:pt x="347" y="201"/>
                    <a:pt x="354" y="201"/>
                  </a:cubicBezTo>
                  <a:cubicBezTo>
                    <a:pt x="360" y="201"/>
                    <a:pt x="374" y="194"/>
                    <a:pt x="378" y="193"/>
                  </a:cubicBezTo>
                  <a:moveTo>
                    <a:pt x="316" y="167"/>
                  </a:moveTo>
                  <a:cubicBezTo>
                    <a:pt x="335" y="160"/>
                    <a:pt x="335" y="160"/>
                    <a:pt x="335" y="160"/>
                  </a:cubicBezTo>
                  <a:cubicBezTo>
                    <a:pt x="348" y="148"/>
                    <a:pt x="348" y="148"/>
                    <a:pt x="348" y="148"/>
                  </a:cubicBezTo>
                  <a:cubicBezTo>
                    <a:pt x="339" y="150"/>
                    <a:pt x="339" y="150"/>
                    <a:pt x="339" y="150"/>
                  </a:cubicBezTo>
                  <a:cubicBezTo>
                    <a:pt x="316" y="167"/>
                    <a:pt x="316" y="167"/>
                    <a:pt x="316" y="167"/>
                  </a:cubicBezTo>
                  <a:moveTo>
                    <a:pt x="339" y="150"/>
                  </a:moveTo>
                  <a:cubicBezTo>
                    <a:pt x="348" y="148"/>
                    <a:pt x="348" y="148"/>
                    <a:pt x="348" y="148"/>
                  </a:cubicBezTo>
                  <a:cubicBezTo>
                    <a:pt x="352" y="138"/>
                    <a:pt x="352" y="138"/>
                    <a:pt x="352" y="138"/>
                  </a:cubicBezTo>
                  <a:cubicBezTo>
                    <a:pt x="328" y="152"/>
                    <a:pt x="328" y="152"/>
                    <a:pt x="328" y="152"/>
                  </a:cubicBezTo>
                  <a:cubicBezTo>
                    <a:pt x="339" y="150"/>
                    <a:pt x="339" y="150"/>
                    <a:pt x="339" y="150"/>
                  </a:cubicBezTo>
                  <a:moveTo>
                    <a:pt x="359" y="158"/>
                  </a:moveTo>
                  <a:cubicBezTo>
                    <a:pt x="361" y="156"/>
                    <a:pt x="364" y="154"/>
                    <a:pt x="366" y="152"/>
                  </a:cubicBezTo>
                  <a:cubicBezTo>
                    <a:pt x="365" y="151"/>
                    <a:pt x="364" y="150"/>
                    <a:pt x="363" y="150"/>
                  </a:cubicBezTo>
                  <a:cubicBezTo>
                    <a:pt x="354" y="154"/>
                    <a:pt x="354" y="154"/>
                    <a:pt x="354" y="154"/>
                  </a:cubicBezTo>
                  <a:cubicBezTo>
                    <a:pt x="356" y="155"/>
                    <a:pt x="357" y="157"/>
                    <a:pt x="359" y="158"/>
                  </a:cubicBezTo>
                  <a:moveTo>
                    <a:pt x="360" y="159"/>
                  </a:moveTo>
                  <a:cubicBezTo>
                    <a:pt x="363" y="158"/>
                    <a:pt x="365" y="155"/>
                    <a:pt x="367" y="153"/>
                  </a:cubicBezTo>
                  <a:cubicBezTo>
                    <a:pt x="367" y="153"/>
                    <a:pt x="366" y="152"/>
                    <a:pt x="366" y="152"/>
                  </a:cubicBezTo>
                  <a:cubicBezTo>
                    <a:pt x="364" y="154"/>
                    <a:pt x="361" y="156"/>
                    <a:pt x="359" y="158"/>
                  </a:cubicBezTo>
                  <a:cubicBezTo>
                    <a:pt x="359" y="159"/>
                    <a:pt x="360" y="159"/>
                    <a:pt x="360" y="159"/>
                  </a:cubicBezTo>
                  <a:moveTo>
                    <a:pt x="365" y="163"/>
                  </a:moveTo>
                  <a:cubicBezTo>
                    <a:pt x="372" y="158"/>
                    <a:pt x="379" y="151"/>
                    <a:pt x="387" y="146"/>
                  </a:cubicBezTo>
                  <a:cubicBezTo>
                    <a:pt x="367" y="153"/>
                    <a:pt x="367" y="153"/>
                    <a:pt x="367" y="153"/>
                  </a:cubicBezTo>
                  <a:cubicBezTo>
                    <a:pt x="365" y="155"/>
                    <a:pt x="363" y="158"/>
                    <a:pt x="360" y="159"/>
                  </a:cubicBezTo>
                  <a:cubicBezTo>
                    <a:pt x="362" y="160"/>
                    <a:pt x="364" y="162"/>
                    <a:pt x="365" y="163"/>
                  </a:cubicBezTo>
                  <a:moveTo>
                    <a:pt x="328" y="152"/>
                  </a:moveTo>
                  <a:cubicBezTo>
                    <a:pt x="352" y="138"/>
                    <a:pt x="352" y="138"/>
                    <a:pt x="352" y="138"/>
                  </a:cubicBezTo>
                  <a:cubicBezTo>
                    <a:pt x="351" y="137"/>
                    <a:pt x="351" y="136"/>
                    <a:pt x="350" y="135"/>
                  </a:cubicBezTo>
                  <a:cubicBezTo>
                    <a:pt x="350" y="134"/>
                    <a:pt x="349" y="133"/>
                    <a:pt x="349" y="132"/>
                  </a:cubicBezTo>
                  <a:cubicBezTo>
                    <a:pt x="349" y="133"/>
                    <a:pt x="350" y="134"/>
                    <a:pt x="350" y="135"/>
                  </a:cubicBezTo>
                  <a:cubicBezTo>
                    <a:pt x="366" y="126"/>
                    <a:pt x="366" y="126"/>
                    <a:pt x="366" y="126"/>
                  </a:cubicBezTo>
                  <a:cubicBezTo>
                    <a:pt x="374" y="119"/>
                    <a:pt x="374" y="119"/>
                    <a:pt x="374" y="119"/>
                  </a:cubicBezTo>
                  <a:cubicBezTo>
                    <a:pt x="355" y="125"/>
                    <a:pt x="355" y="125"/>
                    <a:pt x="355" y="125"/>
                  </a:cubicBezTo>
                  <a:cubicBezTo>
                    <a:pt x="352" y="127"/>
                    <a:pt x="350" y="128"/>
                    <a:pt x="347" y="130"/>
                  </a:cubicBezTo>
                  <a:cubicBezTo>
                    <a:pt x="334" y="144"/>
                    <a:pt x="334" y="144"/>
                    <a:pt x="334" y="144"/>
                  </a:cubicBezTo>
                  <a:cubicBezTo>
                    <a:pt x="327" y="151"/>
                    <a:pt x="327" y="151"/>
                    <a:pt x="327" y="151"/>
                  </a:cubicBezTo>
                  <a:cubicBezTo>
                    <a:pt x="334" y="144"/>
                    <a:pt x="334" y="144"/>
                    <a:pt x="334" y="144"/>
                  </a:cubicBezTo>
                  <a:cubicBezTo>
                    <a:pt x="327" y="151"/>
                    <a:pt x="327" y="151"/>
                    <a:pt x="327" y="151"/>
                  </a:cubicBezTo>
                  <a:cubicBezTo>
                    <a:pt x="328" y="151"/>
                    <a:pt x="328" y="152"/>
                    <a:pt x="328" y="152"/>
                  </a:cubicBezTo>
                  <a:moveTo>
                    <a:pt x="379" y="112"/>
                  </a:moveTo>
                  <a:cubicBezTo>
                    <a:pt x="388" y="107"/>
                    <a:pt x="388" y="107"/>
                    <a:pt x="388" y="107"/>
                  </a:cubicBezTo>
                  <a:cubicBezTo>
                    <a:pt x="379" y="112"/>
                    <a:pt x="379" y="112"/>
                    <a:pt x="379" y="112"/>
                  </a:cubicBezTo>
                  <a:cubicBezTo>
                    <a:pt x="371" y="116"/>
                    <a:pt x="371" y="116"/>
                    <a:pt x="371" y="116"/>
                  </a:cubicBezTo>
                  <a:cubicBezTo>
                    <a:pt x="379" y="112"/>
                    <a:pt x="379" y="112"/>
                    <a:pt x="379" y="112"/>
                  </a:cubicBezTo>
                  <a:moveTo>
                    <a:pt x="404" y="125"/>
                  </a:moveTo>
                  <a:cubicBezTo>
                    <a:pt x="405" y="126"/>
                    <a:pt x="406" y="127"/>
                    <a:pt x="407" y="127"/>
                  </a:cubicBezTo>
                  <a:cubicBezTo>
                    <a:pt x="412" y="120"/>
                    <a:pt x="412" y="120"/>
                    <a:pt x="412" y="120"/>
                  </a:cubicBezTo>
                  <a:cubicBezTo>
                    <a:pt x="400" y="122"/>
                    <a:pt x="400" y="122"/>
                    <a:pt x="400" y="122"/>
                  </a:cubicBezTo>
                  <a:cubicBezTo>
                    <a:pt x="395" y="125"/>
                    <a:pt x="390" y="129"/>
                    <a:pt x="385" y="133"/>
                  </a:cubicBezTo>
                  <a:cubicBezTo>
                    <a:pt x="387" y="134"/>
                    <a:pt x="388" y="135"/>
                    <a:pt x="389" y="136"/>
                  </a:cubicBezTo>
                  <a:cubicBezTo>
                    <a:pt x="394" y="132"/>
                    <a:pt x="399" y="129"/>
                    <a:pt x="404" y="125"/>
                  </a:cubicBezTo>
                  <a:moveTo>
                    <a:pt x="443" y="28"/>
                  </a:moveTo>
                  <a:cubicBezTo>
                    <a:pt x="423" y="39"/>
                    <a:pt x="423" y="39"/>
                    <a:pt x="423" y="39"/>
                  </a:cubicBezTo>
                  <a:cubicBezTo>
                    <a:pt x="448" y="26"/>
                    <a:pt x="448" y="26"/>
                    <a:pt x="448" y="26"/>
                  </a:cubicBezTo>
                  <a:cubicBezTo>
                    <a:pt x="449" y="25"/>
                    <a:pt x="450" y="25"/>
                    <a:pt x="451" y="24"/>
                  </a:cubicBezTo>
                  <a:cubicBezTo>
                    <a:pt x="437" y="30"/>
                    <a:pt x="437" y="30"/>
                    <a:pt x="437" y="30"/>
                  </a:cubicBezTo>
                  <a:cubicBezTo>
                    <a:pt x="443" y="28"/>
                    <a:pt x="443" y="28"/>
                    <a:pt x="443" y="28"/>
                  </a:cubicBezTo>
                  <a:moveTo>
                    <a:pt x="456" y="87"/>
                  </a:moveTo>
                  <a:cubicBezTo>
                    <a:pt x="449" y="93"/>
                    <a:pt x="449" y="93"/>
                    <a:pt x="449" y="93"/>
                  </a:cubicBezTo>
                  <a:cubicBezTo>
                    <a:pt x="456" y="87"/>
                    <a:pt x="456" y="87"/>
                    <a:pt x="456" y="87"/>
                  </a:cubicBezTo>
                  <a:moveTo>
                    <a:pt x="442" y="99"/>
                  </a:moveTo>
                  <a:cubicBezTo>
                    <a:pt x="449" y="93"/>
                    <a:pt x="449" y="93"/>
                    <a:pt x="449" y="93"/>
                  </a:cubicBezTo>
                  <a:cubicBezTo>
                    <a:pt x="442" y="99"/>
                    <a:pt x="442" y="99"/>
                    <a:pt x="442" y="99"/>
                  </a:cubicBezTo>
                  <a:moveTo>
                    <a:pt x="442" y="99"/>
                  </a:moveTo>
                  <a:cubicBezTo>
                    <a:pt x="437" y="107"/>
                    <a:pt x="437" y="107"/>
                    <a:pt x="437" y="107"/>
                  </a:cubicBezTo>
                  <a:cubicBezTo>
                    <a:pt x="442" y="99"/>
                    <a:pt x="442" y="99"/>
                    <a:pt x="442" y="99"/>
                  </a:cubicBezTo>
                  <a:moveTo>
                    <a:pt x="125" y="413"/>
                  </a:moveTo>
                  <a:cubicBezTo>
                    <a:pt x="118" y="420"/>
                    <a:pt x="118" y="420"/>
                    <a:pt x="118" y="420"/>
                  </a:cubicBezTo>
                  <a:cubicBezTo>
                    <a:pt x="125" y="413"/>
                    <a:pt x="125" y="413"/>
                    <a:pt x="125" y="413"/>
                  </a:cubicBezTo>
                  <a:moveTo>
                    <a:pt x="130" y="408"/>
                  </a:moveTo>
                  <a:cubicBezTo>
                    <a:pt x="125" y="413"/>
                    <a:pt x="125" y="413"/>
                    <a:pt x="125" y="413"/>
                  </a:cubicBezTo>
                  <a:cubicBezTo>
                    <a:pt x="130" y="408"/>
                    <a:pt x="130" y="408"/>
                    <a:pt x="130" y="408"/>
                  </a:cubicBezTo>
                  <a:moveTo>
                    <a:pt x="132" y="410"/>
                  </a:moveTo>
                  <a:cubicBezTo>
                    <a:pt x="134" y="407"/>
                    <a:pt x="135" y="405"/>
                    <a:pt x="137" y="402"/>
                  </a:cubicBezTo>
                  <a:cubicBezTo>
                    <a:pt x="130" y="408"/>
                    <a:pt x="130" y="408"/>
                    <a:pt x="130" y="408"/>
                  </a:cubicBezTo>
                  <a:cubicBezTo>
                    <a:pt x="137" y="402"/>
                    <a:pt x="137" y="402"/>
                    <a:pt x="137" y="402"/>
                  </a:cubicBezTo>
                  <a:cubicBezTo>
                    <a:pt x="135" y="405"/>
                    <a:pt x="134" y="407"/>
                    <a:pt x="132" y="410"/>
                  </a:cubicBezTo>
                  <a:moveTo>
                    <a:pt x="139" y="404"/>
                  </a:moveTo>
                  <a:cubicBezTo>
                    <a:pt x="138" y="403"/>
                    <a:pt x="138" y="403"/>
                    <a:pt x="137" y="402"/>
                  </a:cubicBezTo>
                  <a:cubicBezTo>
                    <a:pt x="138" y="403"/>
                    <a:pt x="138" y="403"/>
                    <a:pt x="139" y="404"/>
                  </a:cubicBezTo>
                  <a:moveTo>
                    <a:pt x="146" y="398"/>
                  </a:moveTo>
                  <a:cubicBezTo>
                    <a:pt x="139" y="404"/>
                    <a:pt x="139" y="404"/>
                    <a:pt x="139" y="404"/>
                  </a:cubicBezTo>
                  <a:cubicBezTo>
                    <a:pt x="146" y="398"/>
                    <a:pt x="146" y="398"/>
                    <a:pt x="146" y="398"/>
                  </a:cubicBezTo>
                  <a:moveTo>
                    <a:pt x="146" y="398"/>
                  </a:moveTo>
                  <a:cubicBezTo>
                    <a:pt x="152" y="392"/>
                    <a:pt x="152" y="392"/>
                    <a:pt x="152" y="392"/>
                  </a:cubicBezTo>
                  <a:cubicBezTo>
                    <a:pt x="146" y="398"/>
                    <a:pt x="146" y="398"/>
                    <a:pt x="146" y="398"/>
                  </a:cubicBezTo>
                  <a:moveTo>
                    <a:pt x="150" y="402"/>
                  </a:moveTo>
                  <a:cubicBezTo>
                    <a:pt x="151" y="399"/>
                    <a:pt x="153" y="396"/>
                    <a:pt x="155" y="394"/>
                  </a:cubicBezTo>
                  <a:cubicBezTo>
                    <a:pt x="153" y="396"/>
                    <a:pt x="151" y="399"/>
                    <a:pt x="150" y="402"/>
                  </a:cubicBezTo>
                  <a:cubicBezTo>
                    <a:pt x="151" y="399"/>
                    <a:pt x="153" y="396"/>
                    <a:pt x="155" y="394"/>
                  </a:cubicBezTo>
                  <a:cubicBezTo>
                    <a:pt x="154" y="393"/>
                    <a:pt x="153" y="393"/>
                    <a:pt x="152" y="392"/>
                  </a:cubicBezTo>
                  <a:cubicBezTo>
                    <a:pt x="153" y="393"/>
                    <a:pt x="154" y="393"/>
                    <a:pt x="155" y="394"/>
                  </a:cubicBezTo>
                  <a:cubicBezTo>
                    <a:pt x="157" y="384"/>
                    <a:pt x="157" y="384"/>
                    <a:pt x="157" y="384"/>
                  </a:cubicBezTo>
                  <a:cubicBezTo>
                    <a:pt x="155" y="394"/>
                    <a:pt x="155" y="394"/>
                    <a:pt x="155" y="394"/>
                  </a:cubicBezTo>
                  <a:cubicBezTo>
                    <a:pt x="153" y="396"/>
                    <a:pt x="151" y="399"/>
                    <a:pt x="150" y="402"/>
                  </a:cubicBezTo>
                  <a:moveTo>
                    <a:pt x="130" y="353"/>
                  </a:moveTo>
                  <a:cubicBezTo>
                    <a:pt x="135" y="343"/>
                    <a:pt x="135" y="343"/>
                    <a:pt x="135" y="343"/>
                  </a:cubicBezTo>
                  <a:cubicBezTo>
                    <a:pt x="130" y="353"/>
                    <a:pt x="130" y="353"/>
                    <a:pt x="130" y="353"/>
                  </a:cubicBezTo>
                  <a:moveTo>
                    <a:pt x="131" y="353"/>
                  </a:moveTo>
                  <a:cubicBezTo>
                    <a:pt x="130" y="353"/>
                    <a:pt x="130" y="353"/>
                    <a:pt x="130" y="353"/>
                  </a:cubicBezTo>
                  <a:cubicBezTo>
                    <a:pt x="131" y="353"/>
                    <a:pt x="131" y="353"/>
                    <a:pt x="131" y="353"/>
                  </a:cubicBezTo>
                  <a:moveTo>
                    <a:pt x="132" y="352"/>
                  </a:moveTo>
                  <a:cubicBezTo>
                    <a:pt x="132" y="352"/>
                    <a:pt x="131" y="352"/>
                    <a:pt x="131" y="353"/>
                  </a:cubicBezTo>
                  <a:cubicBezTo>
                    <a:pt x="131" y="352"/>
                    <a:pt x="132" y="352"/>
                    <a:pt x="132" y="352"/>
                  </a:cubicBezTo>
                  <a:moveTo>
                    <a:pt x="133" y="351"/>
                  </a:moveTo>
                  <a:cubicBezTo>
                    <a:pt x="132" y="351"/>
                    <a:pt x="132" y="352"/>
                    <a:pt x="132" y="352"/>
                  </a:cubicBezTo>
                  <a:cubicBezTo>
                    <a:pt x="132" y="352"/>
                    <a:pt x="132" y="351"/>
                    <a:pt x="133" y="351"/>
                  </a:cubicBezTo>
                  <a:moveTo>
                    <a:pt x="133" y="351"/>
                  </a:moveTo>
                  <a:cubicBezTo>
                    <a:pt x="133" y="351"/>
                    <a:pt x="133" y="351"/>
                    <a:pt x="133" y="351"/>
                  </a:cubicBezTo>
                  <a:cubicBezTo>
                    <a:pt x="133" y="351"/>
                    <a:pt x="133" y="351"/>
                    <a:pt x="133" y="351"/>
                  </a:cubicBezTo>
                  <a:moveTo>
                    <a:pt x="134" y="350"/>
                  </a:moveTo>
                  <a:cubicBezTo>
                    <a:pt x="134" y="350"/>
                    <a:pt x="134" y="350"/>
                    <a:pt x="133" y="351"/>
                  </a:cubicBezTo>
                  <a:cubicBezTo>
                    <a:pt x="134" y="350"/>
                    <a:pt x="134" y="350"/>
                    <a:pt x="134" y="350"/>
                  </a:cubicBezTo>
                  <a:moveTo>
                    <a:pt x="135" y="349"/>
                  </a:moveTo>
                  <a:cubicBezTo>
                    <a:pt x="135" y="350"/>
                    <a:pt x="134" y="350"/>
                    <a:pt x="134" y="350"/>
                  </a:cubicBezTo>
                  <a:cubicBezTo>
                    <a:pt x="134" y="350"/>
                    <a:pt x="135" y="350"/>
                    <a:pt x="135" y="349"/>
                  </a:cubicBezTo>
                  <a:moveTo>
                    <a:pt x="135" y="349"/>
                  </a:moveTo>
                  <a:cubicBezTo>
                    <a:pt x="135" y="349"/>
                    <a:pt x="135" y="349"/>
                    <a:pt x="135" y="349"/>
                  </a:cubicBezTo>
                  <a:cubicBezTo>
                    <a:pt x="135" y="349"/>
                    <a:pt x="135" y="349"/>
                    <a:pt x="135" y="349"/>
                  </a:cubicBezTo>
                  <a:moveTo>
                    <a:pt x="136" y="348"/>
                  </a:moveTo>
                  <a:cubicBezTo>
                    <a:pt x="136" y="348"/>
                    <a:pt x="136" y="349"/>
                    <a:pt x="135" y="349"/>
                  </a:cubicBezTo>
                  <a:cubicBezTo>
                    <a:pt x="136" y="349"/>
                    <a:pt x="136" y="348"/>
                    <a:pt x="136" y="348"/>
                  </a:cubicBezTo>
                  <a:moveTo>
                    <a:pt x="137" y="347"/>
                  </a:moveTo>
                  <a:cubicBezTo>
                    <a:pt x="137" y="348"/>
                    <a:pt x="136" y="348"/>
                    <a:pt x="136" y="348"/>
                  </a:cubicBezTo>
                  <a:cubicBezTo>
                    <a:pt x="136" y="348"/>
                    <a:pt x="137" y="348"/>
                    <a:pt x="137" y="347"/>
                  </a:cubicBezTo>
                  <a:moveTo>
                    <a:pt x="138" y="347"/>
                  </a:moveTo>
                  <a:cubicBezTo>
                    <a:pt x="137" y="347"/>
                    <a:pt x="137" y="347"/>
                    <a:pt x="137" y="347"/>
                  </a:cubicBezTo>
                  <a:cubicBezTo>
                    <a:pt x="137" y="347"/>
                    <a:pt x="137" y="347"/>
                    <a:pt x="138" y="347"/>
                  </a:cubicBezTo>
                  <a:moveTo>
                    <a:pt x="138" y="346"/>
                  </a:moveTo>
                  <a:cubicBezTo>
                    <a:pt x="138" y="347"/>
                    <a:pt x="138" y="347"/>
                    <a:pt x="138" y="347"/>
                  </a:cubicBezTo>
                  <a:cubicBezTo>
                    <a:pt x="138" y="346"/>
                    <a:pt x="138" y="346"/>
                    <a:pt x="138" y="346"/>
                  </a:cubicBezTo>
                  <a:moveTo>
                    <a:pt x="139" y="346"/>
                  </a:moveTo>
                  <a:cubicBezTo>
                    <a:pt x="138" y="346"/>
                    <a:pt x="138" y="346"/>
                    <a:pt x="138" y="346"/>
                  </a:cubicBezTo>
                  <a:cubicBezTo>
                    <a:pt x="138" y="346"/>
                    <a:pt x="138" y="346"/>
                    <a:pt x="139" y="346"/>
                  </a:cubicBezTo>
                  <a:moveTo>
                    <a:pt x="139" y="345"/>
                  </a:moveTo>
                  <a:cubicBezTo>
                    <a:pt x="139" y="345"/>
                    <a:pt x="139" y="345"/>
                    <a:pt x="139" y="346"/>
                  </a:cubicBezTo>
                  <a:cubicBezTo>
                    <a:pt x="139" y="345"/>
                    <a:pt x="139" y="345"/>
                    <a:pt x="139" y="345"/>
                  </a:cubicBezTo>
                  <a:moveTo>
                    <a:pt x="140" y="345"/>
                  </a:moveTo>
                  <a:cubicBezTo>
                    <a:pt x="140" y="345"/>
                    <a:pt x="139" y="345"/>
                    <a:pt x="139" y="345"/>
                  </a:cubicBezTo>
                  <a:cubicBezTo>
                    <a:pt x="139" y="345"/>
                    <a:pt x="140" y="345"/>
                    <a:pt x="140" y="345"/>
                  </a:cubicBezTo>
                  <a:moveTo>
                    <a:pt x="140" y="344"/>
                  </a:moveTo>
                  <a:cubicBezTo>
                    <a:pt x="140" y="344"/>
                    <a:pt x="140" y="345"/>
                    <a:pt x="140" y="345"/>
                  </a:cubicBezTo>
                  <a:cubicBezTo>
                    <a:pt x="140" y="345"/>
                    <a:pt x="140" y="344"/>
                    <a:pt x="140" y="344"/>
                  </a:cubicBezTo>
                  <a:moveTo>
                    <a:pt x="141" y="343"/>
                  </a:moveTo>
                  <a:cubicBezTo>
                    <a:pt x="141" y="343"/>
                    <a:pt x="141" y="344"/>
                    <a:pt x="141" y="344"/>
                  </a:cubicBezTo>
                  <a:cubicBezTo>
                    <a:pt x="141" y="344"/>
                    <a:pt x="141" y="343"/>
                    <a:pt x="141" y="343"/>
                  </a:cubicBezTo>
                  <a:moveTo>
                    <a:pt x="141" y="343"/>
                  </a:moveTo>
                  <a:cubicBezTo>
                    <a:pt x="141" y="343"/>
                    <a:pt x="141" y="343"/>
                    <a:pt x="141" y="343"/>
                  </a:cubicBezTo>
                  <a:cubicBezTo>
                    <a:pt x="141" y="343"/>
                    <a:pt x="141" y="343"/>
                    <a:pt x="141" y="343"/>
                  </a:cubicBezTo>
                  <a:moveTo>
                    <a:pt x="142" y="343"/>
                  </a:moveTo>
                  <a:cubicBezTo>
                    <a:pt x="142" y="343"/>
                    <a:pt x="141" y="343"/>
                    <a:pt x="141" y="343"/>
                  </a:cubicBezTo>
                  <a:cubicBezTo>
                    <a:pt x="141" y="343"/>
                    <a:pt x="142" y="343"/>
                    <a:pt x="142" y="343"/>
                  </a:cubicBezTo>
                  <a:moveTo>
                    <a:pt x="142" y="342"/>
                  </a:moveTo>
                  <a:cubicBezTo>
                    <a:pt x="142" y="342"/>
                    <a:pt x="142" y="342"/>
                    <a:pt x="142" y="343"/>
                  </a:cubicBezTo>
                  <a:cubicBezTo>
                    <a:pt x="142" y="342"/>
                    <a:pt x="142" y="342"/>
                    <a:pt x="142" y="342"/>
                  </a:cubicBezTo>
                  <a:moveTo>
                    <a:pt x="143" y="342"/>
                  </a:moveTo>
                  <a:cubicBezTo>
                    <a:pt x="142" y="342"/>
                    <a:pt x="142" y="342"/>
                    <a:pt x="142" y="342"/>
                  </a:cubicBezTo>
                  <a:cubicBezTo>
                    <a:pt x="142" y="342"/>
                    <a:pt x="142" y="342"/>
                    <a:pt x="143" y="342"/>
                  </a:cubicBezTo>
                  <a:moveTo>
                    <a:pt x="143" y="341"/>
                  </a:moveTo>
                  <a:cubicBezTo>
                    <a:pt x="143" y="342"/>
                    <a:pt x="143" y="342"/>
                    <a:pt x="143" y="342"/>
                  </a:cubicBezTo>
                  <a:cubicBezTo>
                    <a:pt x="143" y="341"/>
                    <a:pt x="143" y="341"/>
                    <a:pt x="143" y="341"/>
                  </a:cubicBezTo>
                  <a:moveTo>
                    <a:pt x="143" y="341"/>
                  </a:moveTo>
                  <a:cubicBezTo>
                    <a:pt x="143" y="341"/>
                    <a:pt x="143" y="341"/>
                    <a:pt x="143" y="341"/>
                  </a:cubicBezTo>
                  <a:cubicBezTo>
                    <a:pt x="143" y="341"/>
                    <a:pt x="143" y="341"/>
                    <a:pt x="143" y="341"/>
                  </a:cubicBezTo>
                  <a:moveTo>
                    <a:pt x="144" y="340"/>
                  </a:moveTo>
                  <a:cubicBezTo>
                    <a:pt x="144" y="340"/>
                    <a:pt x="143" y="340"/>
                    <a:pt x="143" y="341"/>
                  </a:cubicBezTo>
                  <a:cubicBezTo>
                    <a:pt x="143" y="340"/>
                    <a:pt x="144" y="340"/>
                    <a:pt x="144" y="340"/>
                  </a:cubicBezTo>
                  <a:moveTo>
                    <a:pt x="144" y="340"/>
                  </a:moveTo>
                  <a:cubicBezTo>
                    <a:pt x="144" y="340"/>
                    <a:pt x="144" y="340"/>
                    <a:pt x="144" y="340"/>
                  </a:cubicBezTo>
                  <a:cubicBezTo>
                    <a:pt x="144" y="340"/>
                    <a:pt x="144" y="340"/>
                    <a:pt x="144" y="340"/>
                  </a:cubicBezTo>
                  <a:moveTo>
                    <a:pt x="145" y="339"/>
                  </a:moveTo>
                  <a:cubicBezTo>
                    <a:pt x="144" y="339"/>
                    <a:pt x="144" y="339"/>
                    <a:pt x="144" y="339"/>
                  </a:cubicBezTo>
                  <a:cubicBezTo>
                    <a:pt x="145" y="339"/>
                    <a:pt x="145" y="339"/>
                    <a:pt x="145" y="339"/>
                  </a:cubicBezTo>
                  <a:moveTo>
                    <a:pt x="145" y="338"/>
                  </a:moveTo>
                  <a:cubicBezTo>
                    <a:pt x="145" y="339"/>
                    <a:pt x="145" y="339"/>
                    <a:pt x="145" y="339"/>
                  </a:cubicBezTo>
                  <a:cubicBezTo>
                    <a:pt x="145" y="339"/>
                    <a:pt x="145" y="339"/>
                    <a:pt x="145" y="338"/>
                  </a:cubicBezTo>
                  <a:moveTo>
                    <a:pt x="145" y="338"/>
                  </a:moveTo>
                  <a:cubicBezTo>
                    <a:pt x="145" y="338"/>
                    <a:pt x="145" y="338"/>
                    <a:pt x="145" y="338"/>
                  </a:cubicBezTo>
                  <a:cubicBezTo>
                    <a:pt x="145" y="338"/>
                    <a:pt x="145" y="338"/>
                    <a:pt x="145" y="338"/>
                  </a:cubicBezTo>
                  <a:moveTo>
                    <a:pt x="146" y="337"/>
                  </a:moveTo>
                  <a:cubicBezTo>
                    <a:pt x="146" y="337"/>
                    <a:pt x="146" y="338"/>
                    <a:pt x="145" y="338"/>
                  </a:cubicBezTo>
                  <a:cubicBezTo>
                    <a:pt x="146" y="338"/>
                    <a:pt x="146" y="338"/>
                    <a:pt x="146" y="338"/>
                  </a:cubicBezTo>
                  <a:moveTo>
                    <a:pt x="146" y="337"/>
                  </a:moveTo>
                  <a:cubicBezTo>
                    <a:pt x="146" y="337"/>
                    <a:pt x="146" y="337"/>
                    <a:pt x="146" y="337"/>
                  </a:cubicBezTo>
                  <a:cubicBezTo>
                    <a:pt x="146" y="337"/>
                    <a:pt x="146" y="337"/>
                    <a:pt x="146" y="337"/>
                  </a:cubicBezTo>
                  <a:moveTo>
                    <a:pt x="146" y="337"/>
                  </a:moveTo>
                  <a:cubicBezTo>
                    <a:pt x="146" y="337"/>
                    <a:pt x="146" y="337"/>
                    <a:pt x="146" y="337"/>
                  </a:cubicBezTo>
                  <a:cubicBezTo>
                    <a:pt x="146" y="337"/>
                    <a:pt x="146" y="337"/>
                    <a:pt x="146" y="337"/>
                  </a:cubicBezTo>
                  <a:moveTo>
                    <a:pt x="146" y="336"/>
                  </a:moveTo>
                  <a:cubicBezTo>
                    <a:pt x="146" y="336"/>
                    <a:pt x="146" y="337"/>
                    <a:pt x="146" y="337"/>
                  </a:cubicBezTo>
                  <a:cubicBezTo>
                    <a:pt x="146" y="337"/>
                    <a:pt x="146" y="337"/>
                    <a:pt x="146" y="337"/>
                  </a:cubicBezTo>
                  <a:moveTo>
                    <a:pt x="146" y="336"/>
                  </a:moveTo>
                  <a:cubicBezTo>
                    <a:pt x="147" y="336"/>
                    <a:pt x="147" y="336"/>
                    <a:pt x="147" y="336"/>
                  </a:cubicBezTo>
                  <a:cubicBezTo>
                    <a:pt x="147" y="336"/>
                    <a:pt x="147" y="336"/>
                    <a:pt x="147" y="336"/>
                  </a:cubicBezTo>
                  <a:moveTo>
                    <a:pt x="157" y="384"/>
                  </a:moveTo>
                  <a:cubicBezTo>
                    <a:pt x="169" y="370"/>
                    <a:pt x="169" y="370"/>
                    <a:pt x="169" y="370"/>
                  </a:cubicBezTo>
                  <a:cubicBezTo>
                    <a:pt x="157" y="384"/>
                    <a:pt x="157" y="384"/>
                    <a:pt x="157" y="384"/>
                  </a:cubicBezTo>
                  <a:moveTo>
                    <a:pt x="174" y="374"/>
                  </a:moveTo>
                  <a:cubicBezTo>
                    <a:pt x="175" y="371"/>
                    <a:pt x="177" y="369"/>
                    <a:pt x="179" y="366"/>
                  </a:cubicBezTo>
                  <a:cubicBezTo>
                    <a:pt x="171" y="372"/>
                    <a:pt x="171" y="372"/>
                    <a:pt x="171" y="372"/>
                  </a:cubicBezTo>
                  <a:cubicBezTo>
                    <a:pt x="179" y="366"/>
                    <a:pt x="179" y="366"/>
                    <a:pt x="179" y="366"/>
                  </a:cubicBezTo>
                  <a:cubicBezTo>
                    <a:pt x="177" y="369"/>
                    <a:pt x="175" y="371"/>
                    <a:pt x="174" y="374"/>
                  </a:cubicBezTo>
                  <a:moveTo>
                    <a:pt x="179" y="366"/>
                  </a:moveTo>
                  <a:cubicBezTo>
                    <a:pt x="181" y="362"/>
                    <a:pt x="184" y="358"/>
                    <a:pt x="187" y="353"/>
                  </a:cubicBezTo>
                  <a:cubicBezTo>
                    <a:pt x="184" y="358"/>
                    <a:pt x="181" y="362"/>
                    <a:pt x="179" y="366"/>
                  </a:cubicBezTo>
                  <a:moveTo>
                    <a:pt x="187" y="353"/>
                  </a:moveTo>
                  <a:cubicBezTo>
                    <a:pt x="169" y="370"/>
                    <a:pt x="169" y="370"/>
                    <a:pt x="169" y="370"/>
                  </a:cubicBezTo>
                  <a:cubicBezTo>
                    <a:pt x="187" y="353"/>
                    <a:pt x="187" y="353"/>
                    <a:pt x="187" y="353"/>
                  </a:cubicBezTo>
                  <a:moveTo>
                    <a:pt x="138" y="363"/>
                  </a:moveTo>
                  <a:cubicBezTo>
                    <a:pt x="140" y="361"/>
                    <a:pt x="141" y="358"/>
                    <a:pt x="143" y="356"/>
                  </a:cubicBezTo>
                  <a:cubicBezTo>
                    <a:pt x="141" y="358"/>
                    <a:pt x="140" y="361"/>
                    <a:pt x="138" y="363"/>
                  </a:cubicBezTo>
                  <a:moveTo>
                    <a:pt x="138" y="363"/>
                  </a:moveTo>
                  <a:cubicBezTo>
                    <a:pt x="140" y="361"/>
                    <a:pt x="141" y="358"/>
                    <a:pt x="143" y="356"/>
                  </a:cubicBezTo>
                  <a:cubicBezTo>
                    <a:pt x="141" y="358"/>
                    <a:pt x="140" y="361"/>
                    <a:pt x="138" y="363"/>
                  </a:cubicBezTo>
                  <a:moveTo>
                    <a:pt x="142" y="369"/>
                  </a:moveTo>
                  <a:cubicBezTo>
                    <a:pt x="141" y="367"/>
                    <a:pt x="140" y="365"/>
                    <a:pt x="138" y="363"/>
                  </a:cubicBezTo>
                  <a:cubicBezTo>
                    <a:pt x="140" y="365"/>
                    <a:pt x="141" y="367"/>
                    <a:pt x="142" y="369"/>
                  </a:cubicBezTo>
                  <a:cubicBezTo>
                    <a:pt x="141" y="367"/>
                    <a:pt x="140" y="365"/>
                    <a:pt x="138" y="363"/>
                  </a:cubicBezTo>
                  <a:cubicBezTo>
                    <a:pt x="140" y="365"/>
                    <a:pt x="141" y="367"/>
                    <a:pt x="142" y="369"/>
                  </a:cubicBezTo>
                  <a:moveTo>
                    <a:pt x="146" y="373"/>
                  </a:moveTo>
                  <a:cubicBezTo>
                    <a:pt x="145" y="372"/>
                    <a:pt x="143" y="370"/>
                    <a:pt x="142" y="369"/>
                  </a:cubicBezTo>
                  <a:cubicBezTo>
                    <a:pt x="143" y="370"/>
                    <a:pt x="145" y="372"/>
                    <a:pt x="146" y="373"/>
                  </a:cubicBezTo>
                  <a:moveTo>
                    <a:pt x="157" y="360"/>
                  </a:moveTo>
                  <a:cubicBezTo>
                    <a:pt x="146" y="373"/>
                    <a:pt x="146" y="373"/>
                    <a:pt x="146" y="373"/>
                  </a:cubicBezTo>
                  <a:cubicBezTo>
                    <a:pt x="157" y="360"/>
                    <a:pt x="157" y="360"/>
                    <a:pt x="157" y="360"/>
                  </a:cubicBezTo>
                  <a:moveTo>
                    <a:pt x="157" y="360"/>
                  </a:moveTo>
                  <a:cubicBezTo>
                    <a:pt x="157" y="360"/>
                    <a:pt x="157" y="360"/>
                    <a:pt x="157" y="360"/>
                  </a:cubicBezTo>
                  <a:cubicBezTo>
                    <a:pt x="157" y="360"/>
                    <a:pt x="157" y="360"/>
                    <a:pt x="157" y="360"/>
                  </a:cubicBezTo>
                  <a:moveTo>
                    <a:pt x="157" y="360"/>
                  </a:moveTo>
                  <a:cubicBezTo>
                    <a:pt x="157" y="360"/>
                    <a:pt x="157" y="360"/>
                    <a:pt x="157" y="360"/>
                  </a:cubicBezTo>
                  <a:cubicBezTo>
                    <a:pt x="157" y="360"/>
                    <a:pt x="157" y="360"/>
                    <a:pt x="157" y="360"/>
                  </a:cubicBezTo>
                  <a:moveTo>
                    <a:pt x="157" y="360"/>
                  </a:moveTo>
                  <a:cubicBezTo>
                    <a:pt x="157" y="360"/>
                    <a:pt x="157" y="360"/>
                    <a:pt x="157" y="360"/>
                  </a:cubicBezTo>
                  <a:cubicBezTo>
                    <a:pt x="157" y="360"/>
                    <a:pt x="157" y="360"/>
                    <a:pt x="157" y="360"/>
                  </a:cubicBezTo>
                  <a:moveTo>
                    <a:pt x="158" y="360"/>
                  </a:moveTo>
                  <a:cubicBezTo>
                    <a:pt x="157" y="360"/>
                    <a:pt x="157" y="360"/>
                    <a:pt x="157"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1"/>
                    <a:pt x="158" y="361"/>
                    <a:pt x="158" y="361"/>
                  </a:cubicBezTo>
                  <a:cubicBezTo>
                    <a:pt x="158" y="361"/>
                    <a:pt x="158" y="361"/>
                    <a:pt x="158" y="360"/>
                  </a:cubicBezTo>
                  <a:moveTo>
                    <a:pt x="158" y="361"/>
                  </a:moveTo>
                  <a:cubicBezTo>
                    <a:pt x="158" y="361"/>
                    <a:pt x="158" y="361"/>
                    <a:pt x="158" y="361"/>
                  </a:cubicBezTo>
                  <a:cubicBezTo>
                    <a:pt x="158" y="361"/>
                    <a:pt x="158" y="361"/>
                    <a:pt x="158" y="361"/>
                  </a:cubicBezTo>
                  <a:moveTo>
                    <a:pt x="158" y="361"/>
                  </a:moveTo>
                  <a:cubicBezTo>
                    <a:pt x="158" y="361"/>
                    <a:pt x="158" y="361"/>
                    <a:pt x="158" y="361"/>
                  </a:cubicBezTo>
                  <a:cubicBezTo>
                    <a:pt x="158" y="361"/>
                    <a:pt x="158" y="361"/>
                    <a:pt x="158" y="361"/>
                  </a:cubicBezTo>
                  <a:moveTo>
                    <a:pt x="158" y="361"/>
                  </a:moveTo>
                  <a:cubicBezTo>
                    <a:pt x="158" y="361"/>
                    <a:pt x="158" y="361"/>
                    <a:pt x="158" y="361"/>
                  </a:cubicBezTo>
                  <a:cubicBezTo>
                    <a:pt x="158" y="361"/>
                    <a:pt x="158" y="361"/>
                    <a:pt x="158" y="361"/>
                  </a:cubicBezTo>
                  <a:moveTo>
                    <a:pt x="158" y="361"/>
                  </a:moveTo>
                  <a:cubicBezTo>
                    <a:pt x="158" y="361"/>
                    <a:pt x="158" y="361"/>
                    <a:pt x="158" y="361"/>
                  </a:cubicBezTo>
                  <a:cubicBezTo>
                    <a:pt x="158" y="361"/>
                    <a:pt x="158" y="361"/>
                    <a:pt x="158" y="361"/>
                  </a:cubicBezTo>
                  <a:moveTo>
                    <a:pt x="158" y="361"/>
                  </a:moveTo>
                  <a:cubicBezTo>
                    <a:pt x="159" y="361"/>
                    <a:pt x="159" y="361"/>
                    <a:pt x="159" y="361"/>
                  </a:cubicBezTo>
                  <a:cubicBezTo>
                    <a:pt x="159" y="361"/>
                    <a:pt x="159" y="361"/>
                    <a:pt x="158" y="361"/>
                  </a:cubicBezTo>
                  <a:moveTo>
                    <a:pt x="159" y="361"/>
                  </a:moveTo>
                  <a:cubicBezTo>
                    <a:pt x="159" y="361"/>
                    <a:pt x="159" y="361"/>
                    <a:pt x="159" y="361"/>
                  </a:cubicBezTo>
                  <a:cubicBezTo>
                    <a:pt x="159" y="361"/>
                    <a:pt x="159" y="361"/>
                    <a:pt x="159" y="361"/>
                  </a:cubicBezTo>
                  <a:moveTo>
                    <a:pt x="159" y="361"/>
                  </a:moveTo>
                  <a:cubicBezTo>
                    <a:pt x="159" y="362"/>
                    <a:pt x="159" y="362"/>
                    <a:pt x="159" y="362"/>
                  </a:cubicBezTo>
                  <a:cubicBezTo>
                    <a:pt x="159" y="361"/>
                    <a:pt x="159" y="361"/>
                    <a:pt x="159" y="361"/>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60" y="362"/>
                    <a:pt x="160" y="362"/>
                    <a:pt x="160" y="362"/>
                  </a:cubicBezTo>
                  <a:cubicBezTo>
                    <a:pt x="160" y="362"/>
                    <a:pt x="160" y="362"/>
                    <a:pt x="159" y="362"/>
                  </a:cubicBezTo>
                  <a:moveTo>
                    <a:pt x="160" y="362"/>
                  </a:moveTo>
                  <a:cubicBezTo>
                    <a:pt x="160" y="362"/>
                    <a:pt x="160" y="362"/>
                    <a:pt x="160" y="362"/>
                  </a:cubicBezTo>
                  <a:cubicBezTo>
                    <a:pt x="160" y="362"/>
                    <a:pt x="160" y="362"/>
                    <a:pt x="160" y="362"/>
                  </a:cubicBezTo>
                  <a:moveTo>
                    <a:pt x="160" y="363"/>
                  </a:moveTo>
                  <a:cubicBezTo>
                    <a:pt x="160" y="363"/>
                    <a:pt x="160" y="363"/>
                    <a:pt x="160" y="363"/>
                  </a:cubicBezTo>
                  <a:cubicBezTo>
                    <a:pt x="160" y="363"/>
                    <a:pt x="160" y="363"/>
                    <a:pt x="160" y="363"/>
                  </a:cubicBezTo>
                  <a:moveTo>
                    <a:pt x="160" y="363"/>
                  </a:moveTo>
                  <a:cubicBezTo>
                    <a:pt x="160" y="363"/>
                    <a:pt x="160" y="363"/>
                    <a:pt x="160" y="363"/>
                  </a:cubicBezTo>
                  <a:cubicBezTo>
                    <a:pt x="160" y="363"/>
                    <a:pt x="160" y="363"/>
                    <a:pt x="160" y="363"/>
                  </a:cubicBezTo>
                  <a:moveTo>
                    <a:pt x="160" y="363"/>
                  </a:moveTo>
                  <a:cubicBezTo>
                    <a:pt x="161" y="363"/>
                    <a:pt x="161" y="363"/>
                    <a:pt x="161" y="363"/>
                  </a:cubicBezTo>
                  <a:cubicBezTo>
                    <a:pt x="160" y="363"/>
                    <a:pt x="160" y="363"/>
                    <a:pt x="160"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4"/>
                  </a:moveTo>
                  <a:cubicBezTo>
                    <a:pt x="161" y="363"/>
                    <a:pt x="161" y="363"/>
                    <a:pt x="161" y="363"/>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5"/>
                    <a:pt x="161" y="365"/>
                    <a:pt x="161" y="365"/>
                  </a:cubicBezTo>
                  <a:cubicBezTo>
                    <a:pt x="161" y="364"/>
                    <a:pt x="161" y="364"/>
                    <a:pt x="161" y="364"/>
                  </a:cubicBezTo>
                  <a:moveTo>
                    <a:pt x="162" y="365"/>
                  </a:moveTo>
                  <a:cubicBezTo>
                    <a:pt x="161" y="365"/>
                    <a:pt x="161" y="365"/>
                    <a:pt x="161"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3" y="365"/>
                  </a:moveTo>
                  <a:cubicBezTo>
                    <a:pt x="162" y="365"/>
                    <a:pt x="162" y="365"/>
                    <a:pt x="162"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6"/>
                    <a:pt x="163" y="366"/>
                    <a:pt x="163" y="366"/>
                  </a:cubicBezTo>
                  <a:cubicBezTo>
                    <a:pt x="163" y="365"/>
                    <a:pt x="163" y="365"/>
                    <a:pt x="163" y="365"/>
                  </a:cubicBezTo>
                  <a:moveTo>
                    <a:pt x="163" y="366"/>
                  </a:moveTo>
                  <a:cubicBezTo>
                    <a:pt x="163" y="366"/>
                    <a:pt x="163" y="366"/>
                    <a:pt x="163" y="366"/>
                  </a:cubicBezTo>
                  <a:cubicBezTo>
                    <a:pt x="163" y="366"/>
                    <a:pt x="163" y="366"/>
                    <a:pt x="163" y="366"/>
                  </a:cubicBezTo>
                  <a:moveTo>
                    <a:pt x="163" y="366"/>
                  </a:moveTo>
                  <a:cubicBezTo>
                    <a:pt x="163" y="366"/>
                    <a:pt x="163" y="366"/>
                    <a:pt x="163" y="366"/>
                  </a:cubicBezTo>
                  <a:cubicBezTo>
                    <a:pt x="163" y="366"/>
                    <a:pt x="163" y="366"/>
                    <a:pt x="163" y="366"/>
                  </a:cubicBezTo>
                  <a:moveTo>
                    <a:pt x="163" y="366"/>
                  </a:moveTo>
                  <a:cubicBezTo>
                    <a:pt x="163" y="366"/>
                    <a:pt x="163" y="366"/>
                    <a:pt x="163" y="366"/>
                  </a:cubicBezTo>
                  <a:cubicBezTo>
                    <a:pt x="163" y="366"/>
                    <a:pt x="163" y="366"/>
                    <a:pt x="163" y="366"/>
                  </a:cubicBezTo>
                  <a:moveTo>
                    <a:pt x="163" y="366"/>
                  </a:moveTo>
                  <a:cubicBezTo>
                    <a:pt x="163" y="366"/>
                    <a:pt x="163" y="366"/>
                    <a:pt x="163" y="366"/>
                  </a:cubicBezTo>
                  <a:cubicBezTo>
                    <a:pt x="163" y="366"/>
                    <a:pt x="163" y="366"/>
                    <a:pt x="163" y="366"/>
                  </a:cubicBezTo>
                  <a:moveTo>
                    <a:pt x="163" y="366"/>
                  </a:moveTo>
                  <a:cubicBezTo>
                    <a:pt x="163" y="366"/>
                    <a:pt x="163" y="366"/>
                    <a:pt x="163" y="366"/>
                  </a:cubicBezTo>
                  <a:cubicBezTo>
                    <a:pt x="163" y="366"/>
                    <a:pt x="163" y="366"/>
                    <a:pt x="163" y="366"/>
                  </a:cubicBezTo>
                  <a:moveTo>
                    <a:pt x="177" y="352"/>
                  </a:moveTo>
                  <a:cubicBezTo>
                    <a:pt x="165" y="367"/>
                    <a:pt x="165" y="367"/>
                    <a:pt x="163" y="366"/>
                  </a:cubicBezTo>
                  <a:cubicBezTo>
                    <a:pt x="163" y="366"/>
                    <a:pt x="163" y="366"/>
                    <a:pt x="163" y="366"/>
                  </a:cubicBezTo>
                  <a:cubicBezTo>
                    <a:pt x="163" y="366"/>
                    <a:pt x="163" y="366"/>
                    <a:pt x="163" y="366"/>
                  </a:cubicBezTo>
                  <a:cubicBezTo>
                    <a:pt x="164" y="366"/>
                    <a:pt x="165" y="366"/>
                    <a:pt x="168" y="363"/>
                  </a:cubicBezTo>
                  <a:cubicBezTo>
                    <a:pt x="170" y="362"/>
                    <a:pt x="171" y="359"/>
                    <a:pt x="173" y="357"/>
                  </a:cubicBezTo>
                  <a:cubicBezTo>
                    <a:pt x="176" y="353"/>
                    <a:pt x="179" y="349"/>
                    <a:pt x="182" y="345"/>
                  </a:cubicBezTo>
                  <a:cubicBezTo>
                    <a:pt x="181" y="347"/>
                    <a:pt x="179" y="350"/>
                    <a:pt x="177" y="352"/>
                  </a:cubicBezTo>
                  <a:moveTo>
                    <a:pt x="197" y="263"/>
                  </a:moveTo>
                  <a:cubicBezTo>
                    <a:pt x="196" y="265"/>
                    <a:pt x="196" y="265"/>
                    <a:pt x="196" y="265"/>
                  </a:cubicBezTo>
                  <a:cubicBezTo>
                    <a:pt x="196" y="265"/>
                    <a:pt x="196" y="264"/>
                    <a:pt x="197" y="263"/>
                  </a:cubicBezTo>
                  <a:cubicBezTo>
                    <a:pt x="197" y="263"/>
                    <a:pt x="197" y="263"/>
                    <a:pt x="197" y="263"/>
                  </a:cubicBezTo>
                  <a:moveTo>
                    <a:pt x="196" y="265"/>
                  </a:moveTo>
                  <a:cubicBezTo>
                    <a:pt x="196" y="264"/>
                    <a:pt x="196" y="264"/>
                    <a:pt x="197" y="263"/>
                  </a:cubicBezTo>
                  <a:cubicBezTo>
                    <a:pt x="197" y="263"/>
                    <a:pt x="196" y="264"/>
                    <a:pt x="196" y="265"/>
                  </a:cubicBezTo>
                  <a:cubicBezTo>
                    <a:pt x="196" y="265"/>
                    <a:pt x="196" y="265"/>
                    <a:pt x="196" y="265"/>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2"/>
                    <a:pt x="199" y="262"/>
                    <a:pt x="199" y="262"/>
                  </a:cubicBezTo>
                  <a:cubicBezTo>
                    <a:pt x="199" y="262"/>
                    <a:pt x="199" y="262"/>
                    <a:pt x="199" y="261"/>
                  </a:cubicBezTo>
                  <a:moveTo>
                    <a:pt x="199" y="262"/>
                  </a:moveTo>
                  <a:cubicBezTo>
                    <a:pt x="199" y="262"/>
                    <a:pt x="199" y="262"/>
                    <a:pt x="199" y="262"/>
                  </a:cubicBezTo>
                  <a:cubicBezTo>
                    <a:pt x="199" y="262"/>
                    <a:pt x="199" y="262"/>
                    <a:pt x="199" y="262"/>
                  </a:cubicBezTo>
                  <a:moveTo>
                    <a:pt x="199" y="262"/>
                  </a:moveTo>
                  <a:cubicBezTo>
                    <a:pt x="199" y="262"/>
                    <a:pt x="199" y="262"/>
                    <a:pt x="199" y="262"/>
                  </a:cubicBezTo>
                  <a:cubicBezTo>
                    <a:pt x="199" y="262"/>
                    <a:pt x="199" y="262"/>
                    <a:pt x="199" y="262"/>
                  </a:cubicBezTo>
                  <a:moveTo>
                    <a:pt x="199" y="262"/>
                  </a:moveTo>
                  <a:cubicBezTo>
                    <a:pt x="199" y="262"/>
                    <a:pt x="199" y="262"/>
                    <a:pt x="199" y="262"/>
                  </a:cubicBezTo>
                  <a:cubicBezTo>
                    <a:pt x="199" y="262"/>
                    <a:pt x="199" y="262"/>
                    <a:pt x="198" y="263"/>
                  </a:cubicBezTo>
                  <a:cubicBezTo>
                    <a:pt x="199" y="262"/>
                    <a:pt x="199" y="262"/>
                    <a:pt x="199" y="262"/>
                  </a:cubicBezTo>
                  <a:moveTo>
                    <a:pt x="152" y="328"/>
                  </a:moveTo>
                  <a:cubicBezTo>
                    <a:pt x="151" y="329"/>
                    <a:pt x="151" y="329"/>
                    <a:pt x="151" y="329"/>
                  </a:cubicBezTo>
                  <a:cubicBezTo>
                    <a:pt x="152" y="329"/>
                    <a:pt x="152" y="328"/>
                    <a:pt x="152" y="328"/>
                  </a:cubicBezTo>
                  <a:moveTo>
                    <a:pt x="137" y="346"/>
                  </a:moveTo>
                  <a:cubicBezTo>
                    <a:pt x="137" y="345"/>
                    <a:pt x="136" y="344"/>
                    <a:pt x="135" y="343"/>
                  </a:cubicBezTo>
                  <a:cubicBezTo>
                    <a:pt x="163" y="308"/>
                    <a:pt x="163" y="308"/>
                    <a:pt x="163" y="308"/>
                  </a:cubicBezTo>
                  <a:cubicBezTo>
                    <a:pt x="173" y="291"/>
                    <a:pt x="173" y="291"/>
                    <a:pt x="173" y="291"/>
                  </a:cubicBezTo>
                  <a:cubicBezTo>
                    <a:pt x="163" y="308"/>
                    <a:pt x="163" y="308"/>
                    <a:pt x="163" y="308"/>
                  </a:cubicBezTo>
                  <a:cubicBezTo>
                    <a:pt x="159" y="318"/>
                    <a:pt x="159" y="318"/>
                    <a:pt x="159" y="318"/>
                  </a:cubicBezTo>
                  <a:cubicBezTo>
                    <a:pt x="137" y="346"/>
                    <a:pt x="137" y="346"/>
                    <a:pt x="137" y="346"/>
                  </a:cubicBezTo>
                  <a:moveTo>
                    <a:pt x="153" y="327"/>
                  </a:moveTo>
                  <a:cubicBezTo>
                    <a:pt x="153" y="327"/>
                    <a:pt x="152" y="328"/>
                    <a:pt x="152" y="328"/>
                  </a:cubicBezTo>
                  <a:cubicBezTo>
                    <a:pt x="152" y="328"/>
                    <a:pt x="153" y="327"/>
                    <a:pt x="153" y="327"/>
                  </a:cubicBezTo>
                  <a:moveTo>
                    <a:pt x="153" y="327"/>
                  </a:moveTo>
                  <a:cubicBezTo>
                    <a:pt x="153" y="327"/>
                    <a:pt x="154" y="326"/>
                    <a:pt x="154" y="326"/>
                  </a:cubicBezTo>
                  <a:cubicBezTo>
                    <a:pt x="154" y="326"/>
                    <a:pt x="153" y="327"/>
                    <a:pt x="153" y="327"/>
                  </a:cubicBezTo>
                  <a:moveTo>
                    <a:pt x="154" y="326"/>
                  </a:moveTo>
                  <a:cubicBezTo>
                    <a:pt x="155" y="326"/>
                    <a:pt x="155" y="325"/>
                    <a:pt x="155" y="325"/>
                  </a:cubicBezTo>
                  <a:cubicBezTo>
                    <a:pt x="155" y="325"/>
                    <a:pt x="155" y="326"/>
                    <a:pt x="154" y="326"/>
                  </a:cubicBezTo>
                  <a:moveTo>
                    <a:pt x="155" y="325"/>
                  </a:moveTo>
                  <a:cubicBezTo>
                    <a:pt x="156" y="325"/>
                    <a:pt x="156" y="325"/>
                    <a:pt x="157" y="325"/>
                  </a:cubicBezTo>
                  <a:cubicBezTo>
                    <a:pt x="156" y="325"/>
                    <a:pt x="156" y="325"/>
                    <a:pt x="155" y="325"/>
                  </a:cubicBezTo>
                  <a:moveTo>
                    <a:pt x="173" y="291"/>
                  </a:moveTo>
                  <a:cubicBezTo>
                    <a:pt x="172" y="290"/>
                    <a:pt x="172" y="288"/>
                    <a:pt x="171" y="286"/>
                  </a:cubicBezTo>
                  <a:cubicBezTo>
                    <a:pt x="165" y="285"/>
                    <a:pt x="165" y="285"/>
                    <a:pt x="165" y="285"/>
                  </a:cubicBezTo>
                  <a:cubicBezTo>
                    <a:pt x="171" y="286"/>
                    <a:pt x="171" y="286"/>
                    <a:pt x="171" y="286"/>
                  </a:cubicBezTo>
                  <a:cubicBezTo>
                    <a:pt x="171" y="284"/>
                    <a:pt x="170" y="283"/>
                    <a:pt x="170" y="283"/>
                  </a:cubicBezTo>
                  <a:cubicBezTo>
                    <a:pt x="182" y="270"/>
                    <a:pt x="182" y="270"/>
                    <a:pt x="182" y="270"/>
                  </a:cubicBezTo>
                  <a:cubicBezTo>
                    <a:pt x="182" y="271"/>
                    <a:pt x="182" y="271"/>
                    <a:pt x="183" y="272"/>
                  </a:cubicBezTo>
                  <a:cubicBezTo>
                    <a:pt x="189" y="267"/>
                    <a:pt x="189" y="267"/>
                    <a:pt x="189" y="267"/>
                  </a:cubicBezTo>
                  <a:cubicBezTo>
                    <a:pt x="183" y="272"/>
                    <a:pt x="183" y="272"/>
                    <a:pt x="183" y="272"/>
                  </a:cubicBezTo>
                  <a:cubicBezTo>
                    <a:pt x="189" y="267"/>
                    <a:pt x="189" y="267"/>
                    <a:pt x="189" y="267"/>
                  </a:cubicBezTo>
                  <a:cubicBezTo>
                    <a:pt x="201" y="251"/>
                    <a:pt x="201" y="251"/>
                    <a:pt x="201" y="251"/>
                  </a:cubicBezTo>
                  <a:cubicBezTo>
                    <a:pt x="189" y="267"/>
                    <a:pt x="189" y="267"/>
                    <a:pt x="189" y="267"/>
                  </a:cubicBezTo>
                  <a:cubicBezTo>
                    <a:pt x="190" y="269"/>
                    <a:pt x="191" y="271"/>
                    <a:pt x="192" y="273"/>
                  </a:cubicBezTo>
                  <a:cubicBezTo>
                    <a:pt x="178" y="298"/>
                    <a:pt x="178" y="298"/>
                    <a:pt x="178" y="298"/>
                  </a:cubicBezTo>
                  <a:cubicBezTo>
                    <a:pt x="173" y="291"/>
                    <a:pt x="173" y="291"/>
                    <a:pt x="173" y="291"/>
                  </a:cubicBezTo>
                  <a:moveTo>
                    <a:pt x="158" y="324"/>
                  </a:moveTo>
                  <a:cubicBezTo>
                    <a:pt x="158" y="324"/>
                    <a:pt x="157" y="325"/>
                    <a:pt x="157" y="325"/>
                  </a:cubicBezTo>
                  <a:cubicBezTo>
                    <a:pt x="157" y="325"/>
                    <a:pt x="158" y="324"/>
                    <a:pt x="158" y="324"/>
                  </a:cubicBezTo>
                  <a:moveTo>
                    <a:pt x="160" y="324"/>
                  </a:moveTo>
                  <a:cubicBezTo>
                    <a:pt x="160" y="324"/>
                    <a:pt x="159" y="324"/>
                    <a:pt x="158" y="324"/>
                  </a:cubicBezTo>
                  <a:cubicBezTo>
                    <a:pt x="159" y="324"/>
                    <a:pt x="160" y="324"/>
                    <a:pt x="160" y="324"/>
                  </a:cubicBezTo>
                  <a:moveTo>
                    <a:pt x="163" y="324"/>
                  </a:moveTo>
                  <a:cubicBezTo>
                    <a:pt x="160" y="324"/>
                    <a:pt x="160" y="324"/>
                    <a:pt x="160" y="324"/>
                  </a:cubicBezTo>
                  <a:cubicBezTo>
                    <a:pt x="161" y="324"/>
                    <a:pt x="162" y="324"/>
                    <a:pt x="163" y="324"/>
                  </a:cubicBezTo>
                  <a:moveTo>
                    <a:pt x="153" y="341"/>
                  </a:moveTo>
                  <a:cubicBezTo>
                    <a:pt x="163" y="324"/>
                    <a:pt x="163" y="324"/>
                    <a:pt x="163" y="324"/>
                  </a:cubicBezTo>
                  <a:cubicBezTo>
                    <a:pt x="160" y="329"/>
                    <a:pt x="156" y="335"/>
                    <a:pt x="153" y="341"/>
                  </a:cubicBezTo>
                  <a:moveTo>
                    <a:pt x="155" y="345"/>
                  </a:moveTo>
                  <a:cubicBezTo>
                    <a:pt x="171" y="334"/>
                    <a:pt x="171" y="334"/>
                    <a:pt x="171" y="334"/>
                  </a:cubicBezTo>
                  <a:cubicBezTo>
                    <a:pt x="170" y="333"/>
                    <a:pt x="169" y="332"/>
                    <a:pt x="168" y="331"/>
                  </a:cubicBezTo>
                  <a:cubicBezTo>
                    <a:pt x="155" y="343"/>
                    <a:pt x="155" y="343"/>
                    <a:pt x="155" y="343"/>
                  </a:cubicBezTo>
                  <a:cubicBezTo>
                    <a:pt x="154" y="342"/>
                    <a:pt x="154" y="341"/>
                    <a:pt x="153" y="341"/>
                  </a:cubicBezTo>
                  <a:cubicBezTo>
                    <a:pt x="158" y="333"/>
                    <a:pt x="164" y="325"/>
                    <a:pt x="169" y="318"/>
                  </a:cubicBezTo>
                  <a:cubicBezTo>
                    <a:pt x="168" y="317"/>
                    <a:pt x="168" y="316"/>
                    <a:pt x="167" y="314"/>
                  </a:cubicBezTo>
                  <a:cubicBezTo>
                    <a:pt x="159" y="318"/>
                    <a:pt x="159" y="318"/>
                    <a:pt x="159" y="318"/>
                  </a:cubicBezTo>
                  <a:cubicBezTo>
                    <a:pt x="167" y="314"/>
                    <a:pt x="167" y="314"/>
                    <a:pt x="167" y="314"/>
                  </a:cubicBezTo>
                  <a:cubicBezTo>
                    <a:pt x="175" y="311"/>
                    <a:pt x="175" y="311"/>
                    <a:pt x="175" y="311"/>
                  </a:cubicBezTo>
                  <a:cubicBezTo>
                    <a:pt x="180" y="318"/>
                    <a:pt x="180" y="318"/>
                    <a:pt x="180" y="318"/>
                  </a:cubicBezTo>
                  <a:cubicBezTo>
                    <a:pt x="171" y="334"/>
                    <a:pt x="171" y="334"/>
                    <a:pt x="171" y="334"/>
                  </a:cubicBezTo>
                  <a:cubicBezTo>
                    <a:pt x="155" y="345"/>
                    <a:pt x="155" y="345"/>
                    <a:pt x="155" y="345"/>
                  </a:cubicBezTo>
                  <a:moveTo>
                    <a:pt x="216" y="207"/>
                  </a:moveTo>
                  <a:cubicBezTo>
                    <a:pt x="217" y="207"/>
                    <a:pt x="217" y="207"/>
                    <a:pt x="217" y="207"/>
                  </a:cubicBezTo>
                  <a:cubicBezTo>
                    <a:pt x="217" y="207"/>
                    <a:pt x="217" y="207"/>
                    <a:pt x="216" y="207"/>
                  </a:cubicBezTo>
                  <a:moveTo>
                    <a:pt x="216" y="208"/>
                  </a:moveTo>
                  <a:cubicBezTo>
                    <a:pt x="216" y="208"/>
                    <a:pt x="216" y="208"/>
                    <a:pt x="216" y="207"/>
                  </a:cubicBezTo>
                  <a:cubicBezTo>
                    <a:pt x="216" y="208"/>
                    <a:pt x="216" y="208"/>
                    <a:pt x="216" y="208"/>
                  </a:cubicBezTo>
                  <a:moveTo>
                    <a:pt x="215" y="209"/>
                  </a:moveTo>
                  <a:cubicBezTo>
                    <a:pt x="215" y="209"/>
                    <a:pt x="215" y="208"/>
                    <a:pt x="216" y="208"/>
                  </a:cubicBezTo>
                  <a:cubicBezTo>
                    <a:pt x="215" y="208"/>
                    <a:pt x="215" y="209"/>
                    <a:pt x="215" y="209"/>
                  </a:cubicBezTo>
                  <a:moveTo>
                    <a:pt x="214" y="210"/>
                  </a:moveTo>
                  <a:cubicBezTo>
                    <a:pt x="214" y="209"/>
                    <a:pt x="215" y="209"/>
                    <a:pt x="215" y="209"/>
                  </a:cubicBezTo>
                  <a:cubicBezTo>
                    <a:pt x="215" y="209"/>
                    <a:pt x="214" y="209"/>
                    <a:pt x="214" y="210"/>
                  </a:cubicBezTo>
                  <a:moveTo>
                    <a:pt x="214" y="210"/>
                  </a:moveTo>
                  <a:cubicBezTo>
                    <a:pt x="214" y="210"/>
                    <a:pt x="214" y="210"/>
                    <a:pt x="214" y="210"/>
                  </a:cubicBezTo>
                  <a:cubicBezTo>
                    <a:pt x="214" y="210"/>
                    <a:pt x="214" y="210"/>
                    <a:pt x="214" y="210"/>
                  </a:cubicBezTo>
                  <a:moveTo>
                    <a:pt x="213" y="211"/>
                  </a:moveTo>
                  <a:cubicBezTo>
                    <a:pt x="213" y="210"/>
                    <a:pt x="214" y="210"/>
                    <a:pt x="214" y="210"/>
                  </a:cubicBezTo>
                  <a:cubicBezTo>
                    <a:pt x="214" y="210"/>
                    <a:pt x="213" y="210"/>
                    <a:pt x="213" y="211"/>
                  </a:cubicBezTo>
                  <a:moveTo>
                    <a:pt x="212" y="211"/>
                  </a:moveTo>
                  <a:cubicBezTo>
                    <a:pt x="212" y="211"/>
                    <a:pt x="213" y="211"/>
                    <a:pt x="213" y="211"/>
                  </a:cubicBezTo>
                  <a:cubicBezTo>
                    <a:pt x="213" y="211"/>
                    <a:pt x="213" y="211"/>
                    <a:pt x="213" y="211"/>
                  </a:cubicBezTo>
                  <a:moveTo>
                    <a:pt x="212" y="212"/>
                  </a:moveTo>
                  <a:cubicBezTo>
                    <a:pt x="212" y="212"/>
                    <a:pt x="212" y="211"/>
                    <a:pt x="212" y="211"/>
                  </a:cubicBezTo>
                  <a:cubicBezTo>
                    <a:pt x="212" y="211"/>
                    <a:pt x="212" y="212"/>
                    <a:pt x="212" y="212"/>
                  </a:cubicBezTo>
                  <a:moveTo>
                    <a:pt x="211" y="212"/>
                  </a:moveTo>
                  <a:cubicBezTo>
                    <a:pt x="211" y="212"/>
                    <a:pt x="212" y="212"/>
                    <a:pt x="212" y="212"/>
                  </a:cubicBezTo>
                  <a:cubicBezTo>
                    <a:pt x="212" y="212"/>
                    <a:pt x="211" y="212"/>
                    <a:pt x="211" y="212"/>
                  </a:cubicBezTo>
                  <a:moveTo>
                    <a:pt x="211" y="213"/>
                  </a:moveTo>
                  <a:cubicBezTo>
                    <a:pt x="211" y="213"/>
                    <a:pt x="211" y="213"/>
                    <a:pt x="211" y="212"/>
                  </a:cubicBezTo>
                  <a:cubicBezTo>
                    <a:pt x="211" y="213"/>
                    <a:pt x="211" y="213"/>
                    <a:pt x="211" y="213"/>
                  </a:cubicBezTo>
                  <a:moveTo>
                    <a:pt x="211" y="214"/>
                  </a:moveTo>
                  <a:cubicBezTo>
                    <a:pt x="211" y="214"/>
                    <a:pt x="211" y="213"/>
                    <a:pt x="211" y="213"/>
                  </a:cubicBezTo>
                  <a:cubicBezTo>
                    <a:pt x="211" y="213"/>
                    <a:pt x="211" y="214"/>
                    <a:pt x="211" y="214"/>
                  </a:cubicBezTo>
                  <a:moveTo>
                    <a:pt x="210" y="214"/>
                  </a:moveTo>
                  <a:cubicBezTo>
                    <a:pt x="210" y="214"/>
                    <a:pt x="210" y="214"/>
                    <a:pt x="211" y="214"/>
                  </a:cubicBezTo>
                  <a:cubicBezTo>
                    <a:pt x="210" y="214"/>
                    <a:pt x="210" y="214"/>
                    <a:pt x="210" y="214"/>
                  </a:cubicBezTo>
                  <a:moveTo>
                    <a:pt x="210" y="214"/>
                  </a:moveTo>
                  <a:cubicBezTo>
                    <a:pt x="210" y="214"/>
                    <a:pt x="210" y="214"/>
                    <a:pt x="210" y="214"/>
                  </a:cubicBezTo>
                  <a:cubicBezTo>
                    <a:pt x="210" y="214"/>
                    <a:pt x="210" y="214"/>
                    <a:pt x="210" y="214"/>
                  </a:cubicBezTo>
                  <a:moveTo>
                    <a:pt x="209" y="215"/>
                  </a:moveTo>
                  <a:cubicBezTo>
                    <a:pt x="210" y="215"/>
                    <a:pt x="210" y="215"/>
                    <a:pt x="210" y="215"/>
                  </a:cubicBezTo>
                  <a:cubicBezTo>
                    <a:pt x="209" y="215"/>
                    <a:pt x="209" y="215"/>
                    <a:pt x="209" y="215"/>
                  </a:cubicBezTo>
                  <a:moveTo>
                    <a:pt x="209" y="216"/>
                  </a:moveTo>
                  <a:cubicBezTo>
                    <a:pt x="209" y="215"/>
                    <a:pt x="209" y="215"/>
                    <a:pt x="209" y="215"/>
                  </a:cubicBezTo>
                  <a:cubicBezTo>
                    <a:pt x="209" y="215"/>
                    <a:pt x="209" y="215"/>
                    <a:pt x="209" y="216"/>
                  </a:cubicBezTo>
                  <a:moveTo>
                    <a:pt x="209" y="216"/>
                  </a:moveTo>
                  <a:cubicBezTo>
                    <a:pt x="209" y="216"/>
                    <a:pt x="209" y="216"/>
                    <a:pt x="209" y="216"/>
                  </a:cubicBezTo>
                  <a:cubicBezTo>
                    <a:pt x="209" y="216"/>
                    <a:pt x="209" y="216"/>
                    <a:pt x="209" y="216"/>
                  </a:cubicBezTo>
                  <a:moveTo>
                    <a:pt x="208" y="217"/>
                  </a:moveTo>
                  <a:cubicBezTo>
                    <a:pt x="208" y="216"/>
                    <a:pt x="208" y="216"/>
                    <a:pt x="208" y="216"/>
                  </a:cubicBezTo>
                  <a:cubicBezTo>
                    <a:pt x="208" y="216"/>
                    <a:pt x="208" y="216"/>
                    <a:pt x="208" y="217"/>
                  </a:cubicBezTo>
                  <a:moveTo>
                    <a:pt x="208" y="217"/>
                  </a:moveTo>
                  <a:cubicBezTo>
                    <a:pt x="208" y="217"/>
                    <a:pt x="208" y="217"/>
                    <a:pt x="208" y="217"/>
                  </a:cubicBezTo>
                  <a:cubicBezTo>
                    <a:pt x="208" y="217"/>
                    <a:pt x="208" y="217"/>
                    <a:pt x="208" y="217"/>
                  </a:cubicBezTo>
                  <a:moveTo>
                    <a:pt x="208" y="218"/>
                  </a:moveTo>
                  <a:cubicBezTo>
                    <a:pt x="208" y="217"/>
                    <a:pt x="208" y="217"/>
                    <a:pt x="208" y="217"/>
                  </a:cubicBezTo>
                  <a:cubicBezTo>
                    <a:pt x="208" y="217"/>
                    <a:pt x="208" y="217"/>
                    <a:pt x="208" y="218"/>
                  </a:cubicBezTo>
                  <a:moveTo>
                    <a:pt x="207" y="218"/>
                  </a:moveTo>
                  <a:cubicBezTo>
                    <a:pt x="208" y="218"/>
                    <a:pt x="208" y="218"/>
                    <a:pt x="208" y="218"/>
                  </a:cubicBezTo>
                  <a:cubicBezTo>
                    <a:pt x="208" y="218"/>
                    <a:pt x="208" y="218"/>
                    <a:pt x="207" y="218"/>
                  </a:cubicBezTo>
                  <a:moveTo>
                    <a:pt x="207" y="218"/>
                  </a:moveTo>
                  <a:cubicBezTo>
                    <a:pt x="207" y="218"/>
                    <a:pt x="207" y="218"/>
                    <a:pt x="207" y="218"/>
                  </a:cubicBezTo>
                  <a:cubicBezTo>
                    <a:pt x="207" y="218"/>
                    <a:pt x="207" y="218"/>
                    <a:pt x="207" y="218"/>
                  </a:cubicBezTo>
                  <a:moveTo>
                    <a:pt x="207" y="219"/>
                  </a:moveTo>
                  <a:cubicBezTo>
                    <a:pt x="207" y="218"/>
                    <a:pt x="207" y="218"/>
                    <a:pt x="207" y="218"/>
                  </a:cubicBezTo>
                  <a:cubicBezTo>
                    <a:pt x="207" y="218"/>
                    <a:pt x="207" y="218"/>
                    <a:pt x="207" y="219"/>
                  </a:cubicBezTo>
                  <a:moveTo>
                    <a:pt x="207" y="219"/>
                  </a:moveTo>
                  <a:cubicBezTo>
                    <a:pt x="207" y="219"/>
                    <a:pt x="207" y="219"/>
                    <a:pt x="207" y="219"/>
                  </a:cubicBezTo>
                  <a:cubicBezTo>
                    <a:pt x="207" y="219"/>
                    <a:pt x="207" y="219"/>
                    <a:pt x="207" y="219"/>
                  </a:cubicBezTo>
                  <a:moveTo>
                    <a:pt x="206" y="220"/>
                  </a:moveTo>
                  <a:cubicBezTo>
                    <a:pt x="206" y="219"/>
                    <a:pt x="207" y="219"/>
                    <a:pt x="207" y="219"/>
                  </a:cubicBezTo>
                  <a:cubicBezTo>
                    <a:pt x="207" y="219"/>
                    <a:pt x="206" y="219"/>
                    <a:pt x="206" y="220"/>
                  </a:cubicBezTo>
                  <a:moveTo>
                    <a:pt x="206" y="220"/>
                  </a:moveTo>
                  <a:cubicBezTo>
                    <a:pt x="206" y="220"/>
                    <a:pt x="206" y="220"/>
                    <a:pt x="206" y="220"/>
                  </a:cubicBezTo>
                  <a:cubicBezTo>
                    <a:pt x="206" y="220"/>
                    <a:pt x="206" y="220"/>
                    <a:pt x="206" y="220"/>
                  </a:cubicBezTo>
                  <a:moveTo>
                    <a:pt x="206" y="220"/>
                  </a:moveTo>
                  <a:cubicBezTo>
                    <a:pt x="206" y="220"/>
                    <a:pt x="206" y="220"/>
                    <a:pt x="206" y="220"/>
                  </a:cubicBezTo>
                  <a:cubicBezTo>
                    <a:pt x="206" y="220"/>
                    <a:pt x="206" y="220"/>
                    <a:pt x="206" y="220"/>
                  </a:cubicBezTo>
                  <a:moveTo>
                    <a:pt x="206" y="220"/>
                  </a:moveTo>
                  <a:cubicBezTo>
                    <a:pt x="206" y="220"/>
                    <a:pt x="205" y="220"/>
                    <a:pt x="205" y="220"/>
                  </a:cubicBezTo>
                  <a:cubicBezTo>
                    <a:pt x="205" y="220"/>
                    <a:pt x="206" y="220"/>
                    <a:pt x="206" y="220"/>
                  </a:cubicBezTo>
                  <a:moveTo>
                    <a:pt x="205" y="220"/>
                  </a:moveTo>
                  <a:cubicBezTo>
                    <a:pt x="205" y="221"/>
                    <a:pt x="205" y="221"/>
                    <a:pt x="205" y="221"/>
                  </a:cubicBezTo>
                  <a:cubicBezTo>
                    <a:pt x="205" y="220"/>
                    <a:pt x="205" y="220"/>
                    <a:pt x="205" y="220"/>
                  </a:cubicBezTo>
                  <a:moveTo>
                    <a:pt x="205" y="221"/>
                  </a:moveTo>
                  <a:cubicBezTo>
                    <a:pt x="205" y="221"/>
                    <a:pt x="205" y="222"/>
                    <a:pt x="205" y="222"/>
                  </a:cubicBezTo>
                  <a:cubicBezTo>
                    <a:pt x="205" y="222"/>
                    <a:pt x="205" y="221"/>
                    <a:pt x="205" y="221"/>
                  </a:cubicBezTo>
                  <a:moveTo>
                    <a:pt x="205" y="222"/>
                  </a:moveTo>
                  <a:cubicBezTo>
                    <a:pt x="205" y="222"/>
                    <a:pt x="205" y="222"/>
                    <a:pt x="205" y="222"/>
                  </a:cubicBezTo>
                  <a:cubicBezTo>
                    <a:pt x="205" y="222"/>
                    <a:pt x="205" y="222"/>
                    <a:pt x="205" y="222"/>
                  </a:cubicBezTo>
                  <a:moveTo>
                    <a:pt x="205" y="222"/>
                  </a:moveTo>
                  <a:cubicBezTo>
                    <a:pt x="205" y="222"/>
                    <a:pt x="205" y="222"/>
                    <a:pt x="204" y="222"/>
                  </a:cubicBezTo>
                  <a:cubicBezTo>
                    <a:pt x="205" y="222"/>
                    <a:pt x="205" y="222"/>
                    <a:pt x="205" y="222"/>
                  </a:cubicBezTo>
                  <a:moveTo>
                    <a:pt x="204" y="222"/>
                  </a:moveTo>
                  <a:cubicBezTo>
                    <a:pt x="204" y="222"/>
                    <a:pt x="204" y="222"/>
                    <a:pt x="204" y="223"/>
                  </a:cubicBezTo>
                  <a:cubicBezTo>
                    <a:pt x="204" y="222"/>
                    <a:pt x="204" y="222"/>
                    <a:pt x="204" y="222"/>
                  </a:cubicBezTo>
                  <a:moveTo>
                    <a:pt x="199" y="231"/>
                  </a:moveTo>
                  <a:cubicBezTo>
                    <a:pt x="204" y="225"/>
                    <a:pt x="211" y="216"/>
                    <a:pt x="217" y="210"/>
                  </a:cubicBezTo>
                  <a:cubicBezTo>
                    <a:pt x="211" y="216"/>
                    <a:pt x="204" y="225"/>
                    <a:pt x="199" y="231"/>
                  </a:cubicBezTo>
                  <a:moveTo>
                    <a:pt x="200" y="231"/>
                  </a:moveTo>
                  <a:cubicBezTo>
                    <a:pt x="199" y="231"/>
                    <a:pt x="199" y="231"/>
                    <a:pt x="199" y="231"/>
                  </a:cubicBezTo>
                  <a:cubicBezTo>
                    <a:pt x="199" y="231"/>
                    <a:pt x="200" y="231"/>
                    <a:pt x="200" y="231"/>
                  </a:cubicBezTo>
                  <a:moveTo>
                    <a:pt x="201" y="230"/>
                  </a:moveTo>
                  <a:cubicBezTo>
                    <a:pt x="201" y="230"/>
                    <a:pt x="200" y="231"/>
                    <a:pt x="200" y="231"/>
                  </a:cubicBezTo>
                  <a:cubicBezTo>
                    <a:pt x="200" y="231"/>
                    <a:pt x="201" y="230"/>
                    <a:pt x="201" y="230"/>
                  </a:cubicBezTo>
                  <a:moveTo>
                    <a:pt x="202" y="230"/>
                  </a:moveTo>
                  <a:cubicBezTo>
                    <a:pt x="202" y="230"/>
                    <a:pt x="201" y="230"/>
                    <a:pt x="201" y="230"/>
                  </a:cubicBezTo>
                  <a:cubicBezTo>
                    <a:pt x="201" y="230"/>
                    <a:pt x="202" y="230"/>
                    <a:pt x="202" y="230"/>
                  </a:cubicBezTo>
                  <a:moveTo>
                    <a:pt x="203" y="229"/>
                  </a:moveTo>
                  <a:cubicBezTo>
                    <a:pt x="203" y="229"/>
                    <a:pt x="202" y="229"/>
                    <a:pt x="202" y="230"/>
                  </a:cubicBezTo>
                  <a:cubicBezTo>
                    <a:pt x="202" y="229"/>
                    <a:pt x="203" y="229"/>
                    <a:pt x="203" y="229"/>
                  </a:cubicBezTo>
                  <a:moveTo>
                    <a:pt x="204" y="228"/>
                  </a:moveTo>
                  <a:cubicBezTo>
                    <a:pt x="204" y="228"/>
                    <a:pt x="203" y="228"/>
                    <a:pt x="203" y="229"/>
                  </a:cubicBezTo>
                  <a:cubicBezTo>
                    <a:pt x="203" y="228"/>
                    <a:pt x="204" y="228"/>
                    <a:pt x="204" y="228"/>
                  </a:cubicBezTo>
                  <a:moveTo>
                    <a:pt x="205" y="227"/>
                  </a:moveTo>
                  <a:cubicBezTo>
                    <a:pt x="205" y="227"/>
                    <a:pt x="205" y="228"/>
                    <a:pt x="204" y="228"/>
                  </a:cubicBezTo>
                  <a:cubicBezTo>
                    <a:pt x="205" y="228"/>
                    <a:pt x="205" y="227"/>
                    <a:pt x="205" y="227"/>
                  </a:cubicBezTo>
                  <a:moveTo>
                    <a:pt x="206" y="226"/>
                  </a:moveTo>
                  <a:cubicBezTo>
                    <a:pt x="206" y="226"/>
                    <a:pt x="205" y="227"/>
                    <a:pt x="205" y="227"/>
                  </a:cubicBezTo>
                  <a:cubicBezTo>
                    <a:pt x="205" y="227"/>
                    <a:pt x="206" y="226"/>
                    <a:pt x="206" y="226"/>
                  </a:cubicBezTo>
                  <a:moveTo>
                    <a:pt x="207" y="225"/>
                  </a:moveTo>
                  <a:cubicBezTo>
                    <a:pt x="207" y="226"/>
                    <a:pt x="206" y="226"/>
                    <a:pt x="206" y="226"/>
                  </a:cubicBezTo>
                  <a:cubicBezTo>
                    <a:pt x="206" y="226"/>
                    <a:pt x="207" y="226"/>
                    <a:pt x="207" y="225"/>
                  </a:cubicBezTo>
                  <a:moveTo>
                    <a:pt x="208" y="225"/>
                  </a:moveTo>
                  <a:cubicBezTo>
                    <a:pt x="208" y="225"/>
                    <a:pt x="207" y="225"/>
                    <a:pt x="207" y="225"/>
                  </a:cubicBezTo>
                  <a:cubicBezTo>
                    <a:pt x="207" y="225"/>
                    <a:pt x="208" y="225"/>
                    <a:pt x="208" y="225"/>
                  </a:cubicBezTo>
                  <a:moveTo>
                    <a:pt x="209" y="224"/>
                  </a:moveTo>
                  <a:cubicBezTo>
                    <a:pt x="209" y="224"/>
                    <a:pt x="208" y="224"/>
                    <a:pt x="208" y="225"/>
                  </a:cubicBezTo>
                  <a:cubicBezTo>
                    <a:pt x="208" y="224"/>
                    <a:pt x="209" y="224"/>
                    <a:pt x="209" y="224"/>
                  </a:cubicBezTo>
                  <a:moveTo>
                    <a:pt x="210" y="223"/>
                  </a:moveTo>
                  <a:cubicBezTo>
                    <a:pt x="210" y="223"/>
                    <a:pt x="209" y="223"/>
                    <a:pt x="209" y="224"/>
                  </a:cubicBezTo>
                  <a:cubicBezTo>
                    <a:pt x="209" y="223"/>
                    <a:pt x="210" y="223"/>
                    <a:pt x="210" y="223"/>
                  </a:cubicBezTo>
                  <a:moveTo>
                    <a:pt x="211" y="222"/>
                  </a:moveTo>
                  <a:cubicBezTo>
                    <a:pt x="211" y="222"/>
                    <a:pt x="210" y="223"/>
                    <a:pt x="210" y="223"/>
                  </a:cubicBezTo>
                  <a:cubicBezTo>
                    <a:pt x="210" y="223"/>
                    <a:pt x="211" y="222"/>
                    <a:pt x="211" y="222"/>
                  </a:cubicBezTo>
                  <a:moveTo>
                    <a:pt x="212" y="222"/>
                  </a:moveTo>
                  <a:cubicBezTo>
                    <a:pt x="211" y="222"/>
                    <a:pt x="211" y="222"/>
                    <a:pt x="211" y="222"/>
                  </a:cubicBezTo>
                  <a:cubicBezTo>
                    <a:pt x="211" y="222"/>
                    <a:pt x="211" y="222"/>
                    <a:pt x="212" y="222"/>
                  </a:cubicBezTo>
                  <a:moveTo>
                    <a:pt x="212" y="220"/>
                  </a:moveTo>
                  <a:cubicBezTo>
                    <a:pt x="212" y="221"/>
                    <a:pt x="212" y="221"/>
                    <a:pt x="212" y="222"/>
                  </a:cubicBezTo>
                  <a:cubicBezTo>
                    <a:pt x="212" y="221"/>
                    <a:pt x="212" y="221"/>
                    <a:pt x="212" y="220"/>
                  </a:cubicBezTo>
                  <a:moveTo>
                    <a:pt x="213" y="220"/>
                  </a:moveTo>
                  <a:cubicBezTo>
                    <a:pt x="213" y="220"/>
                    <a:pt x="213" y="220"/>
                    <a:pt x="212" y="220"/>
                  </a:cubicBezTo>
                  <a:cubicBezTo>
                    <a:pt x="213" y="220"/>
                    <a:pt x="213" y="220"/>
                    <a:pt x="213" y="220"/>
                  </a:cubicBezTo>
                  <a:moveTo>
                    <a:pt x="213" y="220"/>
                  </a:moveTo>
                  <a:cubicBezTo>
                    <a:pt x="214" y="220"/>
                    <a:pt x="214" y="219"/>
                    <a:pt x="214" y="219"/>
                  </a:cubicBezTo>
                  <a:cubicBezTo>
                    <a:pt x="214" y="219"/>
                    <a:pt x="214" y="220"/>
                    <a:pt x="213" y="220"/>
                  </a:cubicBezTo>
                  <a:moveTo>
                    <a:pt x="315" y="238"/>
                  </a:moveTo>
                  <a:cubicBezTo>
                    <a:pt x="315" y="238"/>
                    <a:pt x="315" y="238"/>
                    <a:pt x="315" y="238"/>
                  </a:cubicBezTo>
                  <a:cubicBezTo>
                    <a:pt x="315" y="238"/>
                    <a:pt x="315" y="238"/>
                    <a:pt x="315" y="238"/>
                  </a:cubicBezTo>
                  <a:moveTo>
                    <a:pt x="315" y="238"/>
                  </a:moveTo>
                  <a:cubicBezTo>
                    <a:pt x="315" y="238"/>
                    <a:pt x="315" y="238"/>
                    <a:pt x="315" y="238"/>
                  </a:cubicBezTo>
                  <a:cubicBezTo>
                    <a:pt x="315" y="238"/>
                    <a:pt x="315" y="238"/>
                    <a:pt x="315" y="238"/>
                  </a:cubicBezTo>
                  <a:moveTo>
                    <a:pt x="315" y="238"/>
                  </a:moveTo>
                  <a:cubicBezTo>
                    <a:pt x="315" y="238"/>
                    <a:pt x="315" y="238"/>
                    <a:pt x="315" y="238"/>
                  </a:cubicBezTo>
                  <a:cubicBezTo>
                    <a:pt x="315" y="238"/>
                    <a:pt x="315" y="238"/>
                    <a:pt x="315" y="238"/>
                  </a:cubicBezTo>
                  <a:moveTo>
                    <a:pt x="315" y="238"/>
                  </a:moveTo>
                  <a:cubicBezTo>
                    <a:pt x="315" y="238"/>
                    <a:pt x="315" y="238"/>
                    <a:pt x="315" y="238"/>
                  </a:cubicBezTo>
                  <a:cubicBezTo>
                    <a:pt x="315" y="238"/>
                    <a:pt x="315" y="238"/>
                    <a:pt x="315" y="238"/>
                  </a:cubicBezTo>
                  <a:moveTo>
                    <a:pt x="315" y="239"/>
                  </a:moveTo>
                  <a:cubicBezTo>
                    <a:pt x="315" y="238"/>
                    <a:pt x="315" y="238"/>
                    <a:pt x="315" y="238"/>
                  </a:cubicBezTo>
                  <a:cubicBezTo>
                    <a:pt x="315" y="239"/>
                    <a:pt x="315" y="239"/>
                    <a:pt x="315" y="239"/>
                  </a:cubicBezTo>
                  <a:moveTo>
                    <a:pt x="315" y="239"/>
                  </a:moveTo>
                  <a:cubicBezTo>
                    <a:pt x="315" y="239"/>
                    <a:pt x="315" y="239"/>
                    <a:pt x="315" y="239"/>
                  </a:cubicBezTo>
                  <a:cubicBezTo>
                    <a:pt x="315" y="239"/>
                    <a:pt x="315" y="239"/>
                    <a:pt x="315" y="239"/>
                  </a:cubicBezTo>
                  <a:moveTo>
                    <a:pt x="315" y="239"/>
                  </a:moveTo>
                  <a:cubicBezTo>
                    <a:pt x="315" y="239"/>
                    <a:pt x="315" y="239"/>
                    <a:pt x="315" y="239"/>
                  </a:cubicBezTo>
                  <a:cubicBezTo>
                    <a:pt x="315" y="239"/>
                    <a:pt x="315" y="239"/>
                    <a:pt x="315" y="239"/>
                  </a:cubicBezTo>
                  <a:moveTo>
                    <a:pt x="315" y="239"/>
                  </a:moveTo>
                  <a:cubicBezTo>
                    <a:pt x="315" y="239"/>
                    <a:pt x="315" y="239"/>
                    <a:pt x="315" y="239"/>
                  </a:cubicBezTo>
                  <a:cubicBezTo>
                    <a:pt x="315" y="239"/>
                    <a:pt x="315" y="239"/>
                    <a:pt x="315" y="239"/>
                  </a:cubicBezTo>
                  <a:moveTo>
                    <a:pt x="316" y="239"/>
                  </a:moveTo>
                  <a:cubicBezTo>
                    <a:pt x="315" y="239"/>
                    <a:pt x="315" y="239"/>
                    <a:pt x="315"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251" y="171"/>
                  </a:moveTo>
                  <a:cubicBezTo>
                    <a:pt x="255" y="167"/>
                    <a:pt x="260" y="163"/>
                    <a:pt x="264" y="160"/>
                  </a:cubicBezTo>
                  <a:cubicBezTo>
                    <a:pt x="264" y="160"/>
                    <a:pt x="264" y="161"/>
                    <a:pt x="264" y="162"/>
                  </a:cubicBezTo>
                  <a:cubicBezTo>
                    <a:pt x="251" y="171"/>
                    <a:pt x="251" y="171"/>
                    <a:pt x="251" y="171"/>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1" y="220"/>
                  </a:moveTo>
                  <a:cubicBezTo>
                    <a:pt x="321" y="220"/>
                    <a:pt x="320" y="221"/>
                    <a:pt x="320" y="222"/>
                  </a:cubicBezTo>
                  <a:cubicBezTo>
                    <a:pt x="320" y="221"/>
                    <a:pt x="321" y="221"/>
                    <a:pt x="321" y="221"/>
                  </a:cubicBezTo>
                  <a:moveTo>
                    <a:pt x="315" y="238"/>
                  </a:moveTo>
                  <a:cubicBezTo>
                    <a:pt x="313" y="235"/>
                    <a:pt x="317" y="229"/>
                    <a:pt x="320" y="222"/>
                  </a:cubicBezTo>
                  <a:cubicBezTo>
                    <a:pt x="316" y="230"/>
                    <a:pt x="313" y="236"/>
                    <a:pt x="315" y="238"/>
                  </a:cubicBezTo>
                  <a:cubicBezTo>
                    <a:pt x="315" y="238"/>
                    <a:pt x="315" y="238"/>
                    <a:pt x="315" y="238"/>
                  </a:cubicBezTo>
                  <a:moveTo>
                    <a:pt x="311" y="108"/>
                  </a:moveTo>
                  <a:cubicBezTo>
                    <a:pt x="325" y="97"/>
                    <a:pt x="325" y="97"/>
                    <a:pt x="325" y="97"/>
                  </a:cubicBezTo>
                  <a:cubicBezTo>
                    <a:pt x="311" y="108"/>
                    <a:pt x="311" y="108"/>
                    <a:pt x="311" y="108"/>
                  </a:cubicBezTo>
                  <a:moveTo>
                    <a:pt x="311" y="108"/>
                  </a:moveTo>
                  <a:cubicBezTo>
                    <a:pt x="312" y="109"/>
                    <a:pt x="312" y="109"/>
                    <a:pt x="312" y="109"/>
                  </a:cubicBezTo>
                  <a:cubicBezTo>
                    <a:pt x="311" y="108"/>
                    <a:pt x="311" y="108"/>
                    <a:pt x="311" y="108"/>
                  </a:cubicBezTo>
                  <a:moveTo>
                    <a:pt x="312" y="109"/>
                  </a:moveTo>
                  <a:cubicBezTo>
                    <a:pt x="323" y="100"/>
                    <a:pt x="323" y="100"/>
                    <a:pt x="323" y="100"/>
                  </a:cubicBezTo>
                  <a:cubicBezTo>
                    <a:pt x="312" y="109"/>
                    <a:pt x="312" y="109"/>
                    <a:pt x="312" y="109"/>
                  </a:cubicBezTo>
                  <a:moveTo>
                    <a:pt x="312" y="110"/>
                  </a:moveTo>
                  <a:cubicBezTo>
                    <a:pt x="312" y="110"/>
                    <a:pt x="312" y="109"/>
                    <a:pt x="312" y="109"/>
                  </a:cubicBezTo>
                  <a:cubicBezTo>
                    <a:pt x="312" y="109"/>
                    <a:pt x="312" y="109"/>
                    <a:pt x="312" y="109"/>
                  </a:cubicBezTo>
                  <a:moveTo>
                    <a:pt x="311" y="110"/>
                  </a:moveTo>
                  <a:cubicBezTo>
                    <a:pt x="311" y="110"/>
                    <a:pt x="312" y="110"/>
                    <a:pt x="312" y="110"/>
                  </a:cubicBezTo>
                  <a:cubicBezTo>
                    <a:pt x="312" y="110"/>
                    <a:pt x="311" y="110"/>
                    <a:pt x="311" y="110"/>
                  </a:cubicBezTo>
                  <a:moveTo>
                    <a:pt x="311" y="111"/>
                  </a:moveTo>
                  <a:cubicBezTo>
                    <a:pt x="311" y="111"/>
                    <a:pt x="311" y="110"/>
                    <a:pt x="311" y="110"/>
                  </a:cubicBezTo>
                  <a:cubicBezTo>
                    <a:pt x="311" y="110"/>
                    <a:pt x="311" y="111"/>
                    <a:pt x="311" y="111"/>
                  </a:cubicBezTo>
                  <a:moveTo>
                    <a:pt x="311" y="111"/>
                  </a:moveTo>
                  <a:cubicBezTo>
                    <a:pt x="311" y="111"/>
                    <a:pt x="311" y="111"/>
                    <a:pt x="311" y="111"/>
                  </a:cubicBezTo>
                  <a:cubicBezTo>
                    <a:pt x="311" y="111"/>
                    <a:pt x="311" y="111"/>
                    <a:pt x="311" y="111"/>
                  </a:cubicBezTo>
                  <a:moveTo>
                    <a:pt x="311" y="111"/>
                  </a:moveTo>
                  <a:cubicBezTo>
                    <a:pt x="311" y="111"/>
                    <a:pt x="311" y="111"/>
                    <a:pt x="311" y="111"/>
                  </a:cubicBezTo>
                  <a:cubicBezTo>
                    <a:pt x="311" y="111"/>
                    <a:pt x="311" y="111"/>
                    <a:pt x="311" y="111"/>
                  </a:cubicBezTo>
                  <a:moveTo>
                    <a:pt x="312" y="111"/>
                  </a:moveTo>
                  <a:cubicBezTo>
                    <a:pt x="311" y="111"/>
                    <a:pt x="311" y="111"/>
                    <a:pt x="311" y="111"/>
                  </a:cubicBezTo>
                  <a:cubicBezTo>
                    <a:pt x="312" y="111"/>
                    <a:pt x="312" y="111"/>
                    <a:pt x="312" y="111"/>
                  </a:cubicBezTo>
                  <a:moveTo>
                    <a:pt x="312" y="111"/>
                  </a:moveTo>
                  <a:cubicBezTo>
                    <a:pt x="312" y="111"/>
                    <a:pt x="312" y="111"/>
                    <a:pt x="312" y="111"/>
                  </a:cubicBezTo>
                  <a:cubicBezTo>
                    <a:pt x="312" y="111"/>
                    <a:pt x="312" y="111"/>
                    <a:pt x="312" y="111"/>
                  </a:cubicBezTo>
                  <a:moveTo>
                    <a:pt x="313" y="111"/>
                  </a:moveTo>
                  <a:cubicBezTo>
                    <a:pt x="312" y="111"/>
                    <a:pt x="312" y="111"/>
                    <a:pt x="312" y="111"/>
                  </a:cubicBezTo>
                  <a:cubicBezTo>
                    <a:pt x="313" y="111"/>
                    <a:pt x="313" y="111"/>
                    <a:pt x="313" y="111"/>
                  </a:cubicBezTo>
                  <a:moveTo>
                    <a:pt x="313" y="111"/>
                  </a:moveTo>
                  <a:cubicBezTo>
                    <a:pt x="313" y="111"/>
                    <a:pt x="313" y="111"/>
                    <a:pt x="313" y="111"/>
                  </a:cubicBezTo>
                  <a:cubicBezTo>
                    <a:pt x="313" y="111"/>
                    <a:pt x="313" y="111"/>
                    <a:pt x="313" y="111"/>
                  </a:cubicBezTo>
                  <a:moveTo>
                    <a:pt x="315" y="110"/>
                  </a:moveTo>
                  <a:cubicBezTo>
                    <a:pt x="314" y="110"/>
                    <a:pt x="314" y="111"/>
                    <a:pt x="313" y="111"/>
                  </a:cubicBezTo>
                  <a:cubicBezTo>
                    <a:pt x="314" y="111"/>
                    <a:pt x="314" y="110"/>
                    <a:pt x="315" y="110"/>
                  </a:cubicBezTo>
                  <a:moveTo>
                    <a:pt x="316" y="109"/>
                  </a:moveTo>
                  <a:cubicBezTo>
                    <a:pt x="316" y="110"/>
                    <a:pt x="315" y="110"/>
                    <a:pt x="315" y="110"/>
                  </a:cubicBezTo>
                  <a:cubicBezTo>
                    <a:pt x="315" y="110"/>
                    <a:pt x="316" y="110"/>
                    <a:pt x="316" y="109"/>
                  </a:cubicBezTo>
                  <a:moveTo>
                    <a:pt x="318" y="109"/>
                  </a:moveTo>
                  <a:cubicBezTo>
                    <a:pt x="317" y="109"/>
                    <a:pt x="317" y="109"/>
                    <a:pt x="316" y="109"/>
                  </a:cubicBezTo>
                  <a:cubicBezTo>
                    <a:pt x="317" y="109"/>
                    <a:pt x="317" y="109"/>
                    <a:pt x="318" y="109"/>
                  </a:cubicBezTo>
                  <a:moveTo>
                    <a:pt x="320" y="107"/>
                  </a:moveTo>
                  <a:cubicBezTo>
                    <a:pt x="319" y="108"/>
                    <a:pt x="318" y="108"/>
                    <a:pt x="318" y="109"/>
                  </a:cubicBezTo>
                  <a:cubicBezTo>
                    <a:pt x="318" y="108"/>
                    <a:pt x="319" y="108"/>
                    <a:pt x="320" y="107"/>
                  </a:cubicBezTo>
                  <a:moveTo>
                    <a:pt x="322" y="106"/>
                  </a:moveTo>
                  <a:cubicBezTo>
                    <a:pt x="321" y="107"/>
                    <a:pt x="320" y="107"/>
                    <a:pt x="320" y="107"/>
                  </a:cubicBezTo>
                  <a:cubicBezTo>
                    <a:pt x="320" y="107"/>
                    <a:pt x="321" y="107"/>
                    <a:pt x="322" y="106"/>
                  </a:cubicBezTo>
                  <a:moveTo>
                    <a:pt x="325" y="105"/>
                  </a:moveTo>
                  <a:cubicBezTo>
                    <a:pt x="324" y="105"/>
                    <a:pt x="323" y="106"/>
                    <a:pt x="322" y="106"/>
                  </a:cubicBezTo>
                  <a:cubicBezTo>
                    <a:pt x="324" y="105"/>
                    <a:pt x="326" y="104"/>
                    <a:pt x="328" y="103"/>
                  </a:cubicBezTo>
                  <a:cubicBezTo>
                    <a:pt x="327" y="103"/>
                    <a:pt x="325" y="104"/>
                    <a:pt x="325" y="105"/>
                  </a:cubicBezTo>
                  <a:moveTo>
                    <a:pt x="387" y="55"/>
                  </a:moveTo>
                  <a:cubicBezTo>
                    <a:pt x="389" y="54"/>
                    <a:pt x="391" y="52"/>
                    <a:pt x="394" y="51"/>
                  </a:cubicBezTo>
                  <a:cubicBezTo>
                    <a:pt x="391" y="52"/>
                    <a:pt x="389" y="54"/>
                    <a:pt x="387" y="55"/>
                  </a:cubicBezTo>
                  <a:moveTo>
                    <a:pt x="387" y="55"/>
                  </a:moveTo>
                  <a:cubicBezTo>
                    <a:pt x="385" y="56"/>
                    <a:pt x="383" y="57"/>
                    <a:pt x="381" y="58"/>
                  </a:cubicBezTo>
                  <a:cubicBezTo>
                    <a:pt x="383" y="57"/>
                    <a:pt x="385" y="56"/>
                    <a:pt x="387" y="55"/>
                  </a:cubicBezTo>
                  <a:moveTo>
                    <a:pt x="366" y="68"/>
                  </a:moveTo>
                  <a:cubicBezTo>
                    <a:pt x="381" y="58"/>
                    <a:pt x="381" y="58"/>
                    <a:pt x="381" y="58"/>
                  </a:cubicBezTo>
                  <a:cubicBezTo>
                    <a:pt x="366" y="68"/>
                    <a:pt x="366" y="68"/>
                    <a:pt x="366" y="68"/>
                  </a:cubicBezTo>
                  <a:moveTo>
                    <a:pt x="370" y="68"/>
                  </a:moveTo>
                  <a:cubicBezTo>
                    <a:pt x="365" y="70"/>
                    <a:pt x="365" y="70"/>
                    <a:pt x="365" y="70"/>
                  </a:cubicBezTo>
                  <a:cubicBezTo>
                    <a:pt x="366" y="69"/>
                    <a:pt x="367" y="68"/>
                    <a:pt x="368" y="68"/>
                  </a:cubicBezTo>
                  <a:cubicBezTo>
                    <a:pt x="366" y="68"/>
                    <a:pt x="366" y="68"/>
                    <a:pt x="366" y="68"/>
                  </a:cubicBezTo>
                  <a:cubicBezTo>
                    <a:pt x="368" y="68"/>
                    <a:pt x="368" y="68"/>
                    <a:pt x="368" y="68"/>
                  </a:cubicBezTo>
                  <a:cubicBezTo>
                    <a:pt x="369" y="66"/>
                    <a:pt x="371" y="65"/>
                    <a:pt x="373" y="64"/>
                  </a:cubicBezTo>
                  <a:cubicBezTo>
                    <a:pt x="377" y="61"/>
                    <a:pt x="379" y="60"/>
                    <a:pt x="384" y="57"/>
                  </a:cubicBezTo>
                  <a:cubicBezTo>
                    <a:pt x="384" y="57"/>
                    <a:pt x="384" y="57"/>
                    <a:pt x="384" y="57"/>
                  </a:cubicBezTo>
                  <a:cubicBezTo>
                    <a:pt x="384" y="57"/>
                    <a:pt x="387" y="56"/>
                    <a:pt x="387" y="56"/>
                  </a:cubicBezTo>
                  <a:cubicBezTo>
                    <a:pt x="387" y="56"/>
                    <a:pt x="385" y="56"/>
                    <a:pt x="384" y="57"/>
                  </a:cubicBezTo>
                  <a:cubicBezTo>
                    <a:pt x="387" y="56"/>
                    <a:pt x="389" y="55"/>
                    <a:pt x="391" y="54"/>
                  </a:cubicBezTo>
                  <a:cubicBezTo>
                    <a:pt x="390" y="54"/>
                    <a:pt x="389" y="55"/>
                    <a:pt x="389" y="56"/>
                  </a:cubicBezTo>
                  <a:cubicBezTo>
                    <a:pt x="377" y="64"/>
                    <a:pt x="377" y="64"/>
                    <a:pt x="377" y="64"/>
                  </a:cubicBezTo>
                  <a:cubicBezTo>
                    <a:pt x="375" y="65"/>
                    <a:pt x="372" y="66"/>
                    <a:pt x="370" y="68"/>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4" y="65"/>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5"/>
                    <a:pt x="393" y="65"/>
                  </a:cubicBezTo>
                  <a:cubicBezTo>
                    <a:pt x="393" y="65"/>
                    <a:pt x="393" y="65"/>
                    <a:pt x="393" y="65"/>
                  </a:cubicBezTo>
                  <a:moveTo>
                    <a:pt x="393" y="65"/>
                  </a:moveTo>
                  <a:cubicBezTo>
                    <a:pt x="393" y="65"/>
                    <a:pt x="393" y="65"/>
                    <a:pt x="393" y="65"/>
                  </a:cubicBezTo>
                  <a:cubicBezTo>
                    <a:pt x="393" y="65"/>
                    <a:pt x="393" y="65"/>
                    <a:pt x="393" y="65"/>
                  </a:cubicBezTo>
                  <a:moveTo>
                    <a:pt x="287" y="334"/>
                  </a:moveTo>
                  <a:cubicBezTo>
                    <a:pt x="300" y="315"/>
                    <a:pt x="314" y="296"/>
                    <a:pt x="328" y="279"/>
                  </a:cubicBezTo>
                  <a:cubicBezTo>
                    <a:pt x="325" y="273"/>
                    <a:pt x="325" y="273"/>
                    <a:pt x="325" y="273"/>
                  </a:cubicBezTo>
                  <a:cubicBezTo>
                    <a:pt x="331" y="258"/>
                    <a:pt x="340" y="238"/>
                    <a:pt x="347" y="223"/>
                  </a:cubicBezTo>
                  <a:cubicBezTo>
                    <a:pt x="327" y="234"/>
                    <a:pt x="327" y="234"/>
                    <a:pt x="327" y="234"/>
                  </a:cubicBezTo>
                  <a:cubicBezTo>
                    <a:pt x="321" y="220"/>
                    <a:pt x="321" y="220"/>
                    <a:pt x="321" y="220"/>
                  </a:cubicBezTo>
                  <a:cubicBezTo>
                    <a:pt x="327" y="213"/>
                    <a:pt x="334" y="207"/>
                    <a:pt x="341" y="201"/>
                  </a:cubicBezTo>
                  <a:cubicBezTo>
                    <a:pt x="337" y="195"/>
                    <a:pt x="337" y="195"/>
                    <a:pt x="344" y="184"/>
                  </a:cubicBezTo>
                  <a:cubicBezTo>
                    <a:pt x="343" y="182"/>
                    <a:pt x="343" y="181"/>
                    <a:pt x="343" y="180"/>
                  </a:cubicBezTo>
                  <a:cubicBezTo>
                    <a:pt x="339" y="177"/>
                    <a:pt x="336" y="174"/>
                    <a:pt x="333" y="172"/>
                  </a:cubicBezTo>
                  <a:cubicBezTo>
                    <a:pt x="311" y="191"/>
                    <a:pt x="294" y="215"/>
                    <a:pt x="272" y="235"/>
                  </a:cubicBezTo>
                  <a:cubicBezTo>
                    <a:pt x="265" y="241"/>
                    <a:pt x="257" y="241"/>
                    <a:pt x="250" y="245"/>
                  </a:cubicBezTo>
                  <a:cubicBezTo>
                    <a:pt x="257" y="240"/>
                    <a:pt x="257" y="240"/>
                    <a:pt x="257" y="240"/>
                  </a:cubicBezTo>
                  <a:cubicBezTo>
                    <a:pt x="250" y="245"/>
                    <a:pt x="250" y="245"/>
                    <a:pt x="250" y="245"/>
                  </a:cubicBezTo>
                  <a:cubicBezTo>
                    <a:pt x="248" y="248"/>
                    <a:pt x="246" y="250"/>
                    <a:pt x="244" y="252"/>
                  </a:cubicBezTo>
                  <a:cubicBezTo>
                    <a:pt x="239" y="260"/>
                    <a:pt x="239" y="260"/>
                    <a:pt x="239" y="260"/>
                  </a:cubicBezTo>
                  <a:cubicBezTo>
                    <a:pt x="244" y="252"/>
                    <a:pt x="244" y="252"/>
                    <a:pt x="244" y="252"/>
                  </a:cubicBezTo>
                  <a:cubicBezTo>
                    <a:pt x="230" y="264"/>
                    <a:pt x="230" y="264"/>
                    <a:pt x="230" y="264"/>
                  </a:cubicBezTo>
                  <a:cubicBezTo>
                    <a:pt x="229" y="263"/>
                    <a:pt x="228" y="262"/>
                    <a:pt x="227" y="261"/>
                  </a:cubicBezTo>
                  <a:cubicBezTo>
                    <a:pt x="249" y="230"/>
                    <a:pt x="249" y="230"/>
                    <a:pt x="249" y="230"/>
                  </a:cubicBezTo>
                  <a:cubicBezTo>
                    <a:pt x="248" y="229"/>
                    <a:pt x="246" y="226"/>
                    <a:pt x="245" y="224"/>
                  </a:cubicBezTo>
                  <a:cubicBezTo>
                    <a:pt x="250" y="216"/>
                    <a:pt x="250" y="216"/>
                    <a:pt x="250" y="216"/>
                  </a:cubicBezTo>
                  <a:cubicBezTo>
                    <a:pt x="252" y="208"/>
                    <a:pt x="254" y="198"/>
                    <a:pt x="257" y="189"/>
                  </a:cubicBezTo>
                  <a:cubicBezTo>
                    <a:pt x="265" y="181"/>
                    <a:pt x="265" y="181"/>
                    <a:pt x="265" y="181"/>
                  </a:cubicBezTo>
                  <a:cubicBezTo>
                    <a:pt x="270" y="174"/>
                    <a:pt x="270" y="174"/>
                    <a:pt x="270" y="174"/>
                  </a:cubicBezTo>
                  <a:cubicBezTo>
                    <a:pt x="270" y="173"/>
                    <a:pt x="270" y="172"/>
                    <a:pt x="270" y="171"/>
                  </a:cubicBezTo>
                  <a:cubicBezTo>
                    <a:pt x="277" y="166"/>
                    <a:pt x="284" y="160"/>
                    <a:pt x="291" y="154"/>
                  </a:cubicBezTo>
                  <a:cubicBezTo>
                    <a:pt x="320" y="137"/>
                    <a:pt x="320" y="137"/>
                    <a:pt x="320" y="137"/>
                  </a:cubicBezTo>
                  <a:cubicBezTo>
                    <a:pt x="291" y="154"/>
                    <a:pt x="291" y="154"/>
                    <a:pt x="291" y="154"/>
                  </a:cubicBezTo>
                  <a:cubicBezTo>
                    <a:pt x="322" y="138"/>
                    <a:pt x="322" y="138"/>
                    <a:pt x="322" y="138"/>
                  </a:cubicBezTo>
                  <a:cubicBezTo>
                    <a:pt x="324" y="137"/>
                    <a:pt x="327" y="135"/>
                    <a:pt x="329" y="133"/>
                  </a:cubicBezTo>
                  <a:cubicBezTo>
                    <a:pt x="335" y="122"/>
                    <a:pt x="335" y="122"/>
                    <a:pt x="335" y="122"/>
                  </a:cubicBezTo>
                  <a:cubicBezTo>
                    <a:pt x="329" y="133"/>
                    <a:pt x="329" y="133"/>
                    <a:pt x="329" y="133"/>
                  </a:cubicBezTo>
                  <a:cubicBezTo>
                    <a:pt x="341" y="133"/>
                    <a:pt x="341" y="133"/>
                    <a:pt x="341" y="133"/>
                  </a:cubicBezTo>
                  <a:cubicBezTo>
                    <a:pt x="347" y="129"/>
                    <a:pt x="347" y="129"/>
                    <a:pt x="347" y="129"/>
                  </a:cubicBezTo>
                  <a:cubicBezTo>
                    <a:pt x="341" y="133"/>
                    <a:pt x="341" y="133"/>
                    <a:pt x="341" y="133"/>
                  </a:cubicBezTo>
                  <a:cubicBezTo>
                    <a:pt x="329" y="133"/>
                    <a:pt x="329" y="133"/>
                    <a:pt x="329" y="133"/>
                  </a:cubicBezTo>
                  <a:cubicBezTo>
                    <a:pt x="327" y="135"/>
                    <a:pt x="324" y="137"/>
                    <a:pt x="322" y="138"/>
                  </a:cubicBezTo>
                  <a:cubicBezTo>
                    <a:pt x="332" y="139"/>
                    <a:pt x="332" y="139"/>
                    <a:pt x="332" y="139"/>
                  </a:cubicBezTo>
                  <a:cubicBezTo>
                    <a:pt x="347" y="130"/>
                    <a:pt x="347" y="130"/>
                    <a:pt x="347" y="130"/>
                  </a:cubicBezTo>
                  <a:cubicBezTo>
                    <a:pt x="350" y="128"/>
                    <a:pt x="352" y="127"/>
                    <a:pt x="355" y="125"/>
                  </a:cubicBezTo>
                  <a:cubicBezTo>
                    <a:pt x="354" y="123"/>
                    <a:pt x="353" y="121"/>
                    <a:pt x="352" y="119"/>
                  </a:cubicBezTo>
                  <a:cubicBezTo>
                    <a:pt x="353" y="121"/>
                    <a:pt x="354" y="123"/>
                    <a:pt x="355" y="125"/>
                  </a:cubicBezTo>
                  <a:cubicBezTo>
                    <a:pt x="374" y="119"/>
                    <a:pt x="374" y="119"/>
                    <a:pt x="374" y="119"/>
                  </a:cubicBezTo>
                  <a:cubicBezTo>
                    <a:pt x="366" y="126"/>
                    <a:pt x="366" y="126"/>
                    <a:pt x="366" y="126"/>
                  </a:cubicBezTo>
                  <a:cubicBezTo>
                    <a:pt x="367" y="126"/>
                    <a:pt x="367" y="127"/>
                    <a:pt x="367" y="127"/>
                  </a:cubicBezTo>
                  <a:cubicBezTo>
                    <a:pt x="368" y="127"/>
                    <a:pt x="368" y="128"/>
                    <a:pt x="368" y="128"/>
                  </a:cubicBezTo>
                  <a:cubicBezTo>
                    <a:pt x="384" y="119"/>
                    <a:pt x="384" y="119"/>
                    <a:pt x="384" y="119"/>
                  </a:cubicBezTo>
                  <a:cubicBezTo>
                    <a:pt x="368" y="128"/>
                    <a:pt x="368" y="128"/>
                    <a:pt x="368" y="128"/>
                  </a:cubicBezTo>
                  <a:cubicBezTo>
                    <a:pt x="371" y="131"/>
                    <a:pt x="371" y="131"/>
                    <a:pt x="371" y="131"/>
                  </a:cubicBezTo>
                  <a:cubicBezTo>
                    <a:pt x="384" y="119"/>
                    <a:pt x="384" y="119"/>
                    <a:pt x="384" y="119"/>
                  </a:cubicBezTo>
                  <a:cubicBezTo>
                    <a:pt x="401" y="109"/>
                    <a:pt x="401" y="109"/>
                    <a:pt x="401" y="109"/>
                  </a:cubicBezTo>
                  <a:cubicBezTo>
                    <a:pt x="400" y="109"/>
                    <a:pt x="400" y="108"/>
                    <a:pt x="399" y="107"/>
                  </a:cubicBezTo>
                  <a:cubicBezTo>
                    <a:pt x="388" y="107"/>
                    <a:pt x="388" y="107"/>
                    <a:pt x="388" y="107"/>
                  </a:cubicBezTo>
                  <a:cubicBezTo>
                    <a:pt x="379" y="112"/>
                    <a:pt x="379" y="112"/>
                    <a:pt x="379" y="112"/>
                  </a:cubicBezTo>
                  <a:cubicBezTo>
                    <a:pt x="371" y="116"/>
                    <a:pt x="371" y="116"/>
                    <a:pt x="371" y="116"/>
                  </a:cubicBezTo>
                  <a:cubicBezTo>
                    <a:pt x="370" y="115"/>
                    <a:pt x="370" y="114"/>
                    <a:pt x="369" y="113"/>
                  </a:cubicBezTo>
                  <a:cubicBezTo>
                    <a:pt x="375" y="109"/>
                    <a:pt x="380" y="106"/>
                    <a:pt x="385" y="103"/>
                  </a:cubicBezTo>
                  <a:cubicBezTo>
                    <a:pt x="392" y="97"/>
                    <a:pt x="392" y="97"/>
                    <a:pt x="392" y="97"/>
                  </a:cubicBezTo>
                  <a:cubicBezTo>
                    <a:pt x="383" y="100"/>
                    <a:pt x="383" y="100"/>
                    <a:pt x="383" y="100"/>
                  </a:cubicBezTo>
                  <a:cubicBezTo>
                    <a:pt x="391" y="92"/>
                    <a:pt x="391" y="92"/>
                    <a:pt x="391" y="92"/>
                  </a:cubicBezTo>
                  <a:cubicBezTo>
                    <a:pt x="400" y="85"/>
                    <a:pt x="400" y="85"/>
                    <a:pt x="400" y="85"/>
                  </a:cubicBezTo>
                  <a:cubicBezTo>
                    <a:pt x="406" y="80"/>
                    <a:pt x="406" y="80"/>
                    <a:pt x="406" y="80"/>
                  </a:cubicBezTo>
                  <a:cubicBezTo>
                    <a:pt x="414" y="74"/>
                    <a:pt x="414" y="74"/>
                    <a:pt x="414" y="74"/>
                  </a:cubicBezTo>
                  <a:cubicBezTo>
                    <a:pt x="413" y="74"/>
                    <a:pt x="413" y="72"/>
                    <a:pt x="413" y="71"/>
                  </a:cubicBezTo>
                  <a:cubicBezTo>
                    <a:pt x="413" y="70"/>
                    <a:pt x="413" y="70"/>
                    <a:pt x="413" y="70"/>
                  </a:cubicBezTo>
                  <a:cubicBezTo>
                    <a:pt x="421" y="65"/>
                    <a:pt x="421" y="65"/>
                    <a:pt x="421" y="65"/>
                  </a:cubicBezTo>
                  <a:cubicBezTo>
                    <a:pt x="421" y="63"/>
                    <a:pt x="422" y="61"/>
                    <a:pt x="422" y="59"/>
                  </a:cubicBezTo>
                  <a:cubicBezTo>
                    <a:pt x="413" y="69"/>
                    <a:pt x="413" y="69"/>
                    <a:pt x="413" y="69"/>
                  </a:cubicBezTo>
                  <a:cubicBezTo>
                    <a:pt x="397" y="76"/>
                    <a:pt x="397" y="76"/>
                    <a:pt x="397" y="76"/>
                  </a:cubicBezTo>
                  <a:cubicBezTo>
                    <a:pt x="389" y="84"/>
                    <a:pt x="389" y="84"/>
                    <a:pt x="389" y="84"/>
                  </a:cubicBezTo>
                  <a:cubicBezTo>
                    <a:pt x="381" y="92"/>
                    <a:pt x="381" y="92"/>
                    <a:pt x="381" y="92"/>
                  </a:cubicBezTo>
                  <a:cubicBezTo>
                    <a:pt x="398" y="84"/>
                    <a:pt x="398" y="84"/>
                    <a:pt x="398" y="84"/>
                  </a:cubicBezTo>
                  <a:cubicBezTo>
                    <a:pt x="381" y="92"/>
                    <a:pt x="381" y="92"/>
                    <a:pt x="381" y="92"/>
                  </a:cubicBezTo>
                  <a:cubicBezTo>
                    <a:pt x="373" y="95"/>
                    <a:pt x="373" y="95"/>
                    <a:pt x="373" y="95"/>
                  </a:cubicBezTo>
                  <a:cubicBezTo>
                    <a:pt x="371" y="96"/>
                    <a:pt x="368" y="97"/>
                    <a:pt x="366" y="99"/>
                  </a:cubicBezTo>
                  <a:cubicBezTo>
                    <a:pt x="365" y="99"/>
                    <a:pt x="365" y="99"/>
                    <a:pt x="365" y="98"/>
                  </a:cubicBezTo>
                  <a:cubicBezTo>
                    <a:pt x="373" y="93"/>
                    <a:pt x="381" y="89"/>
                    <a:pt x="389" y="84"/>
                  </a:cubicBezTo>
                  <a:cubicBezTo>
                    <a:pt x="397" y="76"/>
                    <a:pt x="397" y="76"/>
                    <a:pt x="397" y="76"/>
                  </a:cubicBezTo>
                  <a:cubicBezTo>
                    <a:pt x="396" y="75"/>
                    <a:pt x="396" y="75"/>
                    <a:pt x="396" y="75"/>
                  </a:cubicBezTo>
                  <a:cubicBezTo>
                    <a:pt x="373" y="89"/>
                    <a:pt x="373" y="89"/>
                    <a:pt x="373" y="89"/>
                  </a:cubicBezTo>
                  <a:cubicBezTo>
                    <a:pt x="373" y="86"/>
                    <a:pt x="374" y="81"/>
                    <a:pt x="376" y="77"/>
                  </a:cubicBezTo>
                  <a:cubicBezTo>
                    <a:pt x="387" y="68"/>
                    <a:pt x="387" y="68"/>
                    <a:pt x="387" y="68"/>
                  </a:cubicBezTo>
                  <a:cubicBezTo>
                    <a:pt x="392" y="66"/>
                    <a:pt x="392" y="66"/>
                    <a:pt x="392" y="66"/>
                  </a:cubicBezTo>
                  <a:cubicBezTo>
                    <a:pt x="402" y="60"/>
                    <a:pt x="402" y="60"/>
                    <a:pt x="402" y="60"/>
                  </a:cubicBezTo>
                  <a:cubicBezTo>
                    <a:pt x="401" y="61"/>
                    <a:pt x="401" y="61"/>
                    <a:pt x="401" y="61"/>
                  </a:cubicBezTo>
                  <a:cubicBezTo>
                    <a:pt x="399" y="62"/>
                    <a:pt x="397" y="62"/>
                    <a:pt x="396" y="63"/>
                  </a:cubicBezTo>
                  <a:cubicBezTo>
                    <a:pt x="399" y="62"/>
                    <a:pt x="399" y="62"/>
                    <a:pt x="402" y="60"/>
                  </a:cubicBezTo>
                  <a:cubicBezTo>
                    <a:pt x="399" y="62"/>
                    <a:pt x="396" y="64"/>
                    <a:pt x="392" y="66"/>
                  </a:cubicBezTo>
                  <a:cubicBezTo>
                    <a:pt x="392" y="67"/>
                    <a:pt x="392" y="68"/>
                    <a:pt x="392" y="68"/>
                  </a:cubicBezTo>
                  <a:cubicBezTo>
                    <a:pt x="391" y="70"/>
                    <a:pt x="391" y="71"/>
                    <a:pt x="390" y="72"/>
                  </a:cubicBezTo>
                  <a:cubicBezTo>
                    <a:pt x="391" y="71"/>
                    <a:pt x="391" y="70"/>
                    <a:pt x="392" y="68"/>
                  </a:cubicBezTo>
                  <a:cubicBezTo>
                    <a:pt x="382" y="74"/>
                    <a:pt x="381" y="75"/>
                    <a:pt x="379" y="76"/>
                  </a:cubicBezTo>
                  <a:cubicBezTo>
                    <a:pt x="383" y="75"/>
                    <a:pt x="384" y="75"/>
                    <a:pt x="406" y="66"/>
                  </a:cubicBezTo>
                  <a:cubicBezTo>
                    <a:pt x="406" y="65"/>
                    <a:pt x="406" y="64"/>
                    <a:pt x="406" y="63"/>
                  </a:cubicBezTo>
                  <a:cubicBezTo>
                    <a:pt x="424" y="52"/>
                    <a:pt x="424" y="52"/>
                    <a:pt x="424" y="52"/>
                  </a:cubicBezTo>
                  <a:cubicBezTo>
                    <a:pt x="441" y="41"/>
                    <a:pt x="441" y="41"/>
                    <a:pt x="441" y="41"/>
                  </a:cubicBezTo>
                  <a:cubicBezTo>
                    <a:pt x="442" y="40"/>
                    <a:pt x="442" y="40"/>
                    <a:pt x="442" y="39"/>
                  </a:cubicBezTo>
                  <a:cubicBezTo>
                    <a:pt x="434" y="43"/>
                    <a:pt x="426" y="47"/>
                    <a:pt x="418" y="51"/>
                  </a:cubicBezTo>
                  <a:cubicBezTo>
                    <a:pt x="426" y="47"/>
                    <a:pt x="434" y="43"/>
                    <a:pt x="442" y="39"/>
                  </a:cubicBezTo>
                  <a:cubicBezTo>
                    <a:pt x="434" y="42"/>
                    <a:pt x="434" y="42"/>
                    <a:pt x="434" y="42"/>
                  </a:cubicBezTo>
                  <a:cubicBezTo>
                    <a:pt x="435" y="42"/>
                    <a:pt x="435" y="41"/>
                    <a:pt x="436" y="40"/>
                  </a:cubicBezTo>
                  <a:cubicBezTo>
                    <a:pt x="436" y="39"/>
                    <a:pt x="437" y="38"/>
                    <a:pt x="438" y="37"/>
                  </a:cubicBezTo>
                  <a:cubicBezTo>
                    <a:pt x="449" y="29"/>
                    <a:pt x="449" y="29"/>
                    <a:pt x="449" y="29"/>
                  </a:cubicBezTo>
                  <a:cubicBezTo>
                    <a:pt x="450" y="29"/>
                    <a:pt x="450" y="28"/>
                    <a:pt x="451" y="27"/>
                  </a:cubicBezTo>
                  <a:cubicBezTo>
                    <a:pt x="438" y="32"/>
                    <a:pt x="438" y="32"/>
                    <a:pt x="438" y="32"/>
                  </a:cubicBezTo>
                  <a:cubicBezTo>
                    <a:pt x="451" y="27"/>
                    <a:pt x="451" y="27"/>
                    <a:pt x="451" y="27"/>
                  </a:cubicBezTo>
                  <a:cubicBezTo>
                    <a:pt x="461" y="22"/>
                    <a:pt x="461" y="22"/>
                    <a:pt x="461" y="22"/>
                  </a:cubicBezTo>
                  <a:cubicBezTo>
                    <a:pt x="448" y="26"/>
                    <a:pt x="448" y="26"/>
                    <a:pt x="448" y="26"/>
                  </a:cubicBezTo>
                  <a:cubicBezTo>
                    <a:pt x="423" y="39"/>
                    <a:pt x="423" y="39"/>
                    <a:pt x="423" y="39"/>
                  </a:cubicBezTo>
                  <a:cubicBezTo>
                    <a:pt x="406" y="48"/>
                    <a:pt x="406" y="48"/>
                    <a:pt x="406" y="48"/>
                  </a:cubicBezTo>
                  <a:cubicBezTo>
                    <a:pt x="407" y="47"/>
                    <a:pt x="408" y="46"/>
                    <a:pt x="410" y="45"/>
                  </a:cubicBezTo>
                  <a:cubicBezTo>
                    <a:pt x="396" y="54"/>
                    <a:pt x="396" y="54"/>
                    <a:pt x="396" y="54"/>
                  </a:cubicBezTo>
                  <a:cubicBezTo>
                    <a:pt x="391" y="57"/>
                    <a:pt x="386" y="60"/>
                    <a:pt x="381" y="63"/>
                  </a:cubicBezTo>
                  <a:cubicBezTo>
                    <a:pt x="377" y="66"/>
                    <a:pt x="374" y="70"/>
                    <a:pt x="372" y="75"/>
                  </a:cubicBezTo>
                  <a:cubicBezTo>
                    <a:pt x="377" y="70"/>
                    <a:pt x="383" y="64"/>
                    <a:pt x="388" y="59"/>
                  </a:cubicBezTo>
                  <a:cubicBezTo>
                    <a:pt x="403" y="51"/>
                    <a:pt x="403" y="51"/>
                    <a:pt x="403" y="51"/>
                  </a:cubicBezTo>
                  <a:cubicBezTo>
                    <a:pt x="402" y="52"/>
                    <a:pt x="402" y="53"/>
                    <a:pt x="401" y="54"/>
                  </a:cubicBezTo>
                  <a:cubicBezTo>
                    <a:pt x="392" y="59"/>
                    <a:pt x="392" y="59"/>
                    <a:pt x="392" y="59"/>
                  </a:cubicBezTo>
                  <a:cubicBezTo>
                    <a:pt x="391" y="60"/>
                    <a:pt x="391" y="60"/>
                    <a:pt x="390" y="61"/>
                  </a:cubicBezTo>
                  <a:cubicBezTo>
                    <a:pt x="394" y="63"/>
                    <a:pt x="394" y="63"/>
                    <a:pt x="394" y="63"/>
                  </a:cubicBezTo>
                  <a:cubicBezTo>
                    <a:pt x="394" y="64"/>
                    <a:pt x="394" y="64"/>
                    <a:pt x="394" y="64"/>
                  </a:cubicBezTo>
                  <a:cubicBezTo>
                    <a:pt x="390" y="61"/>
                    <a:pt x="390" y="61"/>
                    <a:pt x="390" y="61"/>
                  </a:cubicBezTo>
                  <a:cubicBezTo>
                    <a:pt x="388" y="64"/>
                    <a:pt x="387" y="66"/>
                    <a:pt x="386" y="68"/>
                  </a:cubicBezTo>
                  <a:cubicBezTo>
                    <a:pt x="378" y="73"/>
                    <a:pt x="370" y="77"/>
                    <a:pt x="363" y="82"/>
                  </a:cubicBezTo>
                  <a:cubicBezTo>
                    <a:pt x="372" y="75"/>
                    <a:pt x="372" y="75"/>
                    <a:pt x="372" y="75"/>
                  </a:cubicBezTo>
                  <a:cubicBezTo>
                    <a:pt x="374" y="70"/>
                    <a:pt x="377" y="66"/>
                    <a:pt x="381" y="63"/>
                  </a:cubicBezTo>
                  <a:cubicBezTo>
                    <a:pt x="386" y="60"/>
                    <a:pt x="391" y="57"/>
                    <a:pt x="396" y="54"/>
                  </a:cubicBezTo>
                  <a:cubicBezTo>
                    <a:pt x="410" y="45"/>
                    <a:pt x="410" y="45"/>
                    <a:pt x="410" y="45"/>
                  </a:cubicBezTo>
                  <a:cubicBezTo>
                    <a:pt x="419" y="37"/>
                    <a:pt x="431" y="29"/>
                    <a:pt x="445" y="22"/>
                  </a:cubicBezTo>
                  <a:cubicBezTo>
                    <a:pt x="425" y="33"/>
                    <a:pt x="398" y="48"/>
                    <a:pt x="378" y="60"/>
                  </a:cubicBezTo>
                  <a:cubicBezTo>
                    <a:pt x="322" y="98"/>
                    <a:pt x="311" y="105"/>
                    <a:pt x="266" y="145"/>
                  </a:cubicBezTo>
                  <a:cubicBezTo>
                    <a:pt x="211" y="197"/>
                    <a:pt x="206" y="202"/>
                    <a:pt x="172" y="243"/>
                  </a:cubicBezTo>
                  <a:cubicBezTo>
                    <a:pt x="124" y="308"/>
                    <a:pt x="122" y="310"/>
                    <a:pt x="99" y="351"/>
                  </a:cubicBezTo>
                  <a:cubicBezTo>
                    <a:pt x="83" y="379"/>
                    <a:pt x="88" y="409"/>
                    <a:pt x="118" y="438"/>
                  </a:cubicBezTo>
                  <a:cubicBezTo>
                    <a:pt x="122" y="435"/>
                    <a:pt x="122" y="435"/>
                    <a:pt x="122" y="435"/>
                  </a:cubicBezTo>
                  <a:cubicBezTo>
                    <a:pt x="128" y="430"/>
                    <a:pt x="128" y="430"/>
                    <a:pt x="128" y="430"/>
                  </a:cubicBezTo>
                  <a:cubicBezTo>
                    <a:pt x="134" y="424"/>
                    <a:pt x="134" y="424"/>
                    <a:pt x="134" y="424"/>
                  </a:cubicBezTo>
                  <a:cubicBezTo>
                    <a:pt x="135" y="425"/>
                    <a:pt x="136" y="425"/>
                    <a:pt x="136" y="426"/>
                  </a:cubicBezTo>
                  <a:cubicBezTo>
                    <a:pt x="148" y="423"/>
                    <a:pt x="148" y="423"/>
                    <a:pt x="148" y="423"/>
                  </a:cubicBezTo>
                  <a:cubicBezTo>
                    <a:pt x="155" y="417"/>
                    <a:pt x="155" y="417"/>
                    <a:pt x="155" y="417"/>
                  </a:cubicBezTo>
                  <a:cubicBezTo>
                    <a:pt x="157" y="419"/>
                    <a:pt x="160" y="421"/>
                    <a:pt x="163" y="423"/>
                  </a:cubicBezTo>
                  <a:cubicBezTo>
                    <a:pt x="167" y="415"/>
                    <a:pt x="172" y="407"/>
                    <a:pt x="176" y="399"/>
                  </a:cubicBezTo>
                  <a:cubicBezTo>
                    <a:pt x="178" y="396"/>
                    <a:pt x="179" y="394"/>
                    <a:pt x="181" y="391"/>
                  </a:cubicBezTo>
                  <a:cubicBezTo>
                    <a:pt x="180" y="390"/>
                    <a:pt x="179" y="390"/>
                    <a:pt x="178" y="389"/>
                  </a:cubicBezTo>
                  <a:cubicBezTo>
                    <a:pt x="178" y="388"/>
                    <a:pt x="177" y="388"/>
                    <a:pt x="176" y="387"/>
                  </a:cubicBezTo>
                  <a:cubicBezTo>
                    <a:pt x="177" y="384"/>
                    <a:pt x="179" y="382"/>
                    <a:pt x="181" y="379"/>
                  </a:cubicBezTo>
                  <a:cubicBezTo>
                    <a:pt x="180" y="379"/>
                    <a:pt x="179" y="378"/>
                    <a:pt x="178" y="378"/>
                  </a:cubicBezTo>
                  <a:cubicBezTo>
                    <a:pt x="176" y="376"/>
                    <a:pt x="175" y="375"/>
                    <a:pt x="174" y="374"/>
                  </a:cubicBezTo>
                  <a:cubicBezTo>
                    <a:pt x="175" y="375"/>
                    <a:pt x="176" y="376"/>
                    <a:pt x="178" y="378"/>
                  </a:cubicBezTo>
                  <a:cubicBezTo>
                    <a:pt x="186" y="372"/>
                    <a:pt x="186" y="372"/>
                    <a:pt x="186" y="372"/>
                  </a:cubicBezTo>
                  <a:cubicBezTo>
                    <a:pt x="193" y="355"/>
                    <a:pt x="193" y="355"/>
                    <a:pt x="193" y="355"/>
                  </a:cubicBezTo>
                  <a:cubicBezTo>
                    <a:pt x="192" y="353"/>
                    <a:pt x="190" y="353"/>
                    <a:pt x="189" y="351"/>
                  </a:cubicBezTo>
                  <a:cubicBezTo>
                    <a:pt x="189" y="351"/>
                    <a:pt x="189" y="351"/>
                    <a:pt x="189" y="351"/>
                  </a:cubicBezTo>
                  <a:cubicBezTo>
                    <a:pt x="189" y="351"/>
                    <a:pt x="189" y="351"/>
                    <a:pt x="189" y="351"/>
                  </a:cubicBezTo>
                  <a:cubicBezTo>
                    <a:pt x="197" y="344"/>
                    <a:pt x="197" y="344"/>
                    <a:pt x="197" y="344"/>
                  </a:cubicBezTo>
                  <a:cubicBezTo>
                    <a:pt x="193" y="355"/>
                    <a:pt x="193" y="355"/>
                    <a:pt x="193" y="355"/>
                  </a:cubicBezTo>
                  <a:cubicBezTo>
                    <a:pt x="186" y="372"/>
                    <a:pt x="186" y="372"/>
                    <a:pt x="186" y="372"/>
                  </a:cubicBezTo>
                  <a:cubicBezTo>
                    <a:pt x="184" y="374"/>
                    <a:pt x="182" y="377"/>
                    <a:pt x="181" y="379"/>
                  </a:cubicBezTo>
                  <a:cubicBezTo>
                    <a:pt x="179" y="382"/>
                    <a:pt x="177" y="384"/>
                    <a:pt x="176" y="387"/>
                  </a:cubicBezTo>
                  <a:cubicBezTo>
                    <a:pt x="177" y="388"/>
                    <a:pt x="178" y="388"/>
                    <a:pt x="178" y="389"/>
                  </a:cubicBezTo>
                  <a:cubicBezTo>
                    <a:pt x="188" y="374"/>
                    <a:pt x="188" y="374"/>
                    <a:pt x="188" y="374"/>
                  </a:cubicBezTo>
                  <a:cubicBezTo>
                    <a:pt x="198" y="369"/>
                    <a:pt x="198" y="369"/>
                    <a:pt x="198" y="369"/>
                  </a:cubicBezTo>
                  <a:cubicBezTo>
                    <a:pt x="199" y="370"/>
                    <a:pt x="200" y="370"/>
                    <a:pt x="201" y="371"/>
                  </a:cubicBezTo>
                  <a:cubicBezTo>
                    <a:pt x="221" y="364"/>
                    <a:pt x="221" y="364"/>
                    <a:pt x="221" y="364"/>
                  </a:cubicBezTo>
                  <a:cubicBezTo>
                    <a:pt x="232" y="376"/>
                    <a:pt x="232" y="376"/>
                    <a:pt x="232" y="376"/>
                  </a:cubicBezTo>
                  <a:cubicBezTo>
                    <a:pt x="221" y="364"/>
                    <a:pt x="221" y="364"/>
                    <a:pt x="221" y="364"/>
                  </a:cubicBezTo>
                  <a:cubicBezTo>
                    <a:pt x="201" y="371"/>
                    <a:pt x="201" y="371"/>
                    <a:pt x="201" y="371"/>
                  </a:cubicBezTo>
                  <a:cubicBezTo>
                    <a:pt x="221" y="372"/>
                    <a:pt x="221" y="372"/>
                    <a:pt x="221" y="372"/>
                  </a:cubicBezTo>
                  <a:cubicBezTo>
                    <a:pt x="209" y="399"/>
                    <a:pt x="209" y="399"/>
                    <a:pt x="209" y="399"/>
                  </a:cubicBezTo>
                  <a:cubicBezTo>
                    <a:pt x="227" y="396"/>
                    <a:pt x="227" y="396"/>
                    <a:pt x="227" y="396"/>
                  </a:cubicBezTo>
                  <a:cubicBezTo>
                    <a:pt x="243" y="386"/>
                    <a:pt x="243" y="386"/>
                    <a:pt x="243" y="386"/>
                  </a:cubicBezTo>
                  <a:cubicBezTo>
                    <a:pt x="238" y="371"/>
                    <a:pt x="238" y="371"/>
                    <a:pt x="238" y="371"/>
                  </a:cubicBezTo>
                  <a:cubicBezTo>
                    <a:pt x="238" y="363"/>
                    <a:pt x="238" y="363"/>
                    <a:pt x="238" y="363"/>
                  </a:cubicBezTo>
                  <a:cubicBezTo>
                    <a:pt x="242" y="353"/>
                    <a:pt x="242" y="353"/>
                    <a:pt x="242" y="353"/>
                  </a:cubicBezTo>
                  <a:cubicBezTo>
                    <a:pt x="243" y="350"/>
                    <a:pt x="245" y="347"/>
                    <a:pt x="247" y="345"/>
                  </a:cubicBezTo>
                  <a:cubicBezTo>
                    <a:pt x="243" y="337"/>
                    <a:pt x="243" y="337"/>
                    <a:pt x="243" y="337"/>
                  </a:cubicBezTo>
                  <a:cubicBezTo>
                    <a:pt x="238" y="338"/>
                    <a:pt x="238" y="338"/>
                    <a:pt x="238" y="338"/>
                  </a:cubicBezTo>
                  <a:cubicBezTo>
                    <a:pt x="243" y="337"/>
                    <a:pt x="243" y="337"/>
                    <a:pt x="243" y="337"/>
                  </a:cubicBezTo>
                  <a:cubicBezTo>
                    <a:pt x="247" y="345"/>
                    <a:pt x="247" y="345"/>
                    <a:pt x="247" y="345"/>
                  </a:cubicBezTo>
                  <a:cubicBezTo>
                    <a:pt x="254" y="340"/>
                    <a:pt x="254" y="340"/>
                    <a:pt x="254" y="340"/>
                  </a:cubicBezTo>
                  <a:cubicBezTo>
                    <a:pt x="243" y="321"/>
                    <a:pt x="243" y="321"/>
                    <a:pt x="243" y="321"/>
                  </a:cubicBezTo>
                  <a:cubicBezTo>
                    <a:pt x="245" y="319"/>
                    <a:pt x="246" y="316"/>
                    <a:pt x="248" y="314"/>
                  </a:cubicBezTo>
                  <a:cubicBezTo>
                    <a:pt x="246" y="312"/>
                    <a:pt x="245" y="312"/>
                    <a:pt x="243" y="311"/>
                  </a:cubicBezTo>
                  <a:cubicBezTo>
                    <a:pt x="214" y="334"/>
                    <a:pt x="214" y="334"/>
                    <a:pt x="214" y="334"/>
                  </a:cubicBezTo>
                  <a:cubicBezTo>
                    <a:pt x="243" y="311"/>
                    <a:pt x="243" y="311"/>
                    <a:pt x="243" y="311"/>
                  </a:cubicBezTo>
                  <a:cubicBezTo>
                    <a:pt x="245" y="312"/>
                    <a:pt x="246" y="312"/>
                    <a:pt x="248" y="314"/>
                  </a:cubicBezTo>
                  <a:cubicBezTo>
                    <a:pt x="256" y="313"/>
                    <a:pt x="256" y="313"/>
                    <a:pt x="256" y="313"/>
                  </a:cubicBezTo>
                  <a:cubicBezTo>
                    <a:pt x="264" y="319"/>
                    <a:pt x="274" y="326"/>
                    <a:pt x="282" y="332"/>
                  </a:cubicBezTo>
                  <a:cubicBezTo>
                    <a:pt x="283" y="332"/>
                    <a:pt x="285" y="333"/>
                    <a:pt x="287" y="334"/>
                  </a:cubicBezTo>
                  <a:moveTo>
                    <a:pt x="448" y="26"/>
                  </a:moveTo>
                  <a:cubicBezTo>
                    <a:pt x="461" y="22"/>
                    <a:pt x="461" y="22"/>
                    <a:pt x="461" y="22"/>
                  </a:cubicBezTo>
                  <a:cubicBezTo>
                    <a:pt x="462" y="22"/>
                    <a:pt x="463" y="21"/>
                    <a:pt x="463" y="20"/>
                  </a:cubicBezTo>
                  <a:cubicBezTo>
                    <a:pt x="466" y="18"/>
                    <a:pt x="469" y="15"/>
                    <a:pt x="472" y="13"/>
                  </a:cubicBezTo>
                  <a:cubicBezTo>
                    <a:pt x="466" y="15"/>
                    <a:pt x="466" y="15"/>
                    <a:pt x="466" y="15"/>
                  </a:cubicBezTo>
                  <a:cubicBezTo>
                    <a:pt x="460" y="17"/>
                    <a:pt x="460" y="17"/>
                    <a:pt x="460" y="17"/>
                  </a:cubicBezTo>
                  <a:cubicBezTo>
                    <a:pt x="457" y="18"/>
                    <a:pt x="455" y="19"/>
                    <a:pt x="452" y="21"/>
                  </a:cubicBezTo>
                  <a:cubicBezTo>
                    <a:pt x="437" y="30"/>
                    <a:pt x="437" y="30"/>
                    <a:pt x="437" y="30"/>
                  </a:cubicBezTo>
                  <a:cubicBezTo>
                    <a:pt x="451" y="24"/>
                    <a:pt x="451" y="24"/>
                    <a:pt x="451" y="24"/>
                  </a:cubicBezTo>
                  <a:cubicBezTo>
                    <a:pt x="450" y="25"/>
                    <a:pt x="449" y="25"/>
                    <a:pt x="448" y="26"/>
                  </a:cubicBezTo>
                  <a:moveTo>
                    <a:pt x="422" y="59"/>
                  </a:moveTo>
                  <a:cubicBezTo>
                    <a:pt x="430" y="55"/>
                    <a:pt x="438" y="51"/>
                    <a:pt x="447" y="47"/>
                  </a:cubicBezTo>
                  <a:cubicBezTo>
                    <a:pt x="439" y="47"/>
                    <a:pt x="439" y="47"/>
                    <a:pt x="439" y="47"/>
                  </a:cubicBezTo>
                  <a:cubicBezTo>
                    <a:pt x="434" y="50"/>
                    <a:pt x="429" y="53"/>
                    <a:pt x="424" y="55"/>
                  </a:cubicBezTo>
                  <a:cubicBezTo>
                    <a:pt x="422" y="56"/>
                    <a:pt x="422" y="56"/>
                    <a:pt x="422" y="56"/>
                  </a:cubicBezTo>
                  <a:cubicBezTo>
                    <a:pt x="422" y="56"/>
                    <a:pt x="422" y="56"/>
                    <a:pt x="422" y="56"/>
                  </a:cubicBezTo>
                  <a:cubicBezTo>
                    <a:pt x="423" y="56"/>
                    <a:pt x="423" y="57"/>
                    <a:pt x="422" y="59"/>
                  </a:cubicBezTo>
                  <a:moveTo>
                    <a:pt x="422" y="59"/>
                  </a:moveTo>
                  <a:cubicBezTo>
                    <a:pt x="422" y="61"/>
                    <a:pt x="421" y="63"/>
                    <a:pt x="421" y="65"/>
                  </a:cubicBezTo>
                  <a:cubicBezTo>
                    <a:pt x="446" y="51"/>
                    <a:pt x="446" y="51"/>
                    <a:pt x="446" y="51"/>
                  </a:cubicBezTo>
                  <a:cubicBezTo>
                    <a:pt x="446" y="50"/>
                    <a:pt x="446" y="48"/>
                    <a:pt x="447" y="47"/>
                  </a:cubicBezTo>
                  <a:cubicBezTo>
                    <a:pt x="438" y="51"/>
                    <a:pt x="430" y="55"/>
                    <a:pt x="422" y="59"/>
                  </a:cubicBezTo>
                  <a:moveTo>
                    <a:pt x="413" y="71"/>
                  </a:moveTo>
                  <a:cubicBezTo>
                    <a:pt x="416" y="70"/>
                    <a:pt x="419" y="68"/>
                    <a:pt x="422" y="67"/>
                  </a:cubicBezTo>
                  <a:cubicBezTo>
                    <a:pt x="413" y="70"/>
                    <a:pt x="413" y="70"/>
                    <a:pt x="413" y="70"/>
                  </a:cubicBezTo>
                  <a:cubicBezTo>
                    <a:pt x="413" y="70"/>
                    <a:pt x="413" y="70"/>
                    <a:pt x="413" y="71"/>
                  </a:cubicBezTo>
                  <a:moveTo>
                    <a:pt x="431" y="69"/>
                  </a:moveTo>
                  <a:cubicBezTo>
                    <a:pt x="448" y="61"/>
                    <a:pt x="448" y="61"/>
                    <a:pt x="448" y="61"/>
                  </a:cubicBezTo>
                  <a:cubicBezTo>
                    <a:pt x="448" y="61"/>
                    <a:pt x="448" y="61"/>
                    <a:pt x="448" y="60"/>
                  </a:cubicBezTo>
                  <a:cubicBezTo>
                    <a:pt x="447" y="58"/>
                    <a:pt x="447" y="57"/>
                    <a:pt x="447" y="55"/>
                  </a:cubicBezTo>
                  <a:cubicBezTo>
                    <a:pt x="430" y="62"/>
                    <a:pt x="430" y="62"/>
                    <a:pt x="430" y="62"/>
                  </a:cubicBezTo>
                  <a:cubicBezTo>
                    <a:pt x="430" y="63"/>
                    <a:pt x="430" y="63"/>
                    <a:pt x="430" y="64"/>
                  </a:cubicBezTo>
                  <a:cubicBezTo>
                    <a:pt x="430" y="63"/>
                    <a:pt x="430" y="63"/>
                    <a:pt x="430" y="62"/>
                  </a:cubicBezTo>
                  <a:cubicBezTo>
                    <a:pt x="427" y="64"/>
                    <a:pt x="424" y="65"/>
                    <a:pt x="422" y="67"/>
                  </a:cubicBezTo>
                  <a:cubicBezTo>
                    <a:pt x="419" y="68"/>
                    <a:pt x="416" y="70"/>
                    <a:pt x="413" y="71"/>
                  </a:cubicBezTo>
                  <a:cubicBezTo>
                    <a:pt x="413" y="72"/>
                    <a:pt x="413" y="74"/>
                    <a:pt x="414" y="74"/>
                  </a:cubicBezTo>
                  <a:cubicBezTo>
                    <a:pt x="430" y="65"/>
                    <a:pt x="430" y="65"/>
                    <a:pt x="430" y="65"/>
                  </a:cubicBezTo>
                  <a:cubicBezTo>
                    <a:pt x="431" y="69"/>
                    <a:pt x="431" y="69"/>
                    <a:pt x="431" y="69"/>
                  </a:cubicBezTo>
                  <a:moveTo>
                    <a:pt x="441" y="41"/>
                  </a:moveTo>
                  <a:cubicBezTo>
                    <a:pt x="424" y="52"/>
                    <a:pt x="424" y="52"/>
                    <a:pt x="424" y="52"/>
                  </a:cubicBezTo>
                  <a:cubicBezTo>
                    <a:pt x="450" y="39"/>
                    <a:pt x="450" y="39"/>
                    <a:pt x="450" y="39"/>
                  </a:cubicBezTo>
                  <a:cubicBezTo>
                    <a:pt x="441" y="41"/>
                    <a:pt x="441" y="41"/>
                    <a:pt x="441" y="41"/>
                  </a:cubicBezTo>
                  <a:moveTo>
                    <a:pt x="385" y="155"/>
                  </a:moveTo>
                  <a:cubicBezTo>
                    <a:pt x="389" y="151"/>
                    <a:pt x="394" y="148"/>
                    <a:pt x="399" y="144"/>
                  </a:cubicBezTo>
                  <a:cubicBezTo>
                    <a:pt x="394" y="148"/>
                    <a:pt x="389" y="151"/>
                    <a:pt x="385" y="155"/>
                  </a:cubicBezTo>
                  <a:moveTo>
                    <a:pt x="385" y="155"/>
                  </a:moveTo>
                  <a:cubicBezTo>
                    <a:pt x="387" y="157"/>
                    <a:pt x="388" y="158"/>
                    <a:pt x="390" y="159"/>
                  </a:cubicBezTo>
                  <a:cubicBezTo>
                    <a:pt x="388" y="158"/>
                    <a:pt x="387" y="157"/>
                    <a:pt x="385" y="155"/>
                  </a:cubicBezTo>
                  <a:moveTo>
                    <a:pt x="417" y="112"/>
                  </a:moveTo>
                  <a:cubicBezTo>
                    <a:pt x="410" y="119"/>
                    <a:pt x="410" y="119"/>
                    <a:pt x="410" y="119"/>
                  </a:cubicBezTo>
                  <a:cubicBezTo>
                    <a:pt x="417" y="112"/>
                    <a:pt x="417" y="112"/>
                    <a:pt x="417" y="112"/>
                  </a:cubicBezTo>
                  <a:moveTo>
                    <a:pt x="403" y="176"/>
                  </a:moveTo>
                  <a:cubicBezTo>
                    <a:pt x="413" y="171"/>
                    <a:pt x="413" y="171"/>
                    <a:pt x="413" y="171"/>
                  </a:cubicBezTo>
                  <a:cubicBezTo>
                    <a:pt x="424" y="158"/>
                    <a:pt x="424" y="158"/>
                    <a:pt x="424" y="158"/>
                  </a:cubicBezTo>
                  <a:cubicBezTo>
                    <a:pt x="422" y="148"/>
                    <a:pt x="422" y="148"/>
                    <a:pt x="422" y="148"/>
                  </a:cubicBezTo>
                  <a:cubicBezTo>
                    <a:pt x="421" y="137"/>
                    <a:pt x="421" y="137"/>
                    <a:pt x="421" y="137"/>
                  </a:cubicBezTo>
                  <a:cubicBezTo>
                    <a:pt x="432" y="134"/>
                    <a:pt x="432" y="134"/>
                    <a:pt x="432" y="134"/>
                  </a:cubicBezTo>
                  <a:cubicBezTo>
                    <a:pt x="444" y="124"/>
                    <a:pt x="444" y="124"/>
                    <a:pt x="444" y="124"/>
                  </a:cubicBezTo>
                  <a:cubicBezTo>
                    <a:pt x="451" y="104"/>
                    <a:pt x="451" y="104"/>
                    <a:pt x="451" y="104"/>
                  </a:cubicBezTo>
                  <a:cubicBezTo>
                    <a:pt x="440" y="109"/>
                    <a:pt x="440" y="109"/>
                    <a:pt x="440" y="109"/>
                  </a:cubicBezTo>
                  <a:cubicBezTo>
                    <a:pt x="439" y="108"/>
                    <a:pt x="438" y="107"/>
                    <a:pt x="437" y="107"/>
                  </a:cubicBezTo>
                  <a:cubicBezTo>
                    <a:pt x="442" y="99"/>
                    <a:pt x="442" y="99"/>
                    <a:pt x="442" y="99"/>
                  </a:cubicBezTo>
                  <a:cubicBezTo>
                    <a:pt x="449" y="93"/>
                    <a:pt x="449" y="93"/>
                    <a:pt x="449" y="93"/>
                  </a:cubicBezTo>
                  <a:cubicBezTo>
                    <a:pt x="456" y="87"/>
                    <a:pt x="456" y="87"/>
                    <a:pt x="456" y="87"/>
                  </a:cubicBezTo>
                  <a:cubicBezTo>
                    <a:pt x="455" y="87"/>
                    <a:pt x="454" y="86"/>
                    <a:pt x="453" y="85"/>
                  </a:cubicBezTo>
                  <a:cubicBezTo>
                    <a:pt x="454" y="86"/>
                    <a:pt x="455" y="87"/>
                    <a:pt x="456" y="87"/>
                  </a:cubicBezTo>
                  <a:cubicBezTo>
                    <a:pt x="462" y="83"/>
                    <a:pt x="464" y="80"/>
                    <a:pt x="459" y="76"/>
                  </a:cubicBezTo>
                  <a:cubicBezTo>
                    <a:pt x="458" y="75"/>
                    <a:pt x="456" y="74"/>
                    <a:pt x="455" y="73"/>
                  </a:cubicBezTo>
                  <a:cubicBezTo>
                    <a:pt x="451" y="74"/>
                    <a:pt x="448" y="76"/>
                    <a:pt x="446" y="77"/>
                  </a:cubicBezTo>
                  <a:cubicBezTo>
                    <a:pt x="447" y="78"/>
                    <a:pt x="448" y="79"/>
                    <a:pt x="448" y="80"/>
                  </a:cubicBezTo>
                  <a:cubicBezTo>
                    <a:pt x="443" y="83"/>
                    <a:pt x="438" y="87"/>
                    <a:pt x="432" y="90"/>
                  </a:cubicBezTo>
                  <a:cubicBezTo>
                    <a:pt x="434" y="91"/>
                    <a:pt x="436" y="93"/>
                    <a:pt x="437" y="95"/>
                  </a:cubicBezTo>
                  <a:cubicBezTo>
                    <a:pt x="436" y="93"/>
                    <a:pt x="434" y="91"/>
                    <a:pt x="432" y="90"/>
                  </a:cubicBezTo>
                  <a:cubicBezTo>
                    <a:pt x="438" y="87"/>
                    <a:pt x="443" y="83"/>
                    <a:pt x="448" y="80"/>
                  </a:cubicBezTo>
                  <a:cubicBezTo>
                    <a:pt x="448" y="79"/>
                    <a:pt x="447" y="78"/>
                    <a:pt x="446" y="77"/>
                  </a:cubicBezTo>
                  <a:cubicBezTo>
                    <a:pt x="445" y="76"/>
                    <a:pt x="445" y="76"/>
                    <a:pt x="445" y="76"/>
                  </a:cubicBezTo>
                  <a:cubicBezTo>
                    <a:pt x="412" y="93"/>
                    <a:pt x="412" y="93"/>
                    <a:pt x="412" y="93"/>
                  </a:cubicBezTo>
                  <a:cubicBezTo>
                    <a:pt x="445" y="76"/>
                    <a:pt x="445" y="76"/>
                    <a:pt x="445" y="76"/>
                  </a:cubicBezTo>
                  <a:cubicBezTo>
                    <a:pt x="445" y="75"/>
                    <a:pt x="444" y="75"/>
                    <a:pt x="444" y="74"/>
                  </a:cubicBezTo>
                  <a:cubicBezTo>
                    <a:pt x="426" y="83"/>
                    <a:pt x="426" y="83"/>
                    <a:pt x="426" y="83"/>
                  </a:cubicBezTo>
                  <a:cubicBezTo>
                    <a:pt x="452" y="69"/>
                    <a:pt x="452" y="69"/>
                    <a:pt x="452" y="69"/>
                  </a:cubicBezTo>
                  <a:cubicBezTo>
                    <a:pt x="441" y="70"/>
                    <a:pt x="441" y="70"/>
                    <a:pt x="441" y="70"/>
                  </a:cubicBezTo>
                  <a:cubicBezTo>
                    <a:pt x="442" y="70"/>
                    <a:pt x="442" y="71"/>
                    <a:pt x="442" y="72"/>
                  </a:cubicBezTo>
                  <a:cubicBezTo>
                    <a:pt x="411" y="93"/>
                    <a:pt x="411" y="93"/>
                    <a:pt x="411" y="93"/>
                  </a:cubicBezTo>
                  <a:cubicBezTo>
                    <a:pt x="442" y="72"/>
                    <a:pt x="442" y="72"/>
                    <a:pt x="442" y="72"/>
                  </a:cubicBezTo>
                  <a:cubicBezTo>
                    <a:pt x="442" y="71"/>
                    <a:pt x="442" y="70"/>
                    <a:pt x="441" y="70"/>
                  </a:cubicBezTo>
                  <a:cubicBezTo>
                    <a:pt x="441" y="69"/>
                    <a:pt x="441" y="69"/>
                    <a:pt x="441" y="69"/>
                  </a:cubicBezTo>
                  <a:cubicBezTo>
                    <a:pt x="432" y="72"/>
                    <a:pt x="432" y="72"/>
                    <a:pt x="432" y="72"/>
                  </a:cubicBezTo>
                  <a:cubicBezTo>
                    <a:pt x="427" y="75"/>
                    <a:pt x="421" y="78"/>
                    <a:pt x="416" y="81"/>
                  </a:cubicBezTo>
                  <a:cubicBezTo>
                    <a:pt x="421" y="78"/>
                    <a:pt x="427" y="75"/>
                    <a:pt x="432" y="72"/>
                  </a:cubicBezTo>
                  <a:cubicBezTo>
                    <a:pt x="427" y="75"/>
                    <a:pt x="421" y="78"/>
                    <a:pt x="416" y="81"/>
                  </a:cubicBezTo>
                  <a:cubicBezTo>
                    <a:pt x="401" y="91"/>
                    <a:pt x="401" y="91"/>
                    <a:pt x="401" y="91"/>
                  </a:cubicBezTo>
                  <a:cubicBezTo>
                    <a:pt x="402" y="94"/>
                    <a:pt x="402" y="94"/>
                    <a:pt x="402" y="94"/>
                  </a:cubicBezTo>
                  <a:cubicBezTo>
                    <a:pt x="402" y="95"/>
                    <a:pt x="403" y="97"/>
                    <a:pt x="404" y="97"/>
                  </a:cubicBezTo>
                  <a:cubicBezTo>
                    <a:pt x="398" y="101"/>
                    <a:pt x="393" y="104"/>
                    <a:pt x="388" y="107"/>
                  </a:cubicBezTo>
                  <a:cubicBezTo>
                    <a:pt x="399" y="107"/>
                    <a:pt x="399" y="107"/>
                    <a:pt x="399" y="107"/>
                  </a:cubicBezTo>
                  <a:cubicBezTo>
                    <a:pt x="404" y="109"/>
                    <a:pt x="411" y="111"/>
                    <a:pt x="417" y="112"/>
                  </a:cubicBezTo>
                  <a:cubicBezTo>
                    <a:pt x="410" y="119"/>
                    <a:pt x="410" y="119"/>
                    <a:pt x="410" y="119"/>
                  </a:cubicBezTo>
                  <a:cubicBezTo>
                    <a:pt x="411" y="119"/>
                    <a:pt x="411" y="119"/>
                    <a:pt x="412" y="120"/>
                  </a:cubicBezTo>
                  <a:cubicBezTo>
                    <a:pt x="407" y="127"/>
                    <a:pt x="407" y="127"/>
                    <a:pt x="407" y="127"/>
                  </a:cubicBezTo>
                  <a:cubicBezTo>
                    <a:pt x="403" y="136"/>
                    <a:pt x="403" y="136"/>
                    <a:pt x="403" y="136"/>
                  </a:cubicBezTo>
                  <a:cubicBezTo>
                    <a:pt x="387" y="146"/>
                    <a:pt x="387" y="146"/>
                    <a:pt x="387" y="146"/>
                  </a:cubicBezTo>
                  <a:cubicBezTo>
                    <a:pt x="379" y="151"/>
                    <a:pt x="372" y="158"/>
                    <a:pt x="365" y="163"/>
                  </a:cubicBezTo>
                  <a:cubicBezTo>
                    <a:pt x="358" y="191"/>
                    <a:pt x="358" y="191"/>
                    <a:pt x="358" y="191"/>
                  </a:cubicBezTo>
                  <a:cubicBezTo>
                    <a:pt x="373" y="177"/>
                    <a:pt x="373" y="177"/>
                    <a:pt x="373" y="177"/>
                  </a:cubicBezTo>
                  <a:cubicBezTo>
                    <a:pt x="373" y="191"/>
                    <a:pt x="373" y="191"/>
                    <a:pt x="373" y="191"/>
                  </a:cubicBezTo>
                  <a:cubicBezTo>
                    <a:pt x="383" y="185"/>
                    <a:pt x="383" y="185"/>
                    <a:pt x="383" y="185"/>
                  </a:cubicBezTo>
                  <a:cubicBezTo>
                    <a:pt x="389" y="168"/>
                    <a:pt x="389" y="168"/>
                    <a:pt x="389" y="168"/>
                  </a:cubicBezTo>
                  <a:cubicBezTo>
                    <a:pt x="394" y="164"/>
                    <a:pt x="399" y="160"/>
                    <a:pt x="403" y="157"/>
                  </a:cubicBezTo>
                  <a:cubicBezTo>
                    <a:pt x="402" y="156"/>
                    <a:pt x="401" y="155"/>
                    <a:pt x="399" y="154"/>
                  </a:cubicBezTo>
                  <a:cubicBezTo>
                    <a:pt x="401" y="155"/>
                    <a:pt x="402" y="156"/>
                    <a:pt x="403" y="157"/>
                  </a:cubicBezTo>
                  <a:cubicBezTo>
                    <a:pt x="404" y="157"/>
                    <a:pt x="405" y="158"/>
                    <a:pt x="405" y="158"/>
                  </a:cubicBezTo>
                  <a:cubicBezTo>
                    <a:pt x="406" y="158"/>
                    <a:pt x="406" y="158"/>
                    <a:pt x="406" y="158"/>
                  </a:cubicBezTo>
                  <a:cubicBezTo>
                    <a:pt x="413" y="168"/>
                    <a:pt x="413" y="168"/>
                    <a:pt x="413" y="168"/>
                  </a:cubicBezTo>
                  <a:cubicBezTo>
                    <a:pt x="406" y="158"/>
                    <a:pt x="406" y="158"/>
                    <a:pt x="406" y="158"/>
                  </a:cubicBezTo>
                  <a:cubicBezTo>
                    <a:pt x="403" y="166"/>
                    <a:pt x="403" y="166"/>
                    <a:pt x="403" y="166"/>
                  </a:cubicBezTo>
                  <a:cubicBezTo>
                    <a:pt x="399" y="173"/>
                    <a:pt x="399" y="173"/>
                    <a:pt x="399" y="173"/>
                  </a:cubicBezTo>
                  <a:cubicBezTo>
                    <a:pt x="400" y="174"/>
                    <a:pt x="402" y="175"/>
                    <a:pt x="403" y="176"/>
                  </a:cubicBezTo>
                  <a:moveTo>
                    <a:pt x="1158" y="3"/>
                  </a:moveTo>
                  <a:cubicBezTo>
                    <a:pt x="1155" y="2"/>
                    <a:pt x="1153" y="1"/>
                    <a:pt x="1150" y="0"/>
                  </a:cubicBezTo>
                  <a:cubicBezTo>
                    <a:pt x="1151" y="0"/>
                    <a:pt x="1152" y="1"/>
                    <a:pt x="1152" y="1"/>
                  </a:cubicBezTo>
                  <a:cubicBezTo>
                    <a:pt x="1155" y="2"/>
                    <a:pt x="1157" y="3"/>
                    <a:pt x="1160" y="4"/>
                  </a:cubicBezTo>
                  <a:cubicBezTo>
                    <a:pt x="1159" y="4"/>
                    <a:pt x="1158" y="3"/>
                    <a:pt x="1158" y="3"/>
                  </a:cubicBezTo>
                  <a:moveTo>
                    <a:pt x="1166" y="8"/>
                  </a:moveTo>
                  <a:cubicBezTo>
                    <a:pt x="1161" y="6"/>
                    <a:pt x="1156" y="4"/>
                    <a:pt x="1150" y="2"/>
                  </a:cubicBezTo>
                  <a:cubicBezTo>
                    <a:pt x="1152" y="3"/>
                    <a:pt x="1154" y="5"/>
                    <a:pt x="1156" y="6"/>
                  </a:cubicBezTo>
                  <a:cubicBezTo>
                    <a:pt x="1159" y="8"/>
                    <a:pt x="1161" y="10"/>
                    <a:pt x="1164" y="12"/>
                  </a:cubicBezTo>
                  <a:cubicBezTo>
                    <a:pt x="1170" y="15"/>
                    <a:pt x="1175" y="16"/>
                    <a:pt x="1180" y="19"/>
                  </a:cubicBezTo>
                  <a:cubicBezTo>
                    <a:pt x="1178" y="17"/>
                    <a:pt x="1175" y="15"/>
                    <a:pt x="1173" y="13"/>
                  </a:cubicBezTo>
                  <a:cubicBezTo>
                    <a:pt x="1171" y="11"/>
                    <a:pt x="1169" y="9"/>
                    <a:pt x="1166" y="8"/>
                  </a:cubicBezTo>
                  <a:moveTo>
                    <a:pt x="463" y="42"/>
                  </a:moveTo>
                  <a:cubicBezTo>
                    <a:pt x="469" y="39"/>
                    <a:pt x="475" y="37"/>
                    <a:pt x="480" y="35"/>
                  </a:cubicBezTo>
                  <a:cubicBezTo>
                    <a:pt x="475" y="37"/>
                    <a:pt x="469" y="39"/>
                    <a:pt x="463" y="42"/>
                  </a:cubicBezTo>
                  <a:cubicBezTo>
                    <a:pt x="469" y="39"/>
                    <a:pt x="475" y="37"/>
                    <a:pt x="480" y="35"/>
                  </a:cubicBezTo>
                  <a:cubicBezTo>
                    <a:pt x="480" y="34"/>
                    <a:pt x="480" y="34"/>
                    <a:pt x="480" y="34"/>
                  </a:cubicBezTo>
                  <a:cubicBezTo>
                    <a:pt x="481" y="33"/>
                    <a:pt x="481" y="32"/>
                    <a:pt x="481" y="32"/>
                  </a:cubicBezTo>
                  <a:cubicBezTo>
                    <a:pt x="475" y="34"/>
                    <a:pt x="469" y="37"/>
                    <a:pt x="463" y="39"/>
                  </a:cubicBezTo>
                  <a:cubicBezTo>
                    <a:pt x="463" y="39"/>
                    <a:pt x="463" y="40"/>
                    <a:pt x="463" y="40"/>
                  </a:cubicBezTo>
                  <a:cubicBezTo>
                    <a:pt x="463" y="41"/>
                    <a:pt x="463" y="42"/>
                    <a:pt x="463" y="42"/>
                  </a:cubicBezTo>
                  <a:cubicBezTo>
                    <a:pt x="463" y="42"/>
                    <a:pt x="463" y="41"/>
                    <a:pt x="463" y="40"/>
                  </a:cubicBezTo>
                  <a:cubicBezTo>
                    <a:pt x="463" y="41"/>
                    <a:pt x="463" y="42"/>
                    <a:pt x="463" y="42"/>
                  </a:cubicBezTo>
                  <a:moveTo>
                    <a:pt x="462" y="67"/>
                  </a:moveTo>
                  <a:cubicBezTo>
                    <a:pt x="463" y="69"/>
                    <a:pt x="464" y="70"/>
                    <a:pt x="466" y="72"/>
                  </a:cubicBezTo>
                  <a:cubicBezTo>
                    <a:pt x="470" y="60"/>
                    <a:pt x="470" y="60"/>
                    <a:pt x="470" y="60"/>
                  </a:cubicBezTo>
                  <a:cubicBezTo>
                    <a:pt x="469" y="55"/>
                    <a:pt x="471" y="52"/>
                    <a:pt x="481" y="42"/>
                  </a:cubicBezTo>
                  <a:cubicBezTo>
                    <a:pt x="474" y="46"/>
                    <a:pt x="464" y="53"/>
                    <a:pt x="456" y="57"/>
                  </a:cubicBezTo>
                  <a:cubicBezTo>
                    <a:pt x="457" y="60"/>
                    <a:pt x="459" y="64"/>
                    <a:pt x="462" y="67"/>
                  </a:cubicBezTo>
                  <a:moveTo>
                    <a:pt x="1398" y="429"/>
                  </a:moveTo>
                  <a:cubicBezTo>
                    <a:pt x="1398" y="430"/>
                    <a:pt x="1399" y="430"/>
                    <a:pt x="1399" y="431"/>
                  </a:cubicBezTo>
                  <a:cubicBezTo>
                    <a:pt x="1399" y="430"/>
                    <a:pt x="1398" y="430"/>
                    <a:pt x="1398" y="429"/>
                  </a:cubicBezTo>
                  <a:moveTo>
                    <a:pt x="1400" y="432"/>
                  </a:moveTo>
                  <a:cubicBezTo>
                    <a:pt x="1400" y="432"/>
                    <a:pt x="1399" y="431"/>
                    <a:pt x="1399" y="431"/>
                  </a:cubicBezTo>
                  <a:cubicBezTo>
                    <a:pt x="1399" y="431"/>
                    <a:pt x="1400" y="432"/>
                    <a:pt x="1400" y="432"/>
                  </a:cubicBezTo>
                  <a:moveTo>
                    <a:pt x="1402" y="433"/>
                  </a:moveTo>
                  <a:cubicBezTo>
                    <a:pt x="1401" y="433"/>
                    <a:pt x="1401" y="432"/>
                    <a:pt x="1400" y="432"/>
                  </a:cubicBezTo>
                  <a:cubicBezTo>
                    <a:pt x="1401" y="432"/>
                    <a:pt x="1401" y="433"/>
                    <a:pt x="1402" y="433"/>
                  </a:cubicBezTo>
                  <a:moveTo>
                    <a:pt x="1402" y="435"/>
                  </a:moveTo>
                  <a:cubicBezTo>
                    <a:pt x="1402" y="434"/>
                    <a:pt x="1402" y="434"/>
                    <a:pt x="1402" y="433"/>
                  </a:cubicBezTo>
                  <a:cubicBezTo>
                    <a:pt x="1402" y="434"/>
                    <a:pt x="1402" y="434"/>
                    <a:pt x="1402" y="435"/>
                  </a:cubicBezTo>
                  <a:moveTo>
                    <a:pt x="1403" y="436"/>
                  </a:moveTo>
                  <a:cubicBezTo>
                    <a:pt x="1403" y="436"/>
                    <a:pt x="1403" y="435"/>
                    <a:pt x="1402" y="435"/>
                  </a:cubicBezTo>
                  <a:cubicBezTo>
                    <a:pt x="1403" y="435"/>
                    <a:pt x="1403" y="436"/>
                    <a:pt x="1403" y="436"/>
                  </a:cubicBezTo>
                  <a:moveTo>
                    <a:pt x="1404" y="437"/>
                  </a:moveTo>
                  <a:cubicBezTo>
                    <a:pt x="1404" y="437"/>
                    <a:pt x="1404" y="436"/>
                    <a:pt x="1403" y="436"/>
                  </a:cubicBezTo>
                  <a:cubicBezTo>
                    <a:pt x="1404" y="436"/>
                    <a:pt x="1404" y="437"/>
                    <a:pt x="1404" y="437"/>
                  </a:cubicBezTo>
                  <a:moveTo>
                    <a:pt x="1405" y="438"/>
                  </a:moveTo>
                  <a:cubicBezTo>
                    <a:pt x="1405" y="438"/>
                    <a:pt x="1404" y="437"/>
                    <a:pt x="1404" y="437"/>
                  </a:cubicBezTo>
                  <a:cubicBezTo>
                    <a:pt x="1404" y="437"/>
                    <a:pt x="1405" y="438"/>
                    <a:pt x="1405" y="438"/>
                  </a:cubicBezTo>
                  <a:moveTo>
                    <a:pt x="1406" y="439"/>
                  </a:moveTo>
                  <a:cubicBezTo>
                    <a:pt x="1406" y="439"/>
                    <a:pt x="1405" y="439"/>
                    <a:pt x="1405" y="438"/>
                  </a:cubicBezTo>
                  <a:cubicBezTo>
                    <a:pt x="1405" y="439"/>
                    <a:pt x="1406" y="439"/>
                    <a:pt x="1406" y="439"/>
                  </a:cubicBezTo>
                  <a:moveTo>
                    <a:pt x="1407" y="440"/>
                  </a:moveTo>
                  <a:cubicBezTo>
                    <a:pt x="1407" y="440"/>
                    <a:pt x="1407" y="440"/>
                    <a:pt x="1406" y="439"/>
                  </a:cubicBezTo>
                  <a:cubicBezTo>
                    <a:pt x="1407" y="440"/>
                    <a:pt x="1407" y="440"/>
                    <a:pt x="1407" y="440"/>
                  </a:cubicBezTo>
                  <a:moveTo>
                    <a:pt x="1408" y="441"/>
                  </a:moveTo>
                  <a:cubicBezTo>
                    <a:pt x="1408" y="441"/>
                    <a:pt x="1407" y="440"/>
                    <a:pt x="1407" y="440"/>
                  </a:cubicBezTo>
                  <a:cubicBezTo>
                    <a:pt x="1407" y="440"/>
                    <a:pt x="1408" y="441"/>
                    <a:pt x="1408" y="441"/>
                  </a:cubicBezTo>
                  <a:moveTo>
                    <a:pt x="1409" y="442"/>
                  </a:moveTo>
                  <a:cubicBezTo>
                    <a:pt x="1409" y="442"/>
                    <a:pt x="1409" y="441"/>
                    <a:pt x="1408" y="441"/>
                  </a:cubicBezTo>
                  <a:cubicBezTo>
                    <a:pt x="1409" y="441"/>
                    <a:pt x="1409" y="442"/>
                    <a:pt x="1409" y="442"/>
                  </a:cubicBezTo>
                  <a:moveTo>
                    <a:pt x="1410" y="443"/>
                  </a:moveTo>
                  <a:cubicBezTo>
                    <a:pt x="1410" y="443"/>
                    <a:pt x="1409" y="442"/>
                    <a:pt x="1409" y="442"/>
                  </a:cubicBezTo>
                  <a:cubicBezTo>
                    <a:pt x="1409" y="442"/>
                    <a:pt x="1410" y="443"/>
                    <a:pt x="1410" y="443"/>
                  </a:cubicBezTo>
                  <a:moveTo>
                    <a:pt x="1411" y="443"/>
                  </a:moveTo>
                  <a:cubicBezTo>
                    <a:pt x="1410" y="443"/>
                    <a:pt x="1410" y="443"/>
                    <a:pt x="1410" y="443"/>
                  </a:cubicBezTo>
                  <a:cubicBezTo>
                    <a:pt x="1411" y="443"/>
                    <a:pt x="1411" y="443"/>
                    <a:pt x="1411" y="443"/>
                  </a:cubicBezTo>
                  <a:moveTo>
                    <a:pt x="1412" y="443"/>
                  </a:moveTo>
                  <a:cubicBezTo>
                    <a:pt x="1412" y="443"/>
                    <a:pt x="1411" y="443"/>
                    <a:pt x="1411" y="443"/>
                  </a:cubicBezTo>
                  <a:cubicBezTo>
                    <a:pt x="1411" y="443"/>
                    <a:pt x="1412" y="443"/>
                    <a:pt x="1412" y="443"/>
                  </a:cubicBezTo>
                  <a:moveTo>
                    <a:pt x="1413" y="443"/>
                  </a:moveTo>
                  <a:cubicBezTo>
                    <a:pt x="1412" y="443"/>
                    <a:pt x="1412" y="443"/>
                    <a:pt x="1412" y="443"/>
                  </a:cubicBezTo>
                  <a:cubicBezTo>
                    <a:pt x="1412" y="443"/>
                    <a:pt x="1412" y="443"/>
                    <a:pt x="1413" y="443"/>
                  </a:cubicBezTo>
                  <a:moveTo>
                    <a:pt x="1414" y="443"/>
                  </a:moveTo>
                  <a:cubicBezTo>
                    <a:pt x="1413" y="443"/>
                    <a:pt x="1413" y="443"/>
                    <a:pt x="1413" y="443"/>
                  </a:cubicBezTo>
                  <a:cubicBezTo>
                    <a:pt x="1413" y="443"/>
                    <a:pt x="1413" y="443"/>
                    <a:pt x="1414" y="443"/>
                  </a:cubicBezTo>
                  <a:moveTo>
                    <a:pt x="1415" y="442"/>
                  </a:moveTo>
                  <a:cubicBezTo>
                    <a:pt x="1414" y="443"/>
                    <a:pt x="1414" y="443"/>
                    <a:pt x="1414" y="443"/>
                  </a:cubicBezTo>
                  <a:cubicBezTo>
                    <a:pt x="1414" y="443"/>
                    <a:pt x="1414" y="443"/>
                    <a:pt x="1415" y="442"/>
                  </a:cubicBezTo>
                  <a:moveTo>
                    <a:pt x="1416" y="442"/>
                  </a:moveTo>
                  <a:cubicBezTo>
                    <a:pt x="1415" y="442"/>
                    <a:pt x="1415" y="442"/>
                    <a:pt x="1415" y="442"/>
                  </a:cubicBezTo>
                  <a:cubicBezTo>
                    <a:pt x="1415" y="442"/>
                    <a:pt x="1415" y="442"/>
                    <a:pt x="1416" y="442"/>
                  </a:cubicBezTo>
                  <a:moveTo>
                    <a:pt x="1416" y="441"/>
                  </a:moveTo>
                  <a:cubicBezTo>
                    <a:pt x="1416" y="441"/>
                    <a:pt x="1416" y="441"/>
                    <a:pt x="1416" y="442"/>
                  </a:cubicBezTo>
                  <a:cubicBezTo>
                    <a:pt x="1416" y="441"/>
                    <a:pt x="1416" y="441"/>
                    <a:pt x="1416" y="441"/>
                  </a:cubicBezTo>
                  <a:moveTo>
                    <a:pt x="1416" y="440"/>
                  </a:moveTo>
                  <a:cubicBezTo>
                    <a:pt x="1416" y="440"/>
                    <a:pt x="1416" y="440"/>
                    <a:pt x="1416" y="441"/>
                  </a:cubicBezTo>
                  <a:cubicBezTo>
                    <a:pt x="1416" y="440"/>
                    <a:pt x="1416" y="440"/>
                    <a:pt x="1416" y="440"/>
                  </a:cubicBezTo>
                  <a:moveTo>
                    <a:pt x="1416" y="439"/>
                  </a:moveTo>
                  <a:cubicBezTo>
                    <a:pt x="1416" y="439"/>
                    <a:pt x="1416" y="439"/>
                    <a:pt x="1416" y="440"/>
                  </a:cubicBezTo>
                  <a:cubicBezTo>
                    <a:pt x="1416" y="439"/>
                    <a:pt x="1416" y="439"/>
                    <a:pt x="1416" y="439"/>
                  </a:cubicBezTo>
                  <a:moveTo>
                    <a:pt x="1416" y="437"/>
                  </a:moveTo>
                  <a:cubicBezTo>
                    <a:pt x="1416" y="438"/>
                    <a:pt x="1416" y="438"/>
                    <a:pt x="1416" y="439"/>
                  </a:cubicBezTo>
                  <a:cubicBezTo>
                    <a:pt x="1416" y="438"/>
                    <a:pt x="1416" y="438"/>
                    <a:pt x="1416" y="437"/>
                  </a:cubicBezTo>
                  <a:moveTo>
                    <a:pt x="1416" y="436"/>
                  </a:moveTo>
                  <a:cubicBezTo>
                    <a:pt x="1416" y="437"/>
                    <a:pt x="1416" y="437"/>
                    <a:pt x="1416" y="437"/>
                  </a:cubicBezTo>
                  <a:cubicBezTo>
                    <a:pt x="1416" y="437"/>
                    <a:pt x="1416" y="437"/>
                    <a:pt x="1416" y="436"/>
                  </a:cubicBezTo>
                  <a:moveTo>
                    <a:pt x="1416" y="435"/>
                  </a:moveTo>
                  <a:cubicBezTo>
                    <a:pt x="1416" y="436"/>
                    <a:pt x="1416" y="436"/>
                    <a:pt x="1416" y="436"/>
                  </a:cubicBezTo>
                  <a:cubicBezTo>
                    <a:pt x="1416" y="436"/>
                    <a:pt x="1416" y="436"/>
                    <a:pt x="1416" y="435"/>
                  </a:cubicBezTo>
                  <a:moveTo>
                    <a:pt x="1416" y="434"/>
                  </a:moveTo>
                  <a:cubicBezTo>
                    <a:pt x="1416" y="434"/>
                    <a:pt x="1416" y="435"/>
                    <a:pt x="1416" y="435"/>
                  </a:cubicBezTo>
                  <a:cubicBezTo>
                    <a:pt x="1416" y="435"/>
                    <a:pt x="1416" y="434"/>
                    <a:pt x="1416" y="434"/>
                  </a:cubicBezTo>
                  <a:moveTo>
                    <a:pt x="1415" y="432"/>
                  </a:moveTo>
                  <a:cubicBezTo>
                    <a:pt x="1416" y="432"/>
                    <a:pt x="1416" y="433"/>
                    <a:pt x="1416" y="434"/>
                  </a:cubicBezTo>
                  <a:cubicBezTo>
                    <a:pt x="1416" y="433"/>
                    <a:pt x="1416" y="432"/>
                    <a:pt x="1415" y="432"/>
                  </a:cubicBezTo>
                  <a:moveTo>
                    <a:pt x="1415" y="431"/>
                  </a:moveTo>
                  <a:cubicBezTo>
                    <a:pt x="1415" y="431"/>
                    <a:pt x="1415" y="432"/>
                    <a:pt x="1415" y="432"/>
                  </a:cubicBezTo>
                  <a:cubicBezTo>
                    <a:pt x="1415" y="432"/>
                    <a:pt x="1415" y="431"/>
                    <a:pt x="1415" y="431"/>
                  </a:cubicBezTo>
                  <a:moveTo>
                    <a:pt x="1415" y="431"/>
                  </a:moveTo>
                  <a:cubicBezTo>
                    <a:pt x="1415" y="430"/>
                    <a:pt x="1414" y="429"/>
                    <a:pt x="1414" y="429"/>
                  </a:cubicBezTo>
                  <a:cubicBezTo>
                    <a:pt x="1414" y="429"/>
                    <a:pt x="1415" y="430"/>
                    <a:pt x="1415" y="431"/>
                  </a:cubicBezTo>
                  <a:moveTo>
                    <a:pt x="1414" y="427"/>
                  </a:moveTo>
                  <a:cubicBezTo>
                    <a:pt x="1414" y="428"/>
                    <a:pt x="1414" y="428"/>
                    <a:pt x="1414" y="429"/>
                  </a:cubicBezTo>
                  <a:cubicBezTo>
                    <a:pt x="1414" y="428"/>
                    <a:pt x="1414" y="428"/>
                    <a:pt x="1414" y="427"/>
                  </a:cubicBezTo>
                  <a:moveTo>
                    <a:pt x="1414" y="427"/>
                  </a:moveTo>
                  <a:cubicBezTo>
                    <a:pt x="1414" y="427"/>
                    <a:pt x="1413" y="426"/>
                    <a:pt x="1413" y="426"/>
                  </a:cubicBezTo>
                  <a:cubicBezTo>
                    <a:pt x="1413" y="426"/>
                    <a:pt x="1414" y="427"/>
                    <a:pt x="1414" y="427"/>
                  </a:cubicBezTo>
                  <a:moveTo>
                    <a:pt x="1413" y="426"/>
                  </a:moveTo>
                  <a:cubicBezTo>
                    <a:pt x="1413" y="426"/>
                    <a:pt x="1413" y="425"/>
                    <a:pt x="1413" y="425"/>
                  </a:cubicBezTo>
                  <a:cubicBezTo>
                    <a:pt x="1413" y="425"/>
                    <a:pt x="1413" y="426"/>
                    <a:pt x="1413" y="426"/>
                  </a:cubicBezTo>
                  <a:moveTo>
                    <a:pt x="1413" y="425"/>
                  </a:moveTo>
                  <a:cubicBezTo>
                    <a:pt x="1413" y="424"/>
                    <a:pt x="1412" y="424"/>
                    <a:pt x="1412" y="423"/>
                  </a:cubicBezTo>
                  <a:cubicBezTo>
                    <a:pt x="1412" y="424"/>
                    <a:pt x="1413" y="424"/>
                    <a:pt x="1413" y="425"/>
                  </a:cubicBezTo>
                  <a:moveTo>
                    <a:pt x="1374" y="410"/>
                  </a:moveTo>
                  <a:cubicBezTo>
                    <a:pt x="1375" y="407"/>
                    <a:pt x="1376" y="402"/>
                    <a:pt x="1377" y="399"/>
                  </a:cubicBezTo>
                  <a:cubicBezTo>
                    <a:pt x="1376" y="402"/>
                    <a:pt x="1375" y="407"/>
                    <a:pt x="1374" y="410"/>
                  </a:cubicBezTo>
                  <a:moveTo>
                    <a:pt x="1380" y="398"/>
                  </a:moveTo>
                  <a:cubicBezTo>
                    <a:pt x="1379" y="398"/>
                    <a:pt x="1378" y="398"/>
                    <a:pt x="1377" y="399"/>
                  </a:cubicBezTo>
                  <a:cubicBezTo>
                    <a:pt x="1378" y="398"/>
                    <a:pt x="1379" y="398"/>
                    <a:pt x="1380" y="398"/>
                  </a:cubicBezTo>
                  <a:moveTo>
                    <a:pt x="1382" y="397"/>
                  </a:moveTo>
                  <a:cubicBezTo>
                    <a:pt x="1382" y="397"/>
                    <a:pt x="1381" y="397"/>
                    <a:pt x="1380" y="398"/>
                  </a:cubicBezTo>
                  <a:cubicBezTo>
                    <a:pt x="1381" y="397"/>
                    <a:pt x="1382" y="397"/>
                    <a:pt x="1382" y="397"/>
                  </a:cubicBezTo>
                  <a:moveTo>
                    <a:pt x="1382" y="397"/>
                  </a:moveTo>
                  <a:cubicBezTo>
                    <a:pt x="1383" y="396"/>
                    <a:pt x="1384" y="396"/>
                    <a:pt x="1384" y="396"/>
                  </a:cubicBezTo>
                  <a:cubicBezTo>
                    <a:pt x="1384" y="396"/>
                    <a:pt x="1383" y="396"/>
                    <a:pt x="1382" y="397"/>
                  </a:cubicBezTo>
                  <a:moveTo>
                    <a:pt x="1387" y="395"/>
                  </a:moveTo>
                  <a:cubicBezTo>
                    <a:pt x="1386" y="395"/>
                    <a:pt x="1385" y="396"/>
                    <a:pt x="1384" y="396"/>
                  </a:cubicBezTo>
                  <a:cubicBezTo>
                    <a:pt x="1385" y="396"/>
                    <a:pt x="1386" y="395"/>
                    <a:pt x="1387" y="395"/>
                  </a:cubicBezTo>
                  <a:moveTo>
                    <a:pt x="1389" y="395"/>
                  </a:moveTo>
                  <a:cubicBezTo>
                    <a:pt x="1388" y="395"/>
                    <a:pt x="1387" y="395"/>
                    <a:pt x="1387" y="395"/>
                  </a:cubicBezTo>
                  <a:cubicBezTo>
                    <a:pt x="1387" y="395"/>
                    <a:pt x="1388" y="395"/>
                    <a:pt x="1389" y="395"/>
                  </a:cubicBezTo>
                  <a:moveTo>
                    <a:pt x="1390" y="395"/>
                  </a:moveTo>
                  <a:cubicBezTo>
                    <a:pt x="1389" y="395"/>
                    <a:pt x="1389" y="395"/>
                    <a:pt x="1389" y="395"/>
                  </a:cubicBezTo>
                  <a:cubicBezTo>
                    <a:pt x="1389" y="395"/>
                    <a:pt x="1389" y="395"/>
                    <a:pt x="1390" y="395"/>
                  </a:cubicBezTo>
                  <a:moveTo>
                    <a:pt x="1392" y="394"/>
                  </a:moveTo>
                  <a:cubicBezTo>
                    <a:pt x="1391" y="395"/>
                    <a:pt x="1391" y="395"/>
                    <a:pt x="1390" y="395"/>
                  </a:cubicBezTo>
                  <a:cubicBezTo>
                    <a:pt x="1391" y="395"/>
                    <a:pt x="1391" y="395"/>
                    <a:pt x="1392" y="394"/>
                  </a:cubicBezTo>
                  <a:moveTo>
                    <a:pt x="1392" y="394"/>
                  </a:moveTo>
                  <a:cubicBezTo>
                    <a:pt x="1392" y="394"/>
                    <a:pt x="1392" y="394"/>
                    <a:pt x="1392" y="394"/>
                  </a:cubicBezTo>
                  <a:cubicBezTo>
                    <a:pt x="1392" y="394"/>
                    <a:pt x="1392" y="394"/>
                    <a:pt x="1392" y="394"/>
                  </a:cubicBezTo>
                  <a:moveTo>
                    <a:pt x="1392" y="394"/>
                  </a:moveTo>
                  <a:cubicBezTo>
                    <a:pt x="1392" y="394"/>
                    <a:pt x="1392" y="394"/>
                    <a:pt x="1392" y="394"/>
                  </a:cubicBezTo>
                  <a:cubicBezTo>
                    <a:pt x="1392" y="394"/>
                    <a:pt x="1392" y="394"/>
                    <a:pt x="1392" y="394"/>
                  </a:cubicBezTo>
                  <a:moveTo>
                    <a:pt x="1393" y="394"/>
                  </a:moveTo>
                  <a:cubicBezTo>
                    <a:pt x="1392" y="394"/>
                    <a:pt x="1392" y="394"/>
                    <a:pt x="1392" y="394"/>
                  </a:cubicBezTo>
                  <a:cubicBezTo>
                    <a:pt x="1392" y="394"/>
                    <a:pt x="1392"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4" y="393"/>
                  </a:moveTo>
                  <a:cubicBezTo>
                    <a:pt x="1394" y="393"/>
                    <a:pt x="1393" y="394"/>
                    <a:pt x="1393" y="394"/>
                  </a:cubicBezTo>
                  <a:cubicBezTo>
                    <a:pt x="1393" y="394"/>
                    <a:pt x="1394" y="393"/>
                    <a:pt x="1394" y="393"/>
                  </a:cubicBezTo>
                  <a:moveTo>
                    <a:pt x="1395" y="392"/>
                  </a:moveTo>
                  <a:cubicBezTo>
                    <a:pt x="1395" y="392"/>
                    <a:pt x="1395" y="393"/>
                    <a:pt x="1394" y="393"/>
                  </a:cubicBezTo>
                  <a:cubicBezTo>
                    <a:pt x="1395" y="393"/>
                    <a:pt x="1395" y="392"/>
                    <a:pt x="1395" y="392"/>
                  </a:cubicBezTo>
                  <a:moveTo>
                    <a:pt x="1396" y="390"/>
                  </a:moveTo>
                  <a:cubicBezTo>
                    <a:pt x="1396" y="391"/>
                    <a:pt x="1395" y="391"/>
                    <a:pt x="1395" y="392"/>
                  </a:cubicBezTo>
                  <a:cubicBezTo>
                    <a:pt x="1395" y="391"/>
                    <a:pt x="1396" y="391"/>
                    <a:pt x="1396" y="390"/>
                  </a:cubicBezTo>
                  <a:moveTo>
                    <a:pt x="1396" y="388"/>
                  </a:moveTo>
                  <a:cubicBezTo>
                    <a:pt x="1396" y="389"/>
                    <a:pt x="1396" y="390"/>
                    <a:pt x="1396" y="390"/>
                  </a:cubicBezTo>
                  <a:cubicBezTo>
                    <a:pt x="1396" y="390"/>
                    <a:pt x="1396" y="389"/>
                    <a:pt x="1396" y="388"/>
                  </a:cubicBezTo>
                  <a:moveTo>
                    <a:pt x="1396" y="386"/>
                  </a:moveTo>
                  <a:cubicBezTo>
                    <a:pt x="1396" y="387"/>
                    <a:pt x="1396" y="387"/>
                    <a:pt x="1396" y="388"/>
                  </a:cubicBezTo>
                  <a:cubicBezTo>
                    <a:pt x="1396" y="387"/>
                    <a:pt x="1396" y="387"/>
                    <a:pt x="1396" y="386"/>
                  </a:cubicBezTo>
                  <a:moveTo>
                    <a:pt x="1395" y="383"/>
                  </a:moveTo>
                  <a:cubicBezTo>
                    <a:pt x="1395" y="384"/>
                    <a:pt x="1395" y="385"/>
                    <a:pt x="1396" y="386"/>
                  </a:cubicBezTo>
                  <a:cubicBezTo>
                    <a:pt x="1395" y="385"/>
                    <a:pt x="1395" y="384"/>
                    <a:pt x="1395" y="383"/>
                  </a:cubicBezTo>
                  <a:moveTo>
                    <a:pt x="1394" y="378"/>
                  </a:moveTo>
                  <a:cubicBezTo>
                    <a:pt x="1394" y="380"/>
                    <a:pt x="1395" y="382"/>
                    <a:pt x="1395" y="383"/>
                  </a:cubicBezTo>
                  <a:cubicBezTo>
                    <a:pt x="1395" y="382"/>
                    <a:pt x="1394" y="380"/>
                    <a:pt x="1394" y="378"/>
                  </a:cubicBezTo>
                  <a:moveTo>
                    <a:pt x="1392" y="374"/>
                  </a:moveTo>
                  <a:cubicBezTo>
                    <a:pt x="1393" y="375"/>
                    <a:pt x="1393" y="377"/>
                    <a:pt x="1394" y="378"/>
                  </a:cubicBezTo>
                  <a:cubicBezTo>
                    <a:pt x="1393" y="377"/>
                    <a:pt x="1393" y="375"/>
                    <a:pt x="1392" y="374"/>
                  </a:cubicBezTo>
                  <a:moveTo>
                    <a:pt x="1392" y="374"/>
                  </a:moveTo>
                  <a:cubicBezTo>
                    <a:pt x="1392" y="374"/>
                    <a:pt x="1392" y="374"/>
                    <a:pt x="1392" y="374"/>
                  </a:cubicBezTo>
                  <a:cubicBezTo>
                    <a:pt x="1392" y="374"/>
                    <a:pt x="1392" y="374"/>
                    <a:pt x="1392" y="374"/>
                  </a:cubicBezTo>
                  <a:moveTo>
                    <a:pt x="1392" y="374"/>
                  </a:moveTo>
                  <a:cubicBezTo>
                    <a:pt x="1392" y="374"/>
                    <a:pt x="1392" y="374"/>
                    <a:pt x="1392" y="374"/>
                  </a:cubicBezTo>
                  <a:cubicBezTo>
                    <a:pt x="1392" y="374"/>
                    <a:pt x="1392" y="374"/>
                    <a:pt x="1392" y="374"/>
                  </a:cubicBezTo>
                  <a:moveTo>
                    <a:pt x="1392" y="373"/>
                  </a:moveTo>
                  <a:cubicBezTo>
                    <a:pt x="1392" y="374"/>
                    <a:pt x="1392" y="374"/>
                    <a:pt x="1392" y="374"/>
                  </a:cubicBezTo>
                  <a:cubicBezTo>
                    <a:pt x="1392" y="374"/>
                    <a:pt x="1392" y="374"/>
                    <a:pt x="1392" y="373"/>
                  </a:cubicBezTo>
                  <a:moveTo>
                    <a:pt x="1392" y="373"/>
                  </a:moveTo>
                  <a:cubicBezTo>
                    <a:pt x="1392" y="373"/>
                    <a:pt x="1392" y="373"/>
                    <a:pt x="1392" y="373"/>
                  </a:cubicBezTo>
                  <a:cubicBezTo>
                    <a:pt x="1392" y="373"/>
                    <a:pt x="1392" y="373"/>
                    <a:pt x="1392" y="373"/>
                  </a:cubicBezTo>
                  <a:moveTo>
                    <a:pt x="1392" y="373"/>
                  </a:moveTo>
                  <a:cubicBezTo>
                    <a:pt x="1392" y="373"/>
                    <a:pt x="1392" y="373"/>
                    <a:pt x="1392" y="373"/>
                  </a:cubicBezTo>
                  <a:cubicBezTo>
                    <a:pt x="1392" y="373"/>
                    <a:pt x="1392" y="373"/>
                    <a:pt x="1392" y="373"/>
                  </a:cubicBezTo>
                  <a:moveTo>
                    <a:pt x="1392" y="373"/>
                  </a:moveTo>
                  <a:cubicBezTo>
                    <a:pt x="1392" y="373"/>
                    <a:pt x="1392" y="373"/>
                    <a:pt x="1392" y="373"/>
                  </a:cubicBezTo>
                  <a:cubicBezTo>
                    <a:pt x="1392" y="373"/>
                    <a:pt x="1392" y="373"/>
                    <a:pt x="1392" y="373"/>
                  </a:cubicBezTo>
                  <a:moveTo>
                    <a:pt x="1392" y="373"/>
                  </a:moveTo>
                  <a:cubicBezTo>
                    <a:pt x="1392" y="373"/>
                    <a:pt x="1392" y="373"/>
                    <a:pt x="1392" y="373"/>
                  </a:cubicBezTo>
                  <a:cubicBezTo>
                    <a:pt x="1392" y="373"/>
                    <a:pt x="1392" y="373"/>
                    <a:pt x="1392" y="373"/>
                  </a:cubicBezTo>
                  <a:moveTo>
                    <a:pt x="1392" y="373"/>
                  </a:moveTo>
                  <a:cubicBezTo>
                    <a:pt x="1392" y="373"/>
                    <a:pt x="1392" y="373"/>
                    <a:pt x="1392" y="373"/>
                  </a:cubicBezTo>
                  <a:cubicBezTo>
                    <a:pt x="1392" y="373"/>
                    <a:pt x="1392" y="373"/>
                    <a:pt x="1392" y="373"/>
                  </a:cubicBezTo>
                  <a:moveTo>
                    <a:pt x="1434" y="260"/>
                  </a:moveTo>
                  <a:cubicBezTo>
                    <a:pt x="1434" y="261"/>
                    <a:pt x="1434" y="261"/>
                    <a:pt x="1434" y="261"/>
                  </a:cubicBezTo>
                  <a:cubicBezTo>
                    <a:pt x="1434" y="261"/>
                    <a:pt x="1434" y="261"/>
                    <a:pt x="1434" y="260"/>
                  </a:cubicBezTo>
                  <a:moveTo>
                    <a:pt x="1435" y="259"/>
                  </a:moveTo>
                  <a:cubicBezTo>
                    <a:pt x="1434" y="260"/>
                    <a:pt x="1434" y="260"/>
                    <a:pt x="1434" y="260"/>
                  </a:cubicBezTo>
                  <a:cubicBezTo>
                    <a:pt x="1434" y="260"/>
                    <a:pt x="1434" y="260"/>
                    <a:pt x="1435" y="259"/>
                  </a:cubicBezTo>
                  <a:moveTo>
                    <a:pt x="1435" y="259"/>
                  </a:moveTo>
                  <a:cubicBezTo>
                    <a:pt x="1435" y="259"/>
                    <a:pt x="1435" y="259"/>
                    <a:pt x="1435" y="259"/>
                  </a:cubicBezTo>
                  <a:cubicBezTo>
                    <a:pt x="1435" y="259"/>
                    <a:pt x="1435" y="259"/>
                    <a:pt x="1435" y="259"/>
                  </a:cubicBezTo>
                  <a:moveTo>
                    <a:pt x="1435" y="258"/>
                  </a:moveTo>
                  <a:cubicBezTo>
                    <a:pt x="1435" y="258"/>
                    <a:pt x="1435" y="258"/>
                    <a:pt x="1435" y="259"/>
                  </a:cubicBezTo>
                  <a:cubicBezTo>
                    <a:pt x="1435" y="258"/>
                    <a:pt x="1435" y="258"/>
                    <a:pt x="1435" y="258"/>
                  </a:cubicBezTo>
                  <a:moveTo>
                    <a:pt x="1435" y="257"/>
                  </a:moveTo>
                  <a:cubicBezTo>
                    <a:pt x="1435" y="257"/>
                    <a:pt x="1435" y="257"/>
                    <a:pt x="1435" y="258"/>
                  </a:cubicBezTo>
                  <a:cubicBezTo>
                    <a:pt x="1435" y="257"/>
                    <a:pt x="1435" y="257"/>
                    <a:pt x="1435" y="257"/>
                  </a:cubicBezTo>
                  <a:moveTo>
                    <a:pt x="1435" y="256"/>
                  </a:moveTo>
                  <a:cubicBezTo>
                    <a:pt x="1435" y="256"/>
                    <a:pt x="1435" y="256"/>
                    <a:pt x="1435" y="257"/>
                  </a:cubicBezTo>
                  <a:cubicBezTo>
                    <a:pt x="1435" y="256"/>
                    <a:pt x="1435" y="256"/>
                    <a:pt x="1435" y="256"/>
                  </a:cubicBezTo>
                  <a:moveTo>
                    <a:pt x="1435" y="255"/>
                  </a:moveTo>
                  <a:cubicBezTo>
                    <a:pt x="1435" y="255"/>
                    <a:pt x="1435" y="255"/>
                    <a:pt x="1435" y="256"/>
                  </a:cubicBezTo>
                  <a:cubicBezTo>
                    <a:pt x="1435" y="255"/>
                    <a:pt x="1435" y="255"/>
                    <a:pt x="1435" y="255"/>
                  </a:cubicBezTo>
                  <a:moveTo>
                    <a:pt x="1435" y="254"/>
                  </a:moveTo>
                  <a:cubicBezTo>
                    <a:pt x="1435" y="254"/>
                    <a:pt x="1435" y="254"/>
                    <a:pt x="1435" y="255"/>
                  </a:cubicBezTo>
                  <a:cubicBezTo>
                    <a:pt x="1435" y="254"/>
                    <a:pt x="1435" y="254"/>
                    <a:pt x="1435" y="254"/>
                  </a:cubicBezTo>
                  <a:moveTo>
                    <a:pt x="1435" y="253"/>
                  </a:moveTo>
                  <a:cubicBezTo>
                    <a:pt x="1435" y="253"/>
                    <a:pt x="1435" y="253"/>
                    <a:pt x="1435" y="254"/>
                  </a:cubicBezTo>
                  <a:cubicBezTo>
                    <a:pt x="1435" y="253"/>
                    <a:pt x="1435" y="253"/>
                    <a:pt x="1435" y="253"/>
                  </a:cubicBezTo>
                  <a:moveTo>
                    <a:pt x="1434" y="251"/>
                  </a:moveTo>
                  <a:cubicBezTo>
                    <a:pt x="1435" y="252"/>
                    <a:pt x="1435" y="252"/>
                    <a:pt x="1435" y="253"/>
                  </a:cubicBezTo>
                  <a:cubicBezTo>
                    <a:pt x="1435" y="252"/>
                    <a:pt x="1435" y="252"/>
                    <a:pt x="1434" y="251"/>
                  </a:cubicBezTo>
                  <a:moveTo>
                    <a:pt x="1434" y="250"/>
                  </a:moveTo>
                  <a:cubicBezTo>
                    <a:pt x="1434" y="251"/>
                    <a:pt x="1434" y="251"/>
                    <a:pt x="1434" y="251"/>
                  </a:cubicBezTo>
                  <a:cubicBezTo>
                    <a:pt x="1434" y="251"/>
                    <a:pt x="1434" y="251"/>
                    <a:pt x="1434" y="250"/>
                  </a:cubicBezTo>
                  <a:moveTo>
                    <a:pt x="1434" y="249"/>
                  </a:moveTo>
                  <a:cubicBezTo>
                    <a:pt x="1434" y="249"/>
                    <a:pt x="1434" y="250"/>
                    <a:pt x="1434" y="250"/>
                  </a:cubicBezTo>
                  <a:cubicBezTo>
                    <a:pt x="1434" y="250"/>
                    <a:pt x="1434" y="249"/>
                    <a:pt x="1434" y="249"/>
                  </a:cubicBezTo>
                  <a:moveTo>
                    <a:pt x="1433" y="248"/>
                  </a:moveTo>
                  <a:cubicBezTo>
                    <a:pt x="1433" y="248"/>
                    <a:pt x="1434" y="249"/>
                    <a:pt x="1434" y="249"/>
                  </a:cubicBezTo>
                  <a:cubicBezTo>
                    <a:pt x="1434" y="249"/>
                    <a:pt x="1433" y="248"/>
                    <a:pt x="1433" y="248"/>
                  </a:cubicBezTo>
                  <a:moveTo>
                    <a:pt x="1433" y="246"/>
                  </a:moveTo>
                  <a:cubicBezTo>
                    <a:pt x="1433" y="246"/>
                    <a:pt x="1433" y="247"/>
                    <a:pt x="1433" y="248"/>
                  </a:cubicBezTo>
                  <a:cubicBezTo>
                    <a:pt x="1433" y="247"/>
                    <a:pt x="1433" y="246"/>
                    <a:pt x="1433" y="246"/>
                  </a:cubicBezTo>
                  <a:moveTo>
                    <a:pt x="1432" y="245"/>
                  </a:moveTo>
                  <a:cubicBezTo>
                    <a:pt x="1433" y="245"/>
                    <a:pt x="1433" y="246"/>
                    <a:pt x="1433" y="246"/>
                  </a:cubicBezTo>
                  <a:cubicBezTo>
                    <a:pt x="1433" y="246"/>
                    <a:pt x="1433" y="245"/>
                    <a:pt x="1432" y="245"/>
                  </a:cubicBezTo>
                  <a:moveTo>
                    <a:pt x="1431" y="243"/>
                  </a:moveTo>
                  <a:cubicBezTo>
                    <a:pt x="1432" y="244"/>
                    <a:pt x="1432" y="244"/>
                    <a:pt x="1432" y="245"/>
                  </a:cubicBezTo>
                  <a:cubicBezTo>
                    <a:pt x="1432" y="244"/>
                    <a:pt x="1432" y="244"/>
                    <a:pt x="1431" y="243"/>
                  </a:cubicBezTo>
                  <a:moveTo>
                    <a:pt x="1430" y="242"/>
                  </a:moveTo>
                  <a:cubicBezTo>
                    <a:pt x="1431" y="242"/>
                    <a:pt x="1431" y="243"/>
                    <a:pt x="1431" y="243"/>
                  </a:cubicBezTo>
                  <a:cubicBezTo>
                    <a:pt x="1431" y="243"/>
                    <a:pt x="1431" y="242"/>
                    <a:pt x="1430" y="242"/>
                  </a:cubicBezTo>
                  <a:moveTo>
                    <a:pt x="1430" y="240"/>
                  </a:moveTo>
                  <a:cubicBezTo>
                    <a:pt x="1430" y="241"/>
                    <a:pt x="1430" y="241"/>
                    <a:pt x="1430" y="242"/>
                  </a:cubicBezTo>
                  <a:cubicBezTo>
                    <a:pt x="1430" y="241"/>
                    <a:pt x="1430" y="241"/>
                    <a:pt x="1430" y="240"/>
                  </a:cubicBezTo>
                  <a:moveTo>
                    <a:pt x="1429" y="239"/>
                  </a:moveTo>
                  <a:cubicBezTo>
                    <a:pt x="1429" y="239"/>
                    <a:pt x="1429" y="240"/>
                    <a:pt x="1430" y="240"/>
                  </a:cubicBezTo>
                  <a:cubicBezTo>
                    <a:pt x="1429" y="240"/>
                    <a:pt x="1429" y="239"/>
                    <a:pt x="1429" y="239"/>
                  </a:cubicBezTo>
                  <a:moveTo>
                    <a:pt x="1427" y="237"/>
                  </a:moveTo>
                  <a:cubicBezTo>
                    <a:pt x="1428" y="237"/>
                    <a:pt x="1428" y="238"/>
                    <a:pt x="1429" y="239"/>
                  </a:cubicBezTo>
                  <a:cubicBezTo>
                    <a:pt x="1428" y="238"/>
                    <a:pt x="1428" y="237"/>
                    <a:pt x="1427" y="237"/>
                  </a:cubicBezTo>
                  <a:moveTo>
                    <a:pt x="1426" y="235"/>
                  </a:moveTo>
                  <a:cubicBezTo>
                    <a:pt x="1426" y="235"/>
                    <a:pt x="1427" y="236"/>
                    <a:pt x="1427" y="237"/>
                  </a:cubicBezTo>
                  <a:cubicBezTo>
                    <a:pt x="1427" y="236"/>
                    <a:pt x="1426" y="235"/>
                    <a:pt x="1426" y="235"/>
                  </a:cubicBezTo>
                  <a:moveTo>
                    <a:pt x="1425" y="233"/>
                  </a:moveTo>
                  <a:cubicBezTo>
                    <a:pt x="1425" y="233"/>
                    <a:pt x="1426" y="234"/>
                    <a:pt x="1426" y="235"/>
                  </a:cubicBezTo>
                  <a:cubicBezTo>
                    <a:pt x="1426" y="234"/>
                    <a:pt x="1425" y="233"/>
                    <a:pt x="1425" y="233"/>
                  </a:cubicBezTo>
                  <a:moveTo>
                    <a:pt x="1423" y="231"/>
                  </a:moveTo>
                  <a:cubicBezTo>
                    <a:pt x="1424" y="231"/>
                    <a:pt x="1425" y="232"/>
                    <a:pt x="1425" y="233"/>
                  </a:cubicBezTo>
                  <a:cubicBezTo>
                    <a:pt x="1425" y="232"/>
                    <a:pt x="1424" y="231"/>
                    <a:pt x="1423" y="231"/>
                  </a:cubicBezTo>
                  <a:moveTo>
                    <a:pt x="1422" y="229"/>
                  </a:moveTo>
                  <a:cubicBezTo>
                    <a:pt x="1422" y="230"/>
                    <a:pt x="1423" y="230"/>
                    <a:pt x="1423" y="231"/>
                  </a:cubicBezTo>
                  <a:cubicBezTo>
                    <a:pt x="1423" y="230"/>
                    <a:pt x="1422" y="230"/>
                    <a:pt x="1422" y="229"/>
                  </a:cubicBezTo>
                  <a:moveTo>
                    <a:pt x="1420" y="227"/>
                  </a:moveTo>
                  <a:cubicBezTo>
                    <a:pt x="1421" y="227"/>
                    <a:pt x="1421" y="228"/>
                    <a:pt x="1422" y="229"/>
                  </a:cubicBezTo>
                  <a:cubicBezTo>
                    <a:pt x="1421" y="228"/>
                    <a:pt x="1421" y="227"/>
                    <a:pt x="1420" y="227"/>
                  </a:cubicBezTo>
                  <a:moveTo>
                    <a:pt x="1418" y="224"/>
                  </a:moveTo>
                  <a:cubicBezTo>
                    <a:pt x="1419" y="225"/>
                    <a:pt x="1419" y="226"/>
                    <a:pt x="1420" y="227"/>
                  </a:cubicBezTo>
                  <a:cubicBezTo>
                    <a:pt x="1419" y="226"/>
                    <a:pt x="1419" y="225"/>
                    <a:pt x="1418" y="224"/>
                  </a:cubicBezTo>
                  <a:moveTo>
                    <a:pt x="1416" y="222"/>
                  </a:moveTo>
                  <a:cubicBezTo>
                    <a:pt x="1416" y="223"/>
                    <a:pt x="1417" y="224"/>
                    <a:pt x="1418" y="224"/>
                  </a:cubicBezTo>
                  <a:cubicBezTo>
                    <a:pt x="1417" y="224"/>
                    <a:pt x="1416" y="223"/>
                    <a:pt x="1416" y="222"/>
                  </a:cubicBezTo>
                  <a:moveTo>
                    <a:pt x="1414" y="220"/>
                  </a:moveTo>
                  <a:cubicBezTo>
                    <a:pt x="1415" y="220"/>
                    <a:pt x="1416" y="222"/>
                    <a:pt x="1416" y="222"/>
                  </a:cubicBezTo>
                  <a:cubicBezTo>
                    <a:pt x="1416" y="222"/>
                    <a:pt x="1415" y="220"/>
                    <a:pt x="1414" y="220"/>
                  </a:cubicBezTo>
                  <a:moveTo>
                    <a:pt x="1412" y="218"/>
                  </a:moveTo>
                  <a:cubicBezTo>
                    <a:pt x="1412" y="218"/>
                    <a:pt x="1413" y="219"/>
                    <a:pt x="1414" y="220"/>
                  </a:cubicBezTo>
                  <a:cubicBezTo>
                    <a:pt x="1413" y="219"/>
                    <a:pt x="1412" y="218"/>
                    <a:pt x="1412" y="218"/>
                  </a:cubicBezTo>
                  <a:moveTo>
                    <a:pt x="1409" y="215"/>
                  </a:moveTo>
                  <a:cubicBezTo>
                    <a:pt x="1410" y="215"/>
                    <a:pt x="1411" y="217"/>
                    <a:pt x="1412" y="218"/>
                  </a:cubicBezTo>
                  <a:cubicBezTo>
                    <a:pt x="1411" y="217"/>
                    <a:pt x="1410" y="215"/>
                    <a:pt x="1409" y="215"/>
                  </a:cubicBezTo>
                  <a:moveTo>
                    <a:pt x="1407" y="212"/>
                  </a:moveTo>
                  <a:cubicBezTo>
                    <a:pt x="1407" y="213"/>
                    <a:pt x="1409" y="214"/>
                    <a:pt x="1409" y="215"/>
                  </a:cubicBezTo>
                  <a:cubicBezTo>
                    <a:pt x="1409" y="214"/>
                    <a:pt x="1407" y="213"/>
                    <a:pt x="1407" y="212"/>
                  </a:cubicBezTo>
                  <a:moveTo>
                    <a:pt x="1407" y="212"/>
                  </a:moveTo>
                  <a:cubicBezTo>
                    <a:pt x="1406" y="211"/>
                    <a:pt x="1404" y="210"/>
                    <a:pt x="1404" y="210"/>
                  </a:cubicBezTo>
                  <a:cubicBezTo>
                    <a:pt x="1404" y="210"/>
                    <a:pt x="1406" y="211"/>
                    <a:pt x="1407" y="212"/>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6"/>
                  </a:moveTo>
                  <a:cubicBezTo>
                    <a:pt x="1187" y="177"/>
                    <a:pt x="1187" y="177"/>
                    <a:pt x="1187" y="177"/>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cubicBezTo>
                    <a:pt x="1187" y="176"/>
                    <a:pt x="1187" y="176"/>
                    <a:pt x="1187" y="176"/>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7" y="177"/>
                    <a:pt x="1187" y="177"/>
                    <a:pt x="1187" y="177"/>
                  </a:cubicBezTo>
                  <a:cubicBezTo>
                    <a:pt x="1187" y="177"/>
                    <a:pt x="1187" y="177"/>
                    <a:pt x="1186" y="177"/>
                  </a:cubicBezTo>
                  <a:moveTo>
                    <a:pt x="1187" y="177"/>
                  </a:moveTo>
                  <a:cubicBezTo>
                    <a:pt x="1187" y="177"/>
                    <a:pt x="1187" y="177"/>
                    <a:pt x="1187" y="177"/>
                  </a:cubicBezTo>
                  <a:cubicBezTo>
                    <a:pt x="1187" y="177"/>
                    <a:pt x="1187" y="177"/>
                    <a:pt x="1187" y="177"/>
                  </a:cubicBezTo>
                  <a:moveTo>
                    <a:pt x="1180" y="178"/>
                  </a:moveTo>
                  <a:cubicBezTo>
                    <a:pt x="1180" y="178"/>
                    <a:pt x="1180" y="178"/>
                    <a:pt x="1180" y="178"/>
                  </a:cubicBezTo>
                  <a:cubicBezTo>
                    <a:pt x="1180" y="178"/>
                    <a:pt x="1180" y="178"/>
                    <a:pt x="1180" y="178"/>
                  </a:cubicBezTo>
                  <a:moveTo>
                    <a:pt x="1180" y="178"/>
                  </a:moveTo>
                  <a:cubicBezTo>
                    <a:pt x="1180" y="178"/>
                    <a:pt x="1180" y="178"/>
                    <a:pt x="1180" y="178"/>
                  </a:cubicBezTo>
                  <a:cubicBezTo>
                    <a:pt x="1180" y="178"/>
                    <a:pt x="1180" y="178"/>
                    <a:pt x="1180" y="178"/>
                  </a:cubicBezTo>
                  <a:moveTo>
                    <a:pt x="1180" y="178"/>
                  </a:moveTo>
                  <a:cubicBezTo>
                    <a:pt x="1180" y="178"/>
                    <a:pt x="1180" y="178"/>
                    <a:pt x="1180" y="178"/>
                  </a:cubicBezTo>
                  <a:cubicBezTo>
                    <a:pt x="1180" y="178"/>
                    <a:pt x="1180" y="178"/>
                    <a:pt x="1180" y="178"/>
                  </a:cubicBezTo>
                  <a:moveTo>
                    <a:pt x="1180" y="178"/>
                  </a:moveTo>
                  <a:cubicBezTo>
                    <a:pt x="1180" y="178"/>
                    <a:pt x="1180" y="178"/>
                    <a:pt x="1180" y="178"/>
                  </a:cubicBezTo>
                  <a:cubicBezTo>
                    <a:pt x="1180" y="178"/>
                    <a:pt x="1180" y="178"/>
                    <a:pt x="1180" y="178"/>
                  </a:cubicBezTo>
                  <a:moveTo>
                    <a:pt x="1181" y="178"/>
                  </a:moveTo>
                  <a:cubicBezTo>
                    <a:pt x="1180" y="178"/>
                    <a:pt x="1180" y="178"/>
                    <a:pt x="1180"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2" y="178"/>
                    <a:pt x="1182" y="178"/>
                    <a:pt x="1182" y="178"/>
                  </a:cubicBezTo>
                  <a:cubicBezTo>
                    <a:pt x="1182" y="178"/>
                    <a:pt x="1182" y="178"/>
                    <a:pt x="1181"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3" y="178"/>
                    <a:pt x="1183" y="178"/>
                    <a:pt x="1183" y="178"/>
                  </a:cubicBezTo>
                  <a:cubicBezTo>
                    <a:pt x="1182" y="178"/>
                    <a:pt x="1182" y="178"/>
                    <a:pt x="1182"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4" y="178"/>
                    <a:pt x="1184" y="178"/>
                    <a:pt x="1184" y="178"/>
                  </a:cubicBezTo>
                  <a:cubicBezTo>
                    <a:pt x="1183" y="178"/>
                    <a:pt x="1183" y="178"/>
                    <a:pt x="1183" y="178"/>
                  </a:cubicBezTo>
                  <a:moveTo>
                    <a:pt x="1184" y="177"/>
                  </a:moveTo>
                  <a:cubicBezTo>
                    <a:pt x="1184" y="177"/>
                    <a:pt x="1184" y="177"/>
                    <a:pt x="1184" y="178"/>
                  </a:cubicBezTo>
                  <a:cubicBezTo>
                    <a:pt x="1184" y="177"/>
                    <a:pt x="1184" y="177"/>
                    <a:pt x="1184" y="177"/>
                  </a:cubicBezTo>
                  <a:moveTo>
                    <a:pt x="1184" y="177"/>
                  </a:moveTo>
                  <a:cubicBezTo>
                    <a:pt x="1184" y="177"/>
                    <a:pt x="1184" y="177"/>
                    <a:pt x="1184" y="177"/>
                  </a:cubicBezTo>
                  <a:cubicBezTo>
                    <a:pt x="1184" y="177"/>
                    <a:pt x="1184" y="177"/>
                    <a:pt x="1184" y="177"/>
                  </a:cubicBezTo>
                  <a:moveTo>
                    <a:pt x="1184" y="177"/>
                  </a:moveTo>
                  <a:cubicBezTo>
                    <a:pt x="1184" y="177"/>
                    <a:pt x="1184" y="177"/>
                    <a:pt x="1184" y="177"/>
                  </a:cubicBezTo>
                  <a:cubicBezTo>
                    <a:pt x="1184" y="177"/>
                    <a:pt x="1184" y="177"/>
                    <a:pt x="1184" y="177"/>
                  </a:cubicBezTo>
                  <a:moveTo>
                    <a:pt x="1184" y="177"/>
                  </a:moveTo>
                  <a:cubicBezTo>
                    <a:pt x="1184" y="177"/>
                    <a:pt x="1184" y="177"/>
                    <a:pt x="1184" y="177"/>
                  </a:cubicBezTo>
                  <a:cubicBezTo>
                    <a:pt x="1184" y="177"/>
                    <a:pt x="1184" y="177"/>
                    <a:pt x="1184" y="177"/>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9" y="179"/>
                  </a:moveTo>
                  <a:cubicBezTo>
                    <a:pt x="1178" y="179"/>
                    <a:pt x="1178" y="179"/>
                    <a:pt x="1178"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cubicBezTo>
                    <a:pt x="1179" y="179"/>
                    <a:pt x="1179" y="179"/>
                    <a:pt x="1179" y="179"/>
                  </a:cubicBezTo>
                  <a:cubicBezTo>
                    <a:pt x="1179" y="179"/>
                    <a:pt x="1179" y="179"/>
                    <a:pt x="1179" y="179"/>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162" y="111"/>
                  </a:moveTo>
                  <a:cubicBezTo>
                    <a:pt x="1162" y="111"/>
                    <a:pt x="1161" y="110"/>
                    <a:pt x="1161" y="110"/>
                  </a:cubicBezTo>
                  <a:cubicBezTo>
                    <a:pt x="1161" y="110"/>
                    <a:pt x="1162" y="111"/>
                    <a:pt x="1162" y="111"/>
                  </a:cubicBezTo>
                  <a:moveTo>
                    <a:pt x="1164" y="111"/>
                  </a:moveTo>
                  <a:cubicBezTo>
                    <a:pt x="1163" y="111"/>
                    <a:pt x="1163" y="111"/>
                    <a:pt x="1162" y="111"/>
                  </a:cubicBezTo>
                  <a:cubicBezTo>
                    <a:pt x="1163" y="111"/>
                    <a:pt x="1163" y="111"/>
                    <a:pt x="1164" y="111"/>
                  </a:cubicBezTo>
                  <a:moveTo>
                    <a:pt x="1165" y="112"/>
                  </a:moveTo>
                  <a:cubicBezTo>
                    <a:pt x="1164" y="112"/>
                    <a:pt x="1164" y="112"/>
                    <a:pt x="1164" y="111"/>
                  </a:cubicBezTo>
                  <a:cubicBezTo>
                    <a:pt x="1164" y="112"/>
                    <a:pt x="1164" y="112"/>
                    <a:pt x="1165" y="112"/>
                  </a:cubicBezTo>
                  <a:moveTo>
                    <a:pt x="1166" y="112"/>
                  </a:moveTo>
                  <a:cubicBezTo>
                    <a:pt x="1166" y="112"/>
                    <a:pt x="1165" y="112"/>
                    <a:pt x="1165" y="112"/>
                  </a:cubicBezTo>
                  <a:cubicBezTo>
                    <a:pt x="1165" y="112"/>
                    <a:pt x="1166" y="112"/>
                    <a:pt x="1166" y="112"/>
                  </a:cubicBezTo>
                  <a:moveTo>
                    <a:pt x="1167" y="113"/>
                  </a:moveTo>
                  <a:cubicBezTo>
                    <a:pt x="1167" y="113"/>
                    <a:pt x="1167" y="112"/>
                    <a:pt x="1166" y="112"/>
                  </a:cubicBezTo>
                  <a:cubicBezTo>
                    <a:pt x="1167" y="112"/>
                    <a:pt x="1167" y="113"/>
                    <a:pt x="1167" y="113"/>
                  </a:cubicBezTo>
                  <a:moveTo>
                    <a:pt x="1168" y="113"/>
                  </a:moveTo>
                  <a:cubicBezTo>
                    <a:pt x="1168" y="113"/>
                    <a:pt x="1167" y="113"/>
                    <a:pt x="1167" y="113"/>
                  </a:cubicBezTo>
                  <a:cubicBezTo>
                    <a:pt x="1167" y="113"/>
                    <a:pt x="1168" y="113"/>
                    <a:pt x="1168" y="113"/>
                  </a:cubicBezTo>
                  <a:moveTo>
                    <a:pt x="1169" y="114"/>
                  </a:moveTo>
                  <a:cubicBezTo>
                    <a:pt x="1169" y="114"/>
                    <a:pt x="1168" y="114"/>
                    <a:pt x="1168" y="113"/>
                  </a:cubicBezTo>
                  <a:cubicBezTo>
                    <a:pt x="1168" y="114"/>
                    <a:pt x="1169" y="114"/>
                    <a:pt x="1169" y="114"/>
                  </a:cubicBezTo>
                  <a:moveTo>
                    <a:pt x="1170" y="114"/>
                  </a:moveTo>
                  <a:cubicBezTo>
                    <a:pt x="1170" y="114"/>
                    <a:pt x="1170" y="114"/>
                    <a:pt x="1169" y="114"/>
                  </a:cubicBezTo>
                  <a:cubicBezTo>
                    <a:pt x="1170" y="114"/>
                    <a:pt x="1170" y="114"/>
                    <a:pt x="1170" y="114"/>
                  </a:cubicBezTo>
                  <a:moveTo>
                    <a:pt x="1171" y="115"/>
                  </a:moveTo>
                  <a:cubicBezTo>
                    <a:pt x="1170" y="114"/>
                    <a:pt x="1170" y="114"/>
                    <a:pt x="1170" y="114"/>
                  </a:cubicBezTo>
                  <a:cubicBezTo>
                    <a:pt x="1170" y="114"/>
                    <a:pt x="1170" y="114"/>
                    <a:pt x="1171" y="115"/>
                  </a:cubicBezTo>
                  <a:moveTo>
                    <a:pt x="1172" y="115"/>
                  </a:moveTo>
                  <a:cubicBezTo>
                    <a:pt x="1171" y="115"/>
                    <a:pt x="1171" y="115"/>
                    <a:pt x="1171" y="115"/>
                  </a:cubicBezTo>
                  <a:cubicBezTo>
                    <a:pt x="1171" y="115"/>
                    <a:pt x="1171" y="115"/>
                    <a:pt x="1172" y="115"/>
                  </a:cubicBezTo>
                  <a:moveTo>
                    <a:pt x="1172" y="115"/>
                  </a:moveTo>
                  <a:cubicBezTo>
                    <a:pt x="1172" y="115"/>
                    <a:pt x="1172" y="115"/>
                    <a:pt x="1172" y="115"/>
                  </a:cubicBezTo>
                  <a:cubicBezTo>
                    <a:pt x="1172" y="115"/>
                    <a:pt x="1172" y="115"/>
                    <a:pt x="1172" y="115"/>
                  </a:cubicBezTo>
                  <a:moveTo>
                    <a:pt x="1173" y="116"/>
                  </a:moveTo>
                  <a:cubicBezTo>
                    <a:pt x="1173" y="115"/>
                    <a:pt x="1173" y="115"/>
                    <a:pt x="1172" y="115"/>
                  </a:cubicBezTo>
                  <a:cubicBezTo>
                    <a:pt x="1173" y="115"/>
                    <a:pt x="1173" y="115"/>
                    <a:pt x="1173" y="116"/>
                  </a:cubicBezTo>
                  <a:moveTo>
                    <a:pt x="1174" y="116"/>
                  </a:moveTo>
                  <a:cubicBezTo>
                    <a:pt x="1174" y="116"/>
                    <a:pt x="1173" y="116"/>
                    <a:pt x="1173" y="116"/>
                  </a:cubicBezTo>
                  <a:cubicBezTo>
                    <a:pt x="1173" y="116"/>
                    <a:pt x="1174" y="116"/>
                    <a:pt x="1174" y="116"/>
                  </a:cubicBezTo>
                  <a:moveTo>
                    <a:pt x="1175" y="116"/>
                  </a:moveTo>
                  <a:cubicBezTo>
                    <a:pt x="1174" y="116"/>
                    <a:pt x="1174" y="116"/>
                    <a:pt x="1174" y="116"/>
                  </a:cubicBezTo>
                  <a:cubicBezTo>
                    <a:pt x="1174" y="116"/>
                    <a:pt x="1174" y="116"/>
                    <a:pt x="1175" y="116"/>
                  </a:cubicBezTo>
                  <a:moveTo>
                    <a:pt x="1175" y="116"/>
                  </a:moveTo>
                  <a:cubicBezTo>
                    <a:pt x="1175" y="116"/>
                    <a:pt x="1175" y="116"/>
                    <a:pt x="1175" y="116"/>
                  </a:cubicBezTo>
                  <a:cubicBezTo>
                    <a:pt x="1175" y="116"/>
                    <a:pt x="1175" y="116"/>
                    <a:pt x="1175" y="116"/>
                  </a:cubicBezTo>
                  <a:moveTo>
                    <a:pt x="1175" y="116"/>
                  </a:moveTo>
                  <a:cubicBezTo>
                    <a:pt x="1175" y="116"/>
                    <a:pt x="1175" y="116"/>
                    <a:pt x="1175" y="116"/>
                  </a:cubicBezTo>
                  <a:cubicBezTo>
                    <a:pt x="1175" y="116"/>
                    <a:pt x="1175" y="116"/>
                    <a:pt x="1175" y="116"/>
                  </a:cubicBezTo>
                  <a:moveTo>
                    <a:pt x="1176" y="116"/>
                  </a:moveTo>
                  <a:cubicBezTo>
                    <a:pt x="1176" y="116"/>
                    <a:pt x="1176" y="116"/>
                    <a:pt x="1175" y="116"/>
                  </a:cubicBezTo>
                  <a:cubicBezTo>
                    <a:pt x="1176" y="116"/>
                    <a:pt x="1176" y="116"/>
                    <a:pt x="1176" y="116"/>
                  </a:cubicBezTo>
                  <a:moveTo>
                    <a:pt x="1177" y="117"/>
                  </a:moveTo>
                  <a:cubicBezTo>
                    <a:pt x="1176" y="116"/>
                    <a:pt x="1176" y="116"/>
                    <a:pt x="1176" y="116"/>
                  </a:cubicBezTo>
                  <a:cubicBezTo>
                    <a:pt x="1176" y="116"/>
                    <a:pt x="1176" y="116"/>
                    <a:pt x="1177" y="117"/>
                  </a:cubicBezTo>
                  <a:moveTo>
                    <a:pt x="1177" y="117"/>
                  </a:moveTo>
                  <a:cubicBezTo>
                    <a:pt x="1177" y="117"/>
                    <a:pt x="1177" y="117"/>
                    <a:pt x="1177" y="117"/>
                  </a:cubicBezTo>
                  <a:cubicBezTo>
                    <a:pt x="1177" y="117"/>
                    <a:pt x="1177" y="117"/>
                    <a:pt x="1177" y="117"/>
                  </a:cubicBezTo>
                  <a:moveTo>
                    <a:pt x="1177" y="117"/>
                  </a:moveTo>
                  <a:cubicBezTo>
                    <a:pt x="1177" y="117"/>
                    <a:pt x="1177" y="117"/>
                    <a:pt x="1177" y="117"/>
                  </a:cubicBezTo>
                  <a:cubicBezTo>
                    <a:pt x="1177" y="117"/>
                    <a:pt x="1177" y="117"/>
                    <a:pt x="1177" y="117"/>
                  </a:cubicBezTo>
                  <a:moveTo>
                    <a:pt x="1178" y="117"/>
                  </a:moveTo>
                  <a:cubicBezTo>
                    <a:pt x="1178" y="117"/>
                    <a:pt x="1178" y="117"/>
                    <a:pt x="1177" y="117"/>
                  </a:cubicBezTo>
                  <a:cubicBezTo>
                    <a:pt x="1178" y="117"/>
                    <a:pt x="1178" y="117"/>
                    <a:pt x="1178" y="117"/>
                  </a:cubicBezTo>
                  <a:moveTo>
                    <a:pt x="1178" y="117"/>
                  </a:moveTo>
                  <a:cubicBezTo>
                    <a:pt x="1178" y="117"/>
                    <a:pt x="1178" y="117"/>
                    <a:pt x="1178" y="117"/>
                  </a:cubicBezTo>
                  <a:cubicBezTo>
                    <a:pt x="1178" y="117"/>
                    <a:pt x="1178" y="117"/>
                    <a:pt x="1178" y="117"/>
                  </a:cubicBezTo>
                  <a:moveTo>
                    <a:pt x="1178" y="117"/>
                  </a:moveTo>
                  <a:cubicBezTo>
                    <a:pt x="1178" y="117"/>
                    <a:pt x="1178" y="117"/>
                    <a:pt x="1178" y="117"/>
                  </a:cubicBezTo>
                  <a:cubicBezTo>
                    <a:pt x="1178" y="117"/>
                    <a:pt x="1178" y="117"/>
                    <a:pt x="1178" y="117"/>
                  </a:cubicBezTo>
                  <a:moveTo>
                    <a:pt x="1179" y="117"/>
                  </a:moveTo>
                  <a:cubicBezTo>
                    <a:pt x="1178" y="117"/>
                    <a:pt x="1178" y="117"/>
                    <a:pt x="1178" y="117"/>
                  </a:cubicBezTo>
                  <a:cubicBezTo>
                    <a:pt x="1179" y="117"/>
                    <a:pt x="1179" y="117"/>
                    <a:pt x="1179" y="117"/>
                  </a:cubicBezTo>
                  <a:moveTo>
                    <a:pt x="1179" y="117"/>
                  </a:moveTo>
                  <a:cubicBezTo>
                    <a:pt x="1179" y="117"/>
                    <a:pt x="1179" y="117"/>
                    <a:pt x="1179" y="117"/>
                  </a:cubicBezTo>
                  <a:cubicBezTo>
                    <a:pt x="1179" y="117"/>
                    <a:pt x="1179" y="117"/>
                    <a:pt x="1179" y="117"/>
                  </a:cubicBezTo>
                  <a:moveTo>
                    <a:pt x="1179" y="117"/>
                  </a:moveTo>
                  <a:cubicBezTo>
                    <a:pt x="1179" y="117"/>
                    <a:pt x="1179" y="117"/>
                    <a:pt x="1179" y="117"/>
                  </a:cubicBezTo>
                  <a:cubicBezTo>
                    <a:pt x="1179" y="117"/>
                    <a:pt x="1179" y="117"/>
                    <a:pt x="1179" y="117"/>
                  </a:cubicBezTo>
                  <a:moveTo>
                    <a:pt x="1179" y="117"/>
                  </a:moveTo>
                  <a:cubicBezTo>
                    <a:pt x="1179" y="117"/>
                    <a:pt x="1179" y="117"/>
                    <a:pt x="1179" y="117"/>
                  </a:cubicBezTo>
                  <a:cubicBezTo>
                    <a:pt x="1179" y="117"/>
                    <a:pt x="1179" y="117"/>
                    <a:pt x="1179" y="117"/>
                  </a:cubicBezTo>
                  <a:moveTo>
                    <a:pt x="1179" y="117"/>
                  </a:moveTo>
                  <a:cubicBezTo>
                    <a:pt x="1179" y="117"/>
                    <a:pt x="1179" y="117"/>
                    <a:pt x="1179" y="117"/>
                  </a:cubicBezTo>
                  <a:cubicBezTo>
                    <a:pt x="1179" y="117"/>
                    <a:pt x="1179" y="117"/>
                    <a:pt x="1179" y="117"/>
                  </a:cubicBezTo>
                  <a:moveTo>
                    <a:pt x="1179" y="117"/>
                  </a:moveTo>
                  <a:cubicBezTo>
                    <a:pt x="1179" y="117"/>
                    <a:pt x="1179" y="117"/>
                    <a:pt x="1180" y="117"/>
                  </a:cubicBezTo>
                  <a:cubicBezTo>
                    <a:pt x="1179" y="117"/>
                    <a:pt x="1179" y="117"/>
                    <a:pt x="1179" y="117"/>
                  </a:cubicBezTo>
                  <a:moveTo>
                    <a:pt x="1180" y="117"/>
                  </a:moveTo>
                  <a:cubicBezTo>
                    <a:pt x="1180" y="117"/>
                    <a:pt x="1180" y="117"/>
                    <a:pt x="1180" y="117"/>
                  </a:cubicBezTo>
                  <a:cubicBezTo>
                    <a:pt x="1180" y="117"/>
                    <a:pt x="1180" y="117"/>
                    <a:pt x="1180" y="117"/>
                  </a:cubicBezTo>
                  <a:moveTo>
                    <a:pt x="1180" y="117"/>
                  </a:moveTo>
                  <a:cubicBezTo>
                    <a:pt x="1180" y="117"/>
                    <a:pt x="1180" y="117"/>
                    <a:pt x="1180" y="117"/>
                  </a:cubicBezTo>
                  <a:cubicBezTo>
                    <a:pt x="1180" y="117"/>
                    <a:pt x="1180" y="117"/>
                    <a:pt x="1180" y="117"/>
                  </a:cubicBezTo>
                  <a:moveTo>
                    <a:pt x="1180" y="117"/>
                  </a:moveTo>
                  <a:cubicBezTo>
                    <a:pt x="1180" y="117"/>
                    <a:pt x="1180" y="117"/>
                    <a:pt x="1180" y="117"/>
                  </a:cubicBezTo>
                  <a:cubicBezTo>
                    <a:pt x="1180" y="117"/>
                    <a:pt x="1180" y="117"/>
                    <a:pt x="1180" y="117"/>
                  </a:cubicBezTo>
                  <a:moveTo>
                    <a:pt x="1180" y="117"/>
                  </a:moveTo>
                  <a:cubicBezTo>
                    <a:pt x="1181" y="117"/>
                    <a:pt x="1181" y="117"/>
                    <a:pt x="1181" y="117"/>
                  </a:cubicBezTo>
                  <a:cubicBezTo>
                    <a:pt x="1180" y="117"/>
                    <a:pt x="1180" y="117"/>
                    <a:pt x="1180" y="117"/>
                  </a:cubicBezTo>
                  <a:moveTo>
                    <a:pt x="1181" y="117"/>
                  </a:moveTo>
                  <a:cubicBezTo>
                    <a:pt x="1181" y="117"/>
                    <a:pt x="1181" y="117"/>
                    <a:pt x="1181" y="117"/>
                  </a:cubicBezTo>
                  <a:cubicBezTo>
                    <a:pt x="1181" y="117"/>
                    <a:pt x="1181" y="117"/>
                    <a:pt x="1181" y="117"/>
                  </a:cubicBezTo>
                  <a:moveTo>
                    <a:pt x="1181" y="117"/>
                  </a:moveTo>
                  <a:cubicBezTo>
                    <a:pt x="1181" y="117"/>
                    <a:pt x="1181" y="117"/>
                    <a:pt x="1181" y="117"/>
                  </a:cubicBezTo>
                  <a:cubicBezTo>
                    <a:pt x="1181" y="117"/>
                    <a:pt x="1181" y="117"/>
                    <a:pt x="1181" y="117"/>
                  </a:cubicBezTo>
                  <a:moveTo>
                    <a:pt x="1181" y="117"/>
                  </a:moveTo>
                  <a:cubicBezTo>
                    <a:pt x="1181" y="117"/>
                    <a:pt x="1181" y="117"/>
                    <a:pt x="1182" y="117"/>
                  </a:cubicBezTo>
                  <a:cubicBezTo>
                    <a:pt x="1181" y="117"/>
                    <a:pt x="1181" y="117"/>
                    <a:pt x="1181" y="117"/>
                  </a:cubicBezTo>
                  <a:moveTo>
                    <a:pt x="1182" y="117"/>
                  </a:moveTo>
                  <a:cubicBezTo>
                    <a:pt x="1182" y="117"/>
                    <a:pt x="1182" y="117"/>
                    <a:pt x="1182" y="117"/>
                  </a:cubicBezTo>
                  <a:cubicBezTo>
                    <a:pt x="1182" y="117"/>
                    <a:pt x="1182" y="117"/>
                    <a:pt x="1182" y="117"/>
                  </a:cubicBezTo>
                  <a:moveTo>
                    <a:pt x="1182" y="118"/>
                  </a:moveTo>
                  <a:cubicBezTo>
                    <a:pt x="1182" y="118"/>
                    <a:pt x="1182" y="118"/>
                    <a:pt x="1182" y="118"/>
                  </a:cubicBezTo>
                  <a:cubicBezTo>
                    <a:pt x="1182" y="118"/>
                    <a:pt x="1182" y="118"/>
                    <a:pt x="1182" y="118"/>
                  </a:cubicBezTo>
                  <a:moveTo>
                    <a:pt x="1182" y="118"/>
                  </a:moveTo>
                  <a:cubicBezTo>
                    <a:pt x="1182" y="118"/>
                    <a:pt x="1182" y="118"/>
                    <a:pt x="1182" y="118"/>
                  </a:cubicBezTo>
                  <a:cubicBezTo>
                    <a:pt x="1182" y="118"/>
                    <a:pt x="1182" y="118"/>
                    <a:pt x="1182" y="118"/>
                  </a:cubicBezTo>
                  <a:moveTo>
                    <a:pt x="1183" y="118"/>
                  </a:moveTo>
                  <a:cubicBezTo>
                    <a:pt x="1182" y="118"/>
                    <a:pt x="1182" y="118"/>
                    <a:pt x="1182" y="118"/>
                  </a:cubicBezTo>
                  <a:cubicBezTo>
                    <a:pt x="1183" y="118"/>
                    <a:pt x="1183" y="118"/>
                    <a:pt x="1183" y="118"/>
                  </a:cubicBezTo>
                  <a:moveTo>
                    <a:pt x="1183" y="119"/>
                  </a:moveTo>
                  <a:cubicBezTo>
                    <a:pt x="1183" y="118"/>
                    <a:pt x="1183" y="118"/>
                    <a:pt x="1183" y="118"/>
                  </a:cubicBezTo>
                  <a:cubicBezTo>
                    <a:pt x="1183" y="119"/>
                    <a:pt x="1183" y="119"/>
                    <a:pt x="1183" y="119"/>
                  </a:cubicBezTo>
                  <a:moveTo>
                    <a:pt x="1183" y="119"/>
                  </a:moveTo>
                  <a:cubicBezTo>
                    <a:pt x="1183" y="119"/>
                    <a:pt x="1183" y="119"/>
                    <a:pt x="1183" y="119"/>
                  </a:cubicBezTo>
                  <a:cubicBezTo>
                    <a:pt x="1183" y="119"/>
                    <a:pt x="1183" y="119"/>
                    <a:pt x="1183" y="119"/>
                  </a:cubicBezTo>
                  <a:moveTo>
                    <a:pt x="1184" y="119"/>
                  </a:moveTo>
                  <a:cubicBezTo>
                    <a:pt x="1183" y="119"/>
                    <a:pt x="1183" y="119"/>
                    <a:pt x="1183" y="119"/>
                  </a:cubicBezTo>
                  <a:cubicBezTo>
                    <a:pt x="1184" y="119"/>
                    <a:pt x="1184" y="119"/>
                    <a:pt x="1184" y="119"/>
                  </a:cubicBezTo>
                  <a:moveTo>
                    <a:pt x="1184" y="119"/>
                  </a:moveTo>
                  <a:cubicBezTo>
                    <a:pt x="1184" y="119"/>
                    <a:pt x="1184" y="119"/>
                    <a:pt x="1184" y="119"/>
                  </a:cubicBezTo>
                  <a:cubicBezTo>
                    <a:pt x="1184" y="119"/>
                    <a:pt x="1184" y="119"/>
                    <a:pt x="1184" y="119"/>
                  </a:cubicBezTo>
                  <a:moveTo>
                    <a:pt x="1184" y="119"/>
                  </a:moveTo>
                  <a:cubicBezTo>
                    <a:pt x="1184" y="119"/>
                    <a:pt x="1184" y="119"/>
                    <a:pt x="1184" y="119"/>
                  </a:cubicBezTo>
                  <a:cubicBezTo>
                    <a:pt x="1184" y="119"/>
                    <a:pt x="1184" y="119"/>
                    <a:pt x="1184" y="119"/>
                  </a:cubicBezTo>
                  <a:moveTo>
                    <a:pt x="1184" y="119"/>
                  </a:moveTo>
                  <a:cubicBezTo>
                    <a:pt x="1185" y="119"/>
                    <a:pt x="1185" y="120"/>
                    <a:pt x="1185" y="120"/>
                  </a:cubicBezTo>
                  <a:cubicBezTo>
                    <a:pt x="1185" y="120"/>
                    <a:pt x="1185" y="119"/>
                    <a:pt x="1184" y="119"/>
                  </a:cubicBezTo>
                  <a:moveTo>
                    <a:pt x="1186" y="120"/>
                  </a:moveTo>
                  <a:cubicBezTo>
                    <a:pt x="1186" y="120"/>
                    <a:pt x="1185" y="120"/>
                    <a:pt x="1185" y="120"/>
                  </a:cubicBezTo>
                  <a:cubicBezTo>
                    <a:pt x="1185" y="120"/>
                    <a:pt x="1186" y="120"/>
                    <a:pt x="1186" y="120"/>
                  </a:cubicBezTo>
                  <a:moveTo>
                    <a:pt x="1186" y="120"/>
                  </a:moveTo>
                  <a:cubicBezTo>
                    <a:pt x="1186" y="120"/>
                    <a:pt x="1186" y="120"/>
                    <a:pt x="1186" y="120"/>
                  </a:cubicBezTo>
                  <a:cubicBezTo>
                    <a:pt x="1186" y="120"/>
                    <a:pt x="1186" y="120"/>
                    <a:pt x="1186" y="120"/>
                  </a:cubicBezTo>
                  <a:moveTo>
                    <a:pt x="1186" y="120"/>
                  </a:moveTo>
                  <a:cubicBezTo>
                    <a:pt x="1186" y="120"/>
                    <a:pt x="1186" y="121"/>
                    <a:pt x="1186" y="121"/>
                  </a:cubicBezTo>
                  <a:cubicBezTo>
                    <a:pt x="1186" y="121"/>
                    <a:pt x="1186" y="120"/>
                    <a:pt x="1186" y="120"/>
                  </a:cubicBezTo>
                  <a:moveTo>
                    <a:pt x="1186" y="121"/>
                  </a:moveTo>
                  <a:cubicBezTo>
                    <a:pt x="1187" y="121"/>
                    <a:pt x="1187" y="121"/>
                    <a:pt x="1187" y="121"/>
                  </a:cubicBezTo>
                  <a:cubicBezTo>
                    <a:pt x="1187" y="121"/>
                    <a:pt x="1187" y="121"/>
                    <a:pt x="1186" y="121"/>
                  </a:cubicBezTo>
                  <a:moveTo>
                    <a:pt x="1187" y="121"/>
                  </a:moveTo>
                  <a:cubicBezTo>
                    <a:pt x="1188" y="122"/>
                    <a:pt x="1188" y="122"/>
                    <a:pt x="1188" y="122"/>
                  </a:cubicBezTo>
                  <a:cubicBezTo>
                    <a:pt x="1188" y="122"/>
                    <a:pt x="1188" y="122"/>
                    <a:pt x="1187" y="121"/>
                  </a:cubicBezTo>
                  <a:moveTo>
                    <a:pt x="1189" y="123"/>
                  </a:moveTo>
                  <a:cubicBezTo>
                    <a:pt x="1189" y="123"/>
                    <a:pt x="1189" y="122"/>
                    <a:pt x="1188" y="122"/>
                  </a:cubicBezTo>
                  <a:cubicBezTo>
                    <a:pt x="1189" y="122"/>
                    <a:pt x="1189" y="123"/>
                    <a:pt x="1189" y="123"/>
                  </a:cubicBezTo>
                  <a:moveTo>
                    <a:pt x="1189" y="123"/>
                  </a:moveTo>
                  <a:cubicBezTo>
                    <a:pt x="1190" y="123"/>
                    <a:pt x="1190" y="123"/>
                    <a:pt x="1190" y="123"/>
                  </a:cubicBezTo>
                  <a:cubicBezTo>
                    <a:pt x="1190" y="123"/>
                    <a:pt x="1190" y="123"/>
                    <a:pt x="1189" y="123"/>
                  </a:cubicBezTo>
                  <a:moveTo>
                    <a:pt x="1191" y="124"/>
                  </a:moveTo>
                  <a:cubicBezTo>
                    <a:pt x="1190" y="124"/>
                    <a:pt x="1190" y="124"/>
                    <a:pt x="1190" y="123"/>
                  </a:cubicBezTo>
                  <a:cubicBezTo>
                    <a:pt x="1190" y="124"/>
                    <a:pt x="1190" y="124"/>
                    <a:pt x="1191" y="124"/>
                  </a:cubicBezTo>
                  <a:moveTo>
                    <a:pt x="1192" y="125"/>
                  </a:moveTo>
                  <a:cubicBezTo>
                    <a:pt x="1192" y="124"/>
                    <a:pt x="1191" y="124"/>
                    <a:pt x="1191" y="124"/>
                  </a:cubicBezTo>
                  <a:cubicBezTo>
                    <a:pt x="1191" y="124"/>
                    <a:pt x="1192" y="124"/>
                    <a:pt x="1192" y="125"/>
                  </a:cubicBezTo>
                  <a:moveTo>
                    <a:pt x="1192" y="125"/>
                  </a:moveTo>
                  <a:cubicBezTo>
                    <a:pt x="1192" y="125"/>
                    <a:pt x="1193" y="125"/>
                    <a:pt x="1193" y="125"/>
                  </a:cubicBezTo>
                  <a:cubicBezTo>
                    <a:pt x="1193" y="125"/>
                    <a:pt x="1192" y="125"/>
                    <a:pt x="1192" y="125"/>
                  </a:cubicBezTo>
                  <a:moveTo>
                    <a:pt x="1194" y="126"/>
                  </a:moveTo>
                  <a:cubicBezTo>
                    <a:pt x="1194" y="126"/>
                    <a:pt x="1193" y="126"/>
                    <a:pt x="1193" y="125"/>
                  </a:cubicBezTo>
                  <a:cubicBezTo>
                    <a:pt x="1193" y="126"/>
                    <a:pt x="1194" y="126"/>
                    <a:pt x="1194" y="126"/>
                  </a:cubicBezTo>
                  <a:moveTo>
                    <a:pt x="1194" y="126"/>
                  </a:moveTo>
                  <a:cubicBezTo>
                    <a:pt x="1195" y="127"/>
                    <a:pt x="1195" y="127"/>
                    <a:pt x="1196" y="127"/>
                  </a:cubicBezTo>
                  <a:cubicBezTo>
                    <a:pt x="1195" y="127"/>
                    <a:pt x="1195" y="127"/>
                    <a:pt x="1194" y="126"/>
                  </a:cubicBezTo>
                  <a:moveTo>
                    <a:pt x="1196" y="127"/>
                  </a:moveTo>
                  <a:cubicBezTo>
                    <a:pt x="1196" y="127"/>
                    <a:pt x="1196" y="127"/>
                    <a:pt x="1196" y="128"/>
                  </a:cubicBezTo>
                  <a:cubicBezTo>
                    <a:pt x="1196" y="127"/>
                    <a:pt x="1196" y="127"/>
                    <a:pt x="1196" y="127"/>
                  </a:cubicBezTo>
                  <a:moveTo>
                    <a:pt x="1198" y="129"/>
                  </a:moveTo>
                  <a:cubicBezTo>
                    <a:pt x="1198" y="129"/>
                    <a:pt x="1197" y="128"/>
                    <a:pt x="1196" y="128"/>
                  </a:cubicBezTo>
                  <a:cubicBezTo>
                    <a:pt x="1197" y="128"/>
                    <a:pt x="1198" y="129"/>
                    <a:pt x="1198" y="129"/>
                  </a:cubicBezTo>
                  <a:moveTo>
                    <a:pt x="1199" y="130"/>
                  </a:moveTo>
                  <a:cubicBezTo>
                    <a:pt x="1199" y="130"/>
                    <a:pt x="1199" y="129"/>
                    <a:pt x="1198" y="129"/>
                  </a:cubicBezTo>
                  <a:cubicBezTo>
                    <a:pt x="1199" y="129"/>
                    <a:pt x="1199" y="130"/>
                    <a:pt x="1199" y="130"/>
                  </a:cubicBezTo>
                  <a:moveTo>
                    <a:pt x="1201" y="131"/>
                  </a:moveTo>
                  <a:cubicBezTo>
                    <a:pt x="1200" y="131"/>
                    <a:pt x="1199" y="130"/>
                    <a:pt x="1199" y="130"/>
                  </a:cubicBezTo>
                  <a:cubicBezTo>
                    <a:pt x="1199" y="130"/>
                    <a:pt x="1200" y="131"/>
                    <a:pt x="1201" y="131"/>
                  </a:cubicBezTo>
                  <a:moveTo>
                    <a:pt x="1202" y="132"/>
                  </a:moveTo>
                  <a:cubicBezTo>
                    <a:pt x="1203" y="132"/>
                    <a:pt x="1204" y="133"/>
                    <a:pt x="1204" y="133"/>
                  </a:cubicBezTo>
                  <a:cubicBezTo>
                    <a:pt x="1204" y="133"/>
                    <a:pt x="1202" y="132"/>
                    <a:pt x="1202" y="132"/>
                  </a:cubicBezTo>
                  <a:cubicBezTo>
                    <a:pt x="1202" y="132"/>
                    <a:pt x="1201" y="132"/>
                    <a:pt x="1201" y="131"/>
                  </a:cubicBezTo>
                  <a:cubicBezTo>
                    <a:pt x="1201" y="132"/>
                    <a:pt x="1202" y="132"/>
                    <a:pt x="1202" y="132"/>
                  </a:cubicBezTo>
                  <a:moveTo>
                    <a:pt x="1213" y="47"/>
                  </a:moveTo>
                  <a:cubicBezTo>
                    <a:pt x="1213" y="47"/>
                    <a:pt x="1213" y="47"/>
                    <a:pt x="1213" y="47"/>
                  </a:cubicBezTo>
                  <a:cubicBezTo>
                    <a:pt x="1213" y="47"/>
                    <a:pt x="1213" y="47"/>
                    <a:pt x="1213" y="47"/>
                  </a:cubicBezTo>
                  <a:moveTo>
                    <a:pt x="1213" y="47"/>
                  </a:moveTo>
                  <a:cubicBezTo>
                    <a:pt x="1213" y="47"/>
                    <a:pt x="1213" y="47"/>
                    <a:pt x="1213" y="47"/>
                  </a:cubicBezTo>
                  <a:cubicBezTo>
                    <a:pt x="1213" y="47"/>
                    <a:pt x="1213" y="47"/>
                    <a:pt x="1213" y="47"/>
                  </a:cubicBezTo>
                  <a:moveTo>
                    <a:pt x="1213" y="47"/>
                  </a:moveTo>
                  <a:cubicBezTo>
                    <a:pt x="1213" y="47"/>
                    <a:pt x="1213" y="47"/>
                    <a:pt x="1213" y="47"/>
                  </a:cubicBezTo>
                  <a:cubicBezTo>
                    <a:pt x="1213" y="47"/>
                    <a:pt x="1213" y="47"/>
                    <a:pt x="1213" y="47"/>
                  </a:cubicBezTo>
                  <a:moveTo>
                    <a:pt x="1213" y="47"/>
                  </a:moveTo>
                  <a:cubicBezTo>
                    <a:pt x="1213" y="47"/>
                    <a:pt x="1213" y="47"/>
                    <a:pt x="1213" y="47"/>
                  </a:cubicBezTo>
                  <a:cubicBezTo>
                    <a:pt x="1213" y="47"/>
                    <a:pt x="1213" y="47"/>
                    <a:pt x="1213" y="47"/>
                  </a:cubicBezTo>
                  <a:moveTo>
                    <a:pt x="1213" y="47"/>
                  </a:moveTo>
                  <a:cubicBezTo>
                    <a:pt x="1212" y="47"/>
                    <a:pt x="1212" y="47"/>
                    <a:pt x="1212" y="47"/>
                  </a:cubicBezTo>
                  <a:cubicBezTo>
                    <a:pt x="1213" y="47"/>
                    <a:pt x="1213" y="47"/>
                    <a:pt x="1213" y="47"/>
                  </a:cubicBezTo>
                  <a:moveTo>
                    <a:pt x="1212" y="47"/>
                  </a:moveTo>
                  <a:cubicBezTo>
                    <a:pt x="1212" y="47"/>
                    <a:pt x="1212" y="47"/>
                    <a:pt x="1212" y="47"/>
                  </a:cubicBezTo>
                  <a:cubicBezTo>
                    <a:pt x="1212" y="47"/>
                    <a:pt x="1212" y="47"/>
                    <a:pt x="1212" y="47"/>
                  </a:cubicBezTo>
                  <a:moveTo>
                    <a:pt x="1212" y="47"/>
                  </a:moveTo>
                  <a:cubicBezTo>
                    <a:pt x="1212" y="47"/>
                    <a:pt x="1212" y="47"/>
                    <a:pt x="1212" y="47"/>
                  </a:cubicBezTo>
                  <a:cubicBezTo>
                    <a:pt x="1212" y="47"/>
                    <a:pt x="1212" y="47"/>
                    <a:pt x="1212" y="47"/>
                  </a:cubicBezTo>
                  <a:moveTo>
                    <a:pt x="1212" y="46"/>
                  </a:moveTo>
                  <a:cubicBezTo>
                    <a:pt x="1212" y="46"/>
                    <a:pt x="1212" y="46"/>
                    <a:pt x="1212" y="46"/>
                  </a:cubicBezTo>
                  <a:cubicBezTo>
                    <a:pt x="1212" y="46"/>
                    <a:pt x="1212" y="46"/>
                    <a:pt x="1212" y="46"/>
                  </a:cubicBezTo>
                  <a:moveTo>
                    <a:pt x="1212" y="46"/>
                  </a:moveTo>
                  <a:cubicBezTo>
                    <a:pt x="1212" y="46"/>
                    <a:pt x="1212" y="46"/>
                    <a:pt x="1212" y="46"/>
                  </a:cubicBezTo>
                  <a:cubicBezTo>
                    <a:pt x="1212" y="46"/>
                    <a:pt x="1212" y="46"/>
                    <a:pt x="1212" y="46"/>
                  </a:cubicBezTo>
                  <a:moveTo>
                    <a:pt x="1212" y="46"/>
                  </a:moveTo>
                  <a:cubicBezTo>
                    <a:pt x="1212" y="46"/>
                    <a:pt x="1212" y="46"/>
                    <a:pt x="1212" y="46"/>
                  </a:cubicBezTo>
                  <a:cubicBezTo>
                    <a:pt x="1212" y="46"/>
                    <a:pt x="1212" y="46"/>
                    <a:pt x="1212" y="46"/>
                  </a:cubicBezTo>
                  <a:moveTo>
                    <a:pt x="1212" y="46"/>
                  </a:moveTo>
                  <a:cubicBezTo>
                    <a:pt x="1212" y="46"/>
                    <a:pt x="1212" y="46"/>
                    <a:pt x="1212" y="46"/>
                  </a:cubicBezTo>
                  <a:cubicBezTo>
                    <a:pt x="1212" y="46"/>
                    <a:pt x="1212" y="46"/>
                    <a:pt x="1212" y="46"/>
                  </a:cubicBezTo>
                  <a:moveTo>
                    <a:pt x="1212" y="46"/>
                  </a:moveTo>
                  <a:cubicBezTo>
                    <a:pt x="1211" y="46"/>
                    <a:pt x="1211" y="46"/>
                    <a:pt x="1211" y="46"/>
                  </a:cubicBezTo>
                  <a:cubicBezTo>
                    <a:pt x="1211" y="46"/>
                    <a:pt x="1211" y="46"/>
                    <a:pt x="1212" y="46"/>
                  </a:cubicBezTo>
                  <a:moveTo>
                    <a:pt x="1211" y="46"/>
                  </a:moveTo>
                  <a:cubicBezTo>
                    <a:pt x="1211" y="46"/>
                    <a:pt x="1211" y="46"/>
                    <a:pt x="1211" y="46"/>
                  </a:cubicBezTo>
                  <a:cubicBezTo>
                    <a:pt x="1211" y="46"/>
                    <a:pt x="1211" y="46"/>
                    <a:pt x="1211" y="46"/>
                  </a:cubicBezTo>
                  <a:moveTo>
                    <a:pt x="1211" y="46"/>
                  </a:moveTo>
                  <a:cubicBezTo>
                    <a:pt x="1211" y="46"/>
                    <a:pt x="1211" y="46"/>
                    <a:pt x="1211" y="46"/>
                  </a:cubicBezTo>
                  <a:cubicBezTo>
                    <a:pt x="1211" y="46"/>
                    <a:pt x="1211" y="46"/>
                    <a:pt x="1211" y="46"/>
                  </a:cubicBezTo>
                  <a:moveTo>
                    <a:pt x="1211" y="46"/>
                  </a:moveTo>
                  <a:cubicBezTo>
                    <a:pt x="1211" y="46"/>
                    <a:pt x="1211" y="46"/>
                    <a:pt x="1211" y="46"/>
                  </a:cubicBezTo>
                  <a:cubicBezTo>
                    <a:pt x="1211" y="46"/>
                    <a:pt x="1211" y="46"/>
                    <a:pt x="1211" y="46"/>
                  </a:cubicBezTo>
                  <a:moveTo>
                    <a:pt x="1211" y="46"/>
                  </a:moveTo>
                  <a:cubicBezTo>
                    <a:pt x="1211" y="46"/>
                    <a:pt x="1211" y="46"/>
                    <a:pt x="1211" y="46"/>
                  </a:cubicBezTo>
                  <a:cubicBezTo>
                    <a:pt x="1211" y="46"/>
                    <a:pt x="1211" y="46"/>
                    <a:pt x="1211" y="46"/>
                  </a:cubicBezTo>
                  <a:moveTo>
                    <a:pt x="1211" y="46"/>
                  </a:moveTo>
                  <a:cubicBezTo>
                    <a:pt x="1211" y="46"/>
                    <a:pt x="1211" y="46"/>
                    <a:pt x="1211" y="46"/>
                  </a:cubicBezTo>
                  <a:cubicBezTo>
                    <a:pt x="1211" y="46"/>
                    <a:pt x="1211" y="46"/>
                    <a:pt x="1211" y="46"/>
                  </a:cubicBezTo>
                  <a:moveTo>
                    <a:pt x="1211" y="46"/>
                  </a:moveTo>
                  <a:cubicBezTo>
                    <a:pt x="1211" y="45"/>
                    <a:pt x="1211" y="45"/>
                    <a:pt x="1211" y="45"/>
                  </a:cubicBezTo>
                  <a:cubicBezTo>
                    <a:pt x="1211" y="46"/>
                    <a:pt x="1211" y="46"/>
                    <a:pt x="1211" y="46"/>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0" y="44"/>
                  </a:moveTo>
                  <a:cubicBezTo>
                    <a:pt x="1210" y="44"/>
                    <a:pt x="1211" y="44"/>
                    <a:pt x="1211" y="45"/>
                  </a:cubicBezTo>
                  <a:cubicBezTo>
                    <a:pt x="1211" y="44"/>
                    <a:pt x="1211" y="44"/>
                    <a:pt x="1211" y="44"/>
                  </a:cubicBezTo>
                  <a:moveTo>
                    <a:pt x="1210" y="44"/>
                  </a:moveTo>
                  <a:cubicBezTo>
                    <a:pt x="1210" y="44"/>
                    <a:pt x="1210" y="44"/>
                    <a:pt x="1210" y="44"/>
                  </a:cubicBezTo>
                  <a:cubicBezTo>
                    <a:pt x="1210" y="44"/>
                    <a:pt x="1210" y="44"/>
                    <a:pt x="1210" y="44"/>
                  </a:cubicBezTo>
                  <a:moveTo>
                    <a:pt x="1210" y="44"/>
                  </a:moveTo>
                  <a:cubicBezTo>
                    <a:pt x="1210" y="44"/>
                    <a:pt x="1210" y="44"/>
                    <a:pt x="1210" y="44"/>
                  </a:cubicBezTo>
                  <a:cubicBezTo>
                    <a:pt x="1210" y="44"/>
                    <a:pt x="1210" y="44"/>
                    <a:pt x="1210" y="44"/>
                  </a:cubicBezTo>
                  <a:moveTo>
                    <a:pt x="1210" y="44"/>
                  </a:moveTo>
                  <a:cubicBezTo>
                    <a:pt x="1210" y="44"/>
                    <a:pt x="1210" y="44"/>
                    <a:pt x="1210" y="44"/>
                  </a:cubicBezTo>
                  <a:cubicBezTo>
                    <a:pt x="1210" y="44"/>
                    <a:pt x="1210" y="44"/>
                    <a:pt x="1210" y="44"/>
                  </a:cubicBezTo>
                  <a:moveTo>
                    <a:pt x="1210" y="44"/>
                  </a:moveTo>
                  <a:cubicBezTo>
                    <a:pt x="1210" y="44"/>
                    <a:pt x="1210" y="44"/>
                    <a:pt x="1210" y="44"/>
                  </a:cubicBezTo>
                  <a:cubicBezTo>
                    <a:pt x="1210" y="44"/>
                    <a:pt x="1210" y="44"/>
                    <a:pt x="1210" y="44"/>
                  </a:cubicBezTo>
                  <a:moveTo>
                    <a:pt x="1210" y="44"/>
                  </a:moveTo>
                  <a:cubicBezTo>
                    <a:pt x="1210" y="44"/>
                    <a:pt x="1210" y="44"/>
                    <a:pt x="1210" y="44"/>
                  </a:cubicBezTo>
                  <a:cubicBezTo>
                    <a:pt x="1210" y="44"/>
                    <a:pt x="1210" y="44"/>
                    <a:pt x="1210" y="44"/>
                  </a:cubicBezTo>
                  <a:moveTo>
                    <a:pt x="1210" y="44"/>
                  </a:moveTo>
                  <a:cubicBezTo>
                    <a:pt x="1210" y="44"/>
                    <a:pt x="1210" y="44"/>
                    <a:pt x="1210" y="43"/>
                  </a:cubicBezTo>
                  <a:cubicBezTo>
                    <a:pt x="1210" y="44"/>
                    <a:pt x="1210" y="44"/>
                    <a:pt x="1210" y="44"/>
                  </a:cubicBezTo>
                  <a:moveTo>
                    <a:pt x="1210" y="43"/>
                  </a:moveTo>
                  <a:cubicBezTo>
                    <a:pt x="1210" y="43"/>
                    <a:pt x="1210" y="43"/>
                    <a:pt x="1210" y="43"/>
                  </a:cubicBezTo>
                  <a:cubicBezTo>
                    <a:pt x="1210" y="43"/>
                    <a:pt x="1210" y="43"/>
                    <a:pt x="1210" y="43"/>
                  </a:cubicBezTo>
                  <a:moveTo>
                    <a:pt x="1194" y="59"/>
                  </a:moveTo>
                  <a:cubicBezTo>
                    <a:pt x="1206" y="73"/>
                    <a:pt x="1206" y="73"/>
                    <a:pt x="1206" y="73"/>
                  </a:cubicBezTo>
                  <a:cubicBezTo>
                    <a:pt x="1194" y="59"/>
                    <a:pt x="1194" y="59"/>
                    <a:pt x="1194" y="59"/>
                  </a:cubicBezTo>
                  <a:moveTo>
                    <a:pt x="1178" y="48"/>
                  </a:moveTo>
                  <a:cubicBezTo>
                    <a:pt x="1194" y="59"/>
                    <a:pt x="1194" y="59"/>
                    <a:pt x="1194" y="59"/>
                  </a:cubicBezTo>
                  <a:cubicBezTo>
                    <a:pt x="1178" y="48"/>
                    <a:pt x="1178" y="48"/>
                    <a:pt x="1178" y="48"/>
                  </a:cubicBezTo>
                  <a:cubicBezTo>
                    <a:pt x="1194" y="56"/>
                    <a:pt x="1194" y="56"/>
                    <a:pt x="1194" y="56"/>
                  </a:cubicBezTo>
                  <a:cubicBezTo>
                    <a:pt x="1178" y="48"/>
                    <a:pt x="1178" y="48"/>
                    <a:pt x="1178" y="48"/>
                  </a:cubicBezTo>
                  <a:moveTo>
                    <a:pt x="1239" y="42"/>
                  </a:moveTo>
                  <a:cubicBezTo>
                    <a:pt x="1219" y="30"/>
                    <a:pt x="1199" y="21"/>
                    <a:pt x="1179" y="12"/>
                  </a:cubicBezTo>
                  <a:cubicBezTo>
                    <a:pt x="1179" y="12"/>
                    <a:pt x="1179" y="12"/>
                    <a:pt x="1179" y="12"/>
                  </a:cubicBezTo>
                  <a:cubicBezTo>
                    <a:pt x="1181" y="13"/>
                    <a:pt x="1181" y="13"/>
                    <a:pt x="1191" y="18"/>
                  </a:cubicBezTo>
                  <a:cubicBezTo>
                    <a:pt x="1193" y="19"/>
                    <a:pt x="1195" y="20"/>
                    <a:pt x="1197" y="21"/>
                  </a:cubicBezTo>
                  <a:cubicBezTo>
                    <a:pt x="1183" y="15"/>
                    <a:pt x="1182" y="15"/>
                    <a:pt x="1179" y="14"/>
                  </a:cubicBezTo>
                  <a:cubicBezTo>
                    <a:pt x="1180" y="15"/>
                    <a:pt x="1181" y="16"/>
                    <a:pt x="1182" y="17"/>
                  </a:cubicBezTo>
                  <a:cubicBezTo>
                    <a:pt x="1187" y="19"/>
                    <a:pt x="1193" y="22"/>
                    <a:pt x="1198" y="24"/>
                  </a:cubicBezTo>
                  <a:cubicBezTo>
                    <a:pt x="1217" y="34"/>
                    <a:pt x="1217" y="34"/>
                    <a:pt x="1217" y="34"/>
                  </a:cubicBezTo>
                  <a:cubicBezTo>
                    <a:pt x="1219" y="36"/>
                    <a:pt x="1219" y="37"/>
                    <a:pt x="1221" y="37"/>
                  </a:cubicBezTo>
                  <a:cubicBezTo>
                    <a:pt x="1225" y="41"/>
                    <a:pt x="1230" y="46"/>
                    <a:pt x="1233" y="50"/>
                  </a:cubicBezTo>
                  <a:cubicBezTo>
                    <a:pt x="1203" y="38"/>
                    <a:pt x="1203" y="38"/>
                    <a:pt x="1203" y="38"/>
                  </a:cubicBezTo>
                  <a:cubicBezTo>
                    <a:pt x="1206" y="47"/>
                    <a:pt x="1206" y="49"/>
                    <a:pt x="1203" y="60"/>
                  </a:cubicBezTo>
                  <a:cubicBezTo>
                    <a:pt x="1179" y="47"/>
                    <a:pt x="1179" y="47"/>
                    <a:pt x="1179" y="47"/>
                  </a:cubicBezTo>
                  <a:cubicBezTo>
                    <a:pt x="1169" y="45"/>
                    <a:pt x="1169" y="45"/>
                    <a:pt x="1169" y="45"/>
                  </a:cubicBezTo>
                  <a:cubicBezTo>
                    <a:pt x="1169" y="45"/>
                    <a:pt x="1169" y="45"/>
                    <a:pt x="1169" y="46"/>
                  </a:cubicBezTo>
                  <a:cubicBezTo>
                    <a:pt x="1168" y="47"/>
                    <a:pt x="1167" y="50"/>
                    <a:pt x="1166" y="52"/>
                  </a:cubicBezTo>
                  <a:cubicBezTo>
                    <a:pt x="1156" y="50"/>
                    <a:pt x="1156" y="50"/>
                    <a:pt x="1156" y="50"/>
                  </a:cubicBezTo>
                  <a:cubicBezTo>
                    <a:pt x="1155" y="52"/>
                    <a:pt x="1154" y="53"/>
                    <a:pt x="1153" y="54"/>
                  </a:cubicBezTo>
                  <a:cubicBezTo>
                    <a:pt x="1155" y="60"/>
                    <a:pt x="1158" y="68"/>
                    <a:pt x="1158" y="73"/>
                  </a:cubicBezTo>
                  <a:cubicBezTo>
                    <a:pt x="1158" y="77"/>
                    <a:pt x="1157" y="82"/>
                    <a:pt x="1156" y="85"/>
                  </a:cubicBezTo>
                  <a:cubicBezTo>
                    <a:pt x="1156" y="85"/>
                    <a:pt x="1155" y="86"/>
                    <a:pt x="1155" y="86"/>
                  </a:cubicBezTo>
                  <a:cubicBezTo>
                    <a:pt x="1159" y="93"/>
                    <a:pt x="1159" y="93"/>
                    <a:pt x="1159" y="93"/>
                  </a:cubicBezTo>
                  <a:cubicBezTo>
                    <a:pt x="1164" y="99"/>
                    <a:pt x="1164" y="99"/>
                    <a:pt x="1164" y="99"/>
                  </a:cubicBezTo>
                  <a:cubicBezTo>
                    <a:pt x="1160" y="102"/>
                    <a:pt x="1156" y="104"/>
                    <a:pt x="1152" y="106"/>
                  </a:cubicBezTo>
                  <a:cubicBezTo>
                    <a:pt x="1157" y="109"/>
                    <a:pt x="1161" y="113"/>
                    <a:pt x="1166" y="116"/>
                  </a:cubicBezTo>
                  <a:cubicBezTo>
                    <a:pt x="1158" y="120"/>
                    <a:pt x="1158" y="120"/>
                    <a:pt x="1158" y="120"/>
                  </a:cubicBezTo>
                  <a:cubicBezTo>
                    <a:pt x="1150" y="133"/>
                    <a:pt x="1150" y="133"/>
                    <a:pt x="1150" y="133"/>
                  </a:cubicBezTo>
                  <a:cubicBezTo>
                    <a:pt x="1158" y="137"/>
                    <a:pt x="1158" y="137"/>
                    <a:pt x="1158" y="137"/>
                  </a:cubicBezTo>
                  <a:cubicBezTo>
                    <a:pt x="1180" y="153"/>
                    <a:pt x="1180" y="153"/>
                    <a:pt x="1180" y="153"/>
                  </a:cubicBezTo>
                  <a:cubicBezTo>
                    <a:pt x="1178" y="147"/>
                    <a:pt x="1178" y="147"/>
                    <a:pt x="1178" y="147"/>
                  </a:cubicBezTo>
                  <a:cubicBezTo>
                    <a:pt x="1199" y="154"/>
                    <a:pt x="1199" y="154"/>
                    <a:pt x="1199" y="154"/>
                  </a:cubicBezTo>
                  <a:cubicBezTo>
                    <a:pt x="1201" y="156"/>
                    <a:pt x="1203" y="158"/>
                    <a:pt x="1205" y="160"/>
                  </a:cubicBezTo>
                  <a:cubicBezTo>
                    <a:pt x="1213" y="164"/>
                    <a:pt x="1213" y="164"/>
                    <a:pt x="1213" y="164"/>
                  </a:cubicBezTo>
                  <a:cubicBezTo>
                    <a:pt x="1205" y="160"/>
                    <a:pt x="1205" y="160"/>
                    <a:pt x="1205" y="160"/>
                  </a:cubicBezTo>
                  <a:cubicBezTo>
                    <a:pt x="1205" y="160"/>
                    <a:pt x="1204" y="161"/>
                    <a:pt x="1203" y="161"/>
                  </a:cubicBezTo>
                  <a:cubicBezTo>
                    <a:pt x="1199" y="154"/>
                    <a:pt x="1199" y="154"/>
                    <a:pt x="1199" y="154"/>
                  </a:cubicBezTo>
                  <a:cubicBezTo>
                    <a:pt x="1178" y="147"/>
                    <a:pt x="1178" y="147"/>
                    <a:pt x="1178" y="147"/>
                  </a:cubicBezTo>
                  <a:cubicBezTo>
                    <a:pt x="1180" y="153"/>
                    <a:pt x="1180" y="153"/>
                    <a:pt x="1180" y="153"/>
                  </a:cubicBezTo>
                  <a:cubicBezTo>
                    <a:pt x="1194" y="165"/>
                    <a:pt x="1194" y="165"/>
                    <a:pt x="1194" y="165"/>
                  </a:cubicBezTo>
                  <a:cubicBezTo>
                    <a:pt x="1203" y="179"/>
                    <a:pt x="1203" y="179"/>
                    <a:pt x="1203" y="179"/>
                  </a:cubicBezTo>
                  <a:cubicBezTo>
                    <a:pt x="1202" y="179"/>
                    <a:pt x="1199" y="180"/>
                    <a:pt x="1198" y="180"/>
                  </a:cubicBezTo>
                  <a:cubicBezTo>
                    <a:pt x="1190" y="176"/>
                    <a:pt x="1190" y="176"/>
                    <a:pt x="1190" y="176"/>
                  </a:cubicBezTo>
                  <a:cubicBezTo>
                    <a:pt x="1181" y="160"/>
                    <a:pt x="1181" y="160"/>
                    <a:pt x="1181" y="160"/>
                  </a:cubicBezTo>
                  <a:cubicBezTo>
                    <a:pt x="1173" y="156"/>
                    <a:pt x="1173" y="156"/>
                    <a:pt x="1173" y="156"/>
                  </a:cubicBezTo>
                  <a:cubicBezTo>
                    <a:pt x="1173" y="157"/>
                    <a:pt x="1174" y="158"/>
                    <a:pt x="1175" y="158"/>
                  </a:cubicBezTo>
                  <a:cubicBezTo>
                    <a:pt x="1174" y="158"/>
                    <a:pt x="1173" y="157"/>
                    <a:pt x="1173" y="156"/>
                  </a:cubicBezTo>
                  <a:cubicBezTo>
                    <a:pt x="1162" y="146"/>
                    <a:pt x="1152" y="136"/>
                    <a:pt x="1140" y="127"/>
                  </a:cubicBezTo>
                  <a:cubicBezTo>
                    <a:pt x="1138" y="127"/>
                    <a:pt x="1136" y="128"/>
                    <a:pt x="1134" y="129"/>
                  </a:cubicBezTo>
                  <a:cubicBezTo>
                    <a:pt x="1133" y="130"/>
                    <a:pt x="1132" y="132"/>
                    <a:pt x="1131" y="133"/>
                  </a:cubicBezTo>
                  <a:cubicBezTo>
                    <a:pt x="1131" y="133"/>
                    <a:pt x="1135" y="151"/>
                    <a:pt x="1154" y="162"/>
                  </a:cubicBezTo>
                  <a:cubicBezTo>
                    <a:pt x="1146" y="157"/>
                    <a:pt x="1146" y="157"/>
                    <a:pt x="1146" y="157"/>
                  </a:cubicBezTo>
                  <a:cubicBezTo>
                    <a:pt x="1154" y="162"/>
                    <a:pt x="1154" y="162"/>
                    <a:pt x="1154" y="162"/>
                  </a:cubicBezTo>
                  <a:cubicBezTo>
                    <a:pt x="1158" y="169"/>
                    <a:pt x="1158" y="169"/>
                    <a:pt x="1158" y="169"/>
                  </a:cubicBezTo>
                  <a:cubicBezTo>
                    <a:pt x="1143" y="166"/>
                    <a:pt x="1143" y="166"/>
                    <a:pt x="1143" y="166"/>
                  </a:cubicBezTo>
                  <a:cubicBezTo>
                    <a:pt x="1142" y="166"/>
                    <a:pt x="1141" y="166"/>
                    <a:pt x="1140" y="167"/>
                  </a:cubicBezTo>
                  <a:cubicBezTo>
                    <a:pt x="1116" y="165"/>
                    <a:pt x="1116" y="165"/>
                    <a:pt x="1116" y="165"/>
                  </a:cubicBezTo>
                  <a:cubicBezTo>
                    <a:pt x="1120" y="169"/>
                    <a:pt x="1123" y="173"/>
                    <a:pt x="1127" y="178"/>
                  </a:cubicBezTo>
                  <a:cubicBezTo>
                    <a:pt x="1126" y="178"/>
                    <a:pt x="1125" y="179"/>
                    <a:pt x="1124" y="179"/>
                  </a:cubicBezTo>
                  <a:cubicBezTo>
                    <a:pt x="1182" y="248"/>
                    <a:pt x="1233" y="329"/>
                    <a:pt x="1273" y="419"/>
                  </a:cubicBezTo>
                  <a:cubicBezTo>
                    <a:pt x="1284" y="409"/>
                    <a:pt x="1284" y="409"/>
                    <a:pt x="1284" y="409"/>
                  </a:cubicBezTo>
                  <a:cubicBezTo>
                    <a:pt x="1299" y="443"/>
                    <a:pt x="1299" y="443"/>
                    <a:pt x="1299" y="443"/>
                  </a:cubicBezTo>
                  <a:cubicBezTo>
                    <a:pt x="1288" y="452"/>
                    <a:pt x="1288" y="452"/>
                    <a:pt x="1288" y="452"/>
                  </a:cubicBezTo>
                  <a:cubicBezTo>
                    <a:pt x="1299" y="479"/>
                    <a:pt x="1310" y="507"/>
                    <a:pt x="1319" y="535"/>
                  </a:cubicBezTo>
                  <a:cubicBezTo>
                    <a:pt x="1483" y="494"/>
                    <a:pt x="1569" y="435"/>
                    <a:pt x="1558" y="374"/>
                  </a:cubicBezTo>
                  <a:cubicBezTo>
                    <a:pt x="1556" y="371"/>
                    <a:pt x="1556" y="371"/>
                    <a:pt x="1556" y="371"/>
                  </a:cubicBezTo>
                  <a:cubicBezTo>
                    <a:pt x="1557" y="372"/>
                    <a:pt x="1557" y="373"/>
                    <a:pt x="1557" y="374"/>
                  </a:cubicBezTo>
                  <a:cubicBezTo>
                    <a:pt x="1550" y="367"/>
                    <a:pt x="1550" y="367"/>
                    <a:pt x="1550" y="367"/>
                  </a:cubicBezTo>
                  <a:cubicBezTo>
                    <a:pt x="1538" y="344"/>
                    <a:pt x="1538" y="344"/>
                    <a:pt x="1538" y="344"/>
                  </a:cubicBezTo>
                  <a:cubicBezTo>
                    <a:pt x="1549" y="369"/>
                    <a:pt x="1549" y="369"/>
                    <a:pt x="1549" y="369"/>
                  </a:cubicBezTo>
                  <a:cubicBezTo>
                    <a:pt x="1538" y="344"/>
                    <a:pt x="1538" y="344"/>
                    <a:pt x="1538" y="344"/>
                  </a:cubicBezTo>
                  <a:cubicBezTo>
                    <a:pt x="1533" y="332"/>
                    <a:pt x="1533" y="332"/>
                    <a:pt x="1533" y="332"/>
                  </a:cubicBezTo>
                  <a:cubicBezTo>
                    <a:pt x="1542" y="343"/>
                    <a:pt x="1542" y="343"/>
                    <a:pt x="1542" y="343"/>
                  </a:cubicBezTo>
                  <a:cubicBezTo>
                    <a:pt x="1542" y="343"/>
                    <a:pt x="1541" y="343"/>
                    <a:pt x="1541" y="342"/>
                  </a:cubicBezTo>
                  <a:cubicBezTo>
                    <a:pt x="1535" y="331"/>
                    <a:pt x="1535" y="331"/>
                    <a:pt x="1535" y="331"/>
                  </a:cubicBezTo>
                  <a:cubicBezTo>
                    <a:pt x="1538" y="336"/>
                    <a:pt x="1542" y="340"/>
                    <a:pt x="1551" y="355"/>
                  </a:cubicBezTo>
                  <a:cubicBezTo>
                    <a:pt x="1551" y="356"/>
                    <a:pt x="1552" y="357"/>
                    <a:pt x="1553" y="357"/>
                  </a:cubicBezTo>
                  <a:cubicBezTo>
                    <a:pt x="1552" y="356"/>
                    <a:pt x="1551" y="355"/>
                    <a:pt x="1550" y="353"/>
                  </a:cubicBezTo>
                  <a:cubicBezTo>
                    <a:pt x="1544" y="343"/>
                    <a:pt x="1544" y="343"/>
                    <a:pt x="1544" y="343"/>
                  </a:cubicBezTo>
                  <a:cubicBezTo>
                    <a:pt x="1543" y="341"/>
                    <a:pt x="1543" y="341"/>
                    <a:pt x="1543" y="341"/>
                  </a:cubicBezTo>
                  <a:cubicBezTo>
                    <a:pt x="1526" y="312"/>
                    <a:pt x="1522" y="306"/>
                    <a:pt x="1504" y="280"/>
                  </a:cubicBezTo>
                  <a:cubicBezTo>
                    <a:pt x="1507" y="284"/>
                    <a:pt x="1507" y="284"/>
                    <a:pt x="1507" y="284"/>
                  </a:cubicBezTo>
                  <a:cubicBezTo>
                    <a:pt x="1523" y="308"/>
                    <a:pt x="1529" y="318"/>
                    <a:pt x="1537" y="332"/>
                  </a:cubicBezTo>
                  <a:cubicBezTo>
                    <a:pt x="1536" y="329"/>
                    <a:pt x="1534" y="326"/>
                    <a:pt x="1532" y="324"/>
                  </a:cubicBezTo>
                  <a:cubicBezTo>
                    <a:pt x="1515" y="295"/>
                    <a:pt x="1510" y="289"/>
                    <a:pt x="1478" y="245"/>
                  </a:cubicBezTo>
                  <a:cubicBezTo>
                    <a:pt x="1455" y="219"/>
                    <a:pt x="1424" y="185"/>
                    <a:pt x="1399" y="160"/>
                  </a:cubicBezTo>
                  <a:cubicBezTo>
                    <a:pt x="1401" y="161"/>
                    <a:pt x="1401" y="161"/>
                    <a:pt x="1401" y="161"/>
                  </a:cubicBezTo>
                  <a:cubicBezTo>
                    <a:pt x="1374" y="137"/>
                    <a:pt x="1326" y="92"/>
                    <a:pt x="1239" y="42"/>
                  </a:cubicBezTo>
                  <a:moveTo>
                    <a:pt x="1166" y="52"/>
                  </a:moveTo>
                  <a:cubicBezTo>
                    <a:pt x="1163" y="50"/>
                    <a:pt x="1160" y="49"/>
                    <a:pt x="1158" y="48"/>
                  </a:cubicBezTo>
                  <a:cubicBezTo>
                    <a:pt x="1157" y="48"/>
                    <a:pt x="1157" y="49"/>
                    <a:pt x="1156" y="50"/>
                  </a:cubicBezTo>
                  <a:cubicBezTo>
                    <a:pt x="1156" y="50"/>
                    <a:pt x="1156" y="50"/>
                    <a:pt x="1156" y="50"/>
                  </a:cubicBezTo>
                  <a:cubicBezTo>
                    <a:pt x="1166" y="52"/>
                    <a:pt x="1166" y="52"/>
                    <a:pt x="1166" y="52"/>
                  </a:cubicBezTo>
                  <a:moveTo>
                    <a:pt x="1074" y="123"/>
                  </a:moveTo>
                  <a:cubicBezTo>
                    <a:pt x="1080" y="117"/>
                    <a:pt x="1088" y="110"/>
                    <a:pt x="1094" y="104"/>
                  </a:cubicBezTo>
                  <a:cubicBezTo>
                    <a:pt x="1079" y="92"/>
                    <a:pt x="1079" y="92"/>
                    <a:pt x="1079" y="92"/>
                  </a:cubicBezTo>
                  <a:cubicBezTo>
                    <a:pt x="1075" y="99"/>
                    <a:pt x="1070" y="108"/>
                    <a:pt x="1065" y="114"/>
                  </a:cubicBezTo>
                  <a:cubicBezTo>
                    <a:pt x="1067" y="117"/>
                    <a:pt x="1071" y="120"/>
                    <a:pt x="1074" y="123"/>
                  </a:cubicBezTo>
                  <a:moveTo>
                    <a:pt x="460" y="29"/>
                  </a:moveTo>
                  <a:cubicBezTo>
                    <a:pt x="467" y="30"/>
                    <a:pt x="467" y="30"/>
                    <a:pt x="467" y="30"/>
                  </a:cubicBezTo>
                  <a:cubicBezTo>
                    <a:pt x="475" y="26"/>
                    <a:pt x="475" y="26"/>
                    <a:pt x="475" y="26"/>
                  </a:cubicBezTo>
                  <a:cubicBezTo>
                    <a:pt x="486" y="19"/>
                    <a:pt x="486" y="19"/>
                    <a:pt x="486" y="19"/>
                  </a:cubicBezTo>
                  <a:cubicBezTo>
                    <a:pt x="477" y="22"/>
                    <a:pt x="477" y="22"/>
                    <a:pt x="477" y="22"/>
                  </a:cubicBezTo>
                  <a:cubicBezTo>
                    <a:pt x="477" y="22"/>
                    <a:pt x="478" y="21"/>
                    <a:pt x="479" y="20"/>
                  </a:cubicBezTo>
                  <a:cubicBezTo>
                    <a:pt x="491" y="12"/>
                    <a:pt x="491" y="12"/>
                    <a:pt x="491" y="12"/>
                  </a:cubicBezTo>
                  <a:cubicBezTo>
                    <a:pt x="477" y="16"/>
                    <a:pt x="477" y="16"/>
                    <a:pt x="477" y="16"/>
                  </a:cubicBezTo>
                  <a:cubicBezTo>
                    <a:pt x="491" y="12"/>
                    <a:pt x="491" y="12"/>
                    <a:pt x="491" y="12"/>
                  </a:cubicBezTo>
                  <a:cubicBezTo>
                    <a:pt x="510" y="5"/>
                    <a:pt x="510" y="5"/>
                    <a:pt x="510" y="5"/>
                  </a:cubicBezTo>
                  <a:cubicBezTo>
                    <a:pt x="502" y="6"/>
                    <a:pt x="502" y="6"/>
                    <a:pt x="502" y="6"/>
                  </a:cubicBezTo>
                  <a:cubicBezTo>
                    <a:pt x="494" y="9"/>
                    <a:pt x="494" y="9"/>
                    <a:pt x="494" y="9"/>
                  </a:cubicBezTo>
                  <a:cubicBezTo>
                    <a:pt x="502" y="6"/>
                    <a:pt x="502" y="6"/>
                    <a:pt x="502" y="6"/>
                  </a:cubicBezTo>
                  <a:cubicBezTo>
                    <a:pt x="507" y="2"/>
                    <a:pt x="507" y="2"/>
                    <a:pt x="507" y="2"/>
                  </a:cubicBezTo>
                  <a:cubicBezTo>
                    <a:pt x="494" y="5"/>
                    <a:pt x="494" y="5"/>
                    <a:pt x="494" y="5"/>
                  </a:cubicBezTo>
                  <a:cubicBezTo>
                    <a:pt x="492" y="6"/>
                    <a:pt x="490" y="8"/>
                    <a:pt x="488" y="9"/>
                  </a:cubicBezTo>
                  <a:cubicBezTo>
                    <a:pt x="470" y="18"/>
                    <a:pt x="470" y="18"/>
                    <a:pt x="470" y="18"/>
                  </a:cubicBezTo>
                  <a:cubicBezTo>
                    <a:pt x="474" y="15"/>
                    <a:pt x="477" y="12"/>
                    <a:pt x="482" y="9"/>
                  </a:cubicBezTo>
                  <a:cubicBezTo>
                    <a:pt x="477" y="10"/>
                    <a:pt x="472" y="13"/>
                    <a:pt x="466" y="15"/>
                  </a:cubicBezTo>
                  <a:cubicBezTo>
                    <a:pt x="472" y="13"/>
                    <a:pt x="472" y="13"/>
                    <a:pt x="472" y="13"/>
                  </a:cubicBezTo>
                  <a:cubicBezTo>
                    <a:pt x="469" y="15"/>
                    <a:pt x="466" y="18"/>
                    <a:pt x="463" y="20"/>
                  </a:cubicBezTo>
                  <a:cubicBezTo>
                    <a:pt x="463" y="21"/>
                    <a:pt x="462" y="22"/>
                    <a:pt x="461" y="22"/>
                  </a:cubicBezTo>
                  <a:cubicBezTo>
                    <a:pt x="451" y="27"/>
                    <a:pt x="451" y="27"/>
                    <a:pt x="451" y="27"/>
                  </a:cubicBezTo>
                  <a:cubicBezTo>
                    <a:pt x="450" y="28"/>
                    <a:pt x="450" y="29"/>
                    <a:pt x="449" y="29"/>
                  </a:cubicBezTo>
                  <a:cubicBezTo>
                    <a:pt x="467" y="21"/>
                    <a:pt x="467" y="21"/>
                    <a:pt x="467" y="21"/>
                  </a:cubicBezTo>
                  <a:cubicBezTo>
                    <a:pt x="466" y="22"/>
                    <a:pt x="466" y="23"/>
                    <a:pt x="465" y="23"/>
                  </a:cubicBezTo>
                  <a:cubicBezTo>
                    <a:pt x="463" y="25"/>
                    <a:pt x="463" y="26"/>
                    <a:pt x="462" y="27"/>
                  </a:cubicBezTo>
                  <a:cubicBezTo>
                    <a:pt x="461" y="28"/>
                    <a:pt x="461" y="29"/>
                    <a:pt x="460" y="29"/>
                  </a:cubicBezTo>
                  <a:moveTo>
                    <a:pt x="508" y="10"/>
                  </a:moveTo>
                  <a:cubicBezTo>
                    <a:pt x="509" y="10"/>
                    <a:pt x="510" y="10"/>
                    <a:pt x="511" y="9"/>
                  </a:cubicBezTo>
                  <a:cubicBezTo>
                    <a:pt x="511" y="9"/>
                    <a:pt x="511" y="9"/>
                    <a:pt x="511" y="9"/>
                  </a:cubicBezTo>
                  <a:cubicBezTo>
                    <a:pt x="511" y="9"/>
                    <a:pt x="513" y="9"/>
                    <a:pt x="512" y="7"/>
                  </a:cubicBezTo>
                  <a:cubicBezTo>
                    <a:pt x="512" y="7"/>
                    <a:pt x="511" y="7"/>
                    <a:pt x="511" y="7"/>
                  </a:cubicBezTo>
                  <a:cubicBezTo>
                    <a:pt x="507" y="8"/>
                    <a:pt x="497" y="11"/>
                    <a:pt x="497" y="11"/>
                  </a:cubicBezTo>
                  <a:cubicBezTo>
                    <a:pt x="497" y="12"/>
                    <a:pt x="496" y="13"/>
                    <a:pt x="496" y="13"/>
                  </a:cubicBezTo>
                  <a:cubicBezTo>
                    <a:pt x="496" y="14"/>
                    <a:pt x="495" y="14"/>
                    <a:pt x="494" y="15"/>
                  </a:cubicBezTo>
                  <a:cubicBezTo>
                    <a:pt x="495" y="15"/>
                    <a:pt x="495" y="15"/>
                    <a:pt x="498" y="14"/>
                  </a:cubicBezTo>
                  <a:cubicBezTo>
                    <a:pt x="499" y="13"/>
                    <a:pt x="504" y="12"/>
                    <a:pt x="508" y="10"/>
                  </a:cubicBezTo>
                  <a:moveTo>
                    <a:pt x="489" y="37"/>
                  </a:moveTo>
                  <a:cubicBezTo>
                    <a:pt x="489" y="37"/>
                    <a:pt x="489" y="37"/>
                    <a:pt x="489" y="37"/>
                  </a:cubicBezTo>
                  <a:cubicBezTo>
                    <a:pt x="489" y="37"/>
                    <a:pt x="489" y="36"/>
                    <a:pt x="489" y="35"/>
                  </a:cubicBezTo>
                  <a:cubicBezTo>
                    <a:pt x="495" y="32"/>
                    <a:pt x="501" y="30"/>
                    <a:pt x="506" y="27"/>
                  </a:cubicBezTo>
                  <a:cubicBezTo>
                    <a:pt x="498" y="28"/>
                    <a:pt x="498" y="28"/>
                    <a:pt x="498" y="28"/>
                  </a:cubicBezTo>
                  <a:cubicBezTo>
                    <a:pt x="480" y="40"/>
                    <a:pt x="480" y="40"/>
                    <a:pt x="480" y="40"/>
                  </a:cubicBezTo>
                  <a:cubicBezTo>
                    <a:pt x="455" y="49"/>
                    <a:pt x="455" y="49"/>
                    <a:pt x="455" y="49"/>
                  </a:cubicBezTo>
                  <a:cubicBezTo>
                    <a:pt x="455" y="50"/>
                    <a:pt x="455" y="50"/>
                    <a:pt x="455" y="51"/>
                  </a:cubicBezTo>
                  <a:cubicBezTo>
                    <a:pt x="455" y="52"/>
                    <a:pt x="455" y="52"/>
                    <a:pt x="455" y="53"/>
                  </a:cubicBezTo>
                  <a:cubicBezTo>
                    <a:pt x="462" y="49"/>
                    <a:pt x="463" y="48"/>
                    <a:pt x="464" y="47"/>
                  </a:cubicBezTo>
                  <a:cubicBezTo>
                    <a:pt x="464" y="47"/>
                    <a:pt x="464" y="47"/>
                    <a:pt x="464" y="48"/>
                  </a:cubicBezTo>
                  <a:cubicBezTo>
                    <a:pt x="475" y="43"/>
                    <a:pt x="475" y="43"/>
                    <a:pt x="489" y="37"/>
                  </a:cubicBezTo>
                  <a:moveTo>
                    <a:pt x="498" y="22"/>
                  </a:moveTo>
                  <a:cubicBezTo>
                    <a:pt x="498" y="23"/>
                    <a:pt x="498" y="25"/>
                    <a:pt x="498" y="25"/>
                  </a:cubicBezTo>
                  <a:cubicBezTo>
                    <a:pt x="505" y="23"/>
                    <a:pt x="505" y="23"/>
                    <a:pt x="505" y="23"/>
                  </a:cubicBezTo>
                  <a:cubicBezTo>
                    <a:pt x="516" y="14"/>
                    <a:pt x="516" y="14"/>
                    <a:pt x="516" y="14"/>
                  </a:cubicBezTo>
                  <a:cubicBezTo>
                    <a:pt x="498" y="22"/>
                    <a:pt x="498" y="22"/>
                    <a:pt x="498" y="22"/>
                  </a:cubicBezTo>
                  <a:moveTo>
                    <a:pt x="1153" y="54"/>
                  </a:moveTo>
                  <a:cubicBezTo>
                    <a:pt x="1154" y="53"/>
                    <a:pt x="1155" y="52"/>
                    <a:pt x="1156" y="50"/>
                  </a:cubicBezTo>
                  <a:cubicBezTo>
                    <a:pt x="1129" y="39"/>
                    <a:pt x="1129" y="39"/>
                    <a:pt x="1129" y="39"/>
                  </a:cubicBezTo>
                  <a:cubicBezTo>
                    <a:pt x="1128" y="41"/>
                    <a:pt x="1127" y="41"/>
                    <a:pt x="1126" y="42"/>
                  </a:cubicBezTo>
                  <a:cubicBezTo>
                    <a:pt x="1126" y="43"/>
                    <a:pt x="1126" y="43"/>
                    <a:pt x="1143" y="52"/>
                  </a:cubicBezTo>
                  <a:cubicBezTo>
                    <a:pt x="1143" y="52"/>
                    <a:pt x="1144" y="51"/>
                    <a:pt x="1145" y="50"/>
                  </a:cubicBezTo>
                  <a:cubicBezTo>
                    <a:pt x="1146" y="49"/>
                    <a:pt x="1146" y="48"/>
                    <a:pt x="1146" y="47"/>
                  </a:cubicBezTo>
                  <a:cubicBezTo>
                    <a:pt x="1146" y="48"/>
                    <a:pt x="1146" y="49"/>
                    <a:pt x="1145" y="50"/>
                  </a:cubicBezTo>
                  <a:cubicBezTo>
                    <a:pt x="1147" y="51"/>
                    <a:pt x="1150" y="53"/>
                    <a:pt x="1153" y="54"/>
                  </a:cubicBezTo>
                  <a:moveTo>
                    <a:pt x="1129" y="52"/>
                  </a:moveTo>
                  <a:cubicBezTo>
                    <a:pt x="1127" y="51"/>
                    <a:pt x="1124" y="50"/>
                    <a:pt x="1121" y="48"/>
                  </a:cubicBezTo>
                  <a:cubicBezTo>
                    <a:pt x="1121" y="49"/>
                    <a:pt x="1120" y="49"/>
                    <a:pt x="1120" y="50"/>
                  </a:cubicBezTo>
                  <a:cubicBezTo>
                    <a:pt x="1109" y="47"/>
                    <a:pt x="1109" y="47"/>
                    <a:pt x="1109" y="47"/>
                  </a:cubicBezTo>
                  <a:cubicBezTo>
                    <a:pt x="1115" y="50"/>
                    <a:pt x="1120" y="53"/>
                    <a:pt x="1125" y="56"/>
                  </a:cubicBezTo>
                  <a:cubicBezTo>
                    <a:pt x="1127" y="55"/>
                    <a:pt x="1128" y="54"/>
                    <a:pt x="1129" y="52"/>
                  </a:cubicBezTo>
                  <a:moveTo>
                    <a:pt x="1133" y="49"/>
                  </a:moveTo>
                  <a:cubicBezTo>
                    <a:pt x="1128" y="46"/>
                    <a:pt x="1122" y="44"/>
                    <a:pt x="1116" y="41"/>
                  </a:cubicBezTo>
                  <a:cubicBezTo>
                    <a:pt x="1116" y="42"/>
                    <a:pt x="1115" y="43"/>
                    <a:pt x="1114" y="44"/>
                  </a:cubicBezTo>
                  <a:cubicBezTo>
                    <a:pt x="1121" y="48"/>
                    <a:pt x="1121" y="48"/>
                    <a:pt x="1121" y="48"/>
                  </a:cubicBezTo>
                  <a:cubicBezTo>
                    <a:pt x="1124" y="50"/>
                    <a:pt x="1127" y="51"/>
                    <a:pt x="1129" y="52"/>
                  </a:cubicBezTo>
                  <a:cubicBezTo>
                    <a:pt x="1131" y="51"/>
                    <a:pt x="1132" y="50"/>
                    <a:pt x="1133" y="49"/>
                  </a:cubicBezTo>
                  <a:moveTo>
                    <a:pt x="1121" y="48"/>
                  </a:moveTo>
                  <a:cubicBezTo>
                    <a:pt x="1114" y="44"/>
                    <a:pt x="1114" y="44"/>
                    <a:pt x="1114" y="44"/>
                  </a:cubicBezTo>
                  <a:cubicBezTo>
                    <a:pt x="1105" y="40"/>
                    <a:pt x="1105" y="40"/>
                    <a:pt x="1105" y="40"/>
                  </a:cubicBezTo>
                  <a:cubicBezTo>
                    <a:pt x="1103" y="42"/>
                    <a:pt x="1102" y="43"/>
                    <a:pt x="1100" y="44"/>
                  </a:cubicBezTo>
                  <a:cubicBezTo>
                    <a:pt x="1103" y="46"/>
                    <a:pt x="1105" y="47"/>
                    <a:pt x="1108" y="48"/>
                  </a:cubicBezTo>
                  <a:cubicBezTo>
                    <a:pt x="1108" y="48"/>
                    <a:pt x="1109" y="47"/>
                    <a:pt x="1109" y="47"/>
                  </a:cubicBezTo>
                  <a:cubicBezTo>
                    <a:pt x="1120" y="50"/>
                    <a:pt x="1120" y="50"/>
                    <a:pt x="1120" y="50"/>
                  </a:cubicBezTo>
                  <a:cubicBezTo>
                    <a:pt x="1120" y="49"/>
                    <a:pt x="1121" y="49"/>
                    <a:pt x="1121" y="48"/>
                  </a:cubicBezTo>
                  <a:moveTo>
                    <a:pt x="518" y="34"/>
                  </a:moveTo>
                  <a:cubicBezTo>
                    <a:pt x="521" y="33"/>
                    <a:pt x="524" y="32"/>
                    <a:pt x="527" y="30"/>
                  </a:cubicBezTo>
                  <a:cubicBezTo>
                    <a:pt x="534" y="22"/>
                    <a:pt x="534" y="22"/>
                    <a:pt x="534" y="22"/>
                  </a:cubicBezTo>
                  <a:cubicBezTo>
                    <a:pt x="533" y="21"/>
                    <a:pt x="533" y="20"/>
                    <a:pt x="533" y="19"/>
                  </a:cubicBezTo>
                  <a:cubicBezTo>
                    <a:pt x="533" y="20"/>
                    <a:pt x="533" y="21"/>
                    <a:pt x="534" y="22"/>
                  </a:cubicBezTo>
                  <a:cubicBezTo>
                    <a:pt x="537" y="21"/>
                    <a:pt x="540" y="20"/>
                    <a:pt x="543" y="19"/>
                  </a:cubicBezTo>
                  <a:cubicBezTo>
                    <a:pt x="542" y="18"/>
                    <a:pt x="542" y="17"/>
                    <a:pt x="542" y="16"/>
                  </a:cubicBezTo>
                  <a:cubicBezTo>
                    <a:pt x="533" y="17"/>
                    <a:pt x="533" y="17"/>
                    <a:pt x="533" y="17"/>
                  </a:cubicBezTo>
                  <a:cubicBezTo>
                    <a:pt x="527" y="20"/>
                    <a:pt x="521" y="22"/>
                    <a:pt x="515" y="24"/>
                  </a:cubicBezTo>
                  <a:cubicBezTo>
                    <a:pt x="514" y="25"/>
                    <a:pt x="513" y="26"/>
                    <a:pt x="506" y="31"/>
                  </a:cubicBezTo>
                  <a:cubicBezTo>
                    <a:pt x="501" y="34"/>
                    <a:pt x="500" y="36"/>
                    <a:pt x="500" y="37"/>
                  </a:cubicBezTo>
                  <a:cubicBezTo>
                    <a:pt x="500" y="37"/>
                    <a:pt x="501" y="37"/>
                    <a:pt x="508" y="34"/>
                  </a:cubicBezTo>
                  <a:cubicBezTo>
                    <a:pt x="508" y="35"/>
                    <a:pt x="508" y="35"/>
                    <a:pt x="508" y="35"/>
                  </a:cubicBezTo>
                  <a:cubicBezTo>
                    <a:pt x="518" y="34"/>
                    <a:pt x="518" y="34"/>
                    <a:pt x="518" y="34"/>
                  </a:cubicBezTo>
                  <a:moveTo>
                    <a:pt x="1034" y="79"/>
                  </a:moveTo>
                  <a:cubicBezTo>
                    <a:pt x="1030" y="76"/>
                    <a:pt x="1026" y="73"/>
                    <a:pt x="1022" y="70"/>
                  </a:cubicBezTo>
                  <a:cubicBezTo>
                    <a:pt x="1021" y="70"/>
                    <a:pt x="1019" y="70"/>
                    <a:pt x="1018" y="70"/>
                  </a:cubicBezTo>
                  <a:cubicBezTo>
                    <a:pt x="1022" y="74"/>
                    <a:pt x="1026" y="77"/>
                    <a:pt x="1030" y="81"/>
                  </a:cubicBezTo>
                  <a:cubicBezTo>
                    <a:pt x="1032" y="80"/>
                    <a:pt x="1033" y="80"/>
                    <a:pt x="1034" y="79"/>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01" y="42"/>
                  </a:moveTo>
                  <a:cubicBezTo>
                    <a:pt x="504" y="40"/>
                    <a:pt x="507" y="39"/>
                    <a:pt x="510" y="38"/>
                  </a:cubicBezTo>
                  <a:cubicBezTo>
                    <a:pt x="507" y="39"/>
                    <a:pt x="504" y="40"/>
                    <a:pt x="501" y="42"/>
                  </a:cubicBezTo>
                  <a:moveTo>
                    <a:pt x="550" y="61"/>
                  </a:moveTo>
                  <a:cubicBezTo>
                    <a:pt x="552" y="60"/>
                    <a:pt x="555" y="58"/>
                    <a:pt x="558" y="57"/>
                  </a:cubicBezTo>
                  <a:cubicBezTo>
                    <a:pt x="555" y="58"/>
                    <a:pt x="552" y="60"/>
                    <a:pt x="550" y="61"/>
                  </a:cubicBezTo>
                  <a:moveTo>
                    <a:pt x="582" y="53"/>
                  </a:moveTo>
                  <a:cubicBezTo>
                    <a:pt x="586" y="53"/>
                    <a:pt x="586" y="53"/>
                    <a:pt x="586" y="53"/>
                  </a:cubicBezTo>
                  <a:cubicBezTo>
                    <a:pt x="582" y="53"/>
                    <a:pt x="582" y="53"/>
                    <a:pt x="582" y="53"/>
                  </a:cubicBezTo>
                  <a:moveTo>
                    <a:pt x="529" y="89"/>
                  </a:moveTo>
                  <a:cubicBezTo>
                    <a:pt x="548" y="76"/>
                    <a:pt x="567" y="64"/>
                    <a:pt x="586" y="53"/>
                  </a:cubicBezTo>
                  <a:cubicBezTo>
                    <a:pt x="582" y="53"/>
                    <a:pt x="582" y="53"/>
                    <a:pt x="582" y="53"/>
                  </a:cubicBezTo>
                  <a:cubicBezTo>
                    <a:pt x="579" y="49"/>
                    <a:pt x="579" y="49"/>
                    <a:pt x="579" y="49"/>
                  </a:cubicBezTo>
                  <a:cubicBezTo>
                    <a:pt x="596" y="43"/>
                    <a:pt x="596" y="43"/>
                    <a:pt x="596" y="43"/>
                  </a:cubicBezTo>
                  <a:cubicBezTo>
                    <a:pt x="595" y="43"/>
                    <a:pt x="593" y="42"/>
                    <a:pt x="592" y="42"/>
                  </a:cubicBezTo>
                  <a:cubicBezTo>
                    <a:pt x="575" y="35"/>
                    <a:pt x="564" y="30"/>
                    <a:pt x="554" y="20"/>
                  </a:cubicBezTo>
                  <a:cubicBezTo>
                    <a:pt x="553" y="20"/>
                    <a:pt x="553" y="19"/>
                    <a:pt x="553" y="18"/>
                  </a:cubicBezTo>
                  <a:cubicBezTo>
                    <a:pt x="538" y="30"/>
                    <a:pt x="538" y="30"/>
                    <a:pt x="538" y="30"/>
                  </a:cubicBezTo>
                  <a:cubicBezTo>
                    <a:pt x="548" y="29"/>
                    <a:pt x="548" y="29"/>
                    <a:pt x="548" y="29"/>
                  </a:cubicBezTo>
                  <a:cubicBezTo>
                    <a:pt x="549" y="31"/>
                    <a:pt x="551" y="35"/>
                    <a:pt x="552" y="37"/>
                  </a:cubicBezTo>
                  <a:cubicBezTo>
                    <a:pt x="551" y="35"/>
                    <a:pt x="549" y="31"/>
                    <a:pt x="548" y="29"/>
                  </a:cubicBezTo>
                  <a:cubicBezTo>
                    <a:pt x="538" y="30"/>
                    <a:pt x="538" y="30"/>
                    <a:pt x="538" y="30"/>
                  </a:cubicBezTo>
                  <a:cubicBezTo>
                    <a:pt x="553" y="18"/>
                    <a:pt x="553" y="18"/>
                    <a:pt x="553" y="18"/>
                  </a:cubicBezTo>
                  <a:cubicBezTo>
                    <a:pt x="545" y="21"/>
                    <a:pt x="545" y="21"/>
                    <a:pt x="545" y="21"/>
                  </a:cubicBezTo>
                  <a:cubicBezTo>
                    <a:pt x="535" y="29"/>
                    <a:pt x="535" y="29"/>
                    <a:pt x="535" y="29"/>
                  </a:cubicBezTo>
                  <a:cubicBezTo>
                    <a:pt x="527" y="30"/>
                    <a:pt x="527" y="30"/>
                    <a:pt x="527" y="30"/>
                  </a:cubicBezTo>
                  <a:cubicBezTo>
                    <a:pt x="524" y="32"/>
                    <a:pt x="521" y="33"/>
                    <a:pt x="518" y="34"/>
                  </a:cubicBezTo>
                  <a:cubicBezTo>
                    <a:pt x="510" y="39"/>
                    <a:pt x="510" y="39"/>
                    <a:pt x="510" y="39"/>
                  </a:cubicBezTo>
                  <a:cubicBezTo>
                    <a:pt x="505" y="42"/>
                    <a:pt x="499" y="45"/>
                    <a:pt x="493" y="47"/>
                  </a:cubicBezTo>
                  <a:cubicBezTo>
                    <a:pt x="496" y="50"/>
                    <a:pt x="496" y="50"/>
                    <a:pt x="496" y="50"/>
                  </a:cubicBezTo>
                  <a:cubicBezTo>
                    <a:pt x="493" y="47"/>
                    <a:pt x="493" y="47"/>
                    <a:pt x="493" y="47"/>
                  </a:cubicBezTo>
                  <a:cubicBezTo>
                    <a:pt x="499" y="45"/>
                    <a:pt x="505" y="42"/>
                    <a:pt x="510" y="39"/>
                  </a:cubicBezTo>
                  <a:cubicBezTo>
                    <a:pt x="518" y="34"/>
                    <a:pt x="518" y="34"/>
                    <a:pt x="518" y="34"/>
                  </a:cubicBezTo>
                  <a:cubicBezTo>
                    <a:pt x="508" y="35"/>
                    <a:pt x="508" y="35"/>
                    <a:pt x="508" y="35"/>
                  </a:cubicBezTo>
                  <a:cubicBezTo>
                    <a:pt x="498" y="40"/>
                    <a:pt x="498" y="40"/>
                    <a:pt x="498" y="40"/>
                  </a:cubicBezTo>
                  <a:cubicBezTo>
                    <a:pt x="510" y="38"/>
                    <a:pt x="510" y="38"/>
                    <a:pt x="510" y="38"/>
                  </a:cubicBezTo>
                  <a:cubicBezTo>
                    <a:pt x="507" y="39"/>
                    <a:pt x="504" y="40"/>
                    <a:pt x="501" y="42"/>
                  </a:cubicBezTo>
                  <a:cubicBezTo>
                    <a:pt x="485" y="46"/>
                    <a:pt x="485" y="46"/>
                    <a:pt x="485" y="46"/>
                  </a:cubicBezTo>
                  <a:cubicBezTo>
                    <a:pt x="484" y="50"/>
                    <a:pt x="484" y="50"/>
                    <a:pt x="484" y="50"/>
                  </a:cubicBezTo>
                  <a:cubicBezTo>
                    <a:pt x="486" y="53"/>
                    <a:pt x="489" y="57"/>
                    <a:pt x="492" y="61"/>
                  </a:cubicBezTo>
                  <a:cubicBezTo>
                    <a:pt x="510" y="53"/>
                    <a:pt x="510" y="53"/>
                    <a:pt x="510" y="53"/>
                  </a:cubicBezTo>
                  <a:cubicBezTo>
                    <a:pt x="510" y="54"/>
                    <a:pt x="510" y="54"/>
                    <a:pt x="511" y="54"/>
                  </a:cubicBezTo>
                  <a:cubicBezTo>
                    <a:pt x="540" y="39"/>
                    <a:pt x="540" y="39"/>
                    <a:pt x="540" y="39"/>
                  </a:cubicBezTo>
                  <a:cubicBezTo>
                    <a:pt x="506" y="49"/>
                    <a:pt x="506" y="49"/>
                    <a:pt x="506" y="49"/>
                  </a:cubicBezTo>
                  <a:cubicBezTo>
                    <a:pt x="540" y="39"/>
                    <a:pt x="540" y="39"/>
                    <a:pt x="540" y="39"/>
                  </a:cubicBezTo>
                  <a:cubicBezTo>
                    <a:pt x="511" y="54"/>
                    <a:pt x="511" y="54"/>
                    <a:pt x="511" y="54"/>
                  </a:cubicBezTo>
                  <a:cubicBezTo>
                    <a:pt x="512" y="55"/>
                    <a:pt x="513" y="56"/>
                    <a:pt x="513" y="56"/>
                  </a:cubicBezTo>
                  <a:cubicBezTo>
                    <a:pt x="529" y="47"/>
                    <a:pt x="529" y="47"/>
                    <a:pt x="529" y="47"/>
                  </a:cubicBezTo>
                  <a:cubicBezTo>
                    <a:pt x="532" y="50"/>
                    <a:pt x="532" y="50"/>
                    <a:pt x="532" y="50"/>
                  </a:cubicBezTo>
                  <a:cubicBezTo>
                    <a:pt x="535" y="48"/>
                    <a:pt x="538" y="47"/>
                    <a:pt x="541" y="46"/>
                  </a:cubicBezTo>
                  <a:cubicBezTo>
                    <a:pt x="539" y="45"/>
                    <a:pt x="537" y="43"/>
                    <a:pt x="536" y="42"/>
                  </a:cubicBezTo>
                  <a:cubicBezTo>
                    <a:pt x="537" y="43"/>
                    <a:pt x="539" y="45"/>
                    <a:pt x="541" y="46"/>
                  </a:cubicBezTo>
                  <a:cubicBezTo>
                    <a:pt x="549" y="46"/>
                    <a:pt x="561" y="46"/>
                    <a:pt x="569" y="46"/>
                  </a:cubicBezTo>
                  <a:cubicBezTo>
                    <a:pt x="570" y="46"/>
                    <a:pt x="570" y="46"/>
                    <a:pt x="571" y="47"/>
                  </a:cubicBezTo>
                  <a:cubicBezTo>
                    <a:pt x="571" y="47"/>
                    <a:pt x="571" y="47"/>
                    <a:pt x="572" y="47"/>
                  </a:cubicBezTo>
                  <a:cubicBezTo>
                    <a:pt x="566" y="53"/>
                    <a:pt x="566" y="53"/>
                    <a:pt x="566" y="53"/>
                  </a:cubicBezTo>
                  <a:cubicBezTo>
                    <a:pt x="565" y="52"/>
                    <a:pt x="564" y="51"/>
                    <a:pt x="563" y="51"/>
                  </a:cubicBezTo>
                  <a:cubicBezTo>
                    <a:pt x="560" y="53"/>
                    <a:pt x="557" y="54"/>
                    <a:pt x="555" y="56"/>
                  </a:cubicBezTo>
                  <a:cubicBezTo>
                    <a:pt x="556" y="56"/>
                    <a:pt x="556" y="56"/>
                    <a:pt x="558" y="57"/>
                  </a:cubicBezTo>
                  <a:cubicBezTo>
                    <a:pt x="560" y="56"/>
                    <a:pt x="563" y="54"/>
                    <a:pt x="566" y="53"/>
                  </a:cubicBezTo>
                  <a:cubicBezTo>
                    <a:pt x="563" y="54"/>
                    <a:pt x="560" y="56"/>
                    <a:pt x="558" y="57"/>
                  </a:cubicBezTo>
                  <a:cubicBezTo>
                    <a:pt x="555" y="58"/>
                    <a:pt x="552" y="60"/>
                    <a:pt x="550" y="61"/>
                  </a:cubicBezTo>
                  <a:cubicBezTo>
                    <a:pt x="549" y="61"/>
                    <a:pt x="548" y="60"/>
                    <a:pt x="547" y="59"/>
                  </a:cubicBezTo>
                  <a:cubicBezTo>
                    <a:pt x="545" y="59"/>
                    <a:pt x="544" y="58"/>
                    <a:pt x="543" y="57"/>
                  </a:cubicBezTo>
                  <a:cubicBezTo>
                    <a:pt x="540" y="59"/>
                    <a:pt x="537" y="60"/>
                    <a:pt x="535" y="62"/>
                  </a:cubicBezTo>
                  <a:cubicBezTo>
                    <a:pt x="533" y="60"/>
                    <a:pt x="531" y="59"/>
                    <a:pt x="530" y="58"/>
                  </a:cubicBezTo>
                  <a:cubicBezTo>
                    <a:pt x="529" y="58"/>
                    <a:pt x="529" y="58"/>
                    <a:pt x="528" y="57"/>
                  </a:cubicBezTo>
                  <a:cubicBezTo>
                    <a:pt x="526" y="59"/>
                    <a:pt x="523" y="60"/>
                    <a:pt x="520" y="62"/>
                  </a:cubicBezTo>
                  <a:cubicBezTo>
                    <a:pt x="522" y="63"/>
                    <a:pt x="523" y="64"/>
                    <a:pt x="524" y="64"/>
                  </a:cubicBezTo>
                  <a:cubicBezTo>
                    <a:pt x="526" y="66"/>
                    <a:pt x="529" y="67"/>
                    <a:pt x="531" y="68"/>
                  </a:cubicBezTo>
                  <a:cubicBezTo>
                    <a:pt x="532" y="69"/>
                    <a:pt x="532" y="69"/>
                    <a:pt x="533" y="69"/>
                  </a:cubicBezTo>
                  <a:cubicBezTo>
                    <a:pt x="528" y="73"/>
                    <a:pt x="522" y="76"/>
                    <a:pt x="517" y="79"/>
                  </a:cubicBezTo>
                  <a:cubicBezTo>
                    <a:pt x="519" y="79"/>
                    <a:pt x="519" y="79"/>
                    <a:pt x="525" y="82"/>
                  </a:cubicBezTo>
                  <a:cubicBezTo>
                    <a:pt x="519" y="79"/>
                    <a:pt x="519" y="79"/>
                    <a:pt x="517" y="79"/>
                  </a:cubicBezTo>
                  <a:cubicBezTo>
                    <a:pt x="522" y="76"/>
                    <a:pt x="528" y="73"/>
                    <a:pt x="533" y="69"/>
                  </a:cubicBezTo>
                  <a:cubicBezTo>
                    <a:pt x="532" y="69"/>
                    <a:pt x="532" y="69"/>
                    <a:pt x="531" y="68"/>
                  </a:cubicBezTo>
                  <a:cubicBezTo>
                    <a:pt x="529" y="67"/>
                    <a:pt x="526" y="66"/>
                    <a:pt x="524" y="64"/>
                  </a:cubicBezTo>
                  <a:cubicBezTo>
                    <a:pt x="496" y="82"/>
                    <a:pt x="502" y="85"/>
                    <a:pt x="525" y="91"/>
                  </a:cubicBezTo>
                  <a:cubicBezTo>
                    <a:pt x="526" y="91"/>
                    <a:pt x="528" y="89"/>
                    <a:pt x="529" y="89"/>
                  </a:cubicBezTo>
                  <a:cubicBezTo>
                    <a:pt x="530" y="86"/>
                    <a:pt x="529" y="84"/>
                    <a:pt x="527" y="82"/>
                  </a:cubicBezTo>
                  <a:cubicBezTo>
                    <a:pt x="529" y="84"/>
                    <a:pt x="530" y="86"/>
                    <a:pt x="529" y="89"/>
                  </a:cubicBezTo>
                </a:path>
              </a:pathLst>
            </a:custGeom>
            <a:solidFill>
              <a:srgbClr val="2462A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 xmlns:p14="http://schemas.microsoft.com/office/powerpoint/2010/main" val="26580489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5"/>
                                        </p:tgtEl>
                                        <p:attrNameLst>
                                          <p:attrName>style.visibility</p:attrName>
                                        </p:attrNameLst>
                                      </p:cBhvr>
                                      <p:to>
                                        <p:strVal val="visible"/>
                                      </p:to>
                                    </p:set>
                                    <p:animEffect transition="in" filter="wipe(left)">
                                      <p:cBhvr>
                                        <p:cTn id="23" dur="200"/>
                                        <p:tgtEl>
                                          <p:spTgt spid="5"/>
                                        </p:tgtEl>
                                      </p:cBhvr>
                                    </p:animEffect>
                                  </p:childTnLst>
                                </p:cTn>
                              </p:par>
                              <p:par>
                                <p:cTn id="24" presetID="36" presetClass="emph" presetSubtype="0" fill="hold" grpId="1" nodeType="withEffect">
                                  <p:stCondLst>
                                    <p:cond delay="0"/>
                                  </p:stCondLst>
                                  <p:iterate type="lt">
                                    <p:tmPct val="30000"/>
                                  </p:iterate>
                                  <p:childTnLst>
                                    <p:animScale>
                                      <p:cBhvr>
                                        <p:cTn id="25" dur="50" autoRev="1" fill="hold">
                                          <p:stCondLst>
                                            <p:cond delay="0"/>
                                          </p:stCondLst>
                                        </p:cTn>
                                        <p:tgtEl>
                                          <p:spTgt spid="5"/>
                                        </p:tgtEl>
                                      </p:cBhvr>
                                      <p:to x="80000" y="100000"/>
                                    </p:animScale>
                                    <p:anim by="(#ppt_w*0.10)" calcmode="lin" valueType="num">
                                      <p:cBhvr>
                                        <p:cTn id="26" dur="50" autoRev="1" fill="hold">
                                          <p:stCondLst>
                                            <p:cond delay="0"/>
                                          </p:stCondLst>
                                        </p:cTn>
                                        <p:tgtEl>
                                          <p:spTgt spid="5"/>
                                        </p:tgtEl>
                                        <p:attrNameLst>
                                          <p:attrName>ppt_x</p:attrName>
                                        </p:attrNameLst>
                                      </p:cBhvr>
                                    </p:anim>
                                    <p:anim by="(-#ppt_w*0.10)" calcmode="lin" valueType="num">
                                      <p:cBhvr>
                                        <p:cTn id="27" dur="50" autoRev="1" fill="hold">
                                          <p:stCondLst>
                                            <p:cond delay="0"/>
                                          </p:stCondLst>
                                        </p:cTn>
                                        <p:tgtEl>
                                          <p:spTgt spid="5"/>
                                        </p:tgtEl>
                                        <p:attrNameLst>
                                          <p:attrName>ppt_y</p:attrName>
                                        </p:attrNameLst>
                                      </p:cBhvr>
                                    </p:anim>
                                    <p:animRot by="-480000">
                                      <p:cBhvr>
                                        <p:cTn id="28" dur="50" autoRev="1" fill="hold">
                                          <p:stCondLst>
                                            <p:cond delay="0"/>
                                          </p:stCondLst>
                                        </p:cTn>
                                        <p:tgtEl>
                                          <p:spTgt spid="5"/>
                                        </p:tgtEl>
                                        <p:attrNameLst>
                                          <p:attrName>r</p:attrName>
                                        </p:attrNameLst>
                                      </p:cBhvr>
                                    </p:animRot>
                                  </p:childTnLst>
                                </p:cTn>
                              </p:par>
                            </p:childTnLst>
                          </p:cTn>
                        </p:par>
                        <p:par>
                          <p:cTn id="29" fill="hold">
                            <p:stCondLst>
                              <p:cond delay="212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21"/>
                                        </p:tgtEl>
                                        <p:attrNameLst>
                                          <p:attrName>style.visibility</p:attrName>
                                        </p:attrNameLst>
                                      </p:cBhvr>
                                      <p:to>
                                        <p:strVal val="visible"/>
                                      </p:to>
                                    </p:set>
                                    <p:animEffect transition="in" filter="wipe(left)">
                                      <p:cBhvr>
                                        <p:cTn id="32" dur="200"/>
                                        <p:tgtEl>
                                          <p:spTgt spid="21"/>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21"/>
                                        </p:tgtEl>
                                      </p:cBhvr>
                                      <p:to x="80000" y="100000"/>
                                    </p:animScale>
                                    <p:anim by="(#ppt_w*0.10)" calcmode="lin" valueType="num">
                                      <p:cBhvr>
                                        <p:cTn id="35" dur="50" autoRev="1" fill="hold">
                                          <p:stCondLst>
                                            <p:cond delay="0"/>
                                          </p:stCondLst>
                                        </p:cTn>
                                        <p:tgtEl>
                                          <p:spTgt spid="21"/>
                                        </p:tgtEl>
                                        <p:attrNameLst>
                                          <p:attrName>ppt_x</p:attrName>
                                        </p:attrNameLst>
                                      </p:cBhvr>
                                    </p:anim>
                                    <p:anim by="(-#ppt_w*0.10)" calcmode="lin" valueType="num">
                                      <p:cBhvr>
                                        <p:cTn id="36" dur="50" autoRev="1" fill="hold">
                                          <p:stCondLst>
                                            <p:cond delay="0"/>
                                          </p:stCondLst>
                                        </p:cTn>
                                        <p:tgtEl>
                                          <p:spTgt spid="21"/>
                                        </p:tgtEl>
                                        <p:attrNameLst>
                                          <p:attrName>ppt_y</p:attrName>
                                        </p:attrNameLst>
                                      </p:cBhvr>
                                    </p:anim>
                                    <p:animRot by="-480000">
                                      <p:cBhvr>
                                        <p:cTn id="37" dur="50" autoRev="1"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5" grpId="1"/>
      <p:bldP spid="21" grpId="0"/>
      <p:bldP spid="2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28596" y="99938"/>
            <a:ext cx="3374642" cy="369332"/>
          </a:xfrm>
          <a:prstGeom prst="rect">
            <a:avLst/>
          </a:prstGeom>
          <a:noFill/>
        </p:spPr>
        <p:txBody>
          <a:bodyPr wrap="none" rtlCol="0">
            <a:spAutoFit/>
          </a:bodyPr>
          <a:lstStyle/>
          <a:p>
            <a:r>
              <a:rPr lang="en-US" altLang="zh-CN" b="1" dirty="0">
                <a:solidFill>
                  <a:schemeClr val="accent1"/>
                </a:solidFill>
                <a:latin typeface="微软雅黑" panose="020B0503020204020204" pitchFamily="34" charset="-122"/>
                <a:ea typeface="微软雅黑" panose="020B0503020204020204" pitchFamily="34" charset="-122"/>
              </a:rPr>
              <a:t>2.1 </a:t>
            </a:r>
            <a:r>
              <a:rPr lang="zh-CN" altLang="en-US" b="1" dirty="0">
                <a:solidFill>
                  <a:schemeClr val="accent1"/>
                </a:solidFill>
                <a:latin typeface="微软雅黑" panose="020B0503020204020204" pitchFamily="34" charset="-122"/>
                <a:ea typeface="微软雅黑" panose="020B0503020204020204" pitchFamily="34" charset="-122"/>
              </a:rPr>
              <a:t>延期缴纳税款业务政策精讲</a:t>
            </a:r>
          </a:p>
        </p:txBody>
      </p:sp>
      <p:sp>
        <p:nvSpPr>
          <p:cNvPr id="7" name="TextBox 6"/>
          <p:cNvSpPr txBox="1"/>
          <p:nvPr/>
        </p:nvSpPr>
        <p:spPr>
          <a:xfrm>
            <a:off x="467547" y="1566816"/>
            <a:ext cx="6051341" cy="2862322"/>
          </a:xfrm>
          <a:prstGeom prst="rect">
            <a:avLst/>
          </a:prstGeom>
          <a:noFill/>
        </p:spPr>
        <p:txBody>
          <a:bodyPr wrap="square" rtlCol="0">
            <a:spAutoFit/>
          </a:bodyPr>
          <a:lstStyle/>
          <a:p>
            <a:pPr fontAlgn="auto">
              <a:lnSpc>
                <a:spcPct val="125000"/>
              </a:lnSpc>
              <a:spcBef>
                <a:spcPts val="0"/>
              </a:spcBef>
              <a:spcAft>
                <a:spcPts val="0"/>
              </a:spcAft>
            </a:pPr>
            <a:r>
              <a:rPr lang="zh-CN" altLang="en-US" sz="1600" dirty="0">
                <a:solidFill>
                  <a:schemeClr val="bg2">
                    <a:lumMod val="10000"/>
                  </a:schemeClr>
                </a:solidFill>
                <a:ea typeface="微软雅黑" panose="020B0503020204020204" pitchFamily="34" charset="-122"/>
              </a:rPr>
              <a:t>         纳税人因受新型冠状病毒肺炎疫情（以下简称“疫情”）影响经营困难，当期货币资金在扣除应付职工工资、社会保险费后，不足以缴纳税款的，或因疫情（不可抗力），导致发生较大损失，正常生产经营活动受到较大影响的， 可根据</a:t>
            </a:r>
            <a:r>
              <a:rPr lang="en-US" altLang="zh-CN" sz="1600" dirty="0">
                <a:solidFill>
                  <a:schemeClr val="bg2">
                    <a:lumMod val="10000"/>
                  </a:schemeClr>
                </a:solidFill>
                <a:ea typeface="微软雅黑" panose="020B0503020204020204" pitchFamily="34" charset="-122"/>
              </a:rPr>
              <a:t>《</a:t>
            </a:r>
            <a:r>
              <a:rPr lang="zh-CN" altLang="en-US" sz="1600" dirty="0">
                <a:solidFill>
                  <a:schemeClr val="bg2">
                    <a:lumMod val="10000"/>
                  </a:schemeClr>
                </a:solidFill>
                <a:ea typeface="微软雅黑" panose="020B0503020204020204" pitchFamily="34" charset="-122"/>
              </a:rPr>
              <a:t>中华人民共和国税收征收管理法</a:t>
            </a:r>
            <a:r>
              <a:rPr lang="en-US" altLang="zh-CN" sz="1600" dirty="0">
                <a:solidFill>
                  <a:schemeClr val="bg2">
                    <a:lumMod val="10000"/>
                  </a:schemeClr>
                </a:solidFill>
                <a:ea typeface="微软雅黑" panose="020B0503020204020204" pitchFamily="34" charset="-122"/>
              </a:rPr>
              <a:t>》</a:t>
            </a:r>
            <a:r>
              <a:rPr lang="zh-CN" altLang="en-US" sz="1600" dirty="0">
                <a:solidFill>
                  <a:schemeClr val="bg2">
                    <a:lumMod val="10000"/>
                  </a:schemeClr>
                </a:solidFill>
                <a:ea typeface="微软雅黑" panose="020B0503020204020204" pitchFamily="34" charset="-122"/>
              </a:rPr>
              <a:t>第三十一条、</a:t>
            </a:r>
            <a:r>
              <a:rPr lang="en-US" altLang="zh-CN" sz="1600" dirty="0">
                <a:solidFill>
                  <a:schemeClr val="bg2">
                    <a:lumMod val="10000"/>
                  </a:schemeClr>
                </a:solidFill>
                <a:ea typeface="微软雅黑" panose="020B0503020204020204" pitchFamily="34" charset="-122"/>
              </a:rPr>
              <a:t>《</a:t>
            </a:r>
            <a:r>
              <a:rPr lang="zh-CN" altLang="en-US" sz="1600" dirty="0">
                <a:solidFill>
                  <a:schemeClr val="bg2">
                    <a:lumMod val="10000"/>
                  </a:schemeClr>
                </a:solidFill>
                <a:ea typeface="微软雅黑" panose="020B0503020204020204" pitchFamily="34" charset="-122"/>
              </a:rPr>
              <a:t>中华人民共和国税收征收管理法实施细则</a:t>
            </a:r>
            <a:r>
              <a:rPr lang="en-US" altLang="zh-CN" sz="1600" dirty="0">
                <a:solidFill>
                  <a:schemeClr val="bg2">
                    <a:lumMod val="10000"/>
                  </a:schemeClr>
                </a:solidFill>
                <a:ea typeface="微软雅黑" panose="020B0503020204020204" pitchFamily="34" charset="-122"/>
              </a:rPr>
              <a:t>》</a:t>
            </a:r>
            <a:r>
              <a:rPr lang="zh-CN" altLang="en-US" sz="1600" dirty="0">
                <a:solidFill>
                  <a:schemeClr val="bg2">
                    <a:lumMod val="10000"/>
                  </a:schemeClr>
                </a:solidFill>
                <a:ea typeface="微软雅黑" panose="020B0503020204020204" pitchFamily="34" charset="-122"/>
              </a:rPr>
              <a:t>第四十一、四十二条和</a:t>
            </a:r>
            <a:r>
              <a:rPr lang="en-US" altLang="zh-CN" sz="1600" dirty="0">
                <a:solidFill>
                  <a:schemeClr val="bg2">
                    <a:lumMod val="10000"/>
                  </a:schemeClr>
                </a:solidFill>
                <a:ea typeface="微软雅黑" panose="020B0503020204020204" pitchFamily="34" charset="-122"/>
              </a:rPr>
              <a:t>《</a:t>
            </a:r>
            <a:r>
              <a:rPr lang="zh-CN" altLang="en-US" sz="1600" dirty="0">
                <a:solidFill>
                  <a:schemeClr val="bg2">
                    <a:lumMod val="10000"/>
                  </a:schemeClr>
                </a:solidFill>
                <a:ea typeface="微软雅黑" panose="020B0503020204020204" pitchFamily="34" charset="-122"/>
              </a:rPr>
              <a:t>国家税务总局关于进一步简化税务行政许可事项办理程序的公告</a:t>
            </a:r>
            <a:r>
              <a:rPr lang="en-US" altLang="zh-CN" sz="1600" dirty="0">
                <a:solidFill>
                  <a:schemeClr val="bg2">
                    <a:lumMod val="10000"/>
                  </a:schemeClr>
                </a:solidFill>
                <a:ea typeface="微软雅黑" panose="020B0503020204020204" pitchFamily="34" charset="-122"/>
              </a:rPr>
              <a:t>》</a:t>
            </a:r>
            <a:r>
              <a:rPr lang="zh-CN" altLang="en-US" sz="1600" dirty="0">
                <a:solidFill>
                  <a:schemeClr val="bg2">
                    <a:lumMod val="10000"/>
                  </a:schemeClr>
                </a:solidFill>
                <a:ea typeface="微软雅黑" panose="020B0503020204020204" pitchFamily="34" charset="-122"/>
              </a:rPr>
              <a:t>（国家税务总局公告 </a:t>
            </a:r>
            <a:r>
              <a:rPr lang="en-US" altLang="zh-CN" sz="1600" dirty="0">
                <a:solidFill>
                  <a:schemeClr val="bg2">
                    <a:lumMod val="10000"/>
                  </a:schemeClr>
                </a:solidFill>
                <a:ea typeface="微软雅黑" panose="020B0503020204020204" pitchFamily="34" charset="-122"/>
              </a:rPr>
              <a:t>2019</a:t>
            </a:r>
            <a:r>
              <a:rPr lang="zh-CN" altLang="en-US" sz="1600" dirty="0">
                <a:solidFill>
                  <a:schemeClr val="bg2">
                    <a:lumMod val="10000"/>
                  </a:schemeClr>
                </a:solidFill>
                <a:ea typeface="微软雅黑" panose="020B0503020204020204" pitchFamily="34" charset="-122"/>
              </a:rPr>
              <a:t>年第</a:t>
            </a:r>
            <a:r>
              <a:rPr lang="en-US" altLang="zh-CN" sz="1600" dirty="0">
                <a:solidFill>
                  <a:schemeClr val="bg2">
                    <a:lumMod val="10000"/>
                  </a:schemeClr>
                </a:solidFill>
                <a:ea typeface="微软雅黑" panose="020B0503020204020204" pitchFamily="34" charset="-122"/>
              </a:rPr>
              <a:t>34</a:t>
            </a:r>
            <a:r>
              <a:rPr lang="zh-CN" altLang="en-US" sz="1600" dirty="0">
                <a:solidFill>
                  <a:schemeClr val="bg2">
                    <a:lumMod val="10000"/>
                  </a:schemeClr>
                </a:solidFill>
                <a:ea typeface="微软雅黑" panose="020B0503020204020204" pitchFamily="34" charset="-122"/>
              </a:rPr>
              <a:t>号）规定申请延期缴纳税款，延期期限最长不超过三个月。</a:t>
            </a:r>
            <a:endParaRPr lang="en-US" altLang="zh-CN" sz="1600" dirty="0">
              <a:solidFill>
                <a:schemeClr val="bg2">
                  <a:lumMod val="10000"/>
                </a:schemeClr>
              </a:solidFill>
              <a:ea typeface="微软雅黑" panose="020B0503020204020204" pitchFamily="34" charset="-122"/>
            </a:endParaRPr>
          </a:p>
          <a:p>
            <a:pPr fontAlgn="auto">
              <a:lnSpc>
                <a:spcPct val="125000"/>
              </a:lnSpc>
              <a:spcBef>
                <a:spcPts val="0"/>
              </a:spcBef>
              <a:spcAft>
                <a:spcPts val="0"/>
              </a:spcAft>
            </a:pPr>
            <a:r>
              <a:rPr lang="en-US" altLang="zh-CN" sz="1600" dirty="0">
                <a:solidFill>
                  <a:schemeClr val="bg2">
                    <a:lumMod val="10000"/>
                  </a:schemeClr>
                </a:solidFill>
                <a:ea typeface="微软雅黑" panose="020B0503020204020204" pitchFamily="34" charset="-122"/>
              </a:rPr>
              <a:t>         </a:t>
            </a:r>
            <a:endParaRPr lang="zh-CN" altLang="en-US" sz="1600" dirty="0">
              <a:solidFill>
                <a:schemeClr val="bg2">
                  <a:lumMod val="10000"/>
                </a:schemeClr>
              </a:solidFill>
              <a:latin typeface="Calibri" panose="020F0502020204030204"/>
              <a:ea typeface="微软雅黑" panose="020B0503020204020204" pitchFamily="34" charset="-122"/>
            </a:endParaRPr>
          </a:p>
        </p:txBody>
      </p:sp>
      <p:sp>
        <p:nvSpPr>
          <p:cNvPr id="9" name="对角圆角矩形 8"/>
          <p:cNvSpPr/>
          <p:nvPr/>
        </p:nvSpPr>
        <p:spPr>
          <a:xfrm>
            <a:off x="539552" y="785800"/>
            <a:ext cx="2175060" cy="500066"/>
          </a:xfrm>
          <a:prstGeom prst="round2DiagRect">
            <a:avLst>
              <a:gd name="adj1" fmla="val 30205"/>
              <a:gd name="adj2" fmla="val 0"/>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1</a:t>
            </a:r>
            <a:r>
              <a:rPr lang="zh-CN" altLang="en-US" sz="2400" b="1" dirty="0">
                <a:solidFill>
                  <a:schemeClr val="bg1"/>
                </a:solidFill>
                <a:latin typeface="微软雅黑" panose="020B0503020204020204" pitchFamily="34" charset="-122"/>
                <a:ea typeface="微软雅黑" panose="020B0503020204020204" pitchFamily="34" charset="-122"/>
              </a:rPr>
              <a:t>、业务概述</a:t>
            </a:r>
          </a:p>
        </p:txBody>
      </p:sp>
      <p:sp>
        <p:nvSpPr>
          <p:cNvPr id="44" name="椭圆 43"/>
          <p:cNvSpPr/>
          <p:nvPr/>
        </p:nvSpPr>
        <p:spPr>
          <a:xfrm>
            <a:off x="6550903" y="4385081"/>
            <a:ext cx="2341577" cy="354243"/>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6" rIns="121893" bIns="60946" rtlCol="0" anchor="ctr"/>
          <a:lstStyle/>
          <a:p>
            <a:pPr algn="ctr" defTabSz="1218565" fontAlgn="base">
              <a:spcBef>
                <a:spcPct val="0"/>
              </a:spcBef>
              <a:spcAft>
                <a:spcPct val="0"/>
              </a:spcAft>
            </a:pPr>
            <a:endParaRPr lang="zh-CN" altLang="en-US">
              <a:solidFill>
                <a:prstClr val="white"/>
              </a:solidFill>
            </a:endParaRPr>
          </a:p>
        </p:txBody>
      </p:sp>
      <p:grpSp>
        <p:nvGrpSpPr>
          <p:cNvPr id="45" name="组合 44"/>
          <p:cNvGrpSpPr/>
          <p:nvPr/>
        </p:nvGrpSpPr>
        <p:grpSpPr>
          <a:xfrm>
            <a:off x="6636593" y="952467"/>
            <a:ext cx="2155176" cy="3613065"/>
            <a:chOff x="3546995" y="2016281"/>
            <a:chExt cx="1616382" cy="2709799"/>
          </a:xfrm>
        </p:grpSpPr>
        <p:sp>
          <p:nvSpPr>
            <p:cNvPr id="46" name="Freeform 33"/>
            <p:cNvSpPr/>
            <p:nvPr/>
          </p:nvSpPr>
          <p:spPr bwMode="auto">
            <a:xfrm>
              <a:off x="3546995" y="2016281"/>
              <a:ext cx="1616382" cy="2028724"/>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85000"/>
              </a:schemeClr>
            </a:solidFill>
            <a:ln>
              <a:noFill/>
            </a:ln>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 name="Freeform 33"/>
            <p:cNvSpPr/>
            <p:nvPr/>
          </p:nvSpPr>
          <p:spPr bwMode="auto">
            <a:xfrm>
              <a:off x="3587885" y="2067602"/>
              <a:ext cx="1534601" cy="1926082"/>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95000"/>
              </a:schemeClr>
            </a:solidFill>
            <a:ln>
              <a:noFill/>
            </a:ln>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nvGrpSpPr>
            <p:cNvPr id="48" name="组合 11"/>
            <p:cNvGrpSpPr/>
            <p:nvPr/>
          </p:nvGrpSpPr>
          <p:grpSpPr>
            <a:xfrm>
              <a:off x="3999881" y="4025097"/>
              <a:ext cx="716912" cy="700983"/>
              <a:chOff x="3759201" y="3508375"/>
              <a:chExt cx="828024" cy="809626"/>
            </a:xfrm>
          </p:grpSpPr>
          <p:sp>
            <p:nvSpPr>
              <p:cNvPr id="49" name="Freeform 6"/>
              <p:cNvSpPr/>
              <p:nvPr/>
            </p:nvSpPr>
            <p:spPr bwMode="auto">
              <a:xfrm>
                <a:off x="3764900" y="3508375"/>
                <a:ext cx="822325" cy="757238"/>
              </a:xfrm>
              <a:custGeom>
                <a:avLst/>
                <a:gdLst>
                  <a:gd name="T0" fmla="*/ 216 w 220"/>
                  <a:gd name="T1" fmla="*/ 0 h 202"/>
                  <a:gd name="T2" fmla="*/ 213 w 220"/>
                  <a:gd name="T3" fmla="*/ 3 h 202"/>
                  <a:gd name="T4" fmla="*/ 213 w 220"/>
                  <a:gd name="T5" fmla="*/ 14 h 202"/>
                  <a:gd name="T6" fmla="*/ 211 w 220"/>
                  <a:gd name="T7" fmla="*/ 16 h 202"/>
                  <a:gd name="T8" fmla="*/ 218 w 220"/>
                  <a:gd name="T9" fmla="*/ 24 h 202"/>
                  <a:gd name="T10" fmla="*/ 217 w 220"/>
                  <a:gd name="T11" fmla="*/ 35 h 202"/>
                  <a:gd name="T12" fmla="*/ 210 w 220"/>
                  <a:gd name="T13" fmla="*/ 42 h 202"/>
                  <a:gd name="T14" fmla="*/ 209 w 220"/>
                  <a:gd name="T15" fmla="*/ 48 h 202"/>
                  <a:gd name="T16" fmla="*/ 217 w 220"/>
                  <a:gd name="T17" fmla="*/ 55 h 202"/>
                  <a:gd name="T18" fmla="*/ 216 w 220"/>
                  <a:gd name="T19" fmla="*/ 66 h 202"/>
                  <a:gd name="T20" fmla="*/ 210 w 220"/>
                  <a:gd name="T21" fmla="*/ 71 h 202"/>
                  <a:gd name="T22" fmla="*/ 210 w 220"/>
                  <a:gd name="T23" fmla="*/ 80 h 202"/>
                  <a:gd name="T24" fmla="*/ 218 w 220"/>
                  <a:gd name="T25" fmla="*/ 89 h 202"/>
                  <a:gd name="T26" fmla="*/ 214 w 220"/>
                  <a:gd name="T27" fmla="*/ 97 h 202"/>
                  <a:gd name="T28" fmla="*/ 209 w 220"/>
                  <a:gd name="T29" fmla="*/ 102 h 202"/>
                  <a:gd name="T30" fmla="*/ 210 w 220"/>
                  <a:gd name="T31" fmla="*/ 108 h 202"/>
                  <a:gd name="T32" fmla="*/ 217 w 220"/>
                  <a:gd name="T33" fmla="*/ 116 h 202"/>
                  <a:gd name="T34" fmla="*/ 215 w 220"/>
                  <a:gd name="T35" fmla="*/ 125 h 202"/>
                  <a:gd name="T36" fmla="*/ 209 w 220"/>
                  <a:gd name="T37" fmla="*/ 131 h 202"/>
                  <a:gd name="T38" fmla="*/ 209 w 220"/>
                  <a:gd name="T39" fmla="*/ 138 h 202"/>
                  <a:gd name="T40" fmla="*/ 214 w 220"/>
                  <a:gd name="T41" fmla="*/ 145 h 202"/>
                  <a:gd name="T42" fmla="*/ 206 w 220"/>
                  <a:gd name="T43" fmla="*/ 161 h 202"/>
                  <a:gd name="T44" fmla="*/ 159 w 220"/>
                  <a:gd name="T45" fmla="*/ 202 h 202"/>
                  <a:gd name="T46" fmla="*/ 61 w 220"/>
                  <a:gd name="T47" fmla="*/ 202 h 202"/>
                  <a:gd name="T48" fmla="*/ 13 w 220"/>
                  <a:gd name="T49" fmla="*/ 161 h 202"/>
                  <a:gd name="T50" fmla="*/ 12 w 220"/>
                  <a:gd name="T51" fmla="*/ 152 h 202"/>
                  <a:gd name="T52" fmla="*/ 9 w 220"/>
                  <a:gd name="T53" fmla="*/ 142 h 202"/>
                  <a:gd name="T54" fmla="*/ 2 w 220"/>
                  <a:gd name="T55" fmla="*/ 135 h 202"/>
                  <a:gd name="T56" fmla="*/ 5 w 220"/>
                  <a:gd name="T57" fmla="*/ 126 h 202"/>
                  <a:gd name="T58" fmla="*/ 8 w 220"/>
                  <a:gd name="T59" fmla="*/ 119 h 202"/>
                  <a:gd name="T60" fmla="*/ 4 w 220"/>
                  <a:gd name="T61" fmla="*/ 108 h 202"/>
                  <a:gd name="T62" fmla="*/ 3 w 220"/>
                  <a:gd name="T63" fmla="*/ 97 h 202"/>
                  <a:gd name="T64" fmla="*/ 8 w 220"/>
                  <a:gd name="T65" fmla="*/ 91 h 202"/>
                  <a:gd name="T66" fmla="*/ 8 w 220"/>
                  <a:gd name="T67" fmla="*/ 85 h 202"/>
                  <a:gd name="T68" fmla="*/ 2 w 220"/>
                  <a:gd name="T69" fmla="*/ 76 h 202"/>
                  <a:gd name="T70" fmla="*/ 5 w 220"/>
                  <a:gd name="T71" fmla="*/ 66 h 202"/>
                  <a:gd name="T72" fmla="*/ 9 w 220"/>
                  <a:gd name="T73" fmla="*/ 61 h 202"/>
                  <a:gd name="T74" fmla="*/ 8 w 220"/>
                  <a:gd name="T75" fmla="*/ 54 h 202"/>
                  <a:gd name="T76" fmla="*/ 2 w 220"/>
                  <a:gd name="T77" fmla="*/ 44 h 202"/>
                  <a:gd name="T78" fmla="*/ 2 w 220"/>
                  <a:gd name="T79" fmla="*/ 16 h 202"/>
                  <a:gd name="T80" fmla="*/ 2 w 220"/>
                  <a:gd name="T81" fmla="*/ 11 h 202"/>
                  <a:gd name="T82" fmla="*/ 2 w 220"/>
                  <a:gd name="T83" fmla="*/ 1 h 202"/>
                  <a:gd name="T84" fmla="*/ 0 w 220"/>
                  <a:gd name="T85" fmla="*/ 0 h 202"/>
                  <a:gd name="T86" fmla="*/ 216 w 220"/>
                  <a:gd name="T8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02">
                    <a:moveTo>
                      <a:pt x="216" y="0"/>
                    </a:moveTo>
                    <a:cubicBezTo>
                      <a:pt x="213" y="3"/>
                      <a:pt x="213" y="3"/>
                      <a:pt x="213" y="3"/>
                    </a:cubicBezTo>
                    <a:cubicBezTo>
                      <a:pt x="213" y="14"/>
                      <a:pt x="213" y="14"/>
                      <a:pt x="213" y="14"/>
                    </a:cubicBezTo>
                    <a:cubicBezTo>
                      <a:pt x="211" y="16"/>
                      <a:pt x="211" y="16"/>
                      <a:pt x="211" y="16"/>
                    </a:cubicBezTo>
                    <a:cubicBezTo>
                      <a:pt x="211" y="16"/>
                      <a:pt x="216" y="20"/>
                      <a:pt x="218" y="24"/>
                    </a:cubicBezTo>
                    <a:cubicBezTo>
                      <a:pt x="220" y="28"/>
                      <a:pt x="220" y="33"/>
                      <a:pt x="217" y="35"/>
                    </a:cubicBezTo>
                    <a:cubicBezTo>
                      <a:pt x="214" y="38"/>
                      <a:pt x="210" y="39"/>
                      <a:pt x="210" y="42"/>
                    </a:cubicBezTo>
                    <a:cubicBezTo>
                      <a:pt x="210" y="44"/>
                      <a:pt x="209" y="48"/>
                      <a:pt x="209" y="48"/>
                    </a:cubicBezTo>
                    <a:cubicBezTo>
                      <a:pt x="209" y="48"/>
                      <a:pt x="216" y="51"/>
                      <a:pt x="217" y="55"/>
                    </a:cubicBezTo>
                    <a:cubicBezTo>
                      <a:pt x="219" y="60"/>
                      <a:pt x="218" y="64"/>
                      <a:pt x="216" y="66"/>
                    </a:cubicBezTo>
                    <a:cubicBezTo>
                      <a:pt x="213" y="67"/>
                      <a:pt x="210" y="71"/>
                      <a:pt x="210" y="71"/>
                    </a:cubicBezTo>
                    <a:cubicBezTo>
                      <a:pt x="210" y="80"/>
                      <a:pt x="210" y="80"/>
                      <a:pt x="210" y="80"/>
                    </a:cubicBezTo>
                    <a:cubicBezTo>
                      <a:pt x="210" y="80"/>
                      <a:pt x="218" y="85"/>
                      <a:pt x="218" y="89"/>
                    </a:cubicBezTo>
                    <a:cubicBezTo>
                      <a:pt x="218" y="94"/>
                      <a:pt x="214" y="97"/>
                      <a:pt x="214" y="97"/>
                    </a:cubicBezTo>
                    <a:cubicBezTo>
                      <a:pt x="209" y="102"/>
                      <a:pt x="209" y="102"/>
                      <a:pt x="209" y="102"/>
                    </a:cubicBezTo>
                    <a:cubicBezTo>
                      <a:pt x="210" y="108"/>
                      <a:pt x="210" y="108"/>
                      <a:pt x="210" y="108"/>
                    </a:cubicBezTo>
                    <a:cubicBezTo>
                      <a:pt x="210" y="108"/>
                      <a:pt x="216" y="112"/>
                      <a:pt x="217" y="116"/>
                    </a:cubicBezTo>
                    <a:cubicBezTo>
                      <a:pt x="218" y="120"/>
                      <a:pt x="217" y="123"/>
                      <a:pt x="215" y="125"/>
                    </a:cubicBezTo>
                    <a:cubicBezTo>
                      <a:pt x="213" y="127"/>
                      <a:pt x="209" y="131"/>
                      <a:pt x="209" y="131"/>
                    </a:cubicBezTo>
                    <a:cubicBezTo>
                      <a:pt x="209" y="138"/>
                      <a:pt x="209" y="138"/>
                      <a:pt x="209" y="138"/>
                    </a:cubicBezTo>
                    <a:cubicBezTo>
                      <a:pt x="209" y="138"/>
                      <a:pt x="213" y="141"/>
                      <a:pt x="214" y="145"/>
                    </a:cubicBezTo>
                    <a:cubicBezTo>
                      <a:pt x="214" y="148"/>
                      <a:pt x="209" y="158"/>
                      <a:pt x="206" y="161"/>
                    </a:cubicBezTo>
                    <a:cubicBezTo>
                      <a:pt x="203" y="163"/>
                      <a:pt x="159" y="202"/>
                      <a:pt x="159" y="202"/>
                    </a:cubicBezTo>
                    <a:cubicBezTo>
                      <a:pt x="61" y="202"/>
                      <a:pt x="61" y="202"/>
                      <a:pt x="61" y="202"/>
                    </a:cubicBezTo>
                    <a:cubicBezTo>
                      <a:pt x="13" y="161"/>
                      <a:pt x="13" y="161"/>
                      <a:pt x="13" y="161"/>
                    </a:cubicBezTo>
                    <a:cubicBezTo>
                      <a:pt x="13" y="161"/>
                      <a:pt x="12" y="155"/>
                      <a:pt x="12" y="152"/>
                    </a:cubicBezTo>
                    <a:cubicBezTo>
                      <a:pt x="11" y="149"/>
                      <a:pt x="12" y="144"/>
                      <a:pt x="9" y="142"/>
                    </a:cubicBezTo>
                    <a:cubicBezTo>
                      <a:pt x="7" y="140"/>
                      <a:pt x="2" y="139"/>
                      <a:pt x="2" y="135"/>
                    </a:cubicBezTo>
                    <a:cubicBezTo>
                      <a:pt x="2" y="130"/>
                      <a:pt x="3" y="127"/>
                      <a:pt x="5" y="126"/>
                    </a:cubicBezTo>
                    <a:cubicBezTo>
                      <a:pt x="7" y="125"/>
                      <a:pt x="9" y="122"/>
                      <a:pt x="8" y="119"/>
                    </a:cubicBezTo>
                    <a:cubicBezTo>
                      <a:pt x="8" y="116"/>
                      <a:pt x="6" y="112"/>
                      <a:pt x="4" y="108"/>
                    </a:cubicBezTo>
                    <a:cubicBezTo>
                      <a:pt x="2" y="104"/>
                      <a:pt x="2" y="100"/>
                      <a:pt x="3" y="97"/>
                    </a:cubicBezTo>
                    <a:cubicBezTo>
                      <a:pt x="5" y="94"/>
                      <a:pt x="8" y="91"/>
                      <a:pt x="8" y="91"/>
                    </a:cubicBezTo>
                    <a:cubicBezTo>
                      <a:pt x="8" y="85"/>
                      <a:pt x="8" y="85"/>
                      <a:pt x="8" y="85"/>
                    </a:cubicBezTo>
                    <a:cubicBezTo>
                      <a:pt x="8" y="85"/>
                      <a:pt x="2" y="81"/>
                      <a:pt x="2" y="76"/>
                    </a:cubicBezTo>
                    <a:cubicBezTo>
                      <a:pt x="2" y="70"/>
                      <a:pt x="3" y="67"/>
                      <a:pt x="5" y="66"/>
                    </a:cubicBezTo>
                    <a:cubicBezTo>
                      <a:pt x="7" y="64"/>
                      <a:pt x="9" y="61"/>
                      <a:pt x="9" y="61"/>
                    </a:cubicBezTo>
                    <a:cubicBezTo>
                      <a:pt x="9" y="61"/>
                      <a:pt x="10" y="57"/>
                      <a:pt x="8" y="54"/>
                    </a:cubicBezTo>
                    <a:cubicBezTo>
                      <a:pt x="7" y="52"/>
                      <a:pt x="3" y="48"/>
                      <a:pt x="2" y="44"/>
                    </a:cubicBezTo>
                    <a:cubicBezTo>
                      <a:pt x="2" y="16"/>
                      <a:pt x="2" y="16"/>
                      <a:pt x="2" y="16"/>
                    </a:cubicBezTo>
                    <a:cubicBezTo>
                      <a:pt x="2" y="16"/>
                      <a:pt x="2" y="14"/>
                      <a:pt x="2" y="11"/>
                    </a:cubicBezTo>
                    <a:cubicBezTo>
                      <a:pt x="2" y="8"/>
                      <a:pt x="2" y="1"/>
                      <a:pt x="2" y="1"/>
                    </a:cubicBezTo>
                    <a:cubicBezTo>
                      <a:pt x="0" y="0"/>
                      <a:pt x="0" y="0"/>
                      <a:pt x="0" y="0"/>
                    </a:cubicBezTo>
                    <a:lnTo>
                      <a:pt x="216" y="0"/>
                    </a:lnTo>
                    <a:close/>
                  </a:path>
                </a:pathLst>
              </a:custGeom>
              <a:solidFill>
                <a:srgbClr val="0070C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0" name="Freeform 7"/>
              <p:cNvSpPr/>
              <p:nvPr/>
            </p:nvSpPr>
            <p:spPr bwMode="auto">
              <a:xfrm>
                <a:off x="3996676" y="4268788"/>
                <a:ext cx="350838" cy="49213"/>
              </a:xfrm>
              <a:custGeom>
                <a:avLst/>
                <a:gdLst>
                  <a:gd name="T0" fmla="*/ 0 w 94"/>
                  <a:gd name="T1" fmla="*/ 0 h 13"/>
                  <a:gd name="T2" fmla="*/ 94 w 94"/>
                  <a:gd name="T3" fmla="*/ 0 h 13"/>
                  <a:gd name="T4" fmla="*/ 85 w 94"/>
                  <a:gd name="T5" fmla="*/ 9 h 13"/>
                  <a:gd name="T6" fmla="*/ 74 w 94"/>
                  <a:gd name="T7" fmla="*/ 13 h 13"/>
                  <a:gd name="T8" fmla="*/ 19 w 94"/>
                  <a:gd name="T9" fmla="*/ 13 h 13"/>
                  <a:gd name="T10" fmla="*/ 8 w 94"/>
                  <a:gd name="T11" fmla="*/ 9 h 13"/>
                  <a:gd name="T12" fmla="*/ 0 w 9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4" h="13">
                    <a:moveTo>
                      <a:pt x="0" y="0"/>
                    </a:moveTo>
                    <a:cubicBezTo>
                      <a:pt x="94" y="0"/>
                      <a:pt x="94" y="0"/>
                      <a:pt x="94" y="0"/>
                    </a:cubicBezTo>
                    <a:cubicBezTo>
                      <a:pt x="94" y="0"/>
                      <a:pt x="88" y="6"/>
                      <a:pt x="85" y="9"/>
                    </a:cubicBezTo>
                    <a:cubicBezTo>
                      <a:pt x="82" y="11"/>
                      <a:pt x="77" y="13"/>
                      <a:pt x="74" y="13"/>
                    </a:cubicBezTo>
                    <a:cubicBezTo>
                      <a:pt x="71" y="13"/>
                      <a:pt x="19" y="13"/>
                      <a:pt x="19" y="13"/>
                    </a:cubicBezTo>
                    <a:cubicBezTo>
                      <a:pt x="19" y="13"/>
                      <a:pt x="11" y="13"/>
                      <a:pt x="8" y="9"/>
                    </a:cubicBezTo>
                    <a:cubicBezTo>
                      <a:pt x="5" y="6"/>
                      <a:pt x="0" y="0"/>
                      <a:pt x="0" y="0"/>
                    </a:cubicBezTo>
                    <a:close/>
                  </a:path>
                </a:pathLst>
              </a:custGeom>
              <a:solidFill>
                <a:srgbClr val="39363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1" name="Freeform 8"/>
              <p:cNvSpPr/>
              <p:nvPr/>
            </p:nvSpPr>
            <p:spPr bwMode="auto">
              <a:xfrm>
                <a:off x="4173538" y="3527425"/>
                <a:ext cx="247650" cy="33338"/>
              </a:xfrm>
              <a:custGeom>
                <a:avLst/>
                <a:gdLst>
                  <a:gd name="T0" fmla="*/ 4 w 66"/>
                  <a:gd name="T1" fmla="*/ 1 h 9"/>
                  <a:gd name="T2" fmla="*/ 64 w 66"/>
                  <a:gd name="T3" fmla="*/ 1 h 9"/>
                  <a:gd name="T4" fmla="*/ 62 w 66"/>
                  <a:gd name="T5" fmla="*/ 7 h 9"/>
                  <a:gd name="T6" fmla="*/ 0 w 66"/>
                  <a:gd name="T7" fmla="*/ 9 h 9"/>
                  <a:gd name="T8" fmla="*/ 20 w 66"/>
                  <a:gd name="T9" fmla="*/ 5 h 9"/>
                  <a:gd name="T10" fmla="*/ 17 w 66"/>
                  <a:gd name="T11" fmla="*/ 3 h 9"/>
                  <a:gd name="T12" fmla="*/ 4 w 66"/>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66" h="9">
                    <a:moveTo>
                      <a:pt x="4" y="1"/>
                    </a:moveTo>
                    <a:cubicBezTo>
                      <a:pt x="4" y="1"/>
                      <a:pt x="62" y="0"/>
                      <a:pt x="64" y="1"/>
                    </a:cubicBezTo>
                    <a:cubicBezTo>
                      <a:pt x="66" y="3"/>
                      <a:pt x="66" y="5"/>
                      <a:pt x="62" y="7"/>
                    </a:cubicBezTo>
                    <a:cubicBezTo>
                      <a:pt x="58" y="8"/>
                      <a:pt x="0" y="9"/>
                      <a:pt x="0" y="9"/>
                    </a:cubicBezTo>
                    <a:cubicBezTo>
                      <a:pt x="0" y="9"/>
                      <a:pt x="20" y="7"/>
                      <a:pt x="20" y="5"/>
                    </a:cubicBezTo>
                    <a:cubicBezTo>
                      <a:pt x="20" y="3"/>
                      <a:pt x="21" y="4"/>
                      <a:pt x="17" y="3"/>
                    </a:cubicBezTo>
                    <a:cubicBezTo>
                      <a:pt x="13" y="3"/>
                      <a:pt x="4" y="1"/>
                      <a:pt x="4" y="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2" name="Freeform 9"/>
              <p:cNvSpPr/>
              <p:nvPr/>
            </p:nvSpPr>
            <p:spPr bwMode="auto">
              <a:xfrm>
                <a:off x="4173538" y="3571875"/>
                <a:ext cx="242888" cy="93663"/>
              </a:xfrm>
              <a:custGeom>
                <a:avLst/>
                <a:gdLst>
                  <a:gd name="T0" fmla="*/ 11 w 65"/>
                  <a:gd name="T1" fmla="*/ 0 h 25"/>
                  <a:gd name="T2" fmla="*/ 60 w 65"/>
                  <a:gd name="T3" fmla="*/ 1 h 25"/>
                  <a:gd name="T4" fmla="*/ 65 w 65"/>
                  <a:gd name="T5" fmla="*/ 10 h 25"/>
                  <a:gd name="T6" fmla="*/ 57 w 65"/>
                  <a:gd name="T7" fmla="*/ 21 h 25"/>
                  <a:gd name="T8" fmla="*/ 0 w 65"/>
                  <a:gd name="T9" fmla="*/ 25 h 25"/>
                  <a:gd name="T10" fmla="*/ 21 w 65"/>
                  <a:gd name="T11" fmla="*/ 20 h 25"/>
                  <a:gd name="T12" fmla="*/ 22 w 65"/>
                  <a:gd name="T13" fmla="*/ 12 h 25"/>
                  <a:gd name="T14" fmla="*/ 23 w 65"/>
                  <a:gd name="T15" fmla="*/ 6 h 25"/>
                  <a:gd name="T16" fmla="*/ 23 w 65"/>
                  <a:gd name="T17" fmla="*/ 3 h 25"/>
                  <a:gd name="T18" fmla="*/ 11 w 6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5">
                    <a:moveTo>
                      <a:pt x="11" y="0"/>
                    </a:moveTo>
                    <a:cubicBezTo>
                      <a:pt x="11" y="0"/>
                      <a:pt x="58" y="0"/>
                      <a:pt x="60" y="1"/>
                    </a:cubicBezTo>
                    <a:cubicBezTo>
                      <a:pt x="63" y="2"/>
                      <a:pt x="65" y="7"/>
                      <a:pt x="65" y="10"/>
                    </a:cubicBezTo>
                    <a:cubicBezTo>
                      <a:pt x="65" y="14"/>
                      <a:pt x="65" y="19"/>
                      <a:pt x="57" y="21"/>
                    </a:cubicBezTo>
                    <a:cubicBezTo>
                      <a:pt x="49" y="23"/>
                      <a:pt x="0" y="25"/>
                      <a:pt x="0" y="25"/>
                    </a:cubicBezTo>
                    <a:cubicBezTo>
                      <a:pt x="0" y="25"/>
                      <a:pt x="20" y="22"/>
                      <a:pt x="21" y="20"/>
                    </a:cubicBezTo>
                    <a:cubicBezTo>
                      <a:pt x="23" y="18"/>
                      <a:pt x="21" y="14"/>
                      <a:pt x="22" y="12"/>
                    </a:cubicBezTo>
                    <a:cubicBezTo>
                      <a:pt x="23" y="10"/>
                      <a:pt x="24" y="10"/>
                      <a:pt x="23" y="6"/>
                    </a:cubicBezTo>
                    <a:cubicBezTo>
                      <a:pt x="23" y="3"/>
                      <a:pt x="23" y="3"/>
                      <a:pt x="23" y="3"/>
                    </a:cubicBezTo>
                    <a:lnTo>
                      <a:pt x="11" y="0"/>
                    </a:ln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3" name="Freeform 10"/>
              <p:cNvSpPr/>
              <p:nvPr/>
            </p:nvSpPr>
            <p:spPr bwMode="auto">
              <a:xfrm>
                <a:off x="4106863" y="3698875"/>
                <a:ext cx="303213" cy="34925"/>
              </a:xfrm>
              <a:custGeom>
                <a:avLst/>
                <a:gdLst>
                  <a:gd name="T0" fmla="*/ 20 w 81"/>
                  <a:gd name="T1" fmla="*/ 1 h 9"/>
                  <a:gd name="T2" fmla="*/ 73 w 81"/>
                  <a:gd name="T3" fmla="*/ 0 h 9"/>
                  <a:gd name="T4" fmla="*/ 80 w 81"/>
                  <a:gd name="T5" fmla="*/ 3 h 9"/>
                  <a:gd name="T6" fmla="*/ 3 w 81"/>
                  <a:gd name="T7" fmla="*/ 9 h 9"/>
                  <a:gd name="T8" fmla="*/ 24 w 81"/>
                  <a:gd name="T9" fmla="*/ 5 h 9"/>
                  <a:gd name="T10" fmla="*/ 20 w 81"/>
                  <a:gd name="T11" fmla="*/ 1 h 9"/>
                </a:gdLst>
                <a:ahLst/>
                <a:cxnLst>
                  <a:cxn ang="0">
                    <a:pos x="T0" y="T1"/>
                  </a:cxn>
                  <a:cxn ang="0">
                    <a:pos x="T2" y="T3"/>
                  </a:cxn>
                  <a:cxn ang="0">
                    <a:pos x="T4" y="T5"/>
                  </a:cxn>
                  <a:cxn ang="0">
                    <a:pos x="T6" y="T7"/>
                  </a:cxn>
                  <a:cxn ang="0">
                    <a:pos x="T8" y="T9"/>
                  </a:cxn>
                  <a:cxn ang="0">
                    <a:pos x="T10" y="T11"/>
                  </a:cxn>
                </a:cxnLst>
                <a:rect l="0" t="0" r="r" b="b"/>
                <a:pathLst>
                  <a:path w="81" h="9">
                    <a:moveTo>
                      <a:pt x="20" y="1"/>
                    </a:moveTo>
                    <a:cubicBezTo>
                      <a:pt x="20" y="1"/>
                      <a:pt x="66" y="0"/>
                      <a:pt x="73" y="0"/>
                    </a:cubicBezTo>
                    <a:cubicBezTo>
                      <a:pt x="81" y="0"/>
                      <a:pt x="81" y="3"/>
                      <a:pt x="80" y="3"/>
                    </a:cubicBezTo>
                    <a:cubicBezTo>
                      <a:pt x="78" y="4"/>
                      <a:pt x="5" y="9"/>
                      <a:pt x="3" y="9"/>
                    </a:cubicBezTo>
                    <a:cubicBezTo>
                      <a:pt x="0" y="9"/>
                      <a:pt x="21" y="6"/>
                      <a:pt x="24" y="5"/>
                    </a:cubicBezTo>
                    <a:cubicBezTo>
                      <a:pt x="27" y="4"/>
                      <a:pt x="26" y="2"/>
                      <a:pt x="20" y="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4" name="Freeform 11"/>
              <p:cNvSpPr/>
              <p:nvPr/>
            </p:nvSpPr>
            <p:spPr bwMode="auto">
              <a:xfrm>
                <a:off x="4140201" y="3756025"/>
                <a:ext cx="269875" cy="25400"/>
              </a:xfrm>
              <a:custGeom>
                <a:avLst/>
                <a:gdLst>
                  <a:gd name="T0" fmla="*/ 26 w 72"/>
                  <a:gd name="T1" fmla="*/ 1 h 7"/>
                  <a:gd name="T2" fmla="*/ 72 w 72"/>
                  <a:gd name="T3" fmla="*/ 0 h 7"/>
                  <a:gd name="T4" fmla="*/ 49 w 72"/>
                  <a:gd name="T5" fmla="*/ 5 h 7"/>
                  <a:gd name="T6" fmla="*/ 4 w 72"/>
                  <a:gd name="T7" fmla="*/ 7 h 7"/>
                  <a:gd name="T8" fmla="*/ 26 w 72"/>
                  <a:gd name="T9" fmla="*/ 1 h 7"/>
                </a:gdLst>
                <a:ahLst/>
                <a:cxnLst>
                  <a:cxn ang="0">
                    <a:pos x="T0" y="T1"/>
                  </a:cxn>
                  <a:cxn ang="0">
                    <a:pos x="T2" y="T3"/>
                  </a:cxn>
                  <a:cxn ang="0">
                    <a:pos x="T4" y="T5"/>
                  </a:cxn>
                  <a:cxn ang="0">
                    <a:pos x="T6" y="T7"/>
                  </a:cxn>
                  <a:cxn ang="0">
                    <a:pos x="T8" y="T9"/>
                  </a:cxn>
                </a:cxnLst>
                <a:rect l="0" t="0" r="r" b="b"/>
                <a:pathLst>
                  <a:path w="72" h="7">
                    <a:moveTo>
                      <a:pt x="26" y="1"/>
                    </a:moveTo>
                    <a:cubicBezTo>
                      <a:pt x="72" y="0"/>
                      <a:pt x="72" y="0"/>
                      <a:pt x="72" y="0"/>
                    </a:cubicBezTo>
                    <a:cubicBezTo>
                      <a:pt x="72" y="0"/>
                      <a:pt x="51" y="5"/>
                      <a:pt x="49" y="5"/>
                    </a:cubicBezTo>
                    <a:cubicBezTo>
                      <a:pt x="47" y="5"/>
                      <a:pt x="9" y="7"/>
                      <a:pt x="4" y="7"/>
                    </a:cubicBezTo>
                    <a:cubicBezTo>
                      <a:pt x="0" y="7"/>
                      <a:pt x="35" y="3"/>
                      <a:pt x="26" y="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5" name="Freeform 12"/>
              <p:cNvSpPr/>
              <p:nvPr/>
            </p:nvSpPr>
            <p:spPr bwMode="auto">
              <a:xfrm>
                <a:off x="4125913" y="3811588"/>
                <a:ext cx="287338" cy="38100"/>
              </a:xfrm>
              <a:custGeom>
                <a:avLst/>
                <a:gdLst>
                  <a:gd name="T0" fmla="*/ 15 w 77"/>
                  <a:gd name="T1" fmla="*/ 2 h 10"/>
                  <a:gd name="T2" fmla="*/ 73 w 77"/>
                  <a:gd name="T3" fmla="*/ 0 h 10"/>
                  <a:gd name="T4" fmla="*/ 72 w 77"/>
                  <a:gd name="T5" fmla="*/ 5 h 10"/>
                  <a:gd name="T6" fmla="*/ 0 w 77"/>
                  <a:gd name="T7" fmla="*/ 10 h 10"/>
                  <a:gd name="T8" fmla="*/ 31 w 77"/>
                  <a:gd name="T9" fmla="*/ 5 h 10"/>
                  <a:gd name="T10" fmla="*/ 15 w 77"/>
                  <a:gd name="T11" fmla="*/ 2 h 10"/>
                </a:gdLst>
                <a:ahLst/>
                <a:cxnLst>
                  <a:cxn ang="0">
                    <a:pos x="T0" y="T1"/>
                  </a:cxn>
                  <a:cxn ang="0">
                    <a:pos x="T2" y="T3"/>
                  </a:cxn>
                  <a:cxn ang="0">
                    <a:pos x="T4" y="T5"/>
                  </a:cxn>
                  <a:cxn ang="0">
                    <a:pos x="T6" y="T7"/>
                  </a:cxn>
                  <a:cxn ang="0">
                    <a:pos x="T8" y="T9"/>
                  </a:cxn>
                  <a:cxn ang="0">
                    <a:pos x="T10" y="T11"/>
                  </a:cxn>
                </a:cxnLst>
                <a:rect l="0" t="0" r="r" b="b"/>
                <a:pathLst>
                  <a:path w="77" h="10">
                    <a:moveTo>
                      <a:pt x="15" y="2"/>
                    </a:moveTo>
                    <a:cubicBezTo>
                      <a:pt x="15" y="2"/>
                      <a:pt x="69" y="0"/>
                      <a:pt x="73" y="0"/>
                    </a:cubicBezTo>
                    <a:cubicBezTo>
                      <a:pt x="77" y="0"/>
                      <a:pt x="75" y="4"/>
                      <a:pt x="72" y="5"/>
                    </a:cubicBezTo>
                    <a:cubicBezTo>
                      <a:pt x="68" y="6"/>
                      <a:pt x="0" y="10"/>
                      <a:pt x="0" y="10"/>
                    </a:cubicBezTo>
                    <a:cubicBezTo>
                      <a:pt x="0" y="10"/>
                      <a:pt x="29" y="6"/>
                      <a:pt x="31" y="5"/>
                    </a:cubicBezTo>
                    <a:cubicBezTo>
                      <a:pt x="32" y="4"/>
                      <a:pt x="15" y="2"/>
                      <a:pt x="15" y="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6" name="Freeform 13"/>
              <p:cNvSpPr/>
              <p:nvPr/>
            </p:nvSpPr>
            <p:spPr bwMode="auto">
              <a:xfrm>
                <a:off x="4195763" y="3868738"/>
                <a:ext cx="217488" cy="33338"/>
              </a:xfrm>
              <a:custGeom>
                <a:avLst/>
                <a:gdLst>
                  <a:gd name="T0" fmla="*/ 0 w 58"/>
                  <a:gd name="T1" fmla="*/ 4 h 9"/>
                  <a:gd name="T2" fmla="*/ 56 w 58"/>
                  <a:gd name="T3" fmla="*/ 0 h 9"/>
                  <a:gd name="T4" fmla="*/ 0 w 58"/>
                  <a:gd name="T5" fmla="*/ 4 h 9"/>
                </a:gdLst>
                <a:ahLst/>
                <a:cxnLst>
                  <a:cxn ang="0">
                    <a:pos x="T0" y="T1"/>
                  </a:cxn>
                  <a:cxn ang="0">
                    <a:pos x="T2" y="T3"/>
                  </a:cxn>
                  <a:cxn ang="0">
                    <a:pos x="T4" y="T5"/>
                  </a:cxn>
                </a:cxnLst>
                <a:rect l="0" t="0" r="r" b="b"/>
                <a:pathLst>
                  <a:path w="58" h="9">
                    <a:moveTo>
                      <a:pt x="0" y="4"/>
                    </a:moveTo>
                    <a:cubicBezTo>
                      <a:pt x="0" y="4"/>
                      <a:pt x="55" y="0"/>
                      <a:pt x="56" y="0"/>
                    </a:cubicBezTo>
                    <a:cubicBezTo>
                      <a:pt x="58" y="0"/>
                      <a:pt x="22" y="9"/>
                      <a:pt x="0" y="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7" name="Freeform 14"/>
              <p:cNvSpPr/>
              <p:nvPr/>
            </p:nvSpPr>
            <p:spPr bwMode="auto">
              <a:xfrm>
                <a:off x="4117976" y="3935413"/>
                <a:ext cx="280988" cy="30163"/>
              </a:xfrm>
              <a:custGeom>
                <a:avLst/>
                <a:gdLst>
                  <a:gd name="T0" fmla="*/ 23 w 75"/>
                  <a:gd name="T1" fmla="*/ 0 h 8"/>
                  <a:gd name="T2" fmla="*/ 71 w 75"/>
                  <a:gd name="T3" fmla="*/ 0 h 8"/>
                  <a:gd name="T4" fmla="*/ 65 w 75"/>
                  <a:gd name="T5" fmla="*/ 4 h 8"/>
                  <a:gd name="T6" fmla="*/ 0 w 75"/>
                  <a:gd name="T7" fmla="*/ 8 h 8"/>
                  <a:gd name="T8" fmla="*/ 31 w 75"/>
                  <a:gd name="T9" fmla="*/ 3 h 8"/>
                  <a:gd name="T10" fmla="*/ 23 w 75"/>
                  <a:gd name="T11" fmla="*/ 0 h 8"/>
                </a:gdLst>
                <a:ahLst/>
                <a:cxnLst>
                  <a:cxn ang="0">
                    <a:pos x="T0" y="T1"/>
                  </a:cxn>
                  <a:cxn ang="0">
                    <a:pos x="T2" y="T3"/>
                  </a:cxn>
                  <a:cxn ang="0">
                    <a:pos x="T4" y="T5"/>
                  </a:cxn>
                  <a:cxn ang="0">
                    <a:pos x="T6" y="T7"/>
                  </a:cxn>
                  <a:cxn ang="0">
                    <a:pos x="T8" y="T9"/>
                  </a:cxn>
                  <a:cxn ang="0">
                    <a:pos x="T10" y="T11"/>
                  </a:cxn>
                </a:cxnLst>
                <a:rect l="0" t="0" r="r" b="b"/>
                <a:pathLst>
                  <a:path w="75" h="8">
                    <a:moveTo>
                      <a:pt x="23" y="0"/>
                    </a:moveTo>
                    <a:cubicBezTo>
                      <a:pt x="23" y="0"/>
                      <a:pt x="67" y="0"/>
                      <a:pt x="71" y="0"/>
                    </a:cubicBezTo>
                    <a:cubicBezTo>
                      <a:pt x="75" y="1"/>
                      <a:pt x="68" y="3"/>
                      <a:pt x="65" y="4"/>
                    </a:cubicBezTo>
                    <a:cubicBezTo>
                      <a:pt x="62" y="5"/>
                      <a:pt x="0" y="8"/>
                      <a:pt x="0" y="8"/>
                    </a:cubicBezTo>
                    <a:cubicBezTo>
                      <a:pt x="0" y="8"/>
                      <a:pt x="28" y="4"/>
                      <a:pt x="31" y="3"/>
                    </a:cubicBezTo>
                    <a:cubicBezTo>
                      <a:pt x="33" y="3"/>
                      <a:pt x="33" y="3"/>
                      <a:pt x="23"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8" name="Freeform 15"/>
              <p:cNvSpPr/>
              <p:nvPr/>
            </p:nvSpPr>
            <p:spPr bwMode="auto">
              <a:xfrm>
                <a:off x="4206876" y="3984625"/>
                <a:ext cx="206375" cy="25400"/>
              </a:xfrm>
              <a:custGeom>
                <a:avLst/>
                <a:gdLst>
                  <a:gd name="T0" fmla="*/ 0 w 55"/>
                  <a:gd name="T1" fmla="*/ 3 h 7"/>
                  <a:gd name="T2" fmla="*/ 53 w 55"/>
                  <a:gd name="T3" fmla="*/ 0 h 7"/>
                  <a:gd name="T4" fmla="*/ 0 w 55"/>
                  <a:gd name="T5" fmla="*/ 3 h 7"/>
                </a:gdLst>
                <a:ahLst/>
                <a:cxnLst>
                  <a:cxn ang="0">
                    <a:pos x="T0" y="T1"/>
                  </a:cxn>
                  <a:cxn ang="0">
                    <a:pos x="T2" y="T3"/>
                  </a:cxn>
                  <a:cxn ang="0">
                    <a:pos x="T4" y="T5"/>
                  </a:cxn>
                </a:cxnLst>
                <a:rect l="0" t="0" r="r" b="b"/>
                <a:pathLst>
                  <a:path w="55" h="7">
                    <a:moveTo>
                      <a:pt x="0" y="3"/>
                    </a:moveTo>
                    <a:cubicBezTo>
                      <a:pt x="0" y="3"/>
                      <a:pt x="51" y="0"/>
                      <a:pt x="53" y="0"/>
                    </a:cubicBezTo>
                    <a:cubicBezTo>
                      <a:pt x="55" y="0"/>
                      <a:pt x="28" y="7"/>
                      <a:pt x="0" y="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9" name="Freeform 16"/>
              <p:cNvSpPr/>
              <p:nvPr/>
            </p:nvSpPr>
            <p:spPr bwMode="auto">
              <a:xfrm>
                <a:off x="4222751" y="4044949"/>
                <a:ext cx="160338" cy="28576"/>
              </a:xfrm>
              <a:custGeom>
                <a:avLst/>
                <a:gdLst>
                  <a:gd name="T0" fmla="*/ 0 w 43"/>
                  <a:gd name="T1" fmla="*/ 2 h 8"/>
                  <a:gd name="T2" fmla="*/ 41 w 43"/>
                  <a:gd name="T3" fmla="*/ 1 h 8"/>
                  <a:gd name="T4" fmla="*/ 26 w 43"/>
                  <a:gd name="T5" fmla="*/ 7 h 8"/>
                  <a:gd name="T6" fmla="*/ 0 w 43"/>
                  <a:gd name="T7" fmla="*/ 2 h 8"/>
                </a:gdLst>
                <a:ahLst/>
                <a:cxnLst>
                  <a:cxn ang="0">
                    <a:pos x="T0" y="T1"/>
                  </a:cxn>
                  <a:cxn ang="0">
                    <a:pos x="T2" y="T3"/>
                  </a:cxn>
                  <a:cxn ang="0">
                    <a:pos x="T4" y="T5"/>
                  </a:cxn>
                  <a:cxn ang="0">
                    <a:pos x="T6" y="T7"/>
                  </a:cxn>
                </a:cxnLst>
                <a:rect l="0" t="0" r="r" b="b"/>
                <a:pathLst>
                  <a:path w="43" h="8">
                    <a:moveTo>
                      <a:pt x="0" y="2"/>
                    </a:moveTo>
                    <a:cubicBezTo>
                      <a:pt x="0" y="2"/>
                      <a:pt x="38" y="0"/>
                      <a:pt x="41" y="1"/>
                    </a:cubicBezTo>
                    <a:cubicBezTo>
                      <a:pt x="43" y="1"/>
                      <a:pt x="31" y="5"/>
                      <a:pt x="26" y="7"/>
                    </a:cubicBezTo>
                    <a:cubicBezTo>
                      <a:pt x="20" y="8"/>
                      <a:pt x="12" y="7"/>
                      <a:pt x="0" y="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0" name="Freeform 17"/>
              <p:cNvSpPr/>
              <p:nvPr/>
            </p:nvSpPr>
            <p:spPr bwMode="auto">
              <a:xfrm>
                <a:off x="4151313" y="4070350"/>
                <a:ext cx="314325" cy="30163"/>
              </a:xfrm>
              <a:custGeom>
                <a:avLst/>
                <a:gdLst>
                  <a:gd name="T0" fmla="*/ 0 w 84"/>
                  <a:gd name="T1" fmla="*/ 5 h 8"/>
                  <a:gd name="T2" fmla="*/ 84 w 84"/>
                  <a:gd name="T3" fmla="*/ 0 h 8"/>
                  <a:gd name="T4" fmla="*/ 32 w 84"/>
                  <a:gd name="T5" fmla="*/ 8 h 8"/>
                  <a:gd name="T6" fmla="*/ 0 w 84"/>
                  <a:gd name="T7" fmla="*/ 5 h 8"/>
                </a:gdLst>
                <a:ahLst/>
                <a:cxnLst>
                  <a:cxn ang="0">
                    <a:pos x="T0" y="T1"/>
                  </a:cxn>
                  <a:cxn ang="0">
                    <a:pos x="T2" y="T3"/>
                  </a:cxn>
                  <a:cxn ang="0">
                    <a:pos x="T4" y="T5"/>
                  </a:cxn>
                  <a:cxn ang="0">
                    <a:pos x="T6" y="T7"/>
                  </a:cxn>
                </a:cxnLst>
                <a:rect l="0" t="0" r="r" b="b"/>
                <a:pathLst>
                  <a:path w="84" h="8">
                    <a:moveTo>
                      <a:pt x="0" y="5"/>
                    </a:moveTo>
                    <a:cubicBezTo>
                      <a:pt x="0" y="5"/>
                      <a:pt x="76" y="2"/>
                      <a:pt x="84" y="0"/>
                    </a:cubicBezTo>
                    <a:cubicBezTo>
                      <a:pt x="84" y="0"/>
                      <a:pt x="75" y="6"/>
                      <a:pt x="32" y="8"/>
                    </a:cubicBezTo>
                    <a:cubicBezTo>
                      <a:pt x="32" y="8"/>
                      <a:pt x="9" y="7"/>
                      <a:pt x="0" y="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1" name="Freeform 18"/>
              <p:cNvSpPr/>
              <p:nvPr/>
            </p:nvSpPr>
            <p:spPr bwMode="auto">
              <a:xfrm>
                <a:off x="4514851" y="3703638"/>
                <a:ext cx="36513" cy="22225"/>
              </a:xfrm>
              <a:custGeom>
                <a:avLst/>
                <a:gdLst>
                  <a:gd name="T0" fmla="*/ 7 w 10"/>
                  <a:gd name="T1" fmla="*/ 0 h 6"/>
                  <a:gd name="T2" fmla="*/ 0 w 10"/>
                  <a:gd name="T3" fmla="*/ 6 h 6"/>
                  <a:gd name="T4" fmla="*/ 7 w 10"/>
                  <a:gd name="T5" fmla="*/ 0 h 6"/>
                </a:gdLst>
                <a:ahLst/>
                <a:cxnLst>
                  <a:cxn ang="0">
                    <a:pos x="T0" y="T1"/>
                  </a:cxn>
                  <a:cxn ang="0">
                    <a:pos x="T2" y="T3"/>
                  </a:cxn>
                  <a:cxn ang="0">
                    <a:pos x="T4" y="T5"/>
                  </a:cxn>
                </a:cxnLst>
                <a:rect l="0" t="0" r="r" b="b"/>
                <a:pathLst>
                  <a:path w="10" h="6">
                    <a:moveTo>
                      <a:pt x="7" y="0"/>
                    </a:moveTo>
                    <a:cubicBezTo>
                      <a:pt x="7" y="0"/>
                      <a:pt x="10" y="5"/>
                      <a:pt x="0" y="6"/>
                    </a:cubicBezTo>
                    <a:lnTo>
                      <a:pt x="7" y="0"/>
                    </a:ln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2" name="Freeform 19"/>
              <p:cNvSpPr/>
              <p:nvPr/>
            </p:nvSpPr>
            <p:spPr bwMode="auto">
              <a:xfrm>
                <a:off x="4510088" y="3579813"/>
                <a:ext cx="41275" cy="19050"/>
              </a:xfrm>
              <a:custGeom>
                <a:avLst/>
                <a:gdLst>
                  <a:gd name="T0" fmla="*/ 8 w 11"/>
                  <a:gd name="T1" fmla="*/ 0 h 5"/>
                  <a:gd name="T2" fmla="*/ 0 w 11"/>
                  <a:gd name="T3" fmla="*/ 5 h 5"/>
                  <a:gd name="T4" fmla="*/ 8 w 11"/>
                  <a:gd name="T5" fmla="*/ 0 h 5"/>
                </a:gdLst>
                <a:ahLst/>
                <a:cxnLst>
                  <a:cxn ang="0">
                    <a:pos x="T0" y="T1"/>
                  </a:cxn>
                  <a:cxn ang="0">
                    <a:pos x="T2" y="T3"/>
                  </a:cxn>
                  <a:cxn ang="0">
                    <a:pos x="T4" y="T5"/>
                  </a:cxn>
                </a:cxnLst>
                <a:rect l="0" t="0" r="r" b="b"/>
                <a:pathLst>
                  <a:path w="11" h="5">
                    <a:moveTo>
                      <a:pt x="8" y="0"/>
                    </a:moveTo>
                    <a:cubicBezTo>
                      <a:pt x="8" y="0"/>
                      <a:pt x="11" y="4"/>
                      <a:pt x="0" y="5"/>
                    </a:cubicBezTo>
                    <a:lnTo>
                      <a:pt x="8" y="0"/>
                    </a:ln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3" name="Freeform 20"/>
              <p:cNvSpPr/>
              <p:nvPr/>
            </p:nvSpPr>
            <p:spPr bwMode="auto">
              <a:xfrm>
                <a:off x="4495801" y="3819525"/>
                <a:ext cx="55563" cy="19050"/>
              </a:xfrm>
              <a:custGeom>
                <a:avLst/>
                <a:gdLst>
                  <a:gd name="T0" fmla="*/ 11 w 15"/>
                  <a:gd name="T1" fmla="*/ 0 h 5"/>
                  <a:gd name="T2" fmla="*/ 0 w 15"/>
                  <a:gd name="T3" fmla="*/ 5 h 5"/>
                  <a:gd name="T4" fmla="*/ 11 w 15"/>
                  <a:gd name="T5" fmla="*/ 0 h 5"/>
                </a:gdLst>
                <a:ahLst/>
                <a:cxnLst>
                  <a:cxn ang="0">
                    <a:pos x="T0" y="T1"/>
                  </a:cxn>
                  <a:cxn ang="0">
                    <a:pos x="T2" y="T3"/>
                  </a:cxn>
                  <a:cxn ang="0">
                    <a:pos x="T4" y="T5"/>
                  </a:cxn>
                </a:cxnLst>
                <a:rect l="0" t="0" r="r" b="b"/>
                <a:pathLst>
                  <a:path w="15" h="5">
                    <a:moveTo>
                      <a:pt x="11" y="0"/>
                    </a:moveTo>
                    <a:cubicBezTo>
                      <a:pt x="11" y="0"/>
                      <a:pt x="15" y="4"/>
                      <a:pt x="0" y="5"/>
                    </a:cubicBezTo>
                    <a:lnTo>
                      <a:pt x="11" y="0"/>
                    </a:ln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4" name="Freeform 21"/>
              <p:cNvSpPr/>
              <p:nvPr/>
            </p:nvSpPr>
            <p:spPr bwMode="auto">
              <a:xfrm>
                <a:off x="4498976" y="3894138"/>
                <a:ext cx="46038" cy="57150"/>
              </a:xfrm>
              <a:custGeom>
                <a:avLst/>
                <a:gdLst>
                  <a:gd name="T0" fmla="*/ 6 w 12"/>
                  <a:gd name="T1" fmla="*/ 0 h 15"/>
                  <a:gd name="T2" fmla="*/ 7 w 12"/>
                  <a:gd name="T3" fmla="*/ 6 h 15"/>
                  <a:gd name="T4" fmla="*/ 12 w 12"/>
                  <a:gd name="T5" fmla="*/ 12 h 15"/>
                  <a:gd name="T6" fmla="*/ 0 w 12"/>
                  <a:gd name="T7" fmla="*/ 14 h 15"/>
                  <a:gd name="T8" fmla="*/ 6 w 12"/>
                  <a:gd name="T9" fmla="*/ 10 h 15"/>
                  <a:gd name="T10" fmla="*/ 6 w 12"/>
                  <a:gd name="T11" fmla="*/ 0 h 15"/>
                </a:gdLst>
                <a:ahLst/>
                <a:cxnLst>
                  <a:cxn ang="0">
                    <a:pos x="T0" y="T1"/>
                  </a:cxn>
                  <a:cxn ang="0">
                    <a:pos x="T2" y="T3"/>
                  </a:cxn>
                  <a:cxn ang="0">
                    <a:pos x="T4" y="T5"/>
                  </a:cxn>
                  <a:cxn ang="0">
                    <a:pos x="T6" y="T7"/>
                  </a:cxn>
                  <a:cxn ang="0">
                    <a:pos x="T8" y="T9"/>
                  </a:cxn>
                  <a:cxn ang="0">
                    <a:pos x="T10" y="T11"/>
                  </a:cxn>
                </a:cxnLst>
                <a:rect l="0" t="0" r="r" b="b"/>
                <a:pathLst>
                  <a:path w="12" h="15">
                    <a:moveTo>
                      <a:pt x="6" y="0"/>
                    </a:moveTo>
                    <a:cubicBezTo>
                      <a:pt x="6" y="0"/>
                      <a:pt x="6" y="5"/>
                      <a:pt x="7" y="6"/>
                    </a:cubicBezTo>
                    <a:cubicBezTo>
                      <a:pt x="8" y="7"/>
                      <a:pt x="12" y="12"/>
                      <a:pt x="12" y="12"/>
                    </a:cubicBezTo>
                    <a:cubicBezTo>
                      <a:pt x="12" y="12"/>
                      <a:pt x="3" y="15"/>
                      <a:pt x="0" y="14"/>
                    </a:cubicBezTo>
                    <a:cubicBezTo>
                      <a:pt x="0" y="14"/>
                      <a:pt x="5" y="12"/>
                      <a:pt x="6" y="10"/>
                    </a:cubicBezTo>
                    <a:cubicBezTo>
                      <a:pt x="6" y="9"/>
                      <a:pt x="5" y="1"/>
                      <a:pt x="6"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5" name="Freeform 22"/>
              <p:cNvSpPr/>
              <p:nvPr/>
            </p:nvSpPr>
            <p:spPr bwMode="auto">
              <a:xfrm>
                <a:off x="4518026" y="4037013"/>
                <a:ext cx="22225" cy="19050"/>
              </a:xfrm>
              <a:custGeom>
                <a:avLst/>
                <a:gdLst>
                  <a:gd name="T0" fmla="*/ 3 w 6"/>
                  <a:gd name="T1" fmla="*/ 0 h 5"/>
                  <a:gd name="T2" fmla="*/ 0 w 6"/>
                  <a:gd name="T3" fmla="*/ 5 h 5"/>
                  <a:gd name="T4" fmla="*/ 3 w 6"/>
                  <a:gd name="T5" fmla="*/ 0 h 5"/>
                </a:gdLst>
                <a:ahLst/>
                <a:cxnLst>
                  <a:cxn ang="0">
                    <a:pos x="T0" y="T1"/>
                  </a:cxn>
                  <a:cxn ang="0">
                    <a:pos x="T2" y="T3"/>
                  </a:cxn>
                  <a:cxn ang="0">
                    <a:pos x="T4" y="T5"/>
                  </a:cxn>
                </a:cxnLst>
                <a:rect l="0" t="0" r="r" b="b"/>
                <a:pathLst>
                  <a:path w="6" h="5">
                    <a:moveTo>
                      <a:pt x="3" y="0"/>
                    </a:moveTo>
                    <a:cubicBezTo>
                      <a:pt x="3" y="0"/>
                      <a:pt x="6" y="4"/>
                      <a:pt x="0" y="5"/>
                    </a:cubicBezTo>
                    <a:lnTo>
                      <a:pt x="3" y="0"/>
                    </a:ln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6" name="Freeform 23"/>
              <p:cNvSpPr/>
              <p:nvPr/>
            </p:nvSpPr>
            <p:spPr bwMode="auto">
              <a:xfrm>
                <a:off x="3814763" y="3557588"/>
                <a:ext cx="206375" cy="22225"/>
              </a:xfrm>
              <a:custGeom>
                <a:avLst/>
                <a:gdLst>
                  <a:gd name="T0" fmla="*/ 0 w 55"/>
                  <a:gd name="T1" fmla="*/ 0 h 6"/>
                  <a:gd name="T2" fmla="*/ 55 w 55"/>
                  <a:gd name="T3" fmla="*/ 3 h 6"/>
                  <a:gd name="T4" fmla="*/ 0 w 55"/>
                  <a:gd name="T5" fmla="*/ 0 h 6"/>
                </a:gdLst>
                <a:ahLst/>
                <a:cxnLst>
                  <a:cxn ang="0">
                    <a:pos x="T0" y="T1"/>
                  </a:cxn>
                  <a:cxn ang="0">
                    <a:pos x="T2" y="T3"/>
                  </a:cxn>
                  <a:cxn ang="0">
                    <a:pos x="T4" y="T5"/>
                  </a:cxn>
                </a:cxnLst>
                <a:rect l="0" t="0" r="r" b="b"/>
                <a:pathLst>
                  <a:path w="55" h="6">
                    <a:moveTo>
                      <a:pt x="0" y="0"/>
                    </a:moveTo>
                    <a:cubicBezTo>
                      <a:pt x="55" y="3"/>
                      <a:pt x="55" y="3"/>
                      <a:pt x="55" y="3"/>
                    </a:cubicBezTo>
                    <a:cubicBezTo>
                      <a:pt x="55" y="3"/>
                      <a:pt x="15" y="6"/>
                      <a:pt x="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7" name="Freeform 24"/>
              <p:cNvSpPr/>
              <p:nvPr/>
            </p:nvSpPr>
            <p:spPr bwMode="auto">
              <a:xfrm>
                <a:off x="3762376" y="3744913"/>
                <a:ext cx="71438" cy="17463"/>
              </a:xfrm>
              <a:custGeom>
                <a:avLst/>
                <a:gdLst>
                  <a:gd name="T0" fmla="*/ 7 w 19"/>
                  <a:gd name="T1" fmla="*/ 0 h 5"/>
                  <a:gd name="T2" fmla="*/ 19 w 19"/>
                  <a:gd name="T3" fmla="*/ 1 h 5"/>
                  <a:gd name="T4" fmla="*/ 4 w 19"/>
                  <a:gd name="T5" fmla="*/ 4 h 5"/>
                  <a:gd name="T6" fmla="*/ 7 w 19"/>
                  <a:gd name="T7" fmla="*/ 0 h 5"/>
                </a:gdLst>
                <a:ahLst/>
                <a:cxnLst>
                  <a:cxn ang="0">
                    <a:pos x="T0" y="T1"/>
                  </a:cxn>
                  <a:cxn ang="0">
                    <a:pos x="T2" y="T3"/>
                  </a:cxn>
                  <a:cxn ang="0">
                    <a:pos x="T4" y="T5"/>
                  </a:cxn>
                  <a:cxn ang="0">
                    <a:pos x="T6" y="T7"/>
                  </a:cxn>
                </a:cxnLst>
                <a:rect l="0" t="0" r="r" b="b"/>
                <a:pathLst>
                  <a:path w="19" h="5">
                    <a:moveTo>
                      <a:pt x="7" y="0"/>
                    </a:moveTo>
                    <a:cubicBezTo>
                      <a:pt x="19" y="1"/>
                      <a:pt x="19" y="1"/>
                      <a:pt x="19" y="1"/>
                    </a:cubicBezTo>
                    <a:cubicBezTo>
                      <a:pt x="19" y="1"/>
                      <a:pt x="7" y="4"/>
                      <a:pt x="4" y="4"/>
                    </a:cubicBezTo>
                    <a:cubicBezTo>
                      <a:pt x="0" y="5"/>
                      <a:pt x="7" y="0"/>
                      <a:pt x="7"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8" name="Freeform 25"/>
              <p:cNvSpPr/>
              <p:nvPr/>
            </p:nvSpPr>
            <p:spPr bwMode="auto">
              <a:xfrm>
                <a:off x="3762376" y="3857625"/>
                <a:ext cx="74613" cy="14288"/>
              </a:xfrm>
              <a:custGeom>
                <a:avLst/>
                <a:gdLst>
                  <a:gd name="T0" fmla="*/ 6 w 20"/>
                  <a:gd name="T1" fmla="*/ 0 h 4"/>
                  <a:gd name="T2" fmla="*/ 20 w 20"/>
                  <a:gd name="T3" fmla="*/ 0 h 4"/>
                  <a:gd name="T4" fmla="*/ 2 w 20"/>
                  <a:gd name="T5" fmla="*/ 4 h 4"/>
                  <a:gd name="T6" fmla="*/ 6 w 20"/>
                  <a:gd name="T7" fmla="*/ 0 h 4"/>
                </a:gdLst>
                <a:ahLst/>
                <a:cxnLst>
                  <a:cxn ang="0">
                    <a:pos x="T0" y="T1"/>
                  </a:cxn>
                  <a:cxn ang="0">
                    <a:pos x="T2" y="T3"/>
                  </a:cxn>
                  <a:cxn ang="0">
                    <a:pos x="T4" y="T5"/>
                  </a:cxn>
                  <a:cxn ang="0">
                    <a:pos x="T6" y="T7"/>
                  </a:cxn>
                </a:cxnLst>
                <a:rect l="0" t="0" r="r" b="b"/>
                <a:pathLst>
                  <a:path w="20" h="4">
                    <a:moveTo>
                      <a:pt x="6" y="0"/>
                    </a:moveTo>
                    <a:cubicBezTo>
                      <a:pt x="20" y="0"/>
                      <a:pt x="20" y="0"/>
                      <a:pt x="20" y="0"/>
                    </a:cubicBezTo>
                    <a:cubicBezTo>
                      <a:pt x="20" y="0"/>
                      <a:pt x="4" y="4"/>
                      <a:pt x="2" y="4"/>
                    </a:cubicBezTo>
                    <a:cubicBezTo>
                      <a:pt x="0" y="4"/>
                      <a:pt x="6" y="0"/>
                      <a:pt x="6"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9" name="Freeform 26"/>
              <p:cNvSpPr/>
              <p:nvPr/>
            </p:nvSpPr>
            <p:spPr bwMode="auto">
              <a:xfrm>
                <a:off x="3759201" y="3979863"/>
                <a:ext cx="74613" cy="19050"/>
              </a:xfrm>
              <a:custGeom>
                <a:avLst/>
                <a:gdLst>
                  <a:gd name="T0" fmla="*/ 6 w 20"/>
                  <a:gd name="T1" fmla="*/ 0 h 5"/>
                  <a:gd name="T2" fmla="*/ 20 w 20"/>
                  <a:gd name="T3" fmla="*/ 1 h 5"/>
                  <a:gd name="T4" fmla="*/ 2 w 20"/>
                  <a:gd name="T5" fmla="*/ 5 h 5"/>
                  <a:gd name="T6" fmla="*/ 6 w 20"/>
                  <a:gd name="T7" fmla="*/ 0 h 5"/>
                </a:gdLst>
                <a:ahLst/>
                <a:cxnLst>
                  <a:cxn ang="0">
                    <a:pos x="T0" y="T1"/>
                  </a:cxn>
                  <a:cxn ang="0">
                    <a:pos x="T2" y="T3"/>
                  </a:cxn>
                  <a:cxn ang="0">
                    <a:pos x="T4" y="T5"/>
                  </a:cxn>
                  <a:cxn ang="0">
                    <a:pos x="T6" y="T7"/>
                  </a:cxn>
                </a:cxnLst>
                <a:rect l="0" t="0" r="r" b="b"/>
                <a:pathLst>
                  <a:path w="20" h="5">
                    <a:moveTo>
                      <a:pt x="6" y="0"/>
                    </a:moveTo>
                    <a:cubicBezTo>
                      <a:pt x="20" y="1"/>
                      <a:pt x="20" y="1"/>
                      <a:pt x="20" y="1"/>
                    </a:cubicBezTo>
                    <a:cubicBezTo>
                      <a:pt x="20" y="1"/>
                      <a:pt x="3" y="5"/>
                      <a:pt x="2" y="5"/>
                    </a:cubicBezTo>
                    <a:cubicBezTo>
                      <a:pt x="0" y="5"/>
                      <a:pt x="6" y="0"/>
                      <a:pt x="6"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70" name="Freeform 27"/>
              <p:cNvSpPr/>
              <p:nvPr/>
            </p:nvSpPr>
            <p:spPr bwMode="auto">
              <a:xfrm>
                <a:off x="3822701" y="4086225"/>
                <a:ext cx="268288" cy="33338"/>
              </a:xfrm>
              <a:custGeom>
                <a:avLst/>
                <a:gdLst>
                  <a:gd name="T0" fmla="*/ 0 w 72"/>
                  <a:gd name="T1" fmla="*/ 0 h 9"/>
                  <a:gd name="T2" fmla="*/ 68 w 72"/>
                  <a:gd name="T3" fmla="*/ 1 h 9"/>
                  <a:gd name="T4" fmla="*/ 0 w 72"/>
                  <a:gd name="T5" fmla="*/ 0 h 9"/>
                </a:gdLst>
                <a:ahLst/>
                <a:cxnLst>
                  <a:cxn ang="0">
                    <a:pos x="T0" y="T1"/>
                  </a:cxn>
                  <a:cxn ang="0">
                    <a:pos x="T2" y="T3"/>
                  </a:cxn>
                  <a:cxn ang="0">
                    <a:pos x="T4" y="T5"/>
                  </a:cxn>
                </a:cxnLst>
                <a:rect l="0" t="0" r="r" b="b"/>
                <a:pathLst>
                  <a:path w="72" h="9">
                    <a:moveTo>
                      <a:pt x="0" y="0"/>
                    </a:moveTo>
                    <a:cubicBezTo>
                      <a:pt x="0" y="0"/>
                      <a:pt x="65" y="2"/>
                      <a:pt x="68" y="1"/>
                    </a:cubicBezTo>
                    <a:cubicBezTo>
                      <a:pt x="72" y="1"/>
                      <a:pt x="24" y="9"/>
                      <a:pt x="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71" name="Freeform 28"/>
              <p:cNvSpPr/>
              <p:nvPr/>
            </p:nvSpPr>
            <p:spPr bwMode="auto">
              <a:xfrm>
                <a:off x="4300538" y="4114800"/>
                <a:ext cx="134938" cy="120650"/>
              </a:xfrm>
              <a:custGeom>
                <a:avLst/>
                <a:gdLst>
                  <a:gd name="T0" fmla="*/ 36 w 36"/>
                  <a:gd name="T1" fmla="*/ 0 h 32"/>
                  <a:gd name="T2" fmla="*/ 3 w 36"/>
                  <a:gd name="T3" fmla="*/ 31 h 32"/>
                  <a:gd name="T4" fmla="*/ 36 w 36"/>
                  <a:gd name="T5" fmla="*/ 0 h 32"/>
                </a:gdLst>
                <a:ahLst/>
                <a:cxnLst>
                  <a:cxn ang="0">
                    <a:pos x="T0" y="T1"/>
                  </a:cxn>
                  <a:cxn ang="0">
                    <a:pos x="T2" y="T3"/>
                  </a:cxn>
                  <a:cxn ang="0">
                    <a:pos x="T4" y="T5"/>
                  </a:cxn>
                </a:cxnLst>
                <a:rect l="0" t="0" r="r" b="b"/>
                <a:pathLst>
                  <a:path w="36" h="32">
                    <a:moveTo>
                      <a:pt x="36" y="0"/>
                    </a:moveTo>
                    <a:cubicBezTo>
                      <a:pt x="36" y="0"/>
                      <a:pt x="5" y="30"/>
                      <a:pt x="3" y="31"/>
                    </a:cubicBezTo>
                    <a:cubicBezTo>
                      <a:pt x="0" y="32"/>
                      <a:pt x="21" y="8"/>
                      <a:pt x="36"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grpSp>
      <p:grpSp>
        <p:nvGrpSpPr>
          <p:cNvPr id="72" name="Group 37"/>
          <p:cNvGrpSpPr>
            <a:grpSpLocks noChangeAspect="1"/>
          </p:cNvGrpSpPr>
          <p:nvPr/>
        </p:nvGrpSpPr>
        <p:grpSpPr bwMode="auto">
          <a:xfrm>
            <a:off x="6610039" y="928676"/>
            <a:ext cx="2208313" cy="2671983"/>
            <a:chOff x="2250" y="790"/>
            <a:chExt cx="1205" cy="1458"/>
          </a:xfrm>
          <a:solidFill>
            <a:srgbClr val="0070C0"/>
          </a:solidFill>
        </p:grpSpPr>
        <p:sp>
          <p:nvSpPr>
            <p:cNvPr id="73" name="Rectangle 38"/>
            <p:cNvSpPr>
              <a:spLocks noChangeArrowheads="1"/>
            </p:cNvSpPr>
            <p:nvPr/>
          </p:nvSpPr>
          <p:spPr bwMode="auto">
            <a:xfrm>
              <a:off x="2847" y="1827"/>
              <a:ext cx="12" cy="36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74" name="Freeform 39"/>
            <p:cNvSpPr/>
            <p:nvPr/>
          </p:nvSpPr>
          <p:spPr bwMode="auto">
            <a:xfrm>
              <a:off x="2852" y="2189"/>
              <a:ext cx="170" cy="19"/>
            </a:xfrm>
            <a:custGeom>
              <a:avLst/>
              <a:gdLst>
                <a:gd name="T0" fmla="*/ 170 w 170"/>
                <a:gd name="T1" fmla="*/ 19 h 19"/>
                <a:gd name="T2" fmla="*/ 0 w 170"/>
                <a:gd name="T3" fmla="*/ 12 h 19"/>
                <a:gd name="T4" fmla="*/ 0 w 170"/>
                <a:gd name="T5" fmla="*/ 0 h 19"/>
                <a:gd name="T6" fmla="*/ 170 w 170"/>
                <a:gd name="T7" fmla="*/ 7 h 19"/>
                <a:gd name="T8" fmla="*/ 170 w 170"/>
                <a:gd name="T9" fmla="*/ 19 h 19"/>
              </a:gdLst>
              <a:ahLst/>
              <a:cxnLst>
                <a:cxn ang="0">
                  <a:pos x="T0" y="T1"/>
                </a:cxn>
                <a:cxn ang="0">
                  <a:pos x="T2" y="T3"/>
                </a:cxn>
                <a:cxn ang="0">
                  <a:pos x="T4" y="T5"/>
                </a:cxn>
                <a:cxn ang="0">
                  <a:pos x="T6" y="T7"/>
                </a:cxn>
                <a:cxn ang="0">
                  <a:pos x="T8" y="T9"/>
                </a:cxn>
              </a:cxnLst>
              <a:rect l="0" t="0" r="r" b="b"/>
              <a:pathLst>
                <a:path w="170" h="19">
                  <a:moveTo>
                    <a:pt x="170" y="19"/>
                  </a:moveTo>
                  <a:lnTo>
                    <a:pt x="0" y="12"/>
                  </a:lnTo>
                  <a:lnTo>
                    <a:pt x="0" y="0"/>
                  </a:lnTo>
                  <a:lnTo>
                    <a:pt x="170" y="7"/>
                  </a:lnTo>
                  <a:lnTo>
                    <a:pt x="170" y="19"/>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75" name="Freeform 40"/>
            <p:cNvSpPr/>
            <p:nvPr/>
          </p:nvSpPr>
          <p:spPr bwMode="auto">
            <a:xfrm>
              <a:off x="2725" y="2028"/>
              <a:ext cx="130" cy="170"/>
            </a:xfrm>
            <a:custGeom>
              <a:avLst/>
              <a:gdLst>
                <a:gd name="T0" fmla="*/ 120 w 130"/>
                <a:gd name="T1" fmla="*/ 170 h 170"/>
                <a:gd name="T2" fmla="*/ 0 w 130"/>
                <a:gd name="T3" fmla="*/ 7 h 170"/>
                <a:gd name="T4" fmla="*/ 9 w 130"/>
                <a:gd name="T5" fmla="*/ 0 h 170"/>
                <a:gd name="T6" fmla="*/ 130 w 130"/>
                <a:gd name="T7" fmla="*/ 163 h 170"/>
                <a:gd name="T8" fmla="*/ 120 w 130"/>
                <a:gd name="T9" fmla="*/ 170 h 170"/>
              </a:gdLst>
              <a:ahLst/>
              <a:cxnLst>
                <a:cxn ang="0">
                  <a:pos x="T0" y="T1"/>
                </a:cxn>
                <a:cxn ang="0">
                  <a:pos x="T2" y="T3"/>
                </a:cxn>
                <a:cxn ang="0">
                  <a:pos x="T4" y="T5"/>
                </a:cxn>
                <a:cxn ang="0">
                  <a:pos x="T6" y="T7"/>
                </a:cxn>
                <a:cxn ang="0">
                  <a:pos x="T8" y="T9"/>
                </a:cxn>
              </a:cxnLst>
              <a:rect l="0" t="0" r="r" b="b"/>
              <a:pathLst>
                <a:path w="130" h="170">
                  <a:moveTo>
                    <a:pt x="120" y="170"/>
                  </a:moveTo>
                  <a:lnTo>
                    <a:pt x="0" y="7"/>
                  </a:lnTo>
                  <a:lnTo>
                    <a:pt x="9" y="0"/>
                  </a:lnTo>
                  <a:lnTo>
                    <a:pt x="130" y="163"/>
                  </a:lnTo>
                  <a:lnTo>
                    <a:pt x="120" y="17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76" name="Freeform 41"/>
            <p:cNvSpPr/>
            <p:nvPr/>
          </p:nvSpPr>
          <p:spPr bwMode="auto">
            <a:xfrm>
              <a:off x="2845" y="2047"/>
              <a:ext cx="191" cy="151"/>
            </a:xfrm>
            <a:custGeom>
              <a:avLst/>
              <a:gdLst>
                <a:gd name="T0" fmla="*/ 7 w 191"/>
                <a:gd name="T1" fmla="*/ 151 h 151"/>
                <a:gd name="T2" fmla="*/ 0 w 191"/>
                <a:gd name="T3" fmla="*/ 142 h 151"/>
                <a:gd name="T4" fmla="*/ 184 w 191"/>
                <a:gd name="T5" fmla="*/ 0 h 151"/>
                <a:gd name="T6" fmla="*/ 191 w 191"/>
                <a:gd name="T7" fmla="*/ 10 h 151"/>
                <a:gd name="T8" fmla="*/ 7 w 191"/>
                <a:gd name="T9" fmla="*/ 151 h 151"/>
              </a:gdLst>
              <a:ahLst/>
              <a:cxnLst>
                <a:cxn ang="0">
                  <a:pos x="T0" y="T1"/>
                </a:cxn>
                <a:cxn ang="0">
                  <a:pos x="T2" y="T3"/>
                </a:cxn>
                <a:cxn ang="0">
                  <a:pos x="T4" y="T5"/>
                </a:cxn>
                <a:cxn ang="0">
                  <a:pos x="T6" y="T7"/>
                </a:cxn>
                <a:cxn ang="0">
                  <a:pos x="T8" y="T9"/>
                </a:cxn>
              </a:cxnLst>
              <a:rect l="0" t="0" r="r" b="b"/>
              <a:pathLst>
                <a:path w="191" h="151">
                  <a:moveTo>
                    <a:pt x="7" y="151"/>
                  </a:moveTo>
                  <a:lnTo>
                    <a:pt x="0" y="142"/>
                  </a:lnTo>
                  <a:lnTo>
                    <a:pt x="184" y="0"/>
                  </a:lnTo>
                  <a:lnTo>
                    <a:pt x="191" y="10"/>
                  </a:lnTo>
                  <a:lnTo>
                    <a:pt x="7" y="15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77" name="Freeform 42"/>
            <p:cNvSpPr/>
            <p:nvPr/>
          </p:nvSpPr>
          <p:spPr bwMode="auto">
            <a:xfrm>
              <a:off x="2585" y="2191"/>
              <a:ext cx="265" cy="19"/>
            </a:xfrm>
            <a:custGeom>
              <a:avLst/>
              <a:gdLst>
                <a:gd name="T0" fmla="*/ 0 w 265"/>
                <a:gd name="T1" fmla="*/ 19 h 19"/>
                <a:gd name="T2" fmla="*/ 0 w 265"/>
                <a:gd name="T3" fmla="*/ 7 h 19"/>
                <a:gd name="T4" fmla="*/ 265 w 265"/>
                <a:gd name="T5" fmla="*/ 0 h 19"/>
                <a:gd name="T6" fmla="*/ 265 w 265"/>
                <a:gd name="T7" fmla="*/ 12 h 19"/>
                <a:gd name="T8" fmla="*/ 0 w 265"/>
                <a:gd name="T9" fmla="*/ 19 h 19"/>
              </a:gdLst>
              <a:ahLst/>
              <a:cxnLst>
                <a:cxn ang="0">
                  <a:pos x="T0" y="T1"/>
                </a:cxn>
                <a:cxn ang="0">
                  <a:pos x="T2" y="T3"/>
                </a:cxn>
                <a:cxn ang="0">
                  <a:pos x="T4" y="T5"/>
                </a:cxn>
                <a:cxn ang="0">
                  <a:pos x="T6" y="T7"/>
                </a:cxn>
                <a:cxn ang="0">
                  <a:pos x="T8" y="T9"/>
                </a:cxn>
              </a:cxnLst>
              <a:rect l="0" t="0" r="r" b="b"/>
              <a:pathLst>
                <a:path w="265" h="19">
                  <a:moveTo>
                    <a:pt x="0" y="19"/>
                  </a:moveTo>
                  <a:lnTo>
                    <a:pt x="0" y="7"/>
                  </a:lnTo>
                  <a:lnTo>
                    <a:pt x="265" y="0"/>
                  </a:lnTo>
                  <a:lnTo>
                    <a:pt x="265" y="12"/>
                  </a:lnTo>
                  <a:lnTo>
                    <a:pt x="0" y="19"/>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78" name="Freeform 43"/>
            <p:cNvSpPr/>
            <p:nvPr/>
          </p:nvSpPr>
          <p:spPr bwMode="auto">
            <a:xfrm>
              <a:off x="2524" y="2005"/>
              <a:ext cx="66" cy="201"/>
            </a:xfrm>
            <a:custGeom>
              <a:avLst/>
              <a:gdLst>
                <a:gd name="T0" fmla="*/ 54 w 66"/>
                <a:gd name="T1" fmla="*/ 201 h 201"/>
                <a:gd name="T2" fmla="*/ 0 w 66"/>
                <a:gd name="T3" fmla="*/ 2 h 201"/>
                <a:gd name="T4" fmla="*/ 12 w 66"/>
                <a:gd name="T5" fmla="*/ 0 h 201"/>
                <a:gd name="T6" fmla="*/ 66 w 66"/>
                <a:gd name="T7" fmla="*/ 198 h 201"/>
                <a:gd name="T8" fmla="*/ 54 w 66"/>
                <a:gd name="T9" fmla="*/ 201 h 201"/>
              </a:gdLst>
              <a:ahLst/>
              <a:cxnLst>
                <a:cxn ang="0">
                  <a:pos x="T0" y="T1"/>
                </a:cxn>
                <a:cxn ang="0">
                  <a:pos x="T2" y="T3"/>
                </a:cxn>
                <a:cxn ang="0">
                  <a:pos x="T4" y="T5"/>
                </a:cxn>
                <a:cxn ang="0">
                  <a:pos x="T6" y="T7"/>
                </a:cxn>
                <a:cxn ang="0">
                  <a:pos x="T8" y="T9"/>
                </a:cxn>
              </a:cxnLst>
              <a:rect l="0" t="0" r="r" b="b"/>
              <a:pathLst>
                <a:path w="66" h="201">
                  <a:moveTo>
                    <a:pt x="54" y="201"/>
                  </a:moveTo>
                  <a:lnTo>
                    <a:pt x="0" y="2"/>
                  </a:lnTo>
                  <a:lnTo>
                    <a:pt x="12" y="0"/>
                  </a:lnTo>
                  <a:lnTo>
                    <a:pt x="66" y="198"/>
                  </a:lnTo>
                  <a:lnTo>
                    <a:pt x="54" y="20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79" name="Freeform 44"/>
            <p:cNvSpPr/>
            <p:nvPr/>
          </p:nvSpPr>
          <p:spPr bwMode="auto">
            <a:xfrm>
              <a:off x="2578" y="2031"/>
              <a:ext cx="154" cy="175"/>
            </a:xfrm>
            <a:custGeom>
              <a:avLst/>
              <a:gdLst>
                <a:gd name="T0" fmla="*/ 9 w 154"/>
                <a:gd name="T1" fmla="*/ 175 h 175"/>
                <a:gd name="T2" fmla="*/ 0 w 154"/>
                <a:gd name="T3" fmla="*/ 167 h 175"/>
                <a:gd name="T4" fmla="*/ 147 w 154"/>
                <a:gd name="T5" fmla="*/ 0 h 175"/>
                <a:gd name="T6" fmla="*/ 154 w 154"/>
                <a:gd name="T7" fmla="*/ 7 h 175"/>
                <a:gd name="T8" fmla="*/ 9 w 154"/>
                <a:gd name="T9" fmla="*/ 175 h 175"/>
              </a:gdLst>
              <a:ahLst/>
              <a:cxnLst>
                <a:cxn ang="0">
                  <a:pos x="T0" y="T1"/>
                </a:cxn>
                <a:cxn ang="0">
                  <a:pos x="T2" y="T3"/>
                </a:cxn>
                <a:cxn ang="0">
                  <a:pos x="T4" y="T5"/>
                </a:cxn>
                <a:cxn ang="0">
                  <a:pos x="T6" y="T7"/>
                </a:cxn>
                <a:cxn ang="0">
                  <a:pos x="T8" y="T9"/>
                </a:cxn>
              </a:cxnLst>
              <a:rect l="0" t="0" r="r" b="b"/>
              <a:pathLst>
                <a:path w="154" h="175">
                  <a:moveTo>
                    <a:pt x="9" y="175"/>
                  </a:moveTo>
                  <a:lnTo>
                    <a:pt x="0" y="167"/>
                  </a:lnTo>
                  <a:lnTo>
                    <a:pt x="147" y="0"/>
                  </a:lnTo>
                  <a:lnTo>
                    <a:pt x="154" y="7"/>
                  </a:lnTo>
                  <a:lnTo>
                    <a:pt x="9" y="17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0" name="Freeform 45"/>
            <p:cNvSpPr/>
            <p:nvPr/>
          </p:nvSpPr>
          <p:spPr bwMode="auto">
            <a:xfrm>
              <a:off x="2526" y="2000"/>
              <a:ext cx="203" cy="35"/>
            </a:xfrm>
            <a:custGeom>
              <a:avLst/>
              <a:gdLst>
                <a:gd name="T0" fmla="*/ 203 w 203"/>
                <a:gd name="T1" fmla="*/ 35 h 35"/>
                <a:gd name="T2" fmla="*/ 0 w 203"/>
                <a:gd name="T3" fmla="*/ 9 h 35"/>
                <a:gd name="T4" fmla="*/ 2 w 203"/>
                <a:gd name="T5" fmla="*/ 0 h 35"/>
                <a:gd name="T6" fmla="*/ 203 w 203"/>
                <a:gd name="T7" fmla="*/ 26 h 35"/>
                <a:gd name="T8" fmla="*/ 203 w 203"/>
                <a:gd name="T9" fmla="*/ 35 h 35"/>
              </a:gdLst>
              <a:ahLst/>
              <a:cxnLst>
                <a:cxn ang="0">
                  <a:pos x="T0" y="T1"/>
                </a:cxn>
                <a:cxn ang="0">
                  <a:pos x="T2" y="T3"/>
                </a:cxn>
                <a:cxn ang="0">
                  <a:pos x="T4" y="T5"/>
                </a:cxn>
                <a:cxn ang="0">
                  <a:pos x="T6" y="T7"/>
                </a:cxn>
                <a:cxn ang="0">
                  <a:pos x="T8" y="T9"/>
                </a:cxn>
              </a:cxnLst>
              <a:rect l="0" t="0" r="r" b="b"/>
              <a:pathLst>
                <a:path w="203" h="35">
                  <a:moveTo>
                    <a:pt x="203" y="35"/>
                  </a:moveTo>
                  <a:lnTo>
                    <a:pt x="0" y="9"/>
                  </a:lnTo>
                  <a:lnTo>
                    <a:pt x="2" y="0"/>
                  </a:lnTo>
                  <a:lnTo>
                    <a:pt x="203" y="26"/>
                  </a:lnTo>
                  <a:lnTo>
                    <a:pt x="203" y="3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1" name="Freeform 46"/>
            <p:cNvSpPr/>
            <p:nvPr/>
          </p:nvSpPr>
          <p:spPr bwMode="auto">
            <a:xfrm>
              <a:off x="2725" y="1827"/>
              <a:ext cx="132" cy="206"/>
            </a:xfrm>
            <a:custGeom>
              <a:avLst/>
              <a:gdLst>
                <a:gd name="T0" fmla="*/ 9 w 132"/>
                <a:gd name="T1" fmla="*/ 206 h 206"/>
                <a:gd name="T2" fmla="*/ 0 w 132"/>
                <a:gd name="T3" fmla="*/ 199 h 206"/>
                <a:gd name="T4" fmla="*/ 122 w 132"/>
                <a:gd name="T5" fmla="*/ 0 h 206"/>
                <a:gd name="T6" fmla="*/ 132 w 132"/>
                <a:gd name="T7" fmla="*/ 8 h 206"/>
                <a:gd name="T8" fmla="*/ 9 w 132"/>
                <a:gd name="T9" fmla="*/ 206 h 206"/>
              </a:gdLst>
              <a:ahLst/>
              <a:cxnLst>
                <a:cxn ang="0">
                  <a:pos x="T0" y="T1"/>
                </a:cxn>
                <a:cxn ang="0">
                  <a:pos x="T2" y="T3"/>
                </a:cxn>
                <a:cxn ang="0">
                  <a:pos x="T4" y="T5"/>
                </a:cxn>
                <a:cxn ang="0">
                  <a:pos x="T6" y="T7"/>
                </a:cxn>
                <a:cxn ang="0">
                  <a:pos x="T8" y="T9"/>
                </a:cxn>
              </a:cxnLst>
              <a:rect l="0" t="0" r="r" b="b"/>
              <a:pathLst>
                <a:path w="132" h="206">
                  <a:moveTo>
                    <a:pt x="9" y="206"/>
                  </a:moveTo>
                  <a:lnTo>
                    <a:pt x="0" y="199"/>
                  </a:lnTo>
                  <a:lnTo>
                    <a:pt x="122" y="0"/>
                  </a:lnTo>
                  <a:lnTo>
                    <a:pt x="132" y="8"/>
                  </a:lnTo>
                  <a:lnTo>
                    <a:pt x="9" y="206"/>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2" name="Freeform 47"/>
            <p:cNvSpPr/>
            <p:nvPr/>
          </p:nvSpPr>
          <p:spPr bwMode="auto">
            <a:xfrm>
              <a:off x="3027" y="1939"/>
              <a:ext cx="156" cy="118"/>
            </a:xfrm>
            <a:custGeom>
              <a:avLst/>
              <a:gdLst>
                <a:gd name="T0" fmla="*/ 7 w 156"/>
                <a:gd name="T1" fmla="*/ 118 h 118"/>
                <a:gd name="T2" fmla="*/ 0 w 156"/>
                <a:gd name="T3" fmla="*/ 108 h 118"/>
                <a:gd name="T4" fmla="*/ 149 w 156"/>
                <a:gd name="T5" fmla="*/ 0 h 118"/>
                <a:gd name="T6" fmla="*/ 156 w 156"/>
                <a:gd name="T7" fmla="*/ 7 h 118"/>
                <a:gd name="T8" fmla="*/ 7 w 156"/>
                <a:gd name="T9" fmla="*/ 118 h 118"/>
              </a:gdLst>
              <a:ahLst/>
              <a:cxnLst>
                <a:cxn ang="0">
                  <a:pos x="T0" y="T1"/>
                </a:cxn>
                <a:cxn ang="0">
                  <a:pos x="T2" y="T3"/>
                </a:cxn>
                <a:cxn ang="0">
                  <a:pos x="T4" y="T5"/>
                </a:cxn>
                <a:cxn ang="0">
                  <a:pos x="T6" y="T7"/>
                </a:cxn>
                <a:cxn ang="0">
                  <a:pos x="T8" y="T9"/>
                </a:cxn>
              </a:cxnLst>
              <a:rect l="0" t="0" r="r" b="b"/>
              <a:pathLst>
                <a:path w="156" h="118">
                  <a:moveTo>
                    <a:pt x="7" y="118"/>
                  </a:moveTo>
                  <a:lnTo>
                    <a:pt x="0" y="108"/>
                  </a:lnTo>
                  <a:lnTo>
                    <a:pt x="149" y="0"/>
                  </a:lnTo>
                  <a:lnTo>
                    <a:pt x="156" y="7"/>
                  </a:lnTo>
                  <a:lnTo>
                    <a:pt x="7" y="118"/>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3" name="Freeform 48"/>
            <p:cNvSpPr/>
            <p:nvPr/>
          </p:nvSpPr>
          <p:spPr bwMode="auto">
            <a:xfrm>
              <a:off x="3018" y="2054"/>
              <a:ext cx="18" cy="144"/>
            </a:xfrm>
            <a:custGeom>
              <a:avLst/>
              <a:gdLst>
                <a:gd name="T0" fmla="*/ 11 w 18"/>
                <a:gd name="T1" fmla="*/ 144 h 144"/>
                <a:gd name="T2" fmla="*/ 0 w 18"/>
                <a:gd name="T3" fmla="*/ 144 h 144"/>
                <a:gd name="T4" fmla="*/ 7 w 18"/>
                <a:gd name="T5" fmla="*/ 0 h 144"/>
                <a:gd name="T6" fmla="*/ 18 w 18"/>
                <a:gd name="T7" fmla="*/ 0 h 144"/>
                <a:gd name="T8" fmla="*/ 11 w 18"/>
                <a:gd name="T9" fmla="*/ 144 h 144"/>
              </a:gdLst>
              <a:ahLst/>
              <a:cxnLst>
                <a:cxn ang="0">
                  <a:pos x="T0" y="T1"/>
                </a:cxn>
                <a:cxn ang="0">
                  <a:pos x="T2" y="T3"/>
                </a:cxn>
                <a:cxn ang="0">
                  <a:pos x="T4" y="T5"/>
                </a:cxn>
                <a:cxn ang="0">
                  <a:pos x="T6" y="T7"/>
                </a:cxn>
                <a:cxn ang="0">
                  <a:pos x="T8" y="T9"/>
                </a:cxn>
              </a:cxnLst>
              <a:rect l="0" t="0" r="r" b="b"/>
              <a:pathLst>
                <a:path w="18" h="144">
                  <a:moveTo>
                    <a:pt x="11" y="144"/>
                  </a:moveTo>
                  <a:lnTo>
                    <a:pt x="0" y="144"/>
                  </a:lnTo>
                  <a:lnTo>
                    <a:pt x="7" y="0"/>
                  </a:lnTo>
                  <a:lnTo>
                    <a:pt x="18" y="0"/>
                  </a:lnTo>
                  <a:lnTo>
                    <a:pt x="11" y="14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4" name="Freeform 49"/>
            <p:cNvSpPr/>
            <p:nvPr/>
          </p:nvSpPr>
          <p:spPr bwMode="auto">
            <a:xfrm>
              <a:off x="2732" y="2021"/>
              <a:ext cx="297" cy="40"/>
            </a:xfrm>
            <a:custGeom>
              <a:avLst/>
              <a:gdLst>
                <a:gd name="T0" fmla="*/ 297 w 297"/>
                <a:gd name="T1" fmla="*/ 40 h 40"/>
                <a:gd name="T2" fmla="*/ 0 w 297"/>
                <a:gd name="T3" fmla="*/ 10 h 40"/>
                <a:gd name="T4" fmla="*/ 0 w 297"/>
                <a:gd name="T5" fmla="*/ 0 h 40"/>
                <a:gd name="T6" fmla="*/ 297 w 297"/>
                <a:gd name="T7" fmla="*/ 29 h 40"/>
                <a:gd name="T8" fmla="*/ 297 w 297"/>
                <a:gd name="T9" fmla="*/ 40 h 40"/>
              </a:gdLst>
              <a:ahLst/>
              <a:cxnLst>
                <a:cxn ang="0">
                  <a:pos x="T0" y="T1"/>
                </a:cxn>
                <a:cxn ang="0">
                  <a:pos x="T2" y="T3"/>
                </a:cxn>
                <a:cxn ang="0">
                  <a:pos x="T4" y="T5"/>
                </a:cxn>
                <a:cxn ang="0">
                  <a:pos x="T6" y="T7"/>
                </a:cxn>
                <a:cxn ang="0">
                  <a:pos x="T8" y="T9"/>
                </a:cxn>
              </a:cxnLst>
              <a:rect l="0" t="0" r="r" b="b"/>
              <a:pathLst>
                <a:path w="297" h="40">
                  <a:moveTo>
                    <a:pt x="297" y="40"/>
                  </a:moveTo>
                  <a:lnTo>
                    <a:pt x="0" y="10"/>
                  </a:lnTo>
                  <a:lnTo>
                    <a:pt x="0" y="0"/>
                  </a:lnTo>
                  <a:lnTo>
                    <a:pt x="297" y="29"/>
                  </a:lnTo>
                  <a:lnTo>
                    <a:pt x="297" y="4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5" name="Freeform 50"/>
            <p:cNvSpPr/>
            <p:nvPr/>
          </p:nvSpPr>
          <p:spPr bwMode="auto">
            <a:xfrm>
              <a:off x="3022" y="1853"/>
              <a:ext cx="14" cy="199"/>
            </a:xfrm>
            <a:custGeom>
              <a:avLst/>
              <a:gdLst>
                <a:gd name="T0" fmla="*/ 3 w 14"/>
                <a:gd name="T1" fmla="*/ 199 h 199"/>
                <a:gd name="T2" fmla="*/ 0 w 14"/>
                <a:gd name="T3" fmla="*/ 0 h 199"/>
                <a:gd name="T4" fmla="*/ 12 w 14"/>
                <a:gd name="T5" fmla="*/ 0 h 199"/>
                <a:gd name="T6" fmla="*/ 14 w 14"/>
                <a:gd name="T7" fmla="*/ 199 h 199"/>
                <a:gd name="T8" fmla="*/ 3 w 14"/>
                <a:gd name="T9" fmla="*/ 199 h 199"/>
              </a:gdLst>
              <a:ahLst/>
              <a:cxnLst>
                <a:cxn ang="0">
                  <a:pos x="T0" y="T1"/>
                </a:cxn>
                <a:cxn ang="0">
                  <a:pos x="T2" y="T3"/>
                </a:cxn>
                <a:cxn ang="0">
                  <a:pos x="T4" y="T5"/>
                </a:cxn>
                <a:cxn ang="0">
                  <a:pos x="T6" y="T7"/>
                </a:cxn>
                <a:cxn ang="0">
                  <a:pos x="T8" y="T9"/>
                </a:cxn>
              </a:cxnLst>
              <a:rect l="0" t="0" r="r" b="b"/>
              <a:pathLst>
                <a:path w="14" h="199">
                  <a:moveTo>
                    <a:pt x="3" y="199"/>
                  </a:moveTo>
                  <a:lnTo>
                    <a:pt x="0" y="0"/>
                  </a:lnTo>
                  <a:lnTo>
                    <a:pt x="12" y="0"/>
                  </a:lnTo>
                  <a:lnTo>
                    <a:pt x="14" y="199"/>
                  </a:lnTo>
                  <a:lnTo>
                    <a:pt x="3" y="199"/>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6" name="Freeform 51"/>
            <p:cNvSpPr/>
            <p:nvPr/>
          </p:nvSpPr>
          <p:spPr bwMode="auto">
            <a:xfrm>
              <a:off x="3027" y="2042"/>
              <a:ext cx="123" cy="133"/>
            </a:xfrm>
            <a:custGeom>
              <a:avLst/>
              <a:gdLst>
                <a:gd name="T0" fmla="*/ 49 w 52"/>
                <a:gd name="T1" fmla="*/ 56 h 56"/>
                <a:gd name="T2" fmla="*/ 0 w 52"/>
                <a:gd name="T3" fmla="*/ 2 h 56"/>
                <a:gd name="T4" fmla="*/ 4 w 52"/>
                <a:gd name="T5" fmla="*/ 0 h 56"/>
                <a:gd name="T6" fmla="*/ 2 w 52"/>
                <a:gd name="T7" fmla="*/ 1 h 56"/>
                <a:gd name="T8" fmla="*/ 4 w 52"/>
                <a:gd name="T9" fmla="*/ 0 h 56"/>
                <a:gd name="T10" fmla="*/ 52 w 52"/>
                <a:gd name="T11" fmla="*/ 53 h 56"/>
                <a:gd name="T12" fmla="*/ 49 w 52"/>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52" h="56">
                  <a:moveTo>
                    <a:pt x="49" y="56"/>
                  </a:moveTo>
                  <a:cubicBezTo>
                    <a:pt x="1" y="4"/>
                    <a:pt x="0" y="2"/>
                    <a:pt x="0" y="2"/>
                  </a:cubicBezTo>
                  <a:cubicBezTo>
                    <a:pt x="4" y="0"/>
                    <a:pt x="4" y="0"/>
                    <a:pt x="4" y="0"/>
                  </a:cubicBezTo>
                  <a:cubicBezTo>
                    <a:pt x="2" y="1"/>
                    <a:pt x="2" y="1"/>
                    <a:pt x="2" y="1"/>
                  </a:cubicBezTo>
                  <a:cubicBezTo>
                    <a:pt x="4" y="0"/>
                    <a:pt x="4" y="0"/>
                    <a:pt x="4" y="0"/>
                  </a:cubicBezTo>
                  <a:cubicBezTo>
                    <a:pt x="6" y="2"/>
                    <a:pt x="34" y="33"/>
                    <a:pt x="52" y="53"/>
                  </a:cubicBezTo>
                  <a:lnTo>
                    <a:pt x="49" y="56"/>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7" name="Freeform 52"/>
            <p:cNvSpPr/>
            <p:nvPr/>
          </p:nvSpPr>
          <p:spPr bwMode="auto">
            <a:xfrm>
              <a:off x="3025" y="2168"/>
              <a:ext cx="123" cy="40"/>
            </a:xfrm>
            <a:custGeom>
              <a:avLst/>
              <a:gdLst>
                <a:gd name="T0" fmla="*/ 2 w 123"/>
                <a:gd name="T1" fmla="*/ 40 h 40"/>
                <a:gd name="T2" fmla="*/ 0 w 123"/>
                <a:gd name="T3" fmla="*/ 30 h 40"/>
                <a:gd name="T4" fmla="*/ 120 w 123"/>
                <a:gd name="T5" fmla="*/ 0 h 40"/>
                <a:gd name="T6" fmla="*/ 123 w 123"/>
                <a:gd name="T7" fmla="*/ 12 h 40"/>
                <a:gd name="T8" fmla="*/ 2 w 123"/>
                <a:gd name="T9" fmla="*/ 40 h 40"/>
              </a:gdLst>
              <a:ahLst/>
              <a:cxnLst>
                <a:cxn ang="0">
                  <a:pos x="T0" y="T1"/>
                </a:cxn>
                <a:cxn ang="0">
                  <a:pos x="T2" y="T3"/>
                </a:cxn>
                <a:cxn ang="0">
                  <a:pos x="T4" y="T5"/>
                </a:cxn>
                <a:cxn ang="0">
                  <a:pos x="T6" y="T7"/>
                </a:cxn>
                <a:cxn ang="0">
                  <a:pos x="T8" y="T9"/>
                </a:cxn>
              </a:cxnLst>
              <a:rect l="0" t="0" r="r" b="b"/>
              <a:pathLst>
                <a:path w="123" h="40">
                  <a:moveTo>
                    <a:pt x="2" y="40"/>
                  </a:moveTo>
                  <a:lnTo>
                    <a:pt x="0" y="30"/>
                  </a:lnTo>
                  <a:lnTo>
                    <a:pt x="120" y="0"/>
                  </a:lnTo>
                  <a:lnTo>
                    <a:pt x="123" y="12"/>
                  </a:lnTo>
                  <a:lnTo>
                    <a:pt x="2" y="4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8" name="Freeform 53"/>
            <p:cNvSpPr/>
            <p:nvPr/>
          </p:nvSpPr>
          <p:spPr bwMode="auto">
            <a:xfrm>
              <a:off x="3145" y="1943"/>
              <a:ext cx="38" cy="232"/>
            </a:xfrm>
            <a:custGeom>
              <a:avLst/>
              <a:gdLst>
                <a:gd name="T0" fmla="*/ 10 w 38"/>
                <a:gd name="T1" fmla="*/ 232 h 232"/>
                <a:gd name="T2" fmla="*/ 0 w 38"/>
                <a:gd name="T3" fmla="*/ 232 h 232"/>
                <a:gd name="T4" fmla="*/ 26 w 38"/>
                <a:gd name="T5" fmla="*/ 0 h 232"/>
                <a:gd name="T6" fmla="*/ 38 w 38"/>
                <a:gd name="T7" fmla="*/ 0 h 232"/>
                <a:gd name="T8" fmla="*/ 10 w 38"/>
                <a:gd name="T9" fmla="*/ 232 h 232"/>
              </a:gdLst>
              <a:ahLst/>
              <a:cxnLst>
                <a:cxn ang="0">
                  <a:pos x="T0" y="T1"/>
                </a:cxn>
                <a:cxn ang="0">
                  <a:pos x="T2" y="T3"/>
                </a:cxn>
                <a:cxn ang="0">
                  <a:pos x="T4" y="T5"/>
                </a:cxn>
                <a:cxn ang="0">
                  <a:pos x="T6" y="T7"/>
                </a:cxn>
                <a:cxn ang="0">
                  <a:pos x="T8" y="T9"/>
                </a:cxn>
              </a:cxnLst>
              <a:rect l="0" t="0" r="r" b="b"/>
              <a:pathLst>
                <a:path w="38" h="232">
                  <a:moveTo>
                    <a:pt x="10" y="232"/>
                  </a:moveTo>
                  <a:lnTo>
                    <a:pt x="0" y="232"/>
                  </a:lnTo>
                  <a:lnTo>
                    <a:pt x="26" y="0"/>
                  </a:lnTo>
                  <a:lnTo>
                    <a:pt x="38" y="0"/>
                  </a:lnTo>
                  <a:lnTo>
                    <a:pt x="10" y="23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9" name="Freeform 54"/>
            <p:cNvSpPr/>
            <p:nvPr/>
          </p:nvSpPr>
          <p:spPr bwMode="auto">
            <a:xfrm>
              <a:off x="3174" y="1733"/>
              <a:ext cx="111" cy="215"/>
            </a:xfrm>
            <a:custGeom>
              <a:avLst/>
              <a:gdLst>
                <a:gd name="T0" fmla="*/ 9 w 111"/>
                <a:gd name="T1" fmla="*/ 215 h 215"/>
                <a:gd name="T2" fmla="*/ 0 w 111"/>
                <a:gd name="T3" fmla="*/ 210 h 215"/>
                <a:gd name="T4" fmla="*/ 101 w 111"/>
                <a:gd name="T5" fmla="*/ 0 h 215"/>
                <a:gd name="T6" fmla="*/ 111 w 111"/>
                <a:gd name="T7" fmla="*/ 7 h 215"/>
                <a:gd name="T8" fmla="*/ 9 w 111"/>
                <a:gd name="T9" fmla="*/ 215 h 215"/>
              </a:gdLst>
              <a:ahLst/>
              <a:cxnLst>
                <a:cxn ang="0">
                  <a:pos x="T0" y="T1"/>
                </a:cxn>
                <a:cxn ang="0">
                  <a:pos x="T2" y="T3"/>
                </a:cxn>
                <a:cxn ang="0">
                  <a:pos x="T4" y="T5"/>
                </a:cxn>
                <a:cxn ang="0">
                  <a:pos x="T6" y="T7"/>
                </a:cxn>
                <a:cxn ang="0">
                  <a:pos x="T8" y="T9"/>
                </a:cxn>
              </a:cxnLst>
              <a:rect l="0" t="0" r="r" b="b"/>
              <a:pathLst>
                <a:path w="111" h="215">
                  <a:moveTo>
                    <a:pt x="9" y="215"/>
                  </a:moveTo>
                  <a:lnTo>
                    <a:pt x="0" y="210"/>
                  </a:lnTo>
                  <a:lnTo>
                    <a:pt x="101" y="0"/>
                  </a:lnTo>
                  <a:lnTo>
                    <a:pt x="111" y="7"/>
                  </a:lnTo>
                  <a:lnTo>
                    <a:pt x="9" y="21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0" name="Freeform 55"/>
            <p:cNvSpPr/>
            <p:nvPr/>
          </p:nvSpPr>
          <p:spPr bwMode="auto">
            <a:xfrm>
              <a:off x="3273" y="1478"/>
              <a:ext cx="132" cy="262"/>
            </a:xfrm>
            <a:custGeom>
              <a:avLst/>
              <a:gdLst>
                <a:gd name="T0" fmla="*/ 12 w 132"/>
                <a:gd name="T1" fmla="*/ 262 h 262"/>
                <a:gd name="T2" fmla="*/ 0 w 132"/>
                <a:gd name="T3" fmla="*/ 257 h 262"/>
                <a:gd name="T4" fmla="*/ 123 w 132"/>
                <a:gd name="T5" fmla="*/ 0 h 262"/>
                <a:gd name="T6" fmla="*/ 132 w 132"/>
                <a:gd name="T7" fmla="*/ 5 h 262"/>
                <a:gd name="T8" fmla="*/ 12 w 132"/>
                <a:gd name="T9" fmla="*/ 262 h 262"/>
              </a:gdLst>
              <a:ahLst/>
              <a:cxnLst>
                <a:cxn ang="0">
                  <a:pos x="T0" y="T1"/>
                </a:cxn>
                <a:cxn ang="0">
                  <a:pos x="T2" y="T3"/>
                </a:cxn>
                <a:cxn ang="0">
                  <a:pos x="T4" y="T5"/>
                </a:cxn>
                <a:cxn ang="0">
                  <a:pos x="T6" y="T7"/>
                </a:cxn>
                <a:cxn ang="0">
                  <a:pos x="T8" y="T9"/>
                </a:cxn>
              </a:cxnLst>
              <a:rect l="0" t="0" r="r" b="b"/>
              <a:pathLst>
                <a:path w="132" h="262">
                  <a:moveTo>
                    <a:pt x="12" y="262"/>
                  </a:moveTo>
                  <a:lnTo>
                    <a:pt x="0" y="257"/>
                  </a:lnTo>
                  <a:lnTo>
                    <a:pt x="123" y="0"/>
                  </a:lnTo>
                  <a:lnTo>
                    <a:pt x="132" y="5"/>
                  </a:lnTo>
                  <a:lnTo>
                    <a:pt x="12" y="26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1" name="Freeform 56"/>
            <p:cNvSpPr/>
            <p:nvPr/>
          </p:nvSpPr>
          <p:spPr bwMode="auto">
            <a:xfrm>
              <a:off x="3145" y="1591"/>
              <a:ext cx="140" cy="149"/>
            </a:xfrm>
            <a:custGeom>
              <a:avLst/>
              <a:gdLst>
                <a:gd name="T0" fmla="*/ 130 w 140"/>
                <a:gd name="T1" fmla="*/ 149 h 149"/>
                <a:gd name="T2" fmla="*/ 0 w 140"/>
                <a:gd name="T3" fmla="*/ 10 h 149"/>
                <a:gd name="T4" fmla="*/ 7 w 140"/>
                <a:gd name="T5" fmla="*/ 0 h 149"/>
                <a:gd name="T6" fmla="*/ 140 w 140"/>
                <a:gd name="T7" fmla="*/ 142 h 149"/>
                <a:gd name="T8" fmla="*/ 130 w 140"/>
                <a:gd name="T9" fmla="*/ 149 h 149"/>
              </a:gdLst>
              <a:ahLst/>
              <a:cxnLst>
                <a:cxn ang="0">
                  <a:pos x="T0" y="T1"/>
                </a:cxn>
                <a:cxn ang="0">
                  <a:pos x="T2" y="T3"/>
                </a:cxn>
                <a:cxn ang="0">
                  <a:pos x="T4" y="T5"/>
                </a:cxn>
                <a:cxn ang="0">
                  <a:pos x="T6" y="T7"/>
                </a:cxn>
                <a:cxn ang="0">
                  <a:pos x="T8" y="T9"/>
                </a:cxn>
              </a:cxnLst>
              <a:rect l="0" t="0" r="r" b="b"/>
              <a:pathLst>
                <a:path w="140" h="149">
                  <a:moveTo>
                    <a:pt x="130" y="149"/>
                  </a:moveTo>
                  <a:lnTo>
                    <a:pt x="0" y="10"/>
                  </a:lnTo>
                  <a:lnTo>
                    <a:pt x="7" y="0"/>
                  </a:lnTo>
                  <a:lnTo>
                    <a:pt x="140" y="142"/>
                  </a:lnTo>
                  <a:lnTo>
                    <a:pt x="130" y="149"/>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2" name="Freeform 57"/>
            <p:cNvSpPr/>
            <p:nvPr/>
          </p:nvSpPr>
          <p:spPr bwMode="auto">
            <a:xfrm>
              <a:off x="3025" y="1591"/>
              <a:ext cx="127" cy="267"/>
            </a:xfrm>
            <a:custGeom>
              <a:avLst/>
              <a:gdLst>
                <a:gd name="T0" fmla="*/ 9 w 127"/>
                <a:gd name="T1" fmla="*/ 267 h 267"/>
                <a:gd name="T2" fmla="*/ 0 w 127"/>
                <a:gd name="T3" fmla="*/ 262 h 267"/>
                <a:gd name="T4" fmla="*/ 118 w 127"/>
                <a:gd name="T5" fmla="*/ 0 h 267"/>
                <a:gd name="T6" fmla="*/ 127 w 127"/>
                <a:gd name="T7" fmla="*/ 5 h 267"/>
                <a:gd name="T8" fmla="*/ 9 w 127"/>
                <a:gd name="T9" fmla="*/ 267 h 267"/>
              </a:gdLst>
              <a:ahLst/>
              <a:cxnLst>
                <a:cxn ang="0">
                  <a:pos x="T0" y="T1"/>
                </a:cxn>
                <a:cxn ang="0">
                  <a:pos x="T2" y="T3"/>
                </a:cxn>
                <a:cxn ang="0">
                  <a:pos x="T4" y="T5"/>
                </a:cxn>
                <a:cxn ang="0">
                  <a:pos x="T6" y="T7"/>
                </a:cxn>
                <a:cxn ang="0">
                  <a:pos x="T8" y="T9"/>
                </a:cxn>
              </a:cxnLst>
              <a:rect l="0" t="0" r="r" b="b"/>
              <a:pathLst>
                <a:path w="127" h="267">
                  <a:moveTo>
                    <a:pt x="9" y="267"/>
                  </a:moveTo>
                  <a:lnTo>
                    <a:pt x="0" y="262"/>
                  </a:lnTo>
                  <a:lnTo>
                    <a:pt x="118" y="0"/>
                  </a:lnTo>
                  <a:lnTo>
                    <a:pt x="127" y="5"/>
                  </a:lnTo>
                  <a:lnTo>
                    <a:pt x="9" y="26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3" name="Freeform 58"/>
            <p:cNvSpPr/>
            <p:nvPr/>
          </p:nvSpPr>
          <p:spPr bwMode="auto">
            <a:xfrm>
              <a:off x="2852" y="1823"/>
              <a:ext cx="175" cy="38"/>
            </a:xfrm>
            <a:custGeom>
              <a:avLst/>
              <a:gdLst>
                <a:gd name="T0" fmla="*/ 173 w 175"/>
                <a:gd name="T1" fmla="*/ 38 h 38"/>
                <a:gd name="T2" fmla="*/ 0 w 175"/>
                <a:gd name="T3" fmla="*/ 12 h 38"/>
                <a:gd name="T4" fmla="*/ 3 w 175"/>
                <a:gd name="T5" fmla="*/ 0 h 38"/>
                <a:gd name="T6" fmla="*/ 175 w 175"/>
                <a:gd name="T7" fmla="*/ 26 h 38"/>
                <a:gd name="T8" fmla="*/ 173 w 175"/>
                <a:gd name="T9" fmla="*/ 38 h 38"/>
              </a:gdLst>
              <a:ahLst/>
              <a:cxnLst>
                <a:cxn ang="0">
                  <a:pos x="T0" y="T1"/>
                </a:cxn>
                <a:cxn ang="0">
                  <a:pos x="T2" y="T3"/>
                </a:cxn>
                <a:cxn ang="0">
                  <a:pos x="T4" y="T5"/>
                </a:cxn>
                <a:cxn ang="0">
                  <a:pos x="T6" y="T7"/>
                </a:cxn>
                <a:cxn ang="0">
                  <a:pos x="T8" y="T9"/>
                </a:cxn>
              </a:cxnLst>
              <a:rect l="0" t="0" r="r" b="b"/>
              <a:pathLst>
                <a:path w="175" h="38">
                  <a:moveTo>
                    <a:pt x="173" y="38"/>
                  </a:moveTo>
                  <a:lnTo>
                    <a:pt x="0" y="12"/>
                  </a:lnTo>
                  <a:lnTo>
                    <a:pt x="3" y="0"/>
                  </a:lnTo>
                  <a:lnTo>
                    <a:pt x="175" y="26"/>
                  </a:lnTo>
                  <a:lnTo>
                    <a:pt x="173" y="38"/>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4" name="Freeform 59"/>
            <p:cNvSpPr/>
            <p:nvPr/>
          </p:nvSpPr>
          <p:spPr bwMode="auto">
            <a:xfrm>
              <a:off x="3027" y="1849"/>
              <a:ext cx="154" cy="97"/>
            </a:xfrm>
            <a:custGeom>
              <a:avLst/>
              <a:gdLst>
                <a:gd name="T0" fmla="*/ 147 w 154"/>
                <a:gd name="T1" fmla="*/ 97 h 97"/>
                <a:gd name="T2" fmla="*/ 0 w 154"/>
                <a:gd name="T3" fmla="*/ 9 h 97"/>
                <a:gd name="T4" fmla="*/ 7 w 154"/>
                <a:gd name="T5" fmla="*/ 0 h 97"/>
                <a:gd name="T6" fmla="*/ 154 w 154"/>
                <a:gd name="T7" fmla="*/ 87 h 97"/>
                <a:gd name="T8" fmla="*/ 147 w 154"/>
                <a:gd name="T9" fmla="*/ 97 h 97"/>
              </a:gdLst>
              <a:ahLst/>
              <a:cxnLst>
                <a:cxn ang="0">
                  <a:pos x="T0" y="T1"/>
                </a:cxn>
                <a:cxn ang="0">
                  <a:pos x="T2" y="T3"/>
                </a:cxn>
                <a:cxn ang="0">
                  <a:pos x="T4" y="T5"/>
                </a:cxn>
                <a:cxn ang="0">
                  <a:pos x="T6" y="T7"/>
                </a:cxn>
                <a:cxn ang="0">
                  <a:pos x="T8" y="T9"/>
                </a:cxn>
              </a:cxnLst>
              <a:rect l="0" t="0" r="r" b="b"/>
              <a:pathLst>
                <a:path w="154" h="97">
                  <a:moveTo>
                    <a:pt x="147" y="97"/>
                  </a:moveTo>
                  <a:lnTo>
                    <a:pt x="0" y="9"/>
                  </a:lnTo>
                  <a:lnTo>
                    <a:pt x="7" y="0"/>
                  </a:lnTo>
                  <a:lnTo>
                    <a:pt x="154" y="87"/>
                  </a:lnTo>
                  <a:lnTo>
                    <a:pt x="147" y="9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5" name="Freeform 60"/>
            <p:cNvSpPr/>
            <p:nvPr/>
          </p:nvSpPr>
          <p:spPr bwMode="auto">
            <a:xfrm>
              <a:off x="3029" y="1731"/>
              <a:ext cx="251" cy="125"/>
            </a:xfrm>
            <a:custGeom>
              <a:avLst/>
              <a:gdLst>
                <a:gd name="T0" fmla="*/ 5 w 251"/>
                <a:gd name="T1" fmla="*/ 125 h 125"/>
                <a:gd name="T2" fmla="*/ 0 w 251"/>
                <a:gd name="T3" fmla="*/ 115 h 125"/>
                <a:gd name="T4" fmla="*/ 246 w 251"/>
                <a:gd name="T5" fmla="*/ 0 h 125"/>
                <a:gd name="T6" fmla="*/ 251 w 251"/>
                <a:gd name="T7" fmla="*/ 11 h 125"/>
                <a:gd name="T8" fmla="*/ 5 w 251"/>
                <a:gd name="T9" fmla="*/ 125 h 125"/>
              </a:gdLst>
              <a:ahLst/>
              <a:cxnLst>
                <a:cxn ang="0">
                  <a:pos x="T0" y="T1"/>
                </a:cxn>
                <a:cxn ang="0">
                  <a:pos x="T2" y="T3"/>
                </a:cxn>
                <a:cxn ang="0">
                  <a:pos x="T4" y="T5"/>
                </a:cxn>
                <a:cxn ang="0">
                  <a:pos x="T6" y="T7"/>
                </a:cxn>
                <a:cxn ang="0">
                  <a:pos x="T8" y="T9"/>
                </a:cxn>
              </a:cxnLst>
              <a:rect l="0" t="0" r="r" b="b"/>
              <a:pathLst>
                <a:path w="251" h="125">
                  <a:moveTo>
                    <a:pt x="5" y="125"/>
                  </a:moveTo>
                  <a:lnTo>
                    <a:pt x="0" y="115"/>
                  </a:lnTo>
                  <a:lnTo>
                    <a:pt x="246" y="0"/>
                  </a:lnTo>
                  <a:lnTo>
                    <a:pt x="251" y="11"/>
                  </a:lnTo>
                  <a:lnTo>
                    <a:pt x="5" y="12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6" name="Freeform 61"/>
            <p:cNvSpPr/>
            <p:nvPr/>
          </p:nvSpPr>
          <p:spPr bwMode="auto">
            <a:xfrm>
              <a:off x="2989" y="1636"/>
              <a:ext cx="45" cy="215"/>
            </a:xfrm>
            <a:custGeom>
              <a:avLst/>
              <a:gdLst>
                <a:gd name="T0" fmla="*/ 36 w 45"/>
                <a:gd name="T1" fmla="*/ 215 h 215"/>
                <a:gd name="T2" fmla="*/ 0 w 45"/>
                <a:gd name="T3" fmla="*/ 2 h 215"/>
                <a:gd name="T4" fmla="*/ 12 w 45"/>
                <a:gd name="T5" fmla="*/ 0 h 215"/>
                <a:gd name="T6" fmla="*/ 45 w 45"/>
                <a:gd name="T7" fmla="*/ 213 h 215"/>
                <a:gd name="T8" fmla="*/ 36 w 45"/>
                <a:gd name="T9" fmla="*/ 215 h 215"/>
              </a:gdLst>
              <a:ahLst/>
              <a:cxnLst>
                <a:cxn ang="0">
                  <a:pos x="T0" y="T1"/>
                </a:cxn>
                <a:cxn ang="0">
                  <a:pos x="T2" y="T3"/>
                </a:cxn>
                <a:cxn ang="0">
                  <a:pos x="T4" y="T5"/>
                </a:cxn>
                <a:cxn ang="0">
                  <a:pos x="T6" y="T7"/>
                </a:cxn>
                <a:cxn ang="0">
                  <a:pos x="T8" y="T9"/>
                </a:cxn>
              </a:cxnLst>
              <a:rect l="0" t="0" r="r" b="b"/>
              <a:pathLst>
                <a:path w="45" h="215">
                  <a:moveTo>
                    <a:pt x="36" y="215"/>
                  </a:moveTo>
                  <a:lnTo>
                    <a:pt x="0" y="2"/>
                  </a:lnTo>
                  <a:lnTo>
                    <a:pt x="12" y="0"/>
                  </a:lnTo>
                  <a:lnTo>
                    <a:pt x="45" y="213"/>
                  </a:lnTo>
                  <a:lnTo>
                    <a:pt x="36" y="21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7" name="Freeform 62"/>
            <p:cNvSpPr/>
            <p:nvPr/>
          </p:nvSpPr>
          <p:spPr bwMode="auto">
            <a:xfrm>
              <a:off x="2845" y="1641"/>
              <a:ext cx="14" cy="186"/>
            </a:xfrm>
            <a:custGeom>
              <a:avLst/>
              <a:gdLst>
                <a:gd name="T0" fmla="*/ 2 w 14"/>
                <a:gd name="T1" fmla="*/ 186 h 186"/>
                <a:gd name="T2" fmla="*/ 0 w 14"/>
                <a:gd name="T3" fmla="*/ 0 h 186"/>
                <a:gd name="T4" fmla="*/ 12 w 14"/>
                <a:gd name="T5" fmla="*/ 0 h 186"/>
                <a:gd name="T6" fmla="*/ 14 w 14"/>
                <a:gd name="T7" fmla="*/ 186 h 186"/>
                <a:gd name="T8" fmla="*/ 2 w 14"/>
                <a:gd name="T9" fmla="*/ 186 h 186"/>
              </a:gdLst>
              <a:ahLst/>
              <a:cxnLst>
                <a:cxn ang="0">
                  <a:pos x="T0" y="T1"/>
                </a:cxn>
                <a:cxn ang="0">
                  <a:pos x="T2" y="T3"/>
                </a:cxn>
                <a:cxn ang="0">
                  <a:pos x="T4" y="T5"/>
                </a:cxn>
                <a:cxn ang="0">
                  <a:pos x="T6" y="T7"/>
                </a:cxn>
                <a:cxn ang="0">
                  <a:pos x="T8" y="T9"/>
                </a:cxn>
              </a:cxnLst>
              <a:rect l="0" t="0" r="r" b="b"/>
              <a:pathLst>
                <a:path w="14" h="186">
                  <a:moveTo>
                    <a:pt x="2" y="186"/>
                  </a:moveTo>
                  <a:lnTo>
                    <a:pt x="0" y="0"/>
                  </a:lnTo>
                  <a:lnTo>
                    <a:pt x="12" y="0"/>
                  </a:lnTo>
                  <a:lnTo>
                    <a:pt x="14" y="186"/>
                  </a:lnTo>
                  <a:lnTo>
                    <a:pt x="2" y="186"/>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8" name="Freeform 63"/>
            <p:cNvSpPr/>
            <p:nvPr/>
          </p:nvSpPr>
          <p:spPr bwMode="auto">
            <a:xfrm>
              <a:off x="2833" y="1350"/>
              <a:ext cx="24" cy="293"/>
            </a:xfrm>
            <a:custGeom>
              <a:avLst/>
              <a:gdLst>
                <a:gd name="T0" fmla="*/ 12 w 24"/>
                <a:gd name="T1" fmla="*/ 293 h 293"/>
                <a:gd name="T2" fmla="*/ 0 w 24"/>
                <a:gd name="T3" fmla="*/ 3 h 293"/>
                <a:gd name="T4" fmla="*/ 12 w 24"/>
                <a:gd name="T5" fmla="*/ 0 h 293"/>
                <a:gd name="T6" fmla="*/ 24 w 24"/>
                <a:gd name="T7" fmla="*/ 293 h 293"/>
                <a:gd name="T8" fmla="*/ 12 w 24"/>
                <a:gd name="T9" fmla="*/ 293 h 293"/>
              </a:gdLst>
              <a:ahLst/>
              <a:cxnLst>
                <a:cxn ang="0">
                  <a:pos x="T0" y="T1"/>
                </a:cxn>
                <a:cxn ang="0">
                  <a:pos x="T2" y="T3"/>
                </a:cxn>
                <a:cxn ang="0">
                  <a:pos x="T4" y="T5"/>
                </a:cxn>
                <a:cxn ang="0">
                  <a:pos x="T6" y="T7"/>
                </a:cxn>
                <a:cxn ang="0">
                  <a:pos x="T8" y="T9"/>
                </a:cxn>
              </a:cxnLst>
              <a:rect l="0" t="0" r="r" b="b"/>
              <a:pathLst>
                <a:path w="24" h="293">
                  <a:moveTo>
                    <a:pt x="12" y="293"/>
                  </a:moveTo>
                  <a:lnTo>
                    <a:pt x="0" y="3"/>
                  </a:lnTo>
                  <a:lnTo>
                    <a:pt x="12" y="0"/>
                  </a:lnTo>
                  <a:lnTo>
                    <a:pt x="24" y="293"/>
                  </a:lnTo>
                  <a:lnTo>
                    <a:pt x="12" y="293"/>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9" name="Freeform 64"/>
            <p:cNvSpPr/>
            <p:nvPr/>
          </p:nvSpPr>
          <p:spPr bwMode="auto">
            <a:xfrm>
              <a:off x="2855" y="1631"/>
              <a:ext cx="141" cy="22"/>
            </a:xfrm>
            <a:custGeom>
              <a:avLst/>
              <a:gdLst>
                <a:gd name="T0" fmla="*/ 0 w 141"/>
                <a:gd name="T1" fmla="*/ 22 h 22"/>
                <a:gd name="T2" fmla="*/ 0 w 141"/>
                <a:gd name="T3" fmla="*/ 10 h 22"/>
                <a:gd name="T4" fmla="*/ 141 w 141"/>
                <a:gd name="T5" fmla="*/ 0 h 22"/>
                <a:gd name="T6" fmla="*/ 141 w 141"/>
                <a:gd name="T7" fmla="*/ 12 h 22"/>
                <a:gd name="T8" fmla="*/ 0 w 141"/>
                <a:gd name="T9" fmla="*/ 22 h 22"/>
              </a:gdLst>
              <a:ahLst/>
              <a:cxnLst>
                <a:cxn ang="0">
                  <a:pos x="T0" y="T1"/>
                </a:cxn>
                <a:cxn ang="0">
                  <a:pos x="T2" y="T3"/>
                </a:cxn>
                <a:cxn ang="0">
                  <a:pos x="T4" y="T5"/>
                </a:cxn>
                <a:cxn ang="0">
                  <a:pos x="T6" y="T7"/>
                </a:cxn>
                <a:cxn ang="0">
                  <a:pos x="T8" y="T9"/>
                </a:cxn>
              </a:cxnLst>
              <a:rect l="0" t="0" r="r" b="b"/>
              <a:pathLst>
                <a:path w="141" h="22">
                  <a:moveTo>
                    <a:pt x="0" y="22"/>
                  </a:moveTo>
                  <a:lnTo>
                    <a:pt x="0" y="10"/>
                  </a:lnTo>
                  <a:lnTo>
                    <a:pt x="141" y="0"/>
                  </a:lnTo>
                  <a:lnTo>
                    <a:pt x="141" y="12"/>
                  </a:lnTo>
                  <a:lnTo>
                    <a:pt x="0" y="2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0" name="Freeform 65"/>
            <p:cNvSpPr/>
            <p:nvPr/>
          </p:nvSpPr>
          <p:spPr bwMode="auto">
            <a:xfrm>
              <a:off x="2649" y="1643"/>
              <a:ext cx="206" cy="140"/>
            </a:xfrm>
            <a:custGeom>
              <a:avLst/>
              <a:gdLst>
                <a:gd name="T0" fmla="*/ 7 w 206"/>
                <a:gd name="T1" fmla="*/ 140 h 140"/>
                <a:gd name="T2" fmla="*/ 0 w 206"/>
                <a:gd name="T3" fmla="*/ 130 h 140"/>
                <a:gd name="T4" fmla="*/ 198 w 206"/>
                <a:gd name="T5" fmla="*/ 0 h 140"/>
                <a:gd name="T6" fmla="*/ 206 w 206"/>
                <a:gd name="T7" fmla="*/ 10 h 140"/>
                <a:gd name="T8" fmla="*/ 7 w 206"/>
                <a:gd name="T9" fmla="*/ 140 h 140"/>
              </a:gdLst>
              <a:ahLst/>
              <a:cxnLst>
                <a:cxn ang="0">
                  <a:pos x="T0" y="T1"/>
                </a:cxn>
                <a:cxn ang="0">
                  <a:pos x="T2" y="T3"/>
                </a:cxn>
                <a:cxn ang="0">
                  <a:pos x="T4" y="T5"/>
                </a:cxn>
                <a:cxn ang="0">
                  <a:pos x="T6" y="T7"/>
                </a:cxn>
                <a:cxn ang="0">
                  <a:pos x="T8" y="T9"/>
                </a:cxn>
              </a:cxnLst>
              <a:rect l="0" t="0" r="r" b="b"/>
              <a:pathLst>
                <a:path w="206" h="140">
                  <a:moveTo>
                    <a:pt x="7" y="140"/>
                  </a:moveTo>
                  <a:lnTo>
                    <a:pt x="0" y="130"/>
                  </a:lnTo>
                  <a:lnTo>
                    <a:pt x="198" y="0"/>
                  </a:lnTo>
                  <a:lnTo>
                    <a:pt x="206" y="10"/>
                  </a:lnTo>
                  <a:lnTo>
                    <a:pt x="7" y="14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1" name="Freeform 66"/>
            <p:cNvSpPr/>
            <p:nvPr/>
          </p:nvSpPr>
          <p:spPr bwMode="auto">
            <a:xfrm>
              <a:off x="2524" y="1776"/>
              <a:ext cx="134" cy="231"/>
            </a:xfrm>
            <a:custGeom>
              <a:avLst/>
              <a:gdLst>
                <a:gd name="T0" fmla="*/ 9 w 134"/>
                <a:gd name="T1" fmla="*/ 231 h 231"/>
                <a:gd name="T2" fmla="*/ 0 w 134"/>
                <a:gd name="T3" fmla="*/ 224 h 231"/>
                <a:gd name="T4" fmla="*/ 125 w 134"/>
                <a:gd name="T5" fmla="*/ 0 h 231"/>
                <a:gd name="T6" fmla="*/ 134 w 134"/>
                <a:gd name="T7" fmla="*/ 4 h 231"/>
                <a:gd name="T8" fmla="*/ 9 w 134"/>
                <a:gd name="T9" fmla="*/ 231 h 231"/>
              </a:gdLst>
              <a:ahLst/>
              <a:cxnLst>
                <a:cxn ang="0">
                  <a:pos x="T0" y="T1"/>
                </a:cxn>
                <a:cxn ang="0">
                  <a:pos x="T2" y="T3"/>
                </a:cxn>
                <a:cxn ang="0">
                  <a:pos x="T4" y="T5"/>
                </a:cxn>
                <a:cxn ang="0">
                  <a:pos x="T6" y="T7"/>
                </a:cxn>
                <a:cxn ang="0">
                  <a:pos x="T8" y="T9"/>
                </a:cxn>
              </a:cxnLst>
              <a:rect l="0" t="0" r="r" b="b"/>
              <a:pathLst>
                <a:path w="134" h="231">
                  <a:moveTo>
                    <a:pt x="9" y="231"/>
                  </a:moveTo>
                  <a:lnTo>
                    <a:pt x="0" y="224"/>
                  </a:lnTo>
                  <a:lnTo>
                    <a:pt x="125" y="0"/>
                  </a:lnTo>
                  <a:lnTo>
                    <a:pt x="134" y="4"/>
                  </a:lnTo>
                  <a:lnTo>
                    <a:pt x="9" y="23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2" name="Freeform 67"/>
            <p:cNvSpPr/>
            <p:nvPr/>
          </p:nvSpPr>
          <p:spPr bwMode="auto">
            <a:xfrm>
              <a:off x="2526" y="1825"/>
              <a:ext cx="329" cy="177"/>
            </a:xfrm>
            <a:custGeom>
              <a:avLst/>
              <a:gdLst>
                <a:gd name="T0" fmla="*/ 5 w 329"/>
                <a:gd name="T1" fmla="*/ 177 h 177"/>
                <a:gd name="T2" fmla="*/ 0 w 329"/>
                <a:gd name="T3" fmla="*/ 168 h 177"/>
                <a:gd name="T4" fmla="*/ 324 w 329"/>
                <a:gd name="T5" fmla="*/ 0 h 177"/>
                <a:gd name="T6" fmla="*/ 329 w 329"/>
                <a:gd name="T7" fmla="*/ 10 h 177"/>
                <a:gd name="T8" fmla="*/ 5 w 329"/>
                <a:gd name="T9" fmla="*/ 177 h 177"/>
              </a:gdLst>
              <a:ahLst/>
              <a:cxnLst>
                <a:cxn ang="0">
                  <a:pos x="T0" y="T1"/>
                </a:cxn>
                <a:cxn ang="0">
                  <a:pos x="T2" y="T3"/>
                </a:cxn>
                <a:cxn ang="0">
                  <a:pos x="T4" y="T5"/>
                </a:cxn>
                <a:cxn ang="0">
                  <a:pos x="T6" y="T7"/>
                </a:cxn>
                <a:cxn ang="0">
                  <a:pos x="T8" y="T9"/>
                </a:cxn>
              </a:cxnLst>
              <a:rect l="0" t="0" r="r" b="b"/>
              <a:pathLst>
                <a:path w="329" h="177">
                  <a:moveTo>
                    <a:pt x="5" y="177"/>
                  </a:moveTo>
                  <a:lnTo>
                    <a:pt x="0" y="168"/>
                  </a:lnTo>
                  <a:lnTo>
                    <a:pt x="324" y="0"/>
                  </a:lnTo>
                  <a:lnTo>
                    <a:pt x="329" y="10"/>
                  </a:lnTo>
                  <a:lnTo>
                    <a:pt x="5" y="17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3" name="Freeform 68"/>
            <p:cNvSpPr/>
            <p:nvPr/>
          </p:nvSpPr>
          <p:spPr bwMode="auto">
            <a:xfrm>
              <a:off x="2649" y="1773"/>
              <a:ext cx="83" cy="255"/>
            </a:xfrm>
            <a:custGeom>
              <a:avLst/>
              <a:gdLst>
                <a:gd name="T0" fmla="*/ 73 w 83"/>
                <a:gd name="T1" fmla="*/ 255 h 255"/>
                <a:gd name="T2" fmla="*/ 0 w 83"/>
                <a:gd name="T3" fmla="*/ 5 h 255"/>
                <a:gd name="T4" fmla="*/ 12 w 83"/>
                <a:gd name="T5" fmla="*/ 0 h 255"/>
                <a:gd name="T6" fmla="*/ 83 w 83"/>
                <a:gd name="T7" fmla="*/ 251 h 255"/>
                <a:gd name="T8" fmla="*/ 73 w 83"/>
                <a:gd name="T9" fmla="*/ 255 h 255"/>
              </a:gdLst>
              <a:ahLst/>
              <a:cxnLst>
                <a:cxn ang="0">
                  <a:pos x="T0" y="T1"/>
                </a:cxn>
                <a:cxn ang="0">
                  <a:pos x="T2" y="T3"/>
                </a:cxn>
                <a:cxn ang="0">
                  <a:pos x="T4" y="T5"/>
                </a:cxn>
                <a:cxn ang="0">
                  <a:pos x="T6" y="T7"/>
                </a:cxn>
                <a:cxn ang="0">
                  <a:pos x="T8" y="T9"/>
                </a:cxn>
              </a:cxnLst>
              <a:rect l="0" t="0" r="r" b="b"/>
              <a:pathLst>
                <a:path w="83" h="255">
                  <a:moveTo>
                    <a:pt x="73" y="255"/>
                  </a:moveTo>
                  <a:lnTo>
                    <a:pt x="0" y="5"/>
                  </a:lnTo>
                  <a:lnTo>
                    <a:pt x="12" y="0"/>
                  </a:lnTo>
                  <a:lnTo>
                    <a:pt x="83" y="251"/>
                  </a:lnTo>
                  <a:lnTo>
                    <a:pt x="73" y="25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4" name="Freeform 69"/>
            <p:cNvSpPr/>
            <p:nvPr/>
          </p:nvSpPr>
          <p:spPr bwMode="auto">
            <a:xfrm>
              <a:off x="2358" y="1650"/>
              <a:ext cx="175" cy="350"/>
            </a:xfrm>
            <a:custGeom>
              <a:avLst/>
              <a:gdLst>
                <a:gd name="T0" fmla="*/ 163 w 175"/>
                <a:gd name="T1" fmla="*/ 350 h 350"/>
                <a:gd name="T2" fmla="*/ 0 w 175"/>
                <a:gd name="T3" fmla="*/ 5 h 350"/>
                <a:gd name="T4" fmla="*/ 10 w 175"/>
                <a:gd name="T5" fmla="*/ 0 h 350"/>
                <a:gd name="T6" fmla="*/ 175 w 175"/>
                <a:gd name="T7" fmla="*/ 345 h 350"/>
                <a:gd name="T8" fmla="*/ 163 w 175"/>
                <a:gd name="T9" fmla="*/ 350 h 350"/>
              </a:gdLst>
              <a:ahLst/>
              <a:cxnLst>
                <a:cxn ang="0">
                  <a:pos x="T0" y="T1"/>
                </a:cxn>
                <a:cxn ang="0">
                  <a:pos x="T2" y="T3"/>
                </a:cxn>
                <a:cxn ang="0">
                  <a:pos x="T4" y="T5"/>
                </a:cxn>
                <a:cxn ang="0">
                  <a:pos x="T6" y="T7"/>
                </a:cxn>
                <a:cxn ang="0">
                  <a:pos x="T8" y="T9"/>
                </a:cxn>
              </a:cxnLst>
              <a:rect l="0" t="0" r="r" b="b"/>
              <a:pathLst>
                <a:path w="175" h="350">
                  <a:moveTo>
                    <a:pt x="163" y="350"/>
                  </a:moveTo>
                  <a:lnTo>
                    <a:pt x="0" y="5"/>
                  </a:lnTo>
                  <a:lnTo>
                    <a:pt x="10" y="0"/>
                  </a:lnTo>
                  <a:lnTo>
                    <a:pt x="175" y="345"/>
                  </a:lnTo>
                  <a:lnTo>
                    <a:pt x="163" y="35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5" name="Freeform 70"/>
            <p:cNvSpPr/>
            <p:nvPr/>
          </p:nvSpPr>
          <p:spPr bwMode="auto">
            <a:xfrm>
              <a:off x="2283" y="1289"/>
              <a:ext cx="85" cy="366"/>
            </a:xfrm>
            <a:custGeom>
              <a:avLst/>
              <a:gdLst>
                <a:gd name="T0" fmla="*/ 73 w 85"/>
                <a:gd name="T1" fmla="*/ 366 h 366"/>
                <a:gd name="T2" fmla="*/ 0 w 85"/>
                <a:gd name="T3" fmla="*/ 2 h 366"/>
                <a:gd name="T4" fmla="*/ 11 w 85"/>
                <a:gd name="T5" fmla="*/ 0 h 366"/>
                <a:gd name="T6" fmla="*/ 85 w 85"/>
                <a:gd name="T7" fmla="*/ 366 h 366"/>
                <a:gd name="T8" fmla="*/ 73 w 85"/>
                <a:gd name="T9" fmla="*/ 366 h 366"/>
              </a:gdLst>
              <a:ahLst/>
              <a:cxnLst>
                <a:cxn ang="0">
                  <a:pos x="T0" y="T1"/>
                </a:cxn>
                <a:cxn ang="0">
                  <a:pos x="T2" y="T3"/>
                </a:cxn>
                <a:cxn ang="0">
                  <a:pos x="T4" y="T5"/>
                </a:cxn>
                <a:cxn ang="0">
                  <a:pos x="T6" y="T7"/>
                </a:cxn>
                <a:cxn ang="0">
                  <a:pos x="T8" y="T9"/>
                </a:cxn>
              </a:cxnLst>
              <a:rect l="0" t="0" r="r" b="b"/>
              <a:pathLst>
                <a:path w="85" h="366">
                  <a:moveTo>
                    <a:pt x="73" y="366"/>
                  </a:moveTo>
                  <a:lnTo>
                    <a:pt x="0" y="2"/>
                  </a:lnTo>
                  <a:lnTo>
                    <a:pt x="11" y="0"/>
                  </a:lnTo>
                  <a:lnTo>
                    <a:pt x="85" y="366"/>
                  </a:lnTo>
                  <a:lnTo>
                    <a:pt x="73" y="366"/>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6" name="Freeform 71"/>
            <p:cNvSpPr/>
            <p:nvPr/>
          </p:nvSpPr>
          <p:spPr bwMode="auto">
            <a:xfrm>
              <a:off x="2285" y="1289"/>
              <a:ext cx="168" cy="139"/>
            </a:xfrm>
            <a:custGeom>
              <a:avLst/>
              <a:gdLst>
                <a:gd name="T0" fmla="*/ 161 w 168"/>
                <a:gd name="T1" fmla="*/ 139 h 139"/>
                <a:gd name="T2" fmla="*/ 0 w 168"/>
                <a:gd name="T3" fmla="*/ 7 h 139"/>
                <a:gd name="T4" fmla="*/ 7 w 168"/>
                <a:gd name="T5" fmla="*/ 0 h 139"/>
                <a:gd name="T6" fmla="*/ 168 w 168"/>
                <a:gd name="T7" fmla="*/ 130 h 139"/>
                <a:gd name="T8" fmla="*/ 161 w 168"/>
                <a:gd name="T9" fmla="*/ 139 h 139"/>
              </a:gdLst>
              <a:ahLst/>
              <a:cxnLst>
                <a:cxn ang="0">
                  <a:pos x="T0" y="T1"/>
                </a:cxn>
                <a:cxn ang="0">
                  <a:pos x="T2" y="T3"/>
                </a:cxn>
                <a:cxn ang="0">
                  <a:pos x="T4" y="T5"/>
                </a:cxn>
                <a:cxn ang="0">
                  <a:pos x="T6" y="T7"/>
                </a:cxn>
                <a:cxn ang="0">
                  <a:pos x="T8" y="T9"/>
                </a:cxn>
              </a:cxnLst>
              <a:rect l="0" t="0" r="r" b="b"/>
              <a:pathLst>
                <a:path w="168" h="139">
                  <a:moveTo>
                    <a:pt x="161" y="139"/>
                  </a:moveTo>
                  <a:lnTo>
                    <a:pt x="0" y="7"/>
                  </a:lnTo>
                  <a:lnTo>
                    <a:pt x="7" y="0"/>
                  </a:lnTo>
                  <a:lnTo>
                    <a:pt x="168" y="130"/>
                  </a:lnTo>
                  <a:lnTo>
                    <a:pt x="161" y="139"/>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7" name="Freeform 72"/>
            <p:cNvSpPr/>
            <p:nvPr/>
          </p:nvSpPr>
          <p:spPr bwMode="auto">
            <a:xfrm>
              <a:off x="2356" y="1423"/>
              <a:ext cx="99" cy="227"/>
            </a:xfrm>
            <a:custGeom>
              <a:avLst/>
              <a:gdLst>
                <a:gd name="T0" fmla="*/ 9 w 99"/>
                <a:gd name="T1" fmla="*/ 227 h 227"/>
                <a:gd name="T2" fmla="*/ 0 w 99"/>
                <a:gd name="T3" fmla="*/ 223 h 227"/>
                <a:gd name="T4" fmla="*/ 90 w 99"/>
                <a:gd name="T5" fmla="*/ 0 h 227"/>
                <a:gd name="T6" fmla="*/ 99 w 99"/>
                <a:gd name="T7" fmla="*/ 5 h 227"/>
                <a:gd name="T8" fmla="*/ 9 w 99"/>
                <a:gd name="T9" fmla="*/ 227 h 227"/>
              </a:gdLst>
              <a:ahLst/>
              <a:cxnLst>
                <a:cxn ang="0">
                  <a:pos x="T0" y="T1"/>
                </a:cxn>
                <a:cxn ang="0">
                  <a:pos x="T2" y="T3"/>
                </a:cxn>
                <a:cxn ang="0">
                  <a:pos x="T4" y="T5"/>
                </a:cxn>
                <a:cxn ang="0">
                  <a:pos x="T6" y="T7"/>
                </a:cxn>
                <a:cxn ang="0">
                  <a:pos x="T8" y="T9"/>
                </a:cxn>
              </a:cxnLst>
              <a:rect l="0" t="0" r="r" b="b"/>
              <a:pathLst>
                <a:path w="99" h="227">
                  <a:moveTo>
                    <a:pt x="9" y="227"/>
                  </a:moveTo>
                  <a:lnTo>
                    <a:pt x="0" y="223"/>
                  </a:lnTo>
                  <a:lnTo>
                    <a:pt x="90" y="0"/>
                  </a:lnTo>
                  <a:lnTo>
                    <a:pt x="99" y="5"/>
                  </a:lnTo>
                  <a:lnTo>
                    <a:pt x="9" y="22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8" name="Freeform 73"/>
            <p:cNvSpPr/>
            <p:nvPr/>
          </p:nvSpPr>
          <p:spPr bwMode="auto">
            <a:xfrm>
              <a:off x="2446" y="1419"/>
              <a:ext cx="179" cy="106"/>
            </a:xfrm>
            <a:custGeom>
              <a:avLst/>
              <a:gdLst>
                <a:gd name="T0" fmla="*/ 175 w 179"/>
                <a:gd name="T1" fmla="*/ 106 h 106"/>
                <a:gd name="T2" fmla="*/ 0 w 179"/>
                <a:gd name="T3" fmla="*/ 9 h 106"/>
                <a:gd name="T4" fmla="*/ 4 w 179"/>
                <a:gd name="T5" fmla="*/ 0 h 106"/>
                <a:gd name="T6" fmla="*/ 179 w 179"/>
                <a:gd name="T7" fmla="*/ 97 h 106"/>
                <a:gd name="T8" fmla="*/ 175 w 179"/>
                <a:gd name="T9" fmla="*/ 106 h 106"/>
              </a:gdLst>
              <a:ahLst/>
              <a:cxnLst>
                <a:cxn ang="0">
                  <a:pos x="T0" y="T1"/>
                </a:cxn>
                <a:cxn ang="0">
                  <a:pos x="T2" y="T3"/>
                </a:cxn>
                <a:cxn ang="0">
                  <a:pos x="T4" y="T5"/>
                </a:cxn>
                <a:cxn ang="0">
                  <a:pos x="T6" y="T7"/>
                </a:cxn>
                <a:cxn ang="0">
                  <a:pos x="T8" y="T9"/>
                </a:cxn>
              </a:cxnLst>
              <a:rect l="0" t="0" r="r" b="b"/>
              <a:pathLst>
                <a:path w="179" h="106">
                  <a:moveTo>
                    <a:pt x="175" y="106"/>
                  </a:moveTo>
                  <a:lnTo>
                    <a:pt x="0" y="9"/>
                  </a:lnTo>
                  <a:lnTo>
                    <a:pt x="4" y="0"/>
                  </a:lnTo>
                  <a:lnTo>
                    <a:pt x="179" y="97"/>
                  </a:lnTo>
                  <a:lnTo>
                    <a:pt x="175" y="106"/>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9" name="Freeform 74"/>
            <p:cNvSpPr/>
            <p:nvPr/>
          </p:nvSpPr>
          <p:spPr bwMode="auto">
            <a:xfrm>
              <a:off x="2613" y="1518"/>
              <a:ext cx="43" cy="262"/>
            </a:xfrm>
            <a:custGeom>
              <a:avLst/>
              <a:gdLst>
                <a:gd name="T0" fmla="*/ 34 w 43"/>
                <a:gd name="T1" fmla="*/ 262 h 262"/>
                <a:gd name="T2" fmla="*/ 0 w 43"/>
                <a:gd name="T3" fmla="*/ 2 h 262"/>
                <a:gd name="T4" fmla="*/ 12 w 43"/>
                <a:gd name="T5" fmla="*/ 0 h 262"/>
                <a:gd name="T6" fmla="*/ 43 w 43"/>
                <a:gd name="T7" fmla="*/ 260 h 262"/>
                <a:gd name="T8" fmla="*/ 34 w 43"/>
                <a:gd name="T9" fmla="*/ 262 h 262"/>
              </a:gdLst>
              <a:ahLst/>
              <a:cxnLst>
                <a:cxn ang="0">
                  <a:pos x="T0" y="T1"/>
                </a:cxn>
                <a:cxn ang="0">
                  <a:pos x="T2" y="T3"/>
                </a:cxn>
                <a:cxn ang="0">
                  <a:pos x="T4" y="T5"/>
                </a:cxn>
                <a:cxn ang="0">
                  <a:pos x="T6" y="T7"/>
                </a:cxn>
                <a:cxn ang="0">
                  <a:pos x="T8" y="T9"/>
                </a:cxn>
              </a:cxnLst>
              <a:rect l="0" t="0" r="r" b="b"/>
              <a:pathLst>
                <a:path w="43" h="262">
                  <a:moveTo>
                    <a:pt x="34" y="262"/>
                  </a:moveTo>
                  <a:lnTo>
                    <a:pt x="0" y="2"/>
                  </a:lnTo>
                  <a:lnTo>
                    <a:pt x="12" y="0"/>
                  </a:lnTo>
                  <a:lnTo>
                    <a:pt x="43" y="260"/>
                  </a:lnTo>
                  <a:lnTo>
                    <a:pt x="34" y="26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0" name="Freeform 75"/>
            <p:cNvSpPr/>
            <p:nvPr/>
          </p:nvSpPr>
          <p:spPr bwMode="auto">
            <a:xfrm>
              <a:off x="2621" y="1516"/>
              <a:ext cx="231" cy="134"/>
            </a:xfrm>
            <a:custGeom>
              <a:avLst/>
              <a:gdLst>
                <a:gd name="T0" fmla="*/ 226 w 231"/>
                <a:gd name="T1" fmla="*/ 134 h 134"/>
                <a:gd name="T2" fmla="*/ 0 w 231"/>
                <a:gd name="T3" fmla="*/ 9 h 134"/>
                <a:gd name="T4" fmla="*/ 4 w 231"/>
                <a:gd name="T5" fmla="*/ 0 h 134"/>
                <a:gd name="T6" fmla="*/ 231 w 231"/>
                <a:gd name="T7" fmla="*/ 125 h 134"/>
                <a:gd name="T8" fmla="*/ 226 w 231"/>
                <a:gd name="T9" fmla="*/ 134 h 134"/>
              </a:gdLst>
              <a:ahLst/>
              <a:cxnLst>
                <a:cxn ang="0">
                  <a:pos x="T0" y="T1"/>
                </a:cxn>
                <a:cxn ang="0">
                  <a:pos x="T2" y="T3"/>
                </a:cxn>
                <a:cxn ang="0">
                  <a:pos x="T4" y="T5"/>
                </a:cxn>
                <a:cxn ang="0">
                  <a:pos x="T6" y="T7"/>
                </a:cxn>
                <a:cxn ang="0">
                  <a:pos x="T8" y="T9"/>
                </a:cxn>
              </a:cxnLst>
              <a:rect l="0" t="0" r="r" b="b"/>
              <a:pathLst>
                <a:path w="231" h="134">
                  <a:moveTo>
                    <a:pt x="226" y="134"/>
                  </a:moveTo>
                  <a:lnTo>
                    <a:pt x="0" y="9"/>
                  </a:lnTo>
                  <a:lnTo>
                    <a:pt x="4" y="0"/>
                  </a:lnTo>
                  <a:lnTo>
                    <a:pt x="231" y="125"/>
                  </a:lnTo>
                  <a:lnTo>
                    <a:pt x="226" y="13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1" name="Freeform 76"/>
            <p:cNvSpPr/>
            <p:nvPr/>
          </p:nvSpPr>
          <p:spPr bwMode="auto">
            <a:xfrm>
              <a:off x="2595" y="1383"/>
              <a:ext cx="33" cy="140"/>
            </a:xfrm>
            <a:custGeom>
              <a:avLst/>
              <a:gdLst>
                <a:gd name="T0" fmla="*/ 21 w 33"/>
                <a:gd name="T1" fmla="*/ 140 h 140"/>
                <a:gd name="T2" fmla="*/ 0 w 33"/>
                <a:gd name="T3" fmla="*/ 0 h 140"/>
                <a:gd name="T4" fmla="*/ 9 w 33"/>
                <a:gd name="T5" fmla="*/ 0 h 140"/>
                <a:gd name="T6" fmla="*/ 33 w 33"/>
                <a:gd name="T7" fmla="*/ 137 h 140"/>
                <a:gd name="T8" fmla="*/ 21 w 33"/>
                <a:gd name="T9" fmla="*/ 140 h 140"/>
              </a:gdLst>
              <a:ahLst/>
              <a:cxnLst>
                <a:cxn ang="0">
                  <a:pos x="T0" y="T1"/>
                </a:cxn>
                <a:cxn ang="0">
                  <a:pos x="T2" y="T3"/>
                </a:cxn>
                <a:cxn ang="0">
                  <a:pos x="T4" y="T5"/>
                </a:cxn>
                <a:cxn ang="0">
                  <a:pos x="T6" y="T7"/>
                </a:cxn>
                <a:cxn ang="0">
                  <a:pos x="T8" y="T9"/>
                </a:cxn>
              </a:cxnLst>
              <a:rect l="0" t="0" r="r" b="b"/>
              <a:pathLst>
                <a:path w="33" h="140">
                  <a:moveTo>
                    <a:pt x="21" y="140"/>
                  </a:moveTo>
                  <a:lnTo>
                    <a:pt x="0" y="0"/>
                  </a:lnTo>
                  <a:lnTo>
                    <a:pt x="9" y="0"/>
                  </a:lnTo>
                  <a:lnTo>
                    <a:pt x="33" y="137"/>
                  </a:lnTo>
                  <a:lnTo>
                    <a:pt x="21" y="14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2" name="Freeform 77"/>
            <p:cNvSpPr/>
            <p:nvPr/>
          </p:nvSpPr>
          <p:spPr bwMode="auto">
            <a:xfrm>
              <a:off x="2361" y="1513"/>
              <a:ext cx="262" cy="135"/>
            </a:xfrm>
            <a:custGeom>
              <a:avLst/>
              <a:gdLst>
                <a:gd name="T0" fmla="*/ 4 w 262"/>
                <a:gd name="T1" fmla="*/ 135 h 135"/>
                <a:gd name="T2" fmla="*/ 0 w 262"/>
                <a:gd name="T3" fmla="*/ 125 h 135"/>
                <a:gd name="T4" fmla="*/ 257 w 262"/>
                <a:gd name="T5" fmla="*/ 0 h 135"/>
                <a:gd name="T6" fmla="*/ 262 w 262"/>
                <a:gd name="T7" fmla="*/ 10 h 135"/>
                <a:gd name="T8" fmla="*/ 4 w 262"/>
                <a:gd name="T9" fmla="*/ 135 h 135"/>
              </a:gdLst>
              <a:ahLst/>
              <a:cxnLst>
                <a:cxn ang="0">
                  <a:pos x="T0" y="T1"/>
                </a:cxn>
                <a:cxn ang="0">
                  <a:pos x="T2" y="T3"/>
                </a:cxn>
                <a:cxn ang="0">
                  <a:pos x="T4" y="T5"/>
                </a:cxn>
                <a:cxn ang="0">
                  <a:pos x="T6" y="T7"/>
                </a:cxn>
                <a:cxn ang="0">
                  <a:pos x="T8" y="T9"/>
                </a:cxn>
              </a:cxnLst>
              <a:rect l="0" t="0" r="r" b="b"/>
              <a:pathLst>
                <a:path w="262" h="135">
                  <a:moveTo>
                    <a:pt x="4" y="135"/>
                  </a:moveTo>
                  <a:lnTo>
                    <a:pt x="0" y="125"/>
                  </a:lnTo>
                  <a:lnTo>
                    <a:pt x="257" y="0"/>
                  </a:lnTo>
                  <a:lnTo>
                    <a:pt x="262" y="10"/>
                  </a:lnTo>
                  <a:lnTo>
                    <a:pt x="4" y="13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3" name="Freeform 78"/>
            <p:cNvSpPr/>
            <p:nvPr/>
          </p:nvSpPr>
          <p:spPr bwMode="auto">
            <a:xfrm>
              <a:off x="2361" y="1641"/>
              <a:ext cx="290" cy="135"/>
            </a:xfrm>
            <a:custGeom>
              <a:avLst/>
              <a:gdLst>
                <a:gd name="T0" fmla="*/ 288 w 290"/>
                <a:gd name="T1" fmla="*/ 135 h 135"/>
                <a:gd name="T2" fmla="*/ 0 w 290"/>
                <a:gd name="T3" fmla="*/ 9 h 135"/>
                <a:gd name="T4" fmla="*/ 4 w 290"/>
                <a:gd name="T5" fmla="*/ 0 h 135"/>
                <a:gd name="T6" fmla="*/ 290 w 290"/>
                <a:gd name="T7" fmla="*/ 125 h 135"/>
                <a:gd name="T8" fmla="*/ 288 w 290"/>
                <a:gd name="T9" fmla="*/ 135 h 135"/>
              </a:gdLst>
              <a:ahLst/>
              <a:cxnLst>
                <a:cxn ang="0">
                  <a:pos x="T0" y="T1"/>
                </a:cxn>
                <a:cxn ang="0">
                  <a:pos x="T2" y="T3"/>
                </a:cxn>
                <a:cxn ang="0">
                  <a:pos x="T4" y="T5"/>
                </a:cxn>
                <a:cxn ang="0">
                  <a:pos x="T6" y="T7"/>
                </a:cxn>
                <a:cxn ang="0">
                  <a:pos x="T8" y="T9"/>
                </a:cxn>
              </a:cxnLst>
              <a:rect l="0" t="0" r="r" b="b"/>
              <a:pathLst>
                <a:path w="290" h="135">
                  <a:moveTo>
                    <a:pt x="288" y="135"/>
                  </a:moveTo>
                  <a:lnTo>
                    <a:pt x="0" y="9"/>
                  </a:lnTo>
                  <a:lnTo>
                    <a:pt x="4" y="0"/>
                  </a:lnTo>
                  <a:lnTo>
                    <a:pt x="290" y="125"/>
                  </a:lnTo>
                  <a:lnTo>
                    <a:pt x="288" y="13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4" name="Freeform 79"/>
            <p:cNvSpPr/>
            <p:nvPr/>
          </p:nvSpPr>
          <p:spPr bwMode="auto">
            <a:xfrm>
              <a:off x="2656" y="1731"/>
              <a:ext cx="619" cy="52"/>
            </a:xfrm>
            <a:custGeom>
              <a:avLst/>
              <a:gdLst>
                <a:gd name="T0" fmla="*/ 0 w 619"/>
                <a:gd name="T1" fmla="*/ 52 h 52"/>
                <a:gd name="T2" fmla="*/ 0 w 619"/>
                <a:gd name="T3" fmla="*/ 40 h 52"/>
                <a:gd name="T4" fmla="*/ 619 w 619"/>
                <a:gd name="T5" fmla="*/ 0 h 52"/>
                <a:gd name="T6" fmla="*/ 619 w 619"/>
                <a:gd name="T7" fmla="*/ 11 h 52"/>
                <a:gd name="T8" fmla="*/ 0 w 619"/>
                <a:gd name="T9" fmla="*/ 52 h 52"/>
              </a:gdLst>
              <a:ahLst/>
              <a:cxnLst>
                <a:cxn ang="0">
                  <a:pos x="T0" y="T1"/>
                </a:cxn>
                <a:cxn ang="0">
                  <a:pos x="T2" y="T3"/>
                </a:cxn>
                <a:cxn ang="0">
                  <a:pos x="T4" y="T5"/>
                </a:cxn>
                <a:cxn ang="0">
                  <a:pos x="T6" y="T7"/>
                </a:cxn>
                <a:cxn ang="0">
                  <a:pos x="T8" y="T9"/>
                </a:cxn>
              </a:cxnLst>
              <a:rect l="0" t="0" r="r" b="b"/>
              <a:pathLst>
                <a:path w="619" h="52">
                  <a:moveTo>
                    <a:pt x="0" y="52"/>
                  </a:moveTo>
                  <a:lnTo>
                    <a:pt x="0" y="40"/>
                  </a:lnTo>
                  <a:lnTo>
                    <a:pt x="619" y="0"/>
                  </a:lnTo>
                  <a:lnTo>
                    <a:pt x="619" y="11"/>
                  </a:lnTo>
                  <a:lnTo>
                    <a:pt x="0" y="5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5" name="Freeform 80"/>
            <p:cNvSpPr/>
            <p:nvPr/>
          </p:nvSpPr>
          <p:spPr bwMode="auto">
            <a:xfrm>
              <a:off x="3145" y="1475"/>
              <a:ext cx="258" cy="123"/>
            </a:xfrm>
            <a:custGeom>
              <a:avLst/>
              <a:gdLst>
                <a:gd name="T0" fmla="*/ 5 w 258"/>
                <a:gd name="T1" fmla="*/ 123 h 123"/>
                <a:gd name="T2" fmla="*/ 0 w 258"/>
                <a:gd name="T3" fmla="*/ 114 h 123"/>
                <a:gd name="T4" fmla="*/ 253 w 258"/>
                <a:gd name="T5" fmla="*/ 0 h 123"/>
                <a:gd name="T6" fmla="*/ 258 w 258"/>
                <a:gd name="T7" fmla="*/ 10 h 123"/>
                <a:gd name="T8" fmla="*/ 5 w 258"/>
                <a:gd name="T9" fmla="*/ 123 h 123"/>
              </a:gdLst>
              <a:ahLst/>
              <a:cxnLst>
                <a:cxn ang="0">
                  <a:pos x="T0" y="T1"/>
                </a:cxn>
                <a:cxn ang="0">
                  <a:pos x="T2" y="T3"/>
                </a:cxn>
                <a:cxn ang="0">
                  <a:pos x="T4" y="T5"/>
                </a:cxn>
                <a:cxn ang="0">
                  <a:pos x="T6" y="T7"/>
                </a:cxn>
                <a:cxn ang="0">
                  <a:pos x="T8" y="T9"/>
                </a:cxn>
              </a:cxnLst>
              <a:rect l="0" t="0" r="r" b="b"/>
              <a:pathLst>
                <a:path w="258" h="123">
                  <a:moveTo>
                    <a:pt x="5" y="123"/>
                  </a:moveTo>
                  <a:lnTo>
                    <a:pt x="0" y="114"/>
                  </a:lnTo>
                  <a:lnTo>
                    <a:pt x="253" y="0"/>
                  </a:lnTo>
                  <a:lnTo>
                    <a:pt x="258" y="10"/>
                  </a:lnTo>
                  <a:lnTo>
                    <a:pt x="5" y="123"/>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6" name="Freeform 81"/>
            <p:cNvSpPr/>
            <p:nvPr/>
          </p:nvSpPr>
          <p:spPr bwMode="auto">
            <a:xfrm>
              <a:off x="2994" y="1589"/>
              <a:ext cx="156" cy="52"/>
            </a:xfrm>
            <a:custGeom>
              <a:avLst/>
              <a:gdLst>
                <a:gd name="T0" fmla="*/ 2 w 156"/>
                <a:gd name="T1" fmla="*/ 52 h 52"/>
                <a:gd name="T2" fmla="*/ 0 w 156"/>
                <a:gd name="T3" fmla="*/ 40 h 52"/>
                <a:gd name="T4" fmla="*/ 154 w 156"/>
                <a:gd name="T5" fmla="*/ 0 h 52"/>
                <a:gd name="T6" fmla="*/ 156 w 156"/>
                <a:gd name="T7" fmla="*/ 9 h 52"/>
                <a:gd name="T8" fmla="*/ 2 w 156"/>
                <a:gd name="T9" fmla="*/ 52 h 52"/>
              </a:gdLst>
              <a:ahLst/>
              <a:cxnLst>
                <a:cxn ang="0">
                  <a:pos x="T0" y="T1"/>
                </a:cxn>
                <a:cxn ang="0">
                  <a:pos x="T2" y="T3"/>
                </a:cxn>
                <a:cxn ang="0">
                  <a:pos x="T4" y="T5"/>
                </a:cxn>
                <a:cxn ang="0">
                  <a:pos x="T6" y="T7"/>
                </a:cxn>
                <a:cxn ang="0">
                  <a:pos x="T8" y="T9"/>
                </a:cxn>
              </a:cxnLst>
              <a:rect l="0" t="0" r="r" b="b"/>
              <a:pathLst>
                <a:path w="156" h="52">
                  <a:moveTo>
                    <a:pt x="2" y="52"/>
                  </a:moveTo>
                  <a:lnTo>
                    <a:pt x="0" y="40"/>
                  </a:lnTo>
                  <a:lnTo>
                    <a:pt x="154" y="0"/>
                  </a:lnTo>
                  <a:lnTo>
                    <a:pt x="156" y="9"/>
                  </a:lnTo>
                  <a:lnTo>
                    <a:pt x="2" y="5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7" name="Freeform 82"/>
            <p:cNvSpPr/>
            <p:nvPr/>
          </p:nvSpPr>
          <p:spPr bwMode="auto">
            <a:xfrm>
              <a:off x="3379" y="1152"/>
              <a:ext cx="26" cy="328"/>
            </a:xfrm>
            <a:custGeom>
              <a:avLst/>
              <a:gdLst>
                <a:gd name="T0" fmla="*/ 14 w 26"/>
                <a:gd name="T1" fmla="*/ 328 h 328"/>
                <a:gd name="T2" fmla="*/ 0 w 26"/>
                <a:gd name="T3" fmla="*/ 0 h 328"/>
                <a:gd name="T4" fmla="*/ 12 w 26"/>
                <a:gd name="T5" fmla="*/ 0 h 328"/>
                <a:gd name="T6" fmla="*/ 26 w 26"/>
                <a:gd name="T7" fmla="*/ 328 h 328"/>
                <a:gd name="T8" fmla="*/ 14 w 26"/>
                <a:gd name="T9" fmla="*/ 328 h 328"/>
              </a:gdLst>
              <a:ahLst/>
              <a:cxnLst>
                <a:cxn ang="0">
                  <a:pos x="T0" y="T1"/>
                </a:cxn>
                <a:cxn ang="0">
                  <a:pos x="T2" y="T3"/>
                </a:cxn>
                <a:cxn ang="0">
                  <a:pos x="T4" y="T5"/>
                </a:cxn>
                <a:cxn ang="0">
                  <a:pos x="T6" y="T7"/>
                </a:cxn>
                <a:cxn ang="0">
                  <a:pos x="T8" y="T9"/>
                </a:cxn>
              </a:cxnLst>
              <a:rect l="0" t="0" r="r" b="b"/>
              <a:pathLst>
                <a:path w="26" h="328">
                  <a:moveTo>
                    <a:pt x="14" y="328"/>
                  </a:moveTo>
                  <a:lnTo>
                    <a:pt x="0" y="0"/>
                  </a:lnTo>
                  <a:lnTo>
                    <a:pt x="12" y="0"/>
                  </a:lnTo>
                  <a:lnTo>
                    <a:pt x="26" y="328"/>
                  </a:lnTo>
                  <a:lnTo>
                    <a:pt x="14" y="328"/>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8" name="Freeform 83"/>
            <p:cNvSpPr/>
            <p:nvPr/>
          </p:nvSpPr>
          <p:spPr bwMode="auto">
            <a:xfrm>
              <a:off x="3202" y="944"/>
              <a:ext cx="187" cy="212"/>
            </a:xfrm>
            <a:custGeom>
              <a:avLst/>
              <a:gdLst>
                <a:gd name="T0" fmla="*/ 179 w 187"/>
                <a:gd name="T1" fmla="*/ 212 h 212"/>
                <a:gd name="T2" fmla="*/ 0 w 187"/>
                <a:gd name="T3" fmla="*/ 7 h 212"/>
                <a:gd name="T4" fmla="*/ 9 w 187"/>
                <a:gd name="T5" fmla="*/ 0 h 212"/>
                <a:gd name="T6" fmla="*/ 187 w 187"/>
                <a:gd name="T7" fmla="*/ 205 h 212"/>
                <a:gd name="T8" fmla="*/ 179 w 187"/>
                <a:gd name="T9" fmla="*/ 212 h 212"/>
              </a:gdLst>
              <a:ahLst/>
              <a:cxnLst>
                <a:cxn ang="0">
                  <a:pos x="T0" y="T1"/>
                </a:cxn>
                <a:cxn ang="0">
                  <a:pos x="T2" y="T3"/>
                </a:cxn>
                <a:cxn ang="0">
                  <a:pos x="T4" y="T5"/>
                </a:cxn>
                <a:cxn ang="0">
                  <a:pos x="T6" y="T7"/>
                </a:cxn>
                <a:cxn ang="0">
                  <a:pos x="T8" y="T9"/>
                </a:cxn>
              </a:cxnLst>
              <a:rect l="0" t="0" r="r" b="b"/>
              <a:pathLst>
                <a:path w="187" h="212">
                  <a:moveTo>
                    <a:pt x="179" y="212"/>
                  </a:moveTo>
                  <a:lnTo>
                    <a:pt x="0" y="7"/>
                  </a:lnTo>
                  <a:lnTo>
                    <a:pt x="9" y="0"/>
                  </a:lnTo>
                  <a:lnTo>
                    <a:pt x="187" y="205"/>
                  </a:lnTo>
                  <a:lnTo>
                    <a:pt x="179" y="21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9" name="Freeform 84"/>
            <p:cNvSpPr/>
            <p:nvPr/>
          </p:nvSpPr>
          <p:spPr bwMode="auto">
            <a:xfrm>
              <a:off x="3237" y="1149"/>
              <a:ext cx="149" cy="119"/>
            </a:xfrm>
            <a:custGeom>
              <a:avLst/>
              <a:gdLst>
                <a:gd name="T0" fmla="*/ 7 w 149"/>
                <a:gd name="T1" fmla="*/ 119 h 119"/>
                <a:gd name="T2" fmla="*/ 0 w 149"/>
                <a:gd name="T3" fmla="*/ 109 h 119"/>
                <a:gd name="T4" fmla="*/ 142 w 149"/>
                <a:gd name="T5" fmla="*/ 0 h 119"/>
                <a:gd name="T6" fmla="*/ 149 w 149"/>
                <a:gd name="T7" fmla="*/ 10 h 119"/>
                <a:gd name="T8" fmla="*/ 7 w 149"/>
                <a:gd name="T9" fmla="*/ 119 h 119"/>
              </a:gdLst>
              <a:ahLst/>
              <a:cxnLst>
                <a:cxn ang="0">
                  <a:pos x="T0" y="T1"/>
                </a:cxn>
                <a:cxn ang="0">
                  <a:pos x="T2" y="T3"/>
                </a:cxn>
                <a:cxn ang="0">
                  <a:pos x="T4" y="T5"/>
                </a:cxn>
                <a:cxn ang="0">
                  <a:pos x="T6" y="T7"/>
                </a:cxn>
                <a:cxn ang="0">
                  <a:pos x="T8" y="T9"/>
                </a:cxn>
              </a:cxnLst>
              <a:rect l="0" t="0" r="r" b="b"/>
              <a:pathLst>
                <a:path w="149" h="119">
                  <a:moveTo>
                    <a:pt x="7" y="119"/>
                  </a:moveTo>
                  <a:lnTo>
                    <a:pt x="0" y="109"/>
                  </a:lnTo>
                  <a:lnTo>
                    <a:pt x="142" y="0"/>
                  </a:lnTo>
                  <a:lnTo>
                    <a:pt x="149" y="10"/>
                  </a:lnTo>
                  <a:lnTo>
                    <a:pt x="7" y="119"/>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0" name="Freeform 85"/>
            <p:cNvSpPr/>
            <p:nvPr/>
          </p:nvSpPr>
          <p:spPr bwMode="auto">
            <a:xfrm>
              <a:off x="3086" y="1258"/>
              <a:ext cx="161" cy="137"/>
            </a:xfrm>
            <a:custGeom>
              <a:avLst/>
              <a:gdLst>
                <a:gd name="T0" fmla="*/ 7 w 161"/>
                <a:gd name="T1" fmla="*/ 137 h 137"/>
                <a:gd name="T2" fmla="*/ 0 w 161"/>
                <a:gd name="T3" fmla="*/ 130 h 137"/>
                <a:gd name="T4" fmla="*/ 154 w 161"/>
                <a:gd name="T5" fmla="*/ 0 h 137"/>
                <a:gd name="T6" fmla="*/ 161 w 161"/>
                <a:gd name="T7" fmla="*/ 10 h 137"/>
                <a:gd name="T8" fmla="*/ 7 w 161"/>
                <a:gd name="T9" fmla="*/ 137 h 137"/>
              </a:gdLst>
              <a:ahLst/>
              <a:cxnLst>
                <a:cxn ang="0">
                  <a:pos x="T0" y="T1"/>
                </a:cxn>
                <a:cxn ang="0">
                  <a:pos x="T2" y="T3"/>
                </a:cxn>
                <a:cxn ang="0">
                  <a:pos x="T4" y="T5"/>
                </a:cxn>
                <a:cxn ang="0">
                  <a:pos x="T6" y="T7"/>
                </a:cxn>
                <a:cxn ang="0">
                  <a:pos x="T8" y="T9"/>
                </a:cxn>
              </a:cxnLst>
              <a:rect l="0" t="0" r="r" b="b"/>
              <a:pathLst>
                <a:path w="161" h="137">
                  <a:moveTo>
                    <a:pt x="7" y="137"/>
                  </a:moveTo>
                  <a:lnTo>
                    <a:pt x="0" y="130"/>
                  </a:lnTo>
                  <a:lnTo>
                    <a:pt x="154" y="0"/>
                  </a:lnTo>
                  <a:lnTo>
                    <a:pt x="161" y="10"/>
                  </a:lnTo>
                  <a:lnTo>
                    <a:pt x="7" y="13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1" name="Freeform 86"/>
            <p:cNvSpPr/>
            <p:nvPr/>
          </p:nvSpPr>
          <p:spPr bwMode="auto">
            <a:xfrm>
              <a:off x="2838" y="1353"/>
              <a:ext cx="255" cy="42"/>
            </a:xfrm>
            <a:custGeom>
              <a:avLst/>
              <a:gdLst>
                <a:gd name="T0" fmla="*/ 253 w 255"/>
                <a:gd name="T1" fmla="*/ 42 h 42"/>
                <a:gd name="T2" fmla="*/ 0 w 255"/>
                <a:gd name="T3" fmla="*/ 9 h 42"/>
                <a:gd name="T4" fmla="*/ 2 w 255"/>
                <a:gd name="T5" fmla="*/ 0 h 42"/>
                <a:gd name="T6" fmla="*/ 255 w 255"/>
                <a:gd name="T7" fmla="*/ 33 h 42"/>
                <a:gd name="T8" fmla="*/ 253 w 255"/>
                <a:gd name="T9" fmla="*/ 42 h 42"/>
              </a:gdLst>
              <a:ahLst/>
              <a:cxnLst>
                <a:cxn ang="0">
                  <a:pos x="T0" y="T1"/>
                </a:cxn>
                <a:cxn ang="0">
                  <a:pos x="T2" y="T3"/>
                </a:cxn>
                <a:cxn ang="0">
                  <a:pos x="T4" y="T5"/>
                </a:cxn>
                <a:cxn ang="0">
                  <a:pos x="T6" y="T7"/>
                </a:cxn>
                <a:cxn ang="0">
                  <a:pos x="T8" y="T9"/>
                </a:cxn>
              </a:cxnLst>
              <a:rect l="0" t="0" r="r" b="b"/>
              <a:pathLst>
                <a:path w="255" h="42">
                  <a:moveTo>
                    <a:pt x="253" y="42"/>
                  </a:moveTo>
                  <a:lnTo>
                    <a:pt x="0" y="9"/>
                  </a:lnTo>
                  <a:lnTo>
                    <a:pt x="2" y="0"/>
                  </a:lnTo>
                  <a:lnTo>
                    <a:pt x="255" y="33"/>
                  </a:lnTo>
                  <a:lnTo>
                    <a:pt x="253" y="4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2" name="Freeform 87"/>
            <p:cNvSpPr/>
            <p:nvPr/>
          </p:nvSpPr>
          <p:spPr bwMode="auto">
            <a:xfrm>
              <a:off x="2599" y="1355"/>
              <a:ext cx="239" cy="33"/>
            </a:xfrm>
            <a:custGeom>
              <a:avLst/>
              <a:gdLst>
                <a:gd name="T0" fmla="*/ 0 w 239"/>
                <a:gd name="T1" fmla="*/ 33 h 33"/>
                <a:gd name="T2" fmla="*/ 0 w 239"/>
                <a:gd name="T3" fmla="*/ 24 h 33"/>
                <a:gd name="T4" fmla="*/ 239 w 239"/>
                <a:gd name="T5" fmla="*/ 0 h 33"/>
                <a:gd name="T6" fmla="*/ 239 w 239"/>
                <a:gd name="T7" fmla="*/ 12 h 33"/>
                <a:gd name="T8" fmla="*/ 0 w 239"/>
                <a:gd name="T9" fmla="*/ 33 h 33"/>
              </a:gdLst>
              <a:ahLst/>
              <a:cxnLst>
                <a:cxn ang="0">
                  <a:pos x="T0" y="T1"/>
                </a:cxn>
                <a:cxn ang="0">
                  <a:pos x="T2" y="T3"/>
                </a:cxn>
                <a:cxn ang="0">
                  <a:pos x="T4" y="T5"/>
                </a:cxn>
                <a:cxn ang="0">
                  <a:pos x="T6" y="T7"/>
                </a:cxn>
                <a:cxn ang="0">
                  <a:pos x="T8" y="T9"/>
                </a:cxn>
              </a:cxnLst>
              <a:rect l="0" t="0" r="r" b="b"/>
              <a:pathLst>
                <a:path w="239" h="33">
                  <a:moveTo>
                    <a:pt x="0" y="33"/>
                  </a:moveTo>
                  <a:lnTo>
                    <a:pt x="0" y="24"/>
                  </a:lnTo>
                  <a:lnTo>
                    <a:pt x="239" y="0"/>
                  </a:lnTo>
                  <a:lnTo>
                    <a:pt x="239" y="12"/>
                  </a:lnTo>
                  <a:lnTo>
                    <a:pt x="0" y="33"/>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3" name="Freeform 88"/>
            <p:cNvSpPr/>
            <p:nvPr/>
          </p:nvSpPr>
          <p:spPr bwMode="auto">
            <a:xfrm>
              <a:off x="2287" y="1286"/>
              <a:ext cx="315" cy="104"/>
            </a:xfrm>
            <a:custGeom>
              <a:avLst/>
              <a:gdLst>
                <a:gd name="T0" fmla="*/ 310 w 315"/>
                <a:gd name="T1" fmla="*/ 104 h 104"/>
                <a:gd name="T2" fmla="*/ 0 w 315"/>
                <a:gd name="T3" fmla="*/ 10 h 104"/>
                <a:gd name="T4" fmla="*/ 5 w 315"/>
                <a:gd name="T5" fmla="*/ 0 h 104"/>
                <a:gd name="T6" fmla="*/ 315 w 315"/>
                <a:gd name="T7" fmla="*/ 95 h 104"/>
                <a:gd name="T8" fmla="*/ 310 w 315"/>
                <a:gd name="T9" fmla="*/ 104 h 104"/>
              </a:gdLst>
              <a:ahLst/>
              <a:cxnLst>
                <a:cxn ang="0">
                  <a:pos x="T0" y="T1"/>
                </a:cxn>
                <a:cxn ang="0">
                  <a:pos x="T2" y="T3"/>
                </a:cxn>
                <a:cxn ang="0">
                  <a:pos x="T4" y="T5"/>
                </a:cxn>
                <a:cxn ang="0">
                  <a:pos x="T6" y="T7"/>
                </a:cxn>
                <a:cxn ang="0">
                  <a:pos x="T8" y="T9"/>
                </a:cxn>
              </a:cxnLst>
              <a:rect l="0" t="0" r="r" b="b"/>
              <a:pathLst>
                <a:path w="315" h="104">
                  <a:moveTo>
                    <a:pt x="310" y="104"/>
                  </a:moveTo>
                  <a:lnTo>
                    <a:pt x="0" y="10"/>
                  </a:lnTo>
                  <a:lnTo>
                    <a:pt x="5" y="0"/>
                  </a:lnTo>
                  <a:lnTo>
                    <a:pt x="315" y="95"/>
                  </a:lnTo>
                  <a:lnTo>
                    <a:pt x="310" y="10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4" name="Freeform 89"/>
            <p:cNvSpPr/>
            <p:nvPr/>
          </p:nvSpPr>
          <p:spPr bwMode="auto">
            <a:xfrm>
              <a:off x="2448" y="1383"/>
              <a:ext cx="149" cy="48"/>
            </a:xfrm>
            <a:custGeom>
              <a:avLst/>
              <a:gdLst>
                <a:gd name="T0" fmla="*/ 5 w 149"/>
                <a:gd name="T1" fmla="*/ 48 h 48"/>
                <a:gd name="T2" fmla="*/ 0 w 149"/>
                <a:gd name="T3" fmla="*/ 36 h 48"/>
                <a:gd name="T4" fmla="*/ 147 w 149"/>
                <a:gd name="T5" fmla="*/ 0 h 48"/>
                <a:gd name="T6" fmla="*/ 149 w 149"/>
                <a:gd name="T7" fmla="*/ 10 h 48"/>
                <a:gd name="T8" fmla="*/ 5 w 149"/>
                <a:gd name="T9" fmla="*/ 48 h 48"/>
              </a:gdLst>
              <a:ahLst/>
              <a:cxnLst>
                <a:cxn ang="0">
                  <a:pos x="T0" y="T1"/>
                </a:cxn>
                <a:cxn ang="0">
                  <a:pos x="T2" y="T3"/>
                </a:cxn>
                <a:cxn ang="0">
                  <a:pos x="T4" y="T5"/>
                </a:cxn>
                <a:cxn ang="0">
                  <a:pos x="T6" y="T7"/>
                </a:cxn>
                <a:cxn ang="0">
                  <a:pos x="T8" y="T9"/>
                </a:cxn>
              </a:cxnLst>
              <a:rect l="0" t="0" r="r" b="b"/>
              <a:pathLst>
                <a:path w="149" h="48">
                  <a:moveTo>
                    <a:pt x="5" y="48"/>
                  </a:moveTo>
                  <a:lnTo>
                    <a:pt x="0" y="36"/>
                  </a:lnTo>
                  <a:lnTo>
                    <a:pt x="147" y="0"/>
                  </a:lnTo>
                  <a:lnTo>
                    <a:pt x="149" y="10"/>
                  </a:lnTo>
                  <a:lnTo>
                    <a:pt x="5" y="48"/>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5" name="Freeform 90"/>
            <p:cNvSpPr/>
            <p:nvPr/>
          </p:nvSpPr>
          <p:spPr bwMode="auto">
            <a:xfrm>
              <a:off x="2618" y="1386"/>
              <a:ext cx="473" cy="132"/>
            </a:xfrm>
            <a:custGeom>
              <a:avLst/>
              <a:gdLst>
                <a:gd name="T0" fmla="*/ 0 w 200"/>
                <a:gd name="T1" fmla="*/ 56 h 56"/>
                <a:gd name="T2" fmla="*/ 0 w 200"/>
                <a:gd name="T3" fmla="*/ 56 h 56"/>
                <a:gd name="T4" fmla="*/ 1 w 200"/>
                <a:gd name="T5" fmla="*/ 54 h 56"/>
                <a:gd name="T6" fmla="*/ 1 w 200"/>
                <a:gd name="T7" fmla="*/ 52 h 56"/>
                <a:gd name="T8" fmla="*/ 199 w 200"/>
                <a:gd name="T9" fmla="*/ 0 h 56"/>
                <a:gd name="T10" fmla="*/ 200 w 200"/>
                <a:gd name="T11" fmla="*/ 4 h 56"/>
                <a:gd name="T12" fmla="*/ 0 w 200"/>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00" h="56">
                  <a:moveTo>
                    <a:pt x="0" y="56"/>
                  </a:moveTo>
                  <a:cubicBezTo>
                    <a:pt x="0" y="56"/>
                    <a:pt x="0" y="56"/>
                    <a:pt x="0" y="56"/>
                  </a:cubicBezTo>
                  <a:cubicBezTo>
                    <a:pt x="1" y="54"/>
                    <a:pt x="1" y="54"/>
                    <a:pt x="1" y="54"/>
                  </a:cubicBezTo>
                  <a:cubicBezTo>
                    <a:pt x="1" y="52"/>
                    <a:pt x="1" y="52"/>
                    <a:pt x="1" y="52"/>
                  </a:cubicBezTo>
                  <a:cubicBezTo>
                    <a:pt x="6" y="51"/>
                    <a:pt x="145" y="14"/>
                    <a:pt x="199" y="0"/>
                  </a:cubicBezTo>
                  <a:cubicBezTo>
                    <a:pt x="200" y="4"/>
                    <a:pt x="200" y="4"/>
                    <a:pt x="200" y="4"/>
                  </a:cubicBezTo>
                  <a:cubicBezTo>
                    <a:pt x="18" y="53"/>
                    <a:pt x="2" y="56"/>
                    <a:pt x="0" y="56"/>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6" name="Freeform 91"/>
            <p:cNvSpPr/>
            <p:nvPr/>
          </p:nvSpPr>
          <p:spPr bwMode="auto">
            <a:xfrm>
              <a:off x="2618" y="1357"/>
              <a:ext cx="225" cy="163"/>
            </a:xfrm>
            <a:custGeom>
              <a:avLst/>
              <a:gdLst>
                <a:gd name="T0" fmla="*/ 7 w 225"/>
                <a:gd name="T1" fmla="*/ 163 h 163"/>
                <a:gd name="T2" fmla="*/ 0 w 225"/>
                <a:gd name="T3" fmla="*/ 154 h 163"/>
                <a:gd name="T4" fmla="*/ 218 w 225"/>
                <a:gd name="T5" fmla="*/ 0 h 163"/>
                <a:gd name="T6" fmla="*/ 225 w 225"/>
                <a:gd name="T7" fmla="*/ 10 h 163"/>
                <a:gd name="T8" fmla="*/ 7 w 225"/>
                <a:gd name="T9" fmla="*/ 163 h 163"/>
              </a:gdLst>
              <a:ahLst/>
              <a:cxnLst>
                <a:cxn ang="0">
                  <a:pos x="T0" y="T1"/>
                </a:cxn>
                <a:cxn ang="0">
                  <a:pos x="T2" y="T3"/>
                </a:cxn>
                <a:cxn ang="0">
                  <a:pos x="T4" y="T5"/>
                </a:cxn>
                <a:cxn ang="0">
                  <a:pos x="T6" y="T7"/>
                </a:cxn>
                <a:cxn ang="0">
                  <a:pos x="T8" y="T9"/>
                </a:cxn>
              </a:cxnLst>
              <a:rect l="0" t="0" r="r" b="b"/>
              <a:pathLst>
                <a:path w="225" h="163">
                  <a:moveTo>
                    <a:pt x="7" y="163"/>
                  </a:moveTo>
                  <a:lnTo>
                    <a:pt x="0" y="154"/>
                  </a:lnTo>
                  <a:lnTo>
                    <a:pt x="218" y="0"/>
                  </a:lnTo>
                  <a:lnTo>
                    <a:pt x="225" y="10"/>
                  </a:lnTo>
                  <a:lnTo>
                    <a:pt x="7" y="163"/>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7" name="Freeform 92"/>
            <p:cNvSpPr/>
            <p:nvPr/>
          </p:nvSpPr>
          <p:spPr bwMode="auto">
            <a:xfrm>
              <a:off x="2845" y="1258"/>
              <a:ext cx="395" cy="99"/>
            </a:xfrm>
            <a:custGeom>
              <a:avLst/>
              <a:gdLst>
                <a:gd name="T0" fmla="*/ 2 w 395"/>
                <a:gd name="T1" fmla="*/ 99 h 99"/>
                <a:gd name="T2" fmla="*/ 0 w 395"/>
                <a:gd name="T3" fmla="*/ 88 h 99"/>
                <a:gd name="T4" fmla="*/ 392 w 395"/>
                <a:gd name="T5" fmla="*/ 0 h 99"/>
                <a:gd name="T6" fmla="*/ 395 w 395"/>
                <a:gd name="T7" fmla="*/ 12 h 99"/>
                <a:gd name="T8" fmla="*/ 2 w 395"/>
                <a:gd name="T9" fmla="*/ 99 h 99"/>
              </a:gdLst>
              <a:ahLst/>
              <a:cxnLst>
                <a:cxn ang="0">
                  <a:pos x="T0" y="T1"/>
                </a:cxn>
                <a:cxn ang="0">
                  <a:pos x="T2" y="T3"/>
                </a:cxn>
                <a:cxn ang="0">
                  <a:pos x="T4" y="T5"/>
                </a:cxn>
                <a:cxn ang="0">
                  <a:pos x="T6" y="T7"/>
                </a:cxn>
                <a:cxn ang="0">
                  <a:pos x="T8" y="T9"/>
                </a:cxn>
              </a:cxnLst>
              <a:rect l="0" t="0" r="r" b="b"/>
              <a:pathLst>
                <a:path w="395" h="99">
                  <a:moveTo>
                    <a:pt x="2" y="99"/>
                  </a:moveTo>
                  <a:lnTo>
                    <a:pt x="0" y="88"/>
                  </a:lnTo>
                  <a:lnTo>
                    <a:pt x="392" y="0"/>
                  </a:lnTo>
                  <a:lnTo>
                    <a:pt x="395" y="12"/>
                  </a:lnTo>
                  <a:lnTo>
                    <a:pt x="2" y="99"/>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8" name="Freeform 93"/>
            <p:cNvSpPr/>
            <p:nvPr/>
          </p:nvSpPr>
          <p:spPr bwMode="auto">
            <a:xfrm>
              <a:off x="3086" y="1393"/>
              <a:ext cx="69" cy="198"/>
            </a:xfrm>
            <a:custGeom>
              <a:avLst/>
              <a:gdLst>
                <a:gd name="T0" fmla="*/ 59 w 69"/>
                <a:gd name="T1" fmla="*/ 198 h 198"/>
                <a:gd name="T2" fmla="*/ 0 w 69"/>
                <a:gd name="T3" fmla="*/ 2 h 198"/>
                <a:gd name="T4" fmla="*/ 12 w 69"/>
                <a:gd name="T5" fmla="*/ 0 h 198"/>
                <a:gd name="T6" fmla="*/ 69 w 69"/>
                <a:gd name="T7" fmla="*/ 196 h 198"/>
                <a:gd name="T8" fmla="*/ 59 w 69"/>
                <a:gd name="T9" fmla="*/ 198 h 198"/>
              </a:gdLst>
              <a:ahLst/>
              <a:cxnLst>
                <a:cxn ang="0">
                  <a:pos x="T0" y="T1"/>
                </a:cxn>
                <a:cxn ang="0">
                  <a:pos x="T2" y="T3"/>
                </a:cxn>
                <a:cxn ang="0">
                  <a:pos x="T4" y="T5"/>
                </a:cxn>
                <a:cxn ang="0">
                  <a:pos x="T6" y="T7"/>
                </a:cxn>
                <a:cxn ang="0">
                  <a:pos x="T8" y="T9"/>
                </a:cxn>
              </a:cxnLst>
              <a:rect l="0" t="0" r="r" b="b"/>
              <a:pathLst>
                <a:path w="69" h="198">
                  <a:moveTo>
                    <a:pt x="59" y="198"/>
                  </a:moveTo>
                  <a:lnTo>
                    <a:pt x="0" y="2"/>
                  </a:lnTo>
                  <a:lnTo>
                    <a:pt x="12" y="0"/>
                  </a:lnTo>
                  <a:lnTo>
                    <a:pt x="69" y="196"/>
                  </a:lnTo>
                  <a:lnTo>
                    <a:pt x="59" y="198"/>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9" name="Freeform 94"/>
            <p:cNvSpPr/>
            <p:nvPr/>
          </p:nvSpPr>
          <p:spPr bwMode="auto">
            <a:xfrm>
              <a:off x="2980" y="1105"/>
              <a:ext cx="401" cy="51"/>
            </a:xfrm>
            <a:custGeom>
              <a:avLst/>
              <a:gdLst>
                <a:gd name="T0" fmla="*/ 399 w 401"/>
                <a:gd name="T1" fmla="*/ 51 h 51"/>
                <a:gd name="T2" fmla="*/ 0 w 401"/>
                <a:gd name="T3" fmla="*/ 11 h 51"/>
                <a:gd name="T4" fmla="*/ 0 w 401"/>
                <a:gd name="T5" fmla="*/ 0 h 51"/>
                <a:gd name="T6" fmla="*/ 401 w 401"/>
                <a:gd name="T7" fmla="*/ 42 h 51"/>
                <a:gd name="T8" fmla="*/ 399 w 401"/>
                <a:gd name="T9" fmla="*/ 51 h 51"/>
              </a:gdLst>
              <a:ahLst/>
              <a:cxnLst>
                <a:cxn ang="0">
                  <a:pos x="T0" y="T1"/>
                </a:cxn>
                <a:cxn ang="0">
                  <a:pos x="T2" y="T3"/>
                </a:cxn>
                <a:cxn ang="0">
                  <a:pos x="T4" y="T5"/>
                </a:cxn>
                <a:cxn ang="0">
                  <a:pos x="T6" y="T7"/>
                </a:cxn>
                <a:cxn ang="0">
                  <a:pos x="T8" y="T9"/>
                </a:cxn>
              </a:cxnLst>
              <a:rect l="0" t="0" r="r" b="b"/>
              <a:pathLst>
                <a:path w="401" h="51">
                  <a:moveTo>
                    <a:pt x="399" y="51"/>
                  </a:moveTo>
                  <a:lnTo>
                    <a:pt x="0" y="11"/>
                  </a:lnTo>
                  <a:lnTo>
                    <a:pt x="0" y="0"/>
                  </a:lnTo>
                  <a:lnTo>
                    <a:pt x="401" y="42"/>
                  </a:lnTo>
                  <a:lnTo>
                    <a:pt x="399" y="5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0" name="Freeform 95"/>
            <p:cNvSpPr/>
            <p:nvPr/>
          </p:nvSpPr>
          <p:spPr bwMode="auto">
            <a:xfrm>
              <a:off x="2977" y="944"/>
              <a:ext cx="232" cy="168"/>
            </a:xfrm>
            <a:custGeom>
              <a:avLst/>
              <a:gdLst>
                <a:gd name="T0" fmla="*/ 7 w 232"/>
                <a:gd name="T1" fmla="*/ 168 h 168"/>
                <a:gd name="T2" fmla="*/ 0 w 232"/>
                <a:gd name="T3" fmla="*/ 161 h 168"/>
                <a:gd name="T4" fmla="*/ 225 w 232"/>
                <a:gd name="T5" fmla="*/ 0 h 168"/>
                <a:gd name="T6" fmla="*/ 232 w 232"/>
                <a:gd name="T7" fmla="*/ 9 h 168"/>
                <a:gd name="T8" fmla="*/ 7 w 232"/>
                <a:gd name="T9" fmla="*/ 168 h 168"/>
              </a:gdLst>
              <a:ahLst/>
              <a:cxnLst>
                <a:cxn ang="0">
                  <a:pos x="T0" y="T1"/>
                </a:cxn>
                <a:cxn ang="0">
                  <a:pos x="T2" y="T3"/>
                </a:cxn>
                <a:cxn ang="0">
                  <a:pos x="T4" y="T5"/>
                </a:cxn>
                <a:cxn ang="0">
                  <a:pos x="T6" y="T7"/>
                </a:cxn>
                <a:cxn ang="0">
                  <a:pos x="T8" y="T9"/>
                </a:cxn>
              </a:cxnLst>
              <a:rect l="0" t="0" r="r" b="b"/>
              <a:pathLst>
                <a:path w="232" h="168">
                  <a:moveTo>
                    <a:pt x="7" y="168"/>
                  </a:moveTo>
                  <a:lnTo>
                    <a:pt x="0" y="161"/>
                  </a:lnTo>
                  <a:lnTo>
                    <a:pt x="225" y="0"/>
                  </a:lnTo>
                  <a:lnTo>
                    <a:pt x="232" y="9"/>
                  </a:lnTo>
                  <a:lnTo>
                    <a:pt x="7" y="168"/>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1" name="Freeform 96"/>
            <p:cNvSpPr/>
            <p:nvPr/>
          </p:nvSpPr>
          <p:spPr bwMode="auto">
            <a:xfrm>
              <a:off x="2283" y="1038"/>
              <a:ext cx="111" cy="253"/>
            </a:xfrm>
            <a:custGeom>
              <a:avLst/>
              <a:gdLst>
                <a:gd name="T0" fmla="*/ 9 w 111"/>
                <a:gd name="T1" fmla="*/ 253 h 253"/>
                <a:gd name="T2" fmla="*/ 0 w 111"/>
                <a:gd name="T3" fmla="*/ 248 h 253"/>
                <a:gd name="T4" fmla="*/ 99 w 111"/>
                <a:gd name="T5" fmla="*/ 0 h 253"/>
                <a:gd name="T6" fmla="*/ 111 w 111"/>
                <a:gd name="T7" fmla="*/ 5 h 253"/>
                <a:gd name="T8" fmla="*/ 9 w 111"/>
                <a:gd name="T9" fmla="*/ 253 h 253"/>
              </a:gdLst>
              <a:ahLst/>
              <a:cxnLst>
                <a:cxn ang="0">
                  <a:pos x="T0" y="T1"/>
                </a:cxn>
                <a:cxn ang="0">
                  <a:pos x="T2" y="T3"/>
                </a:cxn>
                <a:cxn ang="0">
                  <a:pos x="T4" y="T5"/>
                </a:cxn>
                <a:cxn ang="0">
                  <a:pos x="T6" y="T7"/>
                </a:cxn>
                <a:cxn ang="0">
                  <a:pos x="T8" y="T9"/>
                </a:cxn>
              </a:cxnLst>
              <a:rect l="0" t="0" r="r" b="b"/>
              <a:pathLst>
                <a:path w="111" h="253">
                  <a:moveTo>
                    <a:pt x="9" y="253"/>
                  </a:moveTo>
                  <a:lnTo>
                    <a:pt x="0" y="248"/>
                  </a:lnTo>
                  <a:lnTo>
                    <a:pt x="99" y="0"/>
                  </a:lnTo>
                  <a:lnTo>
                    <a:pt x="111" y="5"/>
                  </a:lnTo>
                  <a:lnTo>
                    <a:pt x="9" y="253"/>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2" name="Freeform 97"/>
            <p:cNvSpPr/>
            <p:nvPr/>
          </p:nvSpPr>
          <p:spPr bwMode="auto">
            <a:xfrm>
              <a:off x="2389" y="1034"/>
              <a:ext cx="173" cy="241"/>
            </a:xfrm>
            <a:custGeom>
              <a:avLst/>
              <a:gdLst>
                <a:gd name="T0" fmla="*/ 163 w 173"/>
                <a:gd name="T1" fmla="*/ 241 h 241"/>
                <a:gd name="T2" fmla="*/ 0 w 173"/>
                <a:gd name="T3" fmla="*/ 7 h 241"/>
                <a:gd name="T4" fmla="*/ 9 w 173"/>
                <a:gd name="T5" fmla="*/ 0 h 241"/>
                <a:gd name="T6" fmla="*/ 173 w 173"/>
                <a:gd name="T7" fmla="*/ 234 h 241"/>
                <a:gd name="T8" fmla="*/ 163 w 173"/>
                <a:gd name="T9" fmla="*/ 241 h 241"/>
              </a:gdLst>
              <a:ahLst/>
              <a:cxnLst>
                <a:cxn ang="0">
                  <a:pos x="T0" y="T1"/>
                </a:cxn>
                <a:cxn ang="0">
                  <a:pos x="T2" y="T3"/>
                </a:cxn>
                <a:cxn ang="0">
                  <a:pos x="T4" y="T5"/>
                </a:cxn>
                <a:cxn ang="0">
                  <a:pos x="T6" y="T7"/>
                </a:cxn>
                <a:cxn ang="0">
                  <a:pos x="T8" y="T9"/>
                </a:cxn>
              </a:cxnLst>
              <a:rect l="0" t="0" r="r" b="b"/>
              <a:pathLst>
                <a:path w="173" h="241">
                  <a:moveTo>
                    <a:pt x="163" y="241"/>
                  </a:moveTo>
                  <a:lnTo>
                    <a:pt x="0" y="7"/>
                  </a:lnTo>
                  <a:lnTo>
                    <a:pt x="9" y="0"/>
                  </a:lnTo>
                  <a:lnTo>
                    <a:pt x="173" y="234"/>
                  </a:lnTo>
                  <a:lnTo>
                    <a:pt x="163" y="24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3" name="Freeform 98"/>
            <p:cNvSpPr/>
            <p:nvPr/>
          </p:nvSpPr>
          <p:spPr bwMode="auto">
            <a:xfrm>
              <a:off x="2562" y="1263"/>
              <a:ext cx="285" cy="99"/>
            </a:xfrm>
            <a:custGeom>
              <a:avLst/>
              <a:gdLst>
                <a:gd name="T0" fmla="*/ 283 w 285"/>
                <a:gd name="T1" fmla="*/ 99 h 99"/>
                <a:gd name="T2" fmla="*/ 0 w 285"/>
                <a:gd name="T3" fmla="*/ 9 h 99"/>
                <a:gd name="T4" fmla="*/ 2 w 285"/>
                <a:gd name="T5" fmla="*/ 0 h 99"/>
                <a:gd name="T6" fmla="*/ 285 w 285"/>
                <a:gd name="T7" fmla="*/ 87 h 99"/>
                <a:gd name="T8" fmla="*/ 283 w 285"/>
                <a:gd name="T9" fmla="*/ 99 h 99"/>
              </a:gdLst>
              <a:ahLst/>
              <a:cxnLst>
                <a:cxn ang="0">
                  <a:pos x="T0" y="T1"/>
                </a:cxn>
                <a:cxn ang="0">
                  <a:pos x="T2" y="T3"/>
                </a:cxn>
                <a:cxn ang="0">
                  <a:pos x="T4" y="T5"/>
                </a:cxn>
                <a:cxn ang="0">
                  <a:pos x="T6" y="T7"/>
                </a:cxn>
                <a:cxn ang="0">
                  <a:pos x="T8" y="T9"/>
                </a:cxn>
              </a:cxnLst>
              <a:rect l="0" t="0" r="r" b="b"/>
              <a:pathLst>
                <a:path w="285" h="99">
                  <a:moveTo>
                    <a:pt x="283" y="99"/>
                  </a:moveTo>
                  <a:lnTo>
                    <a:pt x="0" y="9"/>
                  </a:lnTo>
                  <a:lnTo>
                    <a:pt x="2" y="0"/>
                  </a:lnTo>
                  <a:lnTo>
                    <a:pt x="285" y="87"/>
                  </a:lnTo>
                  <a:lnTo>
                    <a:pt x="283" y="99"/>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4" name="Freeform 99"/>
            <p:cNvSpPr/>
            <p:nvPr/>
          </p:nvSpPr>
          <p:spPr bwMode="auto">
            <a:xfrm>
              <a:off x="2554" y="1265"/>
              <a:ext cx="48" cy="121"/>
            </a:xfrm>
            <a:custGeom>
              <a:avLst/>
              <a:gdLst>
                <a:gd name="T0" fmla="*/ 38 w 48"/>
                <a:gd name="T1" fmla="*/ 121 h 121"/>
                <a:gd name="T2" fmla="*/ 0 w 48"/>
                <a:gd name="T3" fmla="*/ 5 h 121"/>
                <a:gd name="T4" fmla="*/ 12 w 48"/>
                <a:gd name="T5" fmla="*/ 0 h 121"/>
                <a:gd name="T6" fmla="*/ 48 w 48"/>
                <a:gd name="T7" fmla="*/ 118 h 121"/>
                <a:gd name="T8" fmla="*/ 38 w 48"/>
                <a:gd name="T9" fmla="*/ 121 h 121"/>
              </a:gdLst>
              <a:ahLst/>
              <a:cxnLst>
                <a:cxn ang="0">
                  <a:pos x="T0" y="T1"/>
                </a:cxn>
                <a:cxn ang="0">
                  <a:pos x="T2" y="T3"/>
                </a:cxn>
                <a:cxn ang="0">
                  <a:pos x="T4" y="T5"/>
                </a:cxn>
                <a:cxn ang="0">
                  <a:pos x="T6" y="T7"/>
                </a:cxn>
                <a:cxn ang="0">
                  <a:pos x="T8" y="T9"/>
                </a:cxn>
              </a:cxnLst>
              <a:rect l="0" t="0" r="r" b="b"/>
              <a:pathLst>
                <a:path w="48" h="121">
                  <a:moveTo>
                    <a:pt x="38" y="121"/>
                  </a:moveTo>
                  <a:lnTo>
                    <a:pt x="0" y="5"/>
                  </a:lnTo>
                  <a:lnTo>
                    <a:pt x="12" y="0"/>
                  </a:lnTo>
                  <a:lnTo>
                    <a:pt x="48" y="118"/>
                  </a:lnTo>
                  <a:lnTo>
                    <a:pt x="38" y="12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5" name="Freeform 100"/>
            <p:cNvSpPr/>
            <p:nvPr/>
          </p:nvSpPr>
          <p:spPr bwMode="auto">
            <a:xfrm>
              <a:off x="2443" y="1263"/>
              <a:ext cx="121" cy="165"/>
            </a:xfrm>
            <a:custGeom>
              <a:avLst/>
              <a:gdLst>
                <a:gd name="T0" fmla="*/ 10 w 121"/>
                <a:gd name="T1" fmla="*/ 165 h 165"/>
                <a:gd name="T2" fmla="*/ 0 w 121"/>
                <a:gd name="T3" fmla="*/ 158 h 165"/>
                <a:gd name="T4" fmla="*/ 111 w 121"/>
                <a:gd name="T5" fmla="*/ 0 h 165"/>
                <a:gd name="T6" fmla="*/ 121 w 121"/>
                <a:gd name="T7" fmla="*/ 7 h 165"/>
                <a:gd name="T8" fmla="*/ 10 w 121"/>
                <a:gd name="T9" fmla="*/ 165 h 165"/>
              </a:gdLst>
              <a:ahLst/>
              <a:cxnLst>
                <a:cxn ang="0">
                  <a:pos x="T0" y="T1"/>
                </a:cxn>
                <a:cxn ang="0">
                  <a:pos x="T2" y="T3"/>
                </a:cxn>
                <a:cxn ang="0">
                  <a:pos x="T4" y="T5"/>
                </a:cxn>
                <a:cxn ang="0">
                  <a:pos x="T6" y="T7"/>
                </a:cxn>
                <a:cxn ang="0">
                  <a:pos x="T8" y="T9"/>
                </a:cxn>
              </a:cxnLst>
              <a:rect l="0" t="0" r="r" b="b"/>
              <a:pathLst>
                <a:path w="121" h="165">
                  <a:moveTo>
                    <a:pt x="10" y="165"/>
                  </a:moveTo>
                  <a:lnTo>
                    <a:pt x="0" y="158"/>
                  </a:lnTo>
                  <a:lnTo>
                    <a:pt x="111" y="0"/>
                  </a:lnTo>
                  <a:lnTo>
                    <a:pt x="121" y="7"/>
                  </a:lnTo>
                  <a:lnTo>
                    <a:pt x="10" y="16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6" name="Freeform 101"/>
            <p:cNvSpPr/>
            <p:nvPr/>
          </p:nvSpPr>
          <p:spPr bwMode="auto">
            <a:xfrm>
              <a:off x="2382" y="885"/>
              <a:ext cx="198" cy="160"/>
            </a:xfrm>
            <a:custGeom>
              <a:avLst/>
              <a:gdLst>
                <a:gd name="T0" fmla="*/ 7 w 198"/>
                <a:gd name="T1" fmla="*/ 160 h 160"/>
                <a:gd name="T2" fmla="*/ 0 w 198"/>
                <a:gd name="T3" fmla="*/ 151 h 160"/>
                <a:gd name="T4" fmla="*/ 191 w 198"/>
                <a:gd name="T5" fmla="*/ 0 h 160"/>
                <a:gd name="T6" fmla="*/ 198 w 198"/>
                <a:gd name="T7" fmla="*/ 7 h 160"/>
                <a:gd name="T8" fmla="*/ 7 w 198"/>
                <a:gd name="T9" fmla="*/ 160 h 160"/>
              </a:gdLst>
              <a:ahLst/>
              <a:cxnLst>
                <a:cxn ang="0">
                  <a:pos x="T0" y="T1"/>
                </a:cxn>
                <a:cxn ang="0">
                  <a:pos x="T2" y="T3"/>
                </a:cxn>
                <a:cxn ang="0">
                  <a:pos x="T4" y="T5"/>
                </a:cxn>
                <a:cxn ang="0">
                  <a:pos x="T6" y="T7"/>
                </a:cxn>
                <a:cxn ang="0">
                  <a:pos x="T8" y="T9"/>
                </a:cxn>
              </a:cxnLst>
              <a:rect l="0" t="0" r="r" b="b"/>
              <a:pathLst>
                <a:path w="198" h="160">
                  <a:moveTo>
                    <a:pt x="7" y="160"/>
                  </a:moveTo>
                  <a:lnTo>
                    <a:pt x="0" y="151"/>
                  </a:lnTo>
                  <a:lnTo>
                    <a:pt x="191" y="0"/>
                  </a:lnTo>
                  <a:lnTo>
                    <a:pt x="198" y="7"/>
                  </a:lnTo>
                  <a:lnTo>
                    <a:pt x="7" y="16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7" name="Freeform 102"/>
            <p:cNvSpPr/>
            <p:nvPr/>
          </p:nvSpPr>
          <p:spPr bwMode="auto">
            <a:xfrm>
              <a:off x="2569" y="885"/>
              <a:ext cx="208" cy="250"/>
            </a:xfrm>
            <a:custGeom>
              <a:avLst/>
              <a:gdLst>
                <a:gd name="T0" fmla="*/ 200 w 208"/>
                <a:gd name="T1" fmla="*/ 250 h 250"/>
                <a:gd name="T2" fmla="*/ 0 w 208"/>
                <a:gd name="T3" fmla="*/ 7 h 250"/>
                <a:gd name="T4" fmla="*/ 9 w 208"/>
                <a:gd name="T5" fmla="*/ 0 h 250"/>
                <a:gd name="T6" fmla="*/ 208 w 208"/>
                <a:gd name="T7" fmla="*/ 243 h 250"/>
                <a:gd name="T8" fmla="*/ 200 w 208"/>
                <a:gd name="T9" fmla="*/ 250 h 250"/>
              </a:gdLst>
              <a:ahLst/>
              <a:cxnLst>
                <a:cxn ang="0">
                  <a:pos x="T0" y="T1"/>
                </a:cxn>
                <a:cxn ang="0">
                  <a:pos x="T2" y="T3"/>
                </a:cxn>
                <a:cxn ang="0">
                  <a:pos x="T4" y="T5"/>
                </a:cxn>
                <a:cxn ang="0">
                  <a:pos x="T6" y="T7"/>
                </a:cxn>
                <a:cxn ang="0">
                  <a:pos x="T8" y="T9"/>
                </a:cxn>
              </a:cxnLst>
              <a:rect l="0" t="0" r="r" b="b"/>
              <a:pathLst>
                <a:path w="208" h="250">
                  <a:moveTo>
                    <a:pt x="200" y="250"/>
                  </a:moveTo>
                  <a:lnTo>
                    <a:pt x="0" y="7"/>
                  </a:lnTo>
                  <a:lnTo>
                    <a:pt x="9" y="0"/>
                  </a:lnTo>
                  <a:lnTo>
                    <a:pt x="208" y="243"/>
                  </a:lnTo>
                  <a:lnTo>
                    <a:pt x="200" y="25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8" name="Freeform 103"/>
            <p:cNvSpPr/>
            <p:nvPr/>
          </p:nvSpPr>
          <p:spPr bwMode="auto">
            <a:xfrm>
              <a:off x="2554" y="1123"/>
              <a:ext cx="220" cy="147"/>
            </a:xfrm>
            <a:custGeom>
              <a:avLst/>
              <a:gdLst>
                <a:gd name="T0" fmla="*/ 8 w 220"/>
                <a:gd name="T1" fmla="*/ 147 h 147"/>
                <a:gd name="T2" fmla="*/ 0 w 220"/>
                <a:gd name="T3" fmla="*/ 137 h 147"/>
                <a:gd name="T4" fmla="*/ 215 w 220"/>
                <a:gd name="T5" fmla="*/ 0 h 147"/>
                <a:gd name="T6" fmla="*/ 220 w 220"/>
                <a:gd name="T7" fmla="*/ 10 h 147"/>
                <a:gd name="T8" fmla="*/ 8 w 220"/>
                <a:gd name="T9" fmla="*/ 147 h 147"/>
              </a:gdLst>
              <a:ahLst/>
              <a:cxnLst>
                <a:cxn ang="0">
                  <a:pos x="T0" y="T1"/>
                </a:cxn>
                <a:cxn ang="0">
                  <a:pos x="T2" y="T3"/>
                </a:cxn>
                <a:cxn ang="0">
                  <a:pos x="T4" y="T5"/>
                </a:cxn>
                <a:cxn ang="0">
                  <a:pos x="T6" y="T7"/>
                </a:cxn>
                <a:cxn ang="0">
                  <a:pos x="T8" y="T9"/>
                </a:cxn>
              </a:cxnLst>
              <a:rect l="0" t="0" r="r" b="b"/>
              <a:pathLst>
                <a:path w="220" h="147">
                  <a:moveTo>
                    <a:pt x="8" y="147"/>
                  </a:moveTo>
                  <a:lnTo>
                    <a:pt x="0" y="137"/>
                  </a:lnTo>
                  <a:lnTo>
                    <a:pt x="215" y="0"/>
                  </a:lnTo>
                  <a:lnTo>
                    <a:pt x="220" y="10"/>
                  </a:lnTo>
                  <a:lnTo>
                    <a:pt x="8" y="14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9" name="Freeform 104"/>
            <p:cNvSpPr/>
            <p:nvPr/>
          </p:nvSpPr>
          <p:spPr bwMode="auto">
            <a:xfrm>
              <a:off x="2290" y="1263"/>
              <a:ext cx="269" cy="28"/>
            </a:xfrm>
            <a:custGeom>
              <a:avLst/>
              <a:gdLst>
                <a:gd name="T0" fmla="*/ 0 w 269"/>
                <a:gd name="T1" fmla="*/ 28 h 28"/>
                <a:gd name="T2" fmla="*/ 0 w 269"/>
                <a:gd name="T3" fmla="*/ 16 h 28"/>
                <a:gd name="T4" fmla="*/ 269 w 269"/>
                <a:gd name="T5" fmla="*/ 0 h 28"/>
                <a:gd name="T6" fmla="*/ 269 w 269"/>
                <a:gd name="T7" fmla="*/ 9 h 28"/>
                <a:gd name="T8" fmla="*/ 0 w 269"/>
                <a:gd name="T9" fmla="*/ 28 h 28"/>
              </a:gdLst>
              <a:ahLst/>
              <a:cxnLst>
                <a:cxn ang="0">
                  <a:pos x="T0" y="T1"/>
                </a:cxn>
                <a:cxn ang="0">
                  <a:pos x="T2" y="T3"/>
                </a:cxn>
                <a:cxn ang="0">
                  <a:pos x="T4" y="T5"/>
                </a:cxn>
                <a:cxn ang="0">
                  <a:pos x="T6" y="T7"/>
                </a:cxn>
                <a:cxn ang="0">
                  <a:pos x="T8" y="T9"/>
                </a:cxn>
              </a:cxnLst>
              <a:rect l="0" t="0" r="r" b="b"/>
              <a:pathLst>
                <a:path w="269" h="28">
                  <a:moveTo>
                    <a:pt x="0" y="28"/>
                  </a:moveTo>
                  <a:lnTo>
                    <a:pt x="0" y="16"/>
                  </a:lnTo>
                  <a:lnTo>
                    <a:pt x="269" y="0"/>
                  </a:lnTo>
                  <a:lnTo>
                    <a:pt x="269" y="9"/>
                  </a:lnTo>
                  <a:lnTo>
                    <a:pt x="0" y="28"/>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0" name="Freeform 105"/>
            <p:cNvSpPr/>
            <p:nvPr/>
          </p:nvSpPr>
          <p:spPr bwMode="auto">
            <a:xfrm>
              <a:off x="2772" y="1102"/>
              <a:ext cx="210" cy="31"/>
            </a:xfrm>
            <a:custGeom>
              <a:avLst/>
              <a:gdLst>
                <a:gd name="T0" fmla="*/ 2 w 210"/>
                <a:gd name="T1" fmla="*/ 31 h 31"/>
                <a:gd name="T2" fmla="*/ 0 w 210"/>
                <a:gd name="T3" fmla="*/ 19 h 31"/>
                <a:gd name="T4" fmla="*/ 210 w 210"/>
                <a:gd name="T5" fmla="*/ 0 h 31"/>
                <a:gd name="T6" fmla="*/ 210 w 210"/>
                <a:gd name="T7" fmla="*/ 12 h 31"/>
                <a:gd name="T8" fmla="*/ 2 w 210"/>
                <a:gd name="T9" fmla="*/ 31 h 31"/>
              </a:gdLst>
              <a:ahLst/>
              <a:cxnLst>
                <a:cxn ang="0">
                  <a:pos x="T0" y="T1"/>
                </a:cxn>
                <a:cxn ang="0">
                  <a:pos x="T2" y="T3"/>
                </a:cxn>
                <a:cxn ang="0">
                  <a:pos x="T4" y="T5"/>
                </a:cxn>
                <a:cxn ang="0">
                  <a:pos x="T6" y="T7"/>
                </a:cxn>
                <a:cxn ang="0">
                  <a:pos x="T8" y="T9"/>
                </a:cxn>
              </a:cxnLst>
              <a:rect l="0" t="0" r="r" b="b"/>
              <a:pathLst>
                <a:path w="210" h="31">
                  <a:moveTo>
                    <a:pt x="2" y="31"/>
                  </a:moveTo>
                  <a:lnTo>
                    <a:pt x="0" y="19"/>
                  </a:lnTo>
                  <a:lnTo>
                    <a:pt x="210" y="0"/>
                  </a:lnTo>
                  <a:lnTo>
                    <a:pt x="210" y="12"/>
                  </a:lnTo>
                  <a:lnTo>
                    <a:pt x="2" y="3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1" name="Freeform 106"/>
            <p:cNvSpPr/>
            <p:nvPr/>
          </p:nvSpPr>
          <p:spPr bwMode="auto">
            <a:xfrm>
              <a:off x="2899" y="814"/>
              <a:ext cx="308" cy="139"/>
            </a:xfrm>
            <a:custGeom>
              <a:avLst/>
              <a:gdLst>
                <a:gd name="T0" fmla="*/ 303 w 308"/>
                <a:gd name="T1" fmla="*/ 139 h 139"/>
                <a:gd name="T2" fmla="*/ 0 w 308"/>
                <a:gd name="T3" fmla="*/ 9 h 139"/>
                <a:gd name="T4" fmla="*/ 5 w 308"/>
                <a:gd name="T5" fmla="*/ 0 h 139"/>
                <a:gd name="T6" fmla="*/ 308 w 308"/>
                <a:gd name="T7" fmla="*/ 127 h 139"/>
                <a:gd name="T8" fmla="*/ 303 w 308"/>
                <a:gd name="T9" fmla="*/ 139 h 139"/>
              </a:gdLst>
              <a:ahLst/>
              <a:cxnLst>
                <a:cxn ang="0">
                  <a:pos x="T0" y="T1"/>
                </a:cxn>
                <a:cxn ang="0">
                  <a:pos x="T2" y="T3"/>
                </a:cxn>
                <a:cxn ang="0">
                  <a:pos x="T4" y="T5"/>
                </a:cxn>
                <a:cxn ang="0">
                  <a:pos x="T6" y="T7"/>
                </a:cxn>
                <a:cxn ang="0">
                  <a:pos x="T8" y="T9"/>
                </a:cxn>
              </a:cxnLst>
              <a:rect l="0" t="0" r="r" b="b"/>
              <a:pathLst>
                <a:path w="308" h="139">
                  <a:moveTo>
                    <a:pt x="303" y="139"/>
                  </a:moveTo>
                  <a:lnTo>
                    <a:pt x="0" y="9"/>
                  </a:lnTo>
                  <a:lnTo>
                    <a:pt x="5" y="0"/>
                  </a:lnTo>
                  <a:lnTo>
                    <a:pt x="308" y="127"/>
                  </a:lnTo>
                  <a:lnTo>
                    <a:pt x="303" y="139"/>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2" name="Freeform 107"/>
            <p:cNvSpPr/>
            <p:nvPr/>
          </p:nvSpPr>
          <p:spPr bwMode="auto">
            <a:xfrm>
              <a:off x="2571" y="814"/>
              <a:ext cx="331" cy="78"/>
            </a:xfrm>
            <a:custGeom>
              <a:avLst/>
              <a:gdLst>
                <a:gd name="T0" fmla="*/ 2 w 331"/>
                <a:gd name="T1" fmla="*/ 78 h 78"/>
                <a:gd name="T2" fmla="*/ 0 w 331"/>
                <a:gd name="T3" fmla="*/ 66 h 78"/>
                <a:gd name="T4" fmla="*/ 328 w 331"/>
                <a:gd name="T5" fmla="*/ 0 h 78"/>
                <a:gd name="T6" fmla="*/ 331 w 331"/>
                <a:gd name="T7" fmla="*/ 12 h 78"/>
                <a:gd name="T8" fmla="*/ 2 w 331"/>
                <a:gd name="T9" fmla="*/ 78 h 78"/>
              </a:gdLst>
              <a:ahLst/>
              <a:cxnLst>
                <a:cxn ang="0">
                  <a:pos x="T0" y="T1"/>
                </a:cxn>
                <a:cxn ang="0">
                  <a:pos x="T2" y="T3"/>
                </a:cxn>
                <a:cxn ang="0">
                  <a:pos x="T4" y="T5"/>
                </a:cxn>
                <a:cxn ang="0">
                  <a:pos x="T6" y="T7"/>
                </a:cxn>
                <a:cxn ang="0">
                  <a:pos x="T8" y="T9"/>
                </a:cxn>
              </a:cxnLst>
              <a:rect l="0" t="0" r="r" b="b"/>
              <a:pathLst>
                <a:path w="331" h="78">
                  <a:moveTo>
                    <a:pt x="2" y="78"/>
                  </a:moveTo>
                  <a:lnTo>
                    <a:pt x="0" y="66"/>
                  </a:lnTo>
                  <a:lnTo>
                    <a:pt x="328" y="0"/>
                  </a:lnTo>
                  <a:lnTo>
                    <a:pt x="331" y="12"/>
                  </a:lnTo>
                  <a:lnTo>
                    <a:pt x="2" y="78"/>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3" name="Freeform 108"/>
            <p:cNvSpPr/>
            <p:nvPr/>
          </p:nvSpPr>
          <p:spPr bwMode="auto">
            <a:xfrm>
              <a:off x="2895" y="819"/>
              <a:ext cx="94" cy="290"/>
            </a:xfrm>
            <a:custGeom>
              <a:avLst/>
              <a:gdLst>
                <a:gd name="T0" fmla="*/ 82 w 94"/>
                <a:gd name="T1" fmla="*/ 290 h 290"/>
                <a:gd name="T2" fmla="*/ 0 w 94"/>
                <a:gd name="T3" fmla="*/ 2 h 290"/>
                <a:gd name="T4" fmla="*/ 11 w 94"/>
                <a:gd name="T5" fmla="*/ 0 h 290"/>
                <a:gd name="T6" fmla="*/ 94 w 94"/>
                <a:gd name="T7" fmla="*/ 288 h 290"/>
                <a:gd name="T8" fmla="*/ 82 w 94"/>
                <a:gd name="T9" fmla="*/ 290 h 290"/>
              </a:gdLst>
              <a:ahLst/>
              <a:cxnLst>
                <a:cxn ang="0">
                  <a:pos x="T0" y="T1"/>
                </a:cxn>
                <a:cxn ang="0">
                  <a:pos x="T2" y="T3"/>
                </a:cxn>
                <a:cxn ang="0">
                  <a:pos x="T4" y="T5"/>
                </a:cxn>
                <a:cxn ang="0">
                  <a:pos x="T6" y="T7"/>
                </a:cxn>
                <a:cxn ang="0">
                  <a:pos x="T8" y="T9"/>
                </a:cxn>
              </a:cxnLst>
              <a:rect l="0" t="0" r="r" b="b"/>
              <a:pathLst>
                <a:path w="94" h="290">
                  <a:moveTo>
                    <a:pt x="82" y="290"/>
                  </a:moveTo>
                  <a:lnTo>
                    <a:pt x="0" y="2"/>
                  </a:lnTo>
                  <a:lnTo>
                    <a:pt x="11" y="0"/>
                  </a:lnTo>
                  <a:lnTo>
                    <a:pt x="94" y="288"/>
                  </a:lnTo>
                  <a:lnTo>
                    <a:pt x="82" y="2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4" name="Freeform 109"/>
            <p:cNvSpPr/>
            <p:nvPr/>
          </p:nvSpPr>
          <p:spPr bwMode="auto">
            <a:xfrm>
              <a:off x="2762" y="823"/>
              <a:ext cx="142" cy="305"/>
            </a:xfrm>
            <a:custGeom>
              <a:avLst/>
              <a:gdLst>
                <a:gd name="T0" fmla="*/ 10 w 142"/>
                <a:gd name="T1" fmla="*/ 305 h 305"/>
                <a:gd name="T2" fmla="*/ 0 w 142"/>
                <a:gd name="T3" fmla="*/ 300 h 305"/>
                <a:gd name="T4" fmla="*/ 130 w 142"/>
                <a:gd name="T5" fmla="*/ 0 h 305"/>
                <a:gd name="T6" fmla="*/ 142 w 142"/>
                <a:gd name="T7" fmla="*/ 5 h 305"/>
                <a:gd name="T8" fmla="*/ 10 w 142"/>
                <a:gd name="T9" fmla="*/ 305 h 305"/>
              </a:gdLst>
              <a:ahLst/>
              <a:cxnLst>
                <a:cxn ang="0">
                  <a:pos x="T0" y="T1"/>
                </a:cxn>
                <a:cxn ang="0">
                  <a:pos x="T2" y="T3"/>
                </a:cxn>
                <a:cxn ang="0">
                  <a:pos x="T4" y="T5"/>
                </a:cxn>
                <a:cxn ang="0">
                  <a:pos x="T6" y="T7"/>
                </a:cxn>
                <a:cxn ang="0">
                  <a:pos x="T8" y="T9"/>
                </a:cxn>
              </a:cxnLst>
              <a:rect l="0" t="0" r="r" b="b"/>
              <a:pathLst>
                <a:path w="142" h="305">
                  <a:moveTo>
                    <a:pt x="10" y="305"/>
                  </a:moveTo>
                  <a:lnTo>
                    <a:pt x="0" y="300"/>
                  </a:lnTo>
                  <a:lnTo>
                    <a:pt x="130" y="0"/>
                  </a:lnTo>
                  <a:lnTo>
                    <a:pt x="142" y="5"/>
                  </a:lnTo>
                  <a:lnTo>
                    <a:pt x="10" y="30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5" name="Freeform 110"/>
            <p:cNvSpPr/>
            <p:nvPr/>
          </p:nvSpPr>
          <p:spPr bwMode="auto">
            <a:xfrm>
              <a:off x="2550" y="887"/>
              <a:ext cx="28" cy="373"/>
            </a:xfrm>
            <a:custGeom>
              <a:avLst/>
              <a:gdLst>
                <a:gd name="T0" fmla="*/ 12 w 28"/>
                <a:gd name="T1" fmla="*/ 373 h 373"/>
                <a:gd name="T2" fmla="*/ 0 w 28"/>
                <a:gd name="T3" fmla="*/ 373 h 373"/>
                <a:gd name="T4" fmla="*/ 16 w 28"/>
                <a:gd name="T5" fmla="*/ 0 h 373"/>
                <a:gd name="T6" fmla="*/ 28 w 28"/>
                <a:gd name="T7" fmla="*/ 0 h 373"/>
                <a:gd name="T8" fmla="*/ 12 w 28"/>
                <a:gd name="T9" fmla="*/ 373 h 373"/>
              </a:gdLst>
              <a:ahLst/>
              <a:cxnLst>
                <a:cxn ang="0">
                  <a:pos x="T0" y="T1"/>
                </a:cxn>
                <a:cxn ang="0">
                  <a:pos x="T2" y="T3"/>
                </a:cxn>
                <a:cxn ang="0">
                  <a:pos x="T4" y="T5"/>
                </a:cxn>
                <a:cxn ang="0">
                  <a:pos x="T6" y="T7"/>
                </a:cxn>
                <a:cxn ang="0">
                  <a:pos x="T8" y="T9"/>
                </a:cxn>
              </a:cxnLst>
              <a:rect l="0" t="0" r="r" b="b"/>
              <a:pathLst>
                <a:path w="28" h="373">
                  <a:moveTo>
                    <a:pt x="12" y="373"/>
                  </a:moveTo>
                  <a:lnTo>
                    <a:pt x="0" y="373"/>
                  </a:lnTo>
                  <a:lnTo>
                    <a:pt x="16" y="0"/>
                  </a:lnTo>
                  <a:lnTo>
                    <a:pt x="28" y="0"/>
                  </a:lnTo>
                  <a:lnTo>
                    <a:pt x="12" y="373"/>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6" name="Freeform 111"/>
            <p:cNvSpPr/>
            <p:nvPr/>
          </p:nvSpPr>
          <p:spPr bwMode="auto">
            <a:xfrm>
              <a:off x="2977" y="1107"/>
              <a:ext cx="121" cy="281"/>
            </a:xfrm>
            <a:custGeom>
              <a:avLst/>
              <a:gdLst>
                <a:gd name="T0" fmla="*/ 109 w 121"/>
                <a:gd name="T1" fmla="*/ 281 h 281"/>
                <a:gd name="T2" fmla="*/ 0 w 121"/>
                <a:gd name="T3" fmla="*/ 2 h 281"/>
                <a:gd name="T4" fmla="*/ 12 w 121"/>
                <a:gd name="T5" fmla="*/ 0 h 281"/>
                <a:gd name="T6" fmla="*/ 121 w 121"/>
                <a:gd name="T7" fmla="*/ 276 h 281"/>
                <a:gd name="T8" fmla="*/ 109 w 121"/>
                <a:gd name="T9" fmla="*/ 281 h 281"/>
              </a:gdLst>
              <a:ahLst/>
              <a:cxnLst>
                <a:cxn ang="0">
                  <a:pos x="T0" y="T1"/>
                </a:cxn>
                <a:cxn ang="0">
                  <a:pos x="T2" y="T3"/>
                </a:cxn>
                <a:cxn ang="0">
                  <a:pos x="T4" y="T5"/>
                </a:cxn>
                <a:cxn ang="0">
                  <a:pos x="T6" y="T7"/>
                </a:cxn>
                <a:cxn ang="0">
                  <a:pos x="T8" y="T9"/>
                </a:cxn>
              </a:cxnLst>
              <a:rect l="0" t="0" r="r" b="b"/>
              <a:pathLst>
                <a:path w="121" h="281">
                  <a:moveTo>
                    <a:pt x="109" y="281"/>
                  </a:moveTo>
                  <a:lnTo>
                    <a:pt x="0" y="2"/>
                  </a:lnTo>
                  <a:lnTo>
                    <a:pt x="12" y="0"/>
                  </a:lnTo>
                  <a:lnTo>
                    <a:pt x="121" y="276"/>
                  </a:lnTo>
                  <a:lnTo>
                    <a:pt x="109" y="28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7" name="Freeform 112"/>
            <p:cNvSpPr/>
            <p:nvPr/>
          </p:nvSpPr>
          <p:spPr bwMode="auto">
            <a:xfrm>
              <a:off x="2769" y="1126"/>
              <a:ext cx="74" cy="224"/>
            </a:xfrm>
            <a:custGeom>
              <a:avLst/>
              <a:gdLst>
                <a:gd name="T0" fmla="*/ 62 w 74"/>
                <a:gd name="T1" fmla="*/ 224 h 224"/>
                <a:gd name="T2" fmla="*/ 0 w 74"/>
                <a:gd name="T3" fmla="*/ 5 h 224"/>
                <a:gd name="T4" fmla="*/ 12 w 74"/>
                <a:gd name="T5" fmla="*/ 0 h 224"/>
                <a:gd name="T6" fmla="*/ 74 w 74"/>
                <a:gd name="T7" fmla="*/ 222 h 224"/>
                <a:gd name="T8" fmla="*/ 62 w 74"/>
                <a:gd name="T9" fmla="*/ 224 h 224"/>
              </a:gdLst>
              <a:ahLst/>
              <a:cxnLst>
                <a:cxn ang="0">
                  <a:pos x="T0" y="T1"/>
                </a:cxn>
                <a:cxn ang="0">
                  <a:pos x="T2" y="T3"/>
                </a:cxn>
                <a:cxn ang="0">
                  <a:pos x="T4" y="T5"/>
                </a:cxn>
                <a:cxn ang="0">
                  <a:pos x="T6" y="T7"/>
                </a:cxn>
                <a:cxn ang="0">
                  <a:pos x="T8" y="T9"/>
                </a:cxn>
              </a:cxnLst>
              <a:rect l="0" t="0" r="r" b="b"/>
              <a:pathLst>
                <a:path w="74" h="224">
                  <a:moveTo>
                    <a:pt x="62" y="224"/>
                  </a:moveTo>
                  <a:lnTo>
                    <a:pt x="0" y="5"/>
                  </a:lnTo>
                  <a:lnTo>
                    <a:pt x="12" y="0"/>
                  </a:lnTo>
                  <a:lnTo>
                    <a:pt x="74" y="222"/>
                  </a:lnTo>
                  <a:lnTo>
                    <a:pt x="62" y="22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8" name="Freeform 113"/>
            <p:cNvSpPr/>
            <p:nvPr/>
          </p:nvSpPr>
          <p:spPr bwMode="auto">
            <a:xfrm>
              <a:off x="2836" y="1109"/>
              <a:ext cx="148" cy="248"/>
            </a:xfrm>
            <a:custGeom>
              <a:avLst/>
              <a:gdLst>
                <a:gd name="T0" fmla="*/ 9 w 148"/>
                <a:gd name="T1" fmla="*/ 248 h 248"/>
                <a:gd name="T2" fmla="*/ 0 w 148"/>
                <a:gd name="T3" fmla="*/ 244 h 248"/>
                <a:gd name="T4" fmla="*/ 139 w 148"/>
                <a:gd name="T5" fmla="*/ 0 h 248"/>
                <a:gd name="T6" fmla="*/ 148 w 148"/>
                <a:gd name="T7" fmla="*/ 7 h 248"/>
                <a:gd name="T8" fmla="*/ 9 w 148"/>
                <a:gd name="T9" fmla="*/ 248 h 248"/>
              </a:gdLst>
              <a:ahLst/>
              <a:cxnLst>
                <a:cxn ang="0">
                  <a:pos x="T0" y="T1"/>
                </a:cxn>
                <a:cxn ang="0">
                  <a:pos x="T2" y="T3"/>
                </a:cxn>
                <a:cxn ang="0">
                  <a:pos x="T4" y="T5"/>
                </a:cxn>
                <a:cxn ang="0">
                  <a:pos x="T6" y="T7"/>
                </a:cxn>
                <a:cxn ang="0">
                  <a:pos x="T8" y="T9"/>
                </a:cxn>
              </a:cxnLst>
              <a:rect l="0" t="0" r="r" b="b"/>
              <a:pathLst>
                <a:path w="148" h="248">
                  <a:moveTo>
                    <a:pt x="9" y="248"/>
                  </a:moveTo>
                  <a:lnTo>
                    <a:pt x="0" y="244"/>
                  </a:lnTo>
                  <a:lnTo>
                    <a:pt x="139" y="0"/>
                  </a:lnTo>
                  <a:lnTo>
                    <a:pt x="148" y="7"/>
                  </a:lnTo>
                  <a:lnTo>
                    <a:pt x="9" y="248"/>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9" name="Freeform 114"/>
            <p:cNvSpPr/>
            <p:nvPr/>
          </p:nvSpPr>
          <p:spPr bwMode="auto">
            <a:xfrm>
              <a:off x="2987" y="1105"/>
              <a:ext cx="255" cy="160"/>
            </a:xfrm>
            <a:custGeom>
              <a:avLst/>
              <a:gdLst>
                <a:gd name="T0" fmla="*/ 250 w 255"/>
                <a:gd name="T1" fmla="*/ 160 h 160"/>
                <a:gd name="T2" fmla="*/ 0 w 255"/>
                <a:gd name="T3" fmla="*/ 9 h 160"/>
                <a:gd name="T4" fmla="*/ 5 w 255"/>
                <a:gd name="T5" fmla="*/ 0 h 160"/>
                <a:gd name="T6" fmla="*/ 255 w 255"/>
                <a:gd name="T7" fmla="*/ 151 h 160"/>
                <a:gd name="T8" fmla="*/ 250 w 255"/>
                <a:gd name="T9" fmla="*/ 160 h 160"/>
              </a:gdLst>
              <a:ahLst/>
              <a:cxnLst>
                <a:cxn ang="0">
                  <a:pos x="T0" y="T1"/>
                </a:cxn>
                <a:cxn ang="0">
                  <a:pos x="T2" y="T3"/>
                </a:cxn>
                <a:cxn ang="0">
                  <a:pos x="T4" y="T5"/>
                </a:cxn>
                <a:cxn ang="0">
                  <a:pos x="T6" y="T7"/>
                </a:cxn>
                <a:cxn ang="0">
                  <a:pos x="T8" y="T9"/>
                </a:cxn>
              </a:cxnLst>
              <a:rect l="0" t="0" r="r" b="b"/>
              <a:pathLst>
                <a:path w="255" h="160">
                  <a:moveTo>
                    <a:pt x="250" y="160"/>
                  </a:moveTo>
                  <a:lnTo>
                    <a:pt x="0" y="9"/>
                  </a:lnTo>
                  <a:lnTo>
                    <a:pt x="5" y="0"/>
                  </a:lnTo>
                  <a:lnTo>
                    <a:pt x="255" y="151"/>
                  </a:lnTo>
                  <a:lnTo>
                    <a:pt x="250" y="16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50" name="Freeform 115"/>
            <p:cNvSpPr/>
            <p:nvPr/>
          </p:nvSpPr>
          <p:spPr bwMode="auto">
            <a:xfrm>
              <a:off x="3235" y="1263"/>
              <a:ext cx="165" cy="217"/>
            </a:xfrm>
            <a:custGeom>
              <a:avLst/>
              <a:gdLst>
                <a:gd name="T0" fmla="*/ 156 w 165"/>
                <a:gd name="T1" fmla="*/ 217 h 217"/>
                <a:gd name="T2" fmla="*/ 0 w 165"/>
                <a:gd name="T3" fmla="*/ 7 h 217"/>
                <a:gd name="T4" fmla="*/ 9 w 165"/>
                <a:gd name="T5" fmla="*/ 0 h 217"/>
                <a:gd name="T6" fmla="*/ 165 w 165"/>
                <a:gd name="T7" fmla="*/ 212 h 217"/>
                <a:gd name="T8" fmla="*/ 156 w 165"/>
                <a:gd name="T9" fmla="*/ 217 h 217"/>
              </a:gdLst>
              <a:ahLst/>
              <a:cxnLst>
                <a:cxn ang="0">
                  <a:pos x="T0" y="T1"/>
                </a:cxn>
                <a:cxn ang="0">
                  <a:pos x="T2" y="T3"/>
                </a:cxn>
                <a:cxn ang="0">
                  <a:pos x="T4" y="T5"/>
                </a:cxn>
                <a:cxn ang="0">
                  <a:pos x="T6" y="T7"/>
                </a:cxn>
                <a:cxn ang="0">
                  <a:pos x="T8" y="T9"/>
                </a:cxn>
              </a:cxnLst>
              <a:rect l="0" t="0" r="r" b="b"/>
              <a:pathLst>
                <a:path w="165" h="217">
                  <a:moveTo>
                    <a:pt x="156" y="217"/>
                  </a:moveTo>
                  <a:lnTo>
                    <a:pt x="0" y="7"/>
                  </a:lnTo>
                  <a:lnTo>
                    <a:pt x="9" y="0"/>
                  </a:lnTo>
                  <a:lnTo>
                    <a:pt x="165" y="212"/>
                  </a:lnTo>
                  <a:lnTo>
                    <a:pt x="156" y="21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51" name="Freeform 116"/>
            <p:cNvSpPr/>
            <p:nvPr/>
          </p:nvSpPr>
          <p:spPr bwMode="auto">
            <a:xfrm>
              <a:off x="3150" y="1270"/>
              <a:ext cx="94" cy="321"/>
            </a:xfrm>
            <a:custGeom>
              <a:avLst/>
              <a:gdLst>
                <a:gd name="T0" fmla="*/ 9 w 94"/>
                <a:gd name="T1" fmla="*/ 321 h 321"/>
                <a:gd name="T2" fmla="*/ 0 w 94"/>
                <a:gd name="T3" fmla="*/ 319 h 321"/>
                <a:gd name="T4" fmla="*/ 83 w 94"/>
                <a:gd name="T5" fmla="*/ 0 h 321"/>
                <a:gd name="T6" fmla="*/ 94 w 94"/>
                <a:gd name="T7" fmla="*/ 2 h 321"/>
                <a:gd name="T8" fmla="*/ 9 w 94"/>
                <a:gd name="T9" fmla="*/ 321 h 321"/>
              </a:gdLst>
              <a:ahLst/>
              <a:cxnLst>
                <a:cxn ang="0">
                  <a:pos x="T0" y="T1"/>
                </a:cxn>
                <a:cxn ang="0">
                  <a:pos x="T2" y="T3"/>
                </a:cxn>
                <a:cxn ang="0">
                  <a:pos x="T4" y="T5"/>
                </a:cxn>
                <a:cxn ang="0">
                  <a:pos x="T6" y="T7"/>
                </a:cxn>
                <a:cxn ang="0">
                  <a:pos x="T8" y="T9"/>
                </a:cxn>
              </a:cxnLst>
              <a:rect l="0" t="0" r="r" b="b"/>
              <a:pathLst>
                <a:path w="94" h="321">
                  <a:moveTo>
                    <a:pt x="9" y="321"/>
                  </a:moveTo>
                  <a:lnTo>
                    <a:pt x="0" y="319"/>
                  </a:lnTo>
                  <a:lnTo>
                    <a:pt x="83" y="0"/>
                  </a:lnTo>
                  <a:lnTo>
                    <a:pt x="94" y="2"/>
                  </a:lnTo>
                  <a:lnTo>
                    <a:pt x="9" y="32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52" name="Freeform 117"/>
            <p:cNvSpPr/>
            <p:nvPr/>
          </p:nvSpPr>
          <p:spPr bwMode="auto">
            <a:xfrm>
              <a:off x="2838" y="1357"/>
              <a:ext cx="158" cy="284"/>
            </a:xfrm>
            <a:custGeom>
              <a:avLst/>
              <a:gdLst>
                <a:gd name="T0" fmla="*/ 149 w 158"/>
                <a:gd name="T1" fmla="*/ 284 h 284"/>
                <a:gd name="T2" fmla="*/ 0 w 158"/>
                <a:gd name="T3" fmla="*/ 5 h 284"/>
                <a:gd name="T4" fmla="*/ 9 w 158"/>
                <a:gd name="T5" fmla="*/ 0 h 284"/>
                <a:gd name="T6" fmla="*/ 158 w 158"/>
                <a:gd name="T7" fmla="*/ 277 h 284"/>
                <a:gd name="T8" fmla="*/ 149 w 158"/>
                <a:gd name="T9" fmla="*/ 284 h 284"/>
              </a:gdLst>
              <a:ahLst/>
              <a:cxnLst>
                <a:cxn ang="0">
                  <a:pos x="T0" y="T1"/>
                </a:cxn>
                <a:cxn ang="0">
                  <a:pos x="T2" y="T3"/>
                </a:cxn>
                <a:cxn ang="0">
                  <a:pos x="T4" y="T5"/>
                </a:cxn>
                <a:cxn ang="0">
                  <a:pos x="T6" y="T7"/>
                </a:cxn>
                <a:cxn ang="0">
                  <a:pos x="T8" y="T9"/>
                </a:cxn>
              </a:cxnLst>
              <a:rect l="0" t="0" r="r" b="b"/>
              <a:pathLst>
                <a:path w="158" h="284">
                  <a:moveTo>
                    <a:pt x="149" y="284"/>
                  </a:moveTo>
                  <a:lnTo>
                    <a:pt x="0" y="5"/>
                  </a:lnTo>
                  <a:lnTo>
                    <a:pt x="9" y="0"/>
                  </a:lnTo>
                  <a:lnTo>
                    <a:pt x="158" y="277"/>
                  </a:lnTo>
                  <a:lnTo>
                    <a:pt x="149" y="28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53" name="Freeform 118"/>
            <p:cNvSpPr/>
            <p:nvPr/>
          </p:nvSpPr>
          <p:spPr bwMode="auto">
            <a:xfrm>
              <a:off x="2987" y="1390"/>
              <a:ext cx="109" cy="246"/>
            </a:xfrm>
            <a:custGeom>
              <a:avLst/>
              <a:gdLst>
                <a:gd name="T0" fmla="*/ 9 w 109"/>
                <a:gd name="T1" fmla="*/ 246 h 246"/>
                <a:gd name="T2" fmla="*/ 0 w 109"/>
                <a:gd name="T3" fmla="*/ 241 h 246"/>
                <a:gd name="T4" fmla="*/ 99 w 109"/>
                <a:gd name="T5" fmla="*/ 0 h 246"/>
                <a:gd name="T6" fmla="*/ 109 w 109"/>
                <a:gd name="T7" fmla="*/ 5 h 246"/>
                <a:gd name="T8" fmla="*/ 9 w 109"/>
                <a:gd name="T9" fmla="*/ 246 h 246"/>
              </a:gdLst>
              <a:ahLst/>
              <a:cxnLst>
                <a:cxn ang="0">
                  <a:pos x="T0" y="T1"/>
                </a:cxn>
                <a:cxn ang="0">
                  <a:pos x="T2" y="T3"/>
                </a:cxn>
                <a:cxn ang="0">
                  <a:pos x="T4" y="T5"/>
                </a:cxn>
                <a:cxn ang="0">
                  <a:pos x="T6" y="T7"/>
                </a:cxn>
                <a:cxn ang="0">
                  <a:pos x="T8" y="T9"/>
                </a:cxn>
              </a:cxnLst>
              <a:rect l="0" t="0" r="r" b="b"/>
              <a:pathLst>
                <a:path w="109" h="246">
                  <a:moveTo>
                    <a:pt x="9" y="246"/>
                  </a:moveTo>
                  <a:lnTo>
                    <a:pt x="0" y="241"/>
                  </a:lnTo>
                  <a:lnTo>
                    <a:pt x="99" y="0"/>
                  </a:lnTo>
                  <a:lnTo>
                    <a:pt x="109" y="5"/>
                  </a:lnTo>
                  <a:lnTo>
                    <a:pt x="9" y="246"/>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54" name="Freeform 119"/>
            <p:cNvSpPr/>
            <p:nvPr/>
          </p:nvSpPr>
          <p:spPr bwMode="auto">
            <a:xfrm>
              <a:off x="2850" y="1634"/>
              <a:ext cx="142" cy="196"/>
            </a:xfrm>
            <a:custGeom>
              <a:avLst/>
              <a:gdLst>
                <a:gd name="T0" fmla="*/ 9 w 142"/>
                <a:gd name="T1" fmla="*/ 196 h 196"/>
                <a:gd name="T2" fmla="*/ 0 w 142"/>
                <a:gd name="T3" fmla="*/ 189 h 196"/>
                <a:gd name="T4" fmla="*/ 132 w 142"/>
                <a:gd name="T5" fmla="*/ 0 h 196"/>
                <a:gd name="T6" fmla="*/ 142 w 142"/>
                <a:gd name="T7" fmla="*/ 7 h 196"/>
                <a:gd name="T8" fmla="*/ 9 w 142"/>
                <a:gd name="T9" fmla="*/ 196 h 196"/>
              </a:gdLst>
              <a:ahLst/>
              <a:cxnLst>
                <a:cxn ang="0">
                  <a:pos x="T0" y="T1"/>
                </a:cxn>
                <a:cxn ang="0">
                  <a:pos x="T2" y="T3"/>
                </a:cxn>
                <a:cxn ang="0">
                  <a:pos x="T4" y="T5"/>
                </a:cxn>
                <a:cxn ang="0">
                  <a:pos x="T6" y="T7"/>
                </a:cxn>
                <a:cxn ang="0">
                  <a:pos x="T8" y="T9"/>
                </a:cxn>
              </a:cxnLst>
              <a:rect l="0" t="0" r="r" b="b"/>
              <a:pathLst>
                <a:path w="142" h="196">
                  <a:moveTo>
                    <a:pt x="9" y="196"/>
                  </a:moveTo>
                  <a:lnTo>
                    <a:pt x="0" y="189"/>
                  </a:lnTo>
                  <a:lnTo>
                    <a:pt x="132" y="0"/>
                  </a:lnTo>
                  <a:lnTo>
                    <a:pt x="142" y="7"/>
                  </a:lnTo>
                  <a:lnTo>
                    <a:pt x="9" y="196"/>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55" name="Freeform 120"/>
            <p:cNvSpPr/>
            <p:nvPr/>
          </p:nvSpPr>
          <p:spPr bwMode="auto">
            <a:xfrm>
              <a:off x="2850" y="1837"/>
              <a:ext cx="175" cy="205"/>
            </a:xfrm>
            <a:custGeom>
              <a:avLst/>
              <a:gdLst>
                <a:gd name="T0" fmla="*/ 165 w 175"/>
                <a:gd name="T1" fmla="*/ 205 h 205"/>
                <a:gd name="T2" fmla="*/ 0 w 175"/>
                <a:gd name="T3" fmla="*/ 7 h 205"/>
                <a:gd name="T4" fmla="*/ 7 w 175"/>
                <a:gd name="T5" fmla="*/ 0 h 205"/>
                <a:gd name="T6" fmla="*/ 175 w 175"/>
                <a:gd name="T7" fmla="*/ 198 h 205"/>
                <a:gd name="T8" fmla="*/ 165 w 175"/>
                <a:gd name="T9" fmla="*/ 205 h 205"/>
              </a:gdLst>
              <a:ahLst/>
              <a:cxnLst>
                <a:cxn ang="0">
                  <a:pos x="T0" y="T1"/>
                </a:cxn>
                <a:cxn ang="0">
                  <a:pos x="T2" y="T3"/>
                </a:cxn>
                <a:cxn ang="0">
                  <a:pos x="T4" y="T5"/>
                </a:cxn>
                <a:cxn ang="0">
                  <a:pos x="T6" y="T7"/>
                </a:cxn>
                <a:cxn ang="0">
                  <a:pos x="T8" y="T9"/>
                </a:cxn>
              </a:cxnLst>
              <a:rect l="0" t="0" r="r" b="b"/>
              <a:pathLst>
                <a:path w="175" h="205">
                  <a:moveTo>
                    <a:pt x="165" y="205"/>
                  </a:moveTo>
                  <a:lnTo>
                    <a:pt x="0" y="7"/>
                  </a:lnTo>
                  <a:lnTo>
                    <a:pt x="7" y="0"/>
                  </a:lnTo>
                  <a:lnTo>
                    <a:pt x="175" y="198"/>
                  </a:lnTo>
                  <a:lnTo>
                    <a:pt x="165" y="20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56" name="Freeform 121"/>
            <p:cNvSpPr/>
            <p:nvPr/>
          </p:nvSpPr>
          <p:spPr bwMode="auto">
            <a:xfrm>
              <a:off x="2616" y="1523"/>
              <a:ext cx="241" cy="321"/>
            </a:xfrm>
            <a:custGeom>
              <a:avLst/>
              <a:gdLst>
                <a:gd name="T0" fmla="*/ 234 w 241"/>
                <a:gd name="T1" fmla="*/ 321 h 321"/>
                <a:gd name="T2" fmla="*/ 0 w 241"/>
                <a:gd name="T3" fmla="*/ 7 h 321"/>
                <a:gd name="T4" fmla="*/ 9 w 241"/>
                <a:gd name="T5" fmla="*/ 0 h 321"/>
                <a:gd name="T6" fmla="*/ 241 w 241"/>
                <a:gd name="T7" fmla="*/ 316 h 321"/>
                <a:gd name="T8" fmla="*/ 234 w 241"/>
                <a:gd name="T9" fmla="*/ 321 h 321"/>
              </a:gdLst>
              <a:ahLst/>
              <a:cxnLst>
                <a:cxn ang="0">
                  <a:pos x="T0" y="T1"/>
                </a:cxn>
                <a:cxn ang="0">
                  <a:pos x="T2" y="T3"/>
                </a:cxn>
                <a:cxn ang="0">
                  <a:pos x="T4" y="T5"/>
                </a:cxn>
                <a:cxn ang="0">
                  <a:pos x="T6" y="T7"/>
                </a:cxn>
                <a:cxn ang="0">
                  <a:pos x="T8" y="T9"/>
                </a:cxn>
              </a:cxnLst>
              <a:rect l="0" t="0" r="r" b="b"/>
              <a:pathLst>
                <a:path w="241" h="321">
                  <a:moveTo>
                    <a:pt x="234" y="321"/>
                  </a:moveTo>
                  <a:lnTo>
                    <a:pt x="0" y="7"/>
                  </a:lnTo>
                  <a:lnTo>
                    <a:pt x="9" y="0"/>
                  </a:lnTo>
                  <a:lnTo>
                    <a:pt x="241" y="316"/>
                  </a:lnTo>
                  <a:lnTo>
                    <a:pt x="234" y="32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57" name="Oval 122"/>
            <p:cNvSpPr>
              <a:spLocks noChangeArrowheads="1"/>
            </p:cNvSpPr>
            <p:nvPr/>
          </p:nvSpPr>
          <p:spPr bwMode="auto">
            <a:xfrm>
              <a:off x="2786" y="1291"/>
              <a:ext cx="111" cy="111"/>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58" name="Oval 123"/>
            <p:cNvSpPr>
              <a:spLocks noChangeArrowheads="1"/>
            </p:cNvSpPr>
            <p:nvPr/>
          </p:nvSpPr>
          <p:spPr bwMode="auto">
            <a:xfrm>
              <a:off x="2306" y="1591"/>
              <a:ext cx="111" cy="114"/>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59" name="Oval 124"/>
            <p:cNvSpPr>
              <a:spLocks noChangeArrowheads="1"/>
            </p:cNvSpPr>
            <p:nvPr/>
          </p:nvSpPr>
          <p:spPr bwMode="auto">
            <a:xfrm>
              <a:off x="2798" y="2137"/>
              <a:ext cx="111" cy="111"/>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0" name="Oval 125"/>
            <p:cNvSpPr>
              <a:spLocks noChangeArrowheads="1"/>
            </p:cNvSpPr>
            <p:nvPr/>
          </p:nvSpPr>
          <p:spPr bwMode="auto">
            <a:xfrm>
              <a:off x="2798" y="1579"/>
              <a:ext cx="111" cy="111"/>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1" name="Oval 126"/>
            <p:cNvSpPr>
              <a:spLocks noChangeArrowheads="1"/>
            </p:cNvSpPr>
            <p:nvPr/>
          </p:nvSpPr>
          <p:spPr bwMode="auto">
            <a:xfrm>
              <a:off x="2781" y="1761"/>
              <a:ext cx="144" cy="144"/>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2" name="Oval 127"/>
            <p:cNvSpPr>
              <a:spLocks noChangeArrowheads="1"/>
            </p:cNvSpPr>
            <p:nvPr/>
          </p:nvSpPr>
          <p:spPr bwMode="auto">
            <a:xfrm>
              <a:off x="3341" y="1421"/>
              <a:ext cx="114" cy="111"/>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3" name="Oval 128"/>
            <p:cNvSpPr>
              <a:spLocks noChangeArrowheads="1"/>
            </p:cNvSpPr>
            <p:nvPr/>
          </p:nvSpPr>
          <p:spPr bwMode="auto">
            <a:xfrm>
              <a:off x="2524" y="835"/>
              <a:ext cx="111" cy="111"/>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4" name="Oval 129"/>
            <p:cNvSpPr>
              <a:spLocks noChangeArrowheads="1"/>
            </p:cNvSpPr>
            <p:nvPr/>
          </p:nvSpPr>
          <p:spPr bwMode="auto">
            <a:xfrm>
              <a:off x="2521" y="1227"/>
              <a:ext cx="81" cy="81"/>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5" name="Oval 130"/>
            <p:cNvSpPr>
              <a:spLocks noChangeArrowheads="1"/>
            </p:cNvSpPr>
            <p:nvPr/>
          </p:nvSpPr>
          <p:spPr bwMode="auto">
            <a:xfrm>
              <a:off x="2250" y="1249"/>
              <a:ext cx="80" cy="80"/>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6" name="Oval 131"/>
            <p:cNvSpPr>
              <a:spLocks noChangeArrowheads="1"/>
            </p:cNvSpPr>
            <p:nvPr/>
          </p:nvSpPr>
          <p:spPr bwMode="auto">
            <a:xfrm>
              <a:off x="2351" y="1001"/>
              <a:ext cx="81" cy="80"/>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7" name="Oval 132"/>
            <p:cNvSpPr>
              <a:spLocks noChangeArrowheads="1"/>
            </p:cNvSpPr>
            <p:nvPr/>
          </p:nvSpPr>
          <p:spPr bwMode="auto">
            <a:xfrm>
              <a:off x="2942" y="1069"/>
              <a:ext cx="80" cy="80"/>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8" name="Oval 133"/>
            <p:cNvSpPr>
              <a:spLocks noChangeArrowheads="1"/>
            </p:cNvSpPr>
            <p:nvPr/>
          </p:nvSpPr>
          <p:spPr bwMode="auto">
            <a:xfrm>
              <a:off x="3346" y="1109"/>
              <a:ext cx="80" cy="81"/>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9" name="Oval 134"/>
            <p:cNvSpPr>
              <a:spLocks noChangeArrowheads="1"/>
            </p:cNvSpPr>
            <p:nvPr/>
          </p:nvSpPr>
          <p:spPr bwMode="auto">
            <a:xfrm>
              <a:off x="3110" y="1558"/>
              <a:ext cx="80" cy="80"/>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0" name="Oval 135"/>
            <p:cNvSpPr>
              <a:spLocks noChangeArrowheads="1"/>
            </p:cNvSpPr>
            <p:nvPr/>
          </p:nvSpPr>
          <p:spPr bwMode="auto">
            <a:xfrm>
              <a:off x="3204" y="1225"/>
              <a:ext cx="78" cy="78"/>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1" name="Oval 136"/>
            <p:cNvSpPr>
              <a:spLocks noChangeArrowheads="1"/>
            </p:cNvSpPr>
            <p:nvPr/>
          </p:nvSpPr>
          <p:spPr bwMode="auto">
            <a:xfrm>
              <a:off x="2491" y="1962"/>
              <a:ext cx="80" cy="80"/>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2" name="Oval 137"/>
            <p:cNvSpPr>
              <a:spLocks noChangeArrowheads="1"/>
            </p:cNvSpPr>
            <p:nvPr/>
          </p:nvSpPr>
          <p:spPr bwMode="auto">
            <a:xfrm>
              <a:off x="3136" y="1901"/>
              <a:ext cx="80" cy="80"/>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3" name="Oval 138"/>
            <p:cNvSpPr>
              <a:spLocks noChangeArrowheads="1"/>
            </p:cNvSpPr>
            <p:nvPr/>
          </p:nvSpPr>
          <p:spPr bwMode="auto">
            <a:xfrm>
              <a:off x="2746" y="1102"/>
              <a:ext cx="57" cy="59"/>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4" name="Oval 139"/>
            <p:cNvSpPr>
              <a:spLocks noChangeArrowheads="1"/>
            </p:cNvSpPr>
            <p:nvPr/>
          </p:nvSpPr>
          <p:spPr bwMode="auto">
            <a:xfrm>
              <a:off x="2422" y="1395"/>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5" name="Oval 140"/>
            <p:cNvSpPr>
              <a:spLocks noChangeArrowheads="1"/>
            </p:cNvSpPr>
            <p:nvPr/>
          </p:nvSpPr>
          <p:spPr bwMode="auto">
            <a:xfrm>
              <a:off x="2573" y="1357"/>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6" name="Oval 141"/>
            <p:cNvSpPr>
              <a:spLocks noChangeArrowheads="1"/>
            </p:cNvSpPr>
            <p:nvPr/>
          </p:nvSpPr>
          <p:spPr bwMode="auto">
            <a:xfrm>
              <a:off x="3065" y="1362"/>
              <a:ext cx="59" cy="57"/>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7" name="Oval 142"/>
            <p:cNvSpPr>
              <a:spLocks noChangeArrowheads="1"/>
            </p:cNvSpPr>
            <p:nvPr/>
          </p:nvSpPr>
          <p:spPr bwMode="auto">
            <a:xfrm>
              <a:off x="2968" y="1610"/>
              <a:ext cx="57" cy="57"/>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8" name="Oval 143"/>
            <p:cNvSpPr>
              <a:spLocks noChangeArrowheads="1"/>
            </p:cNvSpPr>
            <p:nvPr/>
          </p:nvSpPr>
          <p:spPr bwMode="auto">
            <a:xfrm>
              <a:off x="2873" y="790"/>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9" name="Oval 144"/>
            <p:cNvSpPr>
              <a:spLocks noChangeArrowheads="1"/>
            </p:cNvSpPr>
            <p:nvPr/>
          </p:nvSpPr>
          <p:spPr bwMode="auto">
            <a:xfrm>
              <a:off x="3178" y="923"/>
              <a:ext cx="57" cy="56"/>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80" name="Oval 145"/>
            <p:cNvSpPr>
              <a:spLocks noChangeArrowheads="1"/>
            </p:cNvSpPr>
            <p:nvPr/>
          </p:nvSpPr>
          <p:spPr bwMode="auto">
            <a:xfrm>
              <a:off x="3254" y="1707"/>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81" name="Oval 146"/>
            <p:cNvSpPr>
              <a:spLocks noChangeArrowheads="1"/>
            </p:cNvSpPr>
            <p:nvPr/>
          </p:nvSpPr>
          <p:spPr bwMode="auto">
            <a:xfrm>
              <a:off x="3119" y="2139"/>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82" name="Oval 147"/>
            <p:cNvSpPr>
              <a:spLocks noChangeArrowheads="1"/>
            </p:cNvSpPr>
            <p:nvPr/>
          </p:nvSpPr>
          <p:spPr bwMode="auto">
            <a:xfrm>
              <a:off x="2994" y="2170"/>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83" name="Oval 148"/>
            <p:cNvSpPr>
              <a:spLocks noChangeArrowheads="1"/>
            </p:cNvSpPr>
            <p:nvPr/>
          </p:nvSpPr>
          <p:spPr bwMode="auto">
            <a:xfrm>
              <a:off x="2557" y="2172"/>
              <a:ext cx="56"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84" name="Oval 149"/>
            <p:cNvSpPr>
              <a:spLocks noChangeArrowheads="1"/>
            </p:cNvSpPr>
            <p:nvPr/>
          </p:nvSpPr>
          <p:spPr bwMode="auto">
            <a:xfrm>
              <a:off x="2618" y="1735"/>
              <a:ext cx="81" cy="81"/>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85" name="Oval 150"/>
            <p:cNvSpPr>
              <a:spLocks noChangeArrowheads="1"/>
            </p:cNvSpPr>
            <p:nvPr/>
          </p:nvSpPr>
          <p:spPr bwMode="auto">
            <a:xfrm>
              <a:off x="2989" y="1809"/>
              <a:ext cx="81" cy="80"/>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86" name="Oval 151"/>
            <p:cNvSpPr>
              <a:spLocks noChangeArrowheads="1"/>
            </p:cNvSpPr>
            <p:nvPr/>
          </p:nvSpPr>
          <p:spPr bwMode="auto">
            <a:xfrm>
              <a:off x="2994" y="2009"/>
              <a:ext cx="80" cy="81"/>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87" name="Oval 152"/>
            <p:cNvSpPr>
              <a:spLocks noChangeArrowheads="1"/>
            </p:cNvSpPr>
            <p:nvPr/>
          </p:nvSpPr>
          <p:spPr bwMode="auto">
            <a:xfrm>
              <a:off x="2694" y="1991"/>
              <a:ext cx="80" cy="80"/>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88" name="Oval 153"/>
            <p:cNvSpPr>
              <a:spLocks noChangeArrowheads="1"/>
            </p:cNvSpPr>
            <p:nvPr/>
          </p:nvSpPr>
          <p:spPr bwMode="auto">
            <a:xfrm>
              <a:off x="2583" y="1483"/>
              <a:ext cx="80" cy="80"/>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89" name="Freeform 154"/>
            <p:cNvSpPr/>
            <p:nvPr/>
          </p:nvSpPr>
          <p:spPr bwMode="auto">
            <a:xfrm>
              <a:off x="2810" y="1787"/>
              <a:ext cx="87" cy="90"/>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spTree>
    <p:extLst>
      <p:ext uri="{BB962C8B-B14F-4D97-AF65-F5344CB8AC3E}">
        <p14:creationId xmlns="" xmlns:p14="http://schemas.microsoft.com/office/powerpoint/2010/main" val="22213129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2" presetClass="entr" presetSubtype="1"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300" fill="hold"/>
                                        <p:tgtEl>
                                          <p:spTgt spid="45"/>
                                        </p:tgtEl>
                                        <p:attrNameLst>
                                          <p:attrName>ppt_x</p:attrName>
                                        </p:attrNameLst>
                                      </p:cBhvr>
                                      <p:tavLst>
                                        <p:tav tm="0">
                                          <p:val>
                                            <p:strVal val="#ppt_x"/>
                                          </p:val>
                                        </p:tav>
                                        <p:tav tm="100000">
                                          <p:val>
                                            <p:strVal val="#ppt_x"/>
                                          </p:val>
                                        </p:tav>
                                      </p:tavLst>
                                    </p:anim>
                                    <p:anim calcmode="lin" valueType="num">
                                      <p:cBhvr additive="base">
                                        <p:cTn id="20" dur="300" fill="hold"/>
                                        <p:tgtEl>
                                          <p:spTgt spid="45"/>
                                        </p:tgtEl>
                                        <p:attrNameLst>
                                          <p:attrName>ppt_y</p:attrName>
                                        </p:attrNameLst>
                                      </p:cBhvr>
                                      <p:tavLst>
                                        <p:tav tm="0">
                                          <p:val>
                                            <p:strVal val="0-#ppt_h/2"/>
                                          </p:val>
                                        </p:tav>
                                        <p:tav tm="100000">
                                          <p:val>
                                            <p:strVal val="#ppt_y"/>
                                          </p:val>
                                        </p:tav>
                                      </p:tavLst>
                                    </p:anim>
                                  </p:childTnLst>
                                </p:cTn>
                              </p:par>
                              <p:par>
                                <p:cTn id="21" presetID="6" presetClass="entr" presetSubtype="32"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circle(out)">
                                      <p:cBhvr>
                                        <p:cTn id="23" dur="300"/>
                                        <p:tgtEl>
                                          <p:spTgt spid="44"/>
                                        </p:tgtEl>
                                      </p:cBhvr>
                                    </p:animEffect>
                                  </p:childTnLst>
                                </p:cTn>
                              </p:par>
                            </p:childTnLst>
                          </p:cTn>
                        </p:par>
                        <p:par>
                          <p:cTn id="24" fill="hold">
                            <p:stCondLst>
                              <p:cond delay="2550"/>
                            </p:stCondLst>
                            <p:childTnLst>
                              <p:par>
                                <p:cTn id="25" presetID="10" presetClass="entr" presetSubtype="0" fill="hold"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par>
                                <p:cTn id="28" presetID="26" presetClass="emph" presetSubtype="0" fill="hold" nodeType="withEffect">
                                  <p:stCondLst>
                                    <p:cond delay="0"/>
                                  </p:stCondLst>
                                  <p:childTnLst>
                                    <p:animEffect transition="out" filter="fade">
                                      <p:cBhvr>
                                        <p:cTn id="29" dur="400" tmFilter="0, 0; .2, .5; .8, .5; 1, 0"/>
                                        <p:tgtEl>
                                          <p:spTgt spid="72"/>
                                        </p:tgtEl>
                                      </p:cBhvr>
                                    </p:animEffect>
                                    <p:animScale>
                                      <p:cBhvr>
                                        <p:cTn id="30" dur="200" autoRev="1" fill="hold"/>
                                        <p:tgtEl>
                                          <p:spTgt spid="7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2028717" y="3708908"/>
            <a:ext cx="5845306" cy="642789"/>
          </a:xfrm>
          <a:prstGeom prst="roundRect">
            <a:avLst/>
          </a:prstGeom>
          <a:noFill/>
          <a:ln w="60325">
            <a:solidFill>
              <a:srgbClr val="00A1DA"/>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p>
        </p:txBody>
      </p:sp>
      <p:sp>
        <p:nvSpPr>
          <p:cNvPr id="18" name="圆角矩形 17"/>
          <p:cNvSpPr/>
          <p:nvPr/>
        </p:nvSpPr>
        <p:spPr>
          <a:xfrm>
            <a:off x="896747" y="2362088"/>
            <a:ext cx="6257323" cy="915699"/>
          </a:xfrm>
          <a:prstGeom prst="roundRect">
            <a:avLst/>
          </a:prstGeom>
          <a:noFill/>
          <a:ln w="60325">
            <a:solidFill>
              <a:srgbClr val="00A1DA"/>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p>
        </p:txBody>
      </p:sp>
      <p:sp>
        <p:nvSpPr>
          <p:cNvPr id="19" name="圆角矩形 18"/>
          <p:cNvSpPr/>
          <p:nvPr/>
        </p:nvSpPr>
        <p:spPr>
          <a:xfrm>
            <a:off x="2028717" y="1249197"/>
            <a:ext cx="5845306" cy="642789"/>
          </a:xfrm>
          <a:prstGeom prst="roundRect">
            <a:avLst/>
          </a:prstGeom>
          <a:noFill/>
          <a:ln w="60325">
            <a:solidFill>
              <a:srgbClr val="00A1DA"/>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p>
        </p:txBody>
      </p:sp>
      <p:grpSp>
        <p:nvGrpSpPr>
          <p:cNvPr id="2" name="Group 5"/>
          <p:cNvGrpSpPr>
            <a:grpSpLocks/>
          </p:cNvGrpSpPr>
          <p:nvPr/>
        </p:nvGrpSpPr>
        <p:grpSpPr bwMode="auto">
          <a:xfrm>
            <a:off x="1393254" y="1059932"/>
            <a:ext cx="928204" cy="927282"/>
            <a:chOff x="802" y="845"/>
            <a:chExt cx="827" cy="826"/>
          </a:xfrm>
        </p:grpSpPr>
        <p:sp>
          <p:nvSpPr>
            <p:cNvPr id="21" name="Oval 6"/>
            <p:cNvSpPr>
              <a:spLocks noChangeArrowheads="1"/>
            </p:cNvSpPr>
            <p:nvPr/>
          </p:nvSpPr>
          <p:spPr bwMode="ltGray">
            <a:xfrm>
              <a:off x="802" y="845"/>
              <a:ext cx="827" cy="826"/>
            </a:xfrm>
            <a:prstGeom prst="ellipse">
              <a:avLst/>
            </a:prstGeom>
            <a:solidFill>
              <a:srgbClr val="F8F8F8"/>
            </a:solidFill>
            <a:ln w="38100">
              <a:solidFill>
                <a:srgbClr val="00A1DA"/>
              </a:solidFill>
              <a:round/>
              <a:headEnd/>
              <a:tailEnd/>
            </a:ln>
          </p:spPr>
          <p:txBody>
            <a:bodyPr wrap="none" anchor="ctr"/>
            <a:lstStyle/>
            <a:p>
              <a:endParaRPr lang="zh-CN" altLang="en-US">
                <a:latin typeface="Calibri" pitchFamily="34" charset="0"/>
                <a:cs typeface="Arial" charset="0"/>
              </a:endParaRPr>
            </a:p>
          </p:txBody>
        </p:sp>
        <p:sp>
          <p:nvSpPr>
            <p:cNvPr id="22" name="Oval 7"/>
            <p:cNvSpPr>
              <a:spLocks noChangeArrowheads="1"/>
            </p:cNvSpPr>
            <p:nvPr/>
          </p:nvSpPr>
          <p:spPr bwMode="ltGray">
            <a:xfrm>
              <a:off x="836" y="879"/>
              <a:ext cx="758" cy="758"/>
            </a:xfrm>
            <a:prstGeom prst="ellipse">
              <a:avLst/>
            </a:prstGeom>
            <a:solidFill>
              <a:srgbClr val="FFFFFF"/>
            </a:solidFill>
            <a:ln w="38100">
              <a:solidFill>
                <a:srgbClr val="00A1DA"/>
              </a:solidFill>
              <a:round/>
              <a:headEnd/>
              <a:tailEnd/>
            </a:ln>
          </p:spPr>
          <p:txBody>
            <a:bodyPr wrap="none" anchor="ctr"/>
            <a:lstStyle/>
            <a:p>
              <a:endParaRPr lang="zh-CN" altLang="en-US">
                <a:latin typeface="Calibri" pitchFamily="34" charset="0"/>
                <a:cs typeface="Arial" charset="0"/>
              </a:endParaRPr>
            </a:p>
          </p:txBody>
        </p:sp>
        <p:sp>
          <p:nvSpPr>
            <p:cNvPr id="23" name="Oval 8"/>
            <p:cNvSpPr>
              <a:spLocks noChangeArrowheads="1"/>
            </p:cNvSpPr>
            <p:nvPr/>
          </p:nvSpPr>
          <p:spPr bwMode="ltGray">
            <a:xfrm>
              <a:off x="870" y="915"/>
              <a:ext cx="690" cy="690"/>
            </a:xfrm>
            <a:prstGeom prst="ellipse">
              <a:avLst/>
            </a:prstGeom>
            <a:noFill/>
            <a:ln w="38100">
              <a:solidFill>
                <a:srgbClr val="00A1DA"/>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grpSp>
      <p:grpSp>
        <p:nvGrpSpPr>
          <p:cNvPr id="3" name="Group 12"/>
          <p:cNvGrpSpPr>
            <a:grpSpLocks/>
          </p:cNvGrpSpPr>
          <p:nvPr/>
        </p:nvGrpSpPr>
        <p:grpSpPr bwMode="auto">
          <a:xfrm>
            <a:off x="6876256" y="2364547"/>
            <a:ext cx="928204" cy="927283"/>
            <a:chOff x="802" y="845"/>
            <a:chExt cx="827" cy="826"/>
          </a:xfrm>
        </p:grpSpPr>
        <p:sp>
          <p:nvSpPr>
            <p:cNvPr id="25" name="Oval 13"/>
            <p:cNvSpPr>
              <a:spLocks noChangeArrowheads="1"/>
            </p:cNvSpPr>
            <p:nvPr/>
          </p:nvSpPr>
          <p:spPr bwMode="gray">
            <a:xfrm>
              <a:off x="802" y="845"/>
              <a:ext cx="827" cy="826"/>
            </a:xfrm>
            <a:prstGeom prst="ellipse">
              <a:avLst/>
            </a:prstGeom>
            <a:solidFill>
              <a:srgbClr val="F8F8F8"/>
            </a:solidFill>
            <a:ln w="38100">
              <a:solidFill>
                <a:srgbClr val="00A1DA"/>
              </a:solidFill>
              <a:round/>
              <a:headEnd/>
              <a:tailEnd/>
            </a:ln>
          </p:spPr>
          <p:txBody>
            <a:bodyPr wrap="none" anchor="ctr"/>
            <a:lstStyle/>
            <a:p>
              <a:endParaRPr lang="zh-CN" altLang="en-US">
                <a:latin typeface="Calibri" pitchFamily="34" charset="0"/>
                <a:cs typeface="Arial" charset="0"/>
              </a:endParaRPr>
            </a:p>
          </p:txBody>
        </p:sp>
        <p:sp>
          <p:nvSpPr>
            <p:cNvPr id="26" name="Oval 14"/>
            <p:cNvSpPr>
              <a:spLocks noChangeArrowheads="1"/>
            </p:cNvSpPr>
            <p:nvPr/>
          </p:nvSpPr>
          <p:spPr bwMode="gray">
            <a:xfrm>
              <a:off x="836" y="879"/>
              <a:ext cx="758" cy="758"/>
            </a:xfrm>
            <a:prstGeom prst="ellipse">
              <a:avLst/>
            </a:prstGeom>
            <a:noFill/>
            <a:ln w="38100">
              <a:solidFill>
                <a:srgbClr val="00A1DA"/>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sp>
          <p:nvSpPr>
            <p:cNvPr id="27" name="Oval 15"/>
            <p:cNvSpPr>
              <a:spLocks noChangeArrowheads="1"/>
            </p:cNvSpPr>
            <p:nvPr/>
          </p:nvSpPr>
          <p:spPr bwMode="gray">
            <a:xfrm>
              <a:off x="870" y="915"/>
              <a:ext cx="690" cy="690"/>
            </a:xfrm>
            <a:prstGeom prst="ellipse">
              <a:avLst/>
            </a:prstGeom>
            <a:noFill/>
            <a:ln w="38100">
              <a:solidFill>
                <a:srgbClr val="00A1DA"/>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grpSp>
      <p:grpSp>
        <p:nvGrpSpPr>
          <p:cNvPr id="4" name="Group 19"/>
          <p:cNvGrpSpPr>
            <a:grpSpLocks/>
          </p:cNvGrpSpPr>
          <p:nvPr/>
        </p:nvGrpSpPr>
        <p:grpSpPr bwMode="auto">
          <a:xfrm>
            <a:off x="1386114" y="3588683"/>
            <a:ext cx="928204" cy="927283"/>
            <a:chOff x="802" y="845"/>
            <a:chExt cx="827" cy="826"/>
          </a:xfrm>
        </p:grpSpPr>
        <p:sp>
          <p:nvSpPr>
            <p:cNvPr id="29" name="Oval 20"/>
            <p:cNvSpPr>
              <a:spLocks noChangeArrowheads="1"/>
            </p:cNvSpPr>
            <p:nvPr/>
          </p:nvSpPr>
          <p:spPr bwMode="ltGray">
            <a:xfrm>
              <a:off x="802" y="845"/>
              <a:ext cx="827" cy="826"/>
            </a:xfrm>
            <a:prstGeom prst="ellipse">
              <a:avLst/>
            </a:prstGeom>
            <a:solidFill>
              <a:srgbClr val="F8F8F8"/>
            </a:solidFill>
            <a:ln w="38100">
              <a:solidFill>
                <a:srgbClr val="00A1DA"/>
              </a:solidFill>
              <a:round/>
              <a:headEnd/>
              <a:tailEnd/>
            </a:ln>
          </p:spPr>
          <p:txBody>
            <a:bodyPr wrap="none" anchor="ctr"/>
            <a:lstStyle/>
            <a:p>
              <a:endParaRPr lang="zh-CN" altLang="en-US">
                <a:latin typeface="Calibri" pitchFamily="34" charset="0"/>
                <a:cs typeface="Arial" charset="0"/>
              </a:endParaRPr>
            </a:p>
          </p:txBody>
        </p:sp>
        <p:sp>
          <p:nvSpPr>
            <p:cNvPr id="30" name="Oval 21"/>
            <p:cNvSpPr>
              <a:spLocks noChangeArrowheads="1"/>
            </p:cNvSpPr>
            <p:nvPr/>
          </p:nvSpPr>
          <p:spPr bwMode="ltGray">
            <a:xfrm>
              <a:off x="836" y="879"/>
              <a:ext cx="758" cy="758"/>
            </a:xfrm>
            <a:prstGeom prst="ellipse">
              <a:avLst/>
            </a:prstGeom>
            <a:noFill/>
            <a:ln w="38100">
              <a:solidFill>
                <a:srgbClr val="00A1DA"/>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sp>
          <p:nvSpPr>
            <p:cNvPr id="31" name="Oval 22"/>
            <p:cNvSpPr>
              <a:spLocks noChangeArrowheads="1"/>
            </p:cNvSpPr>
            <p:nvPr/>
          </p:nvSpPr>
          <p:spPr bwMode="ltGray">
            <a:xfrm>
              <a:off x="870" y="915"/>
              <a:ext cx="690" cy="690"/>
            </a:xfrm>
            <a:prstGeom prst="ellipse">
              <a:avLst/>
            </a:prstGeom>
            <a:noFill/>
            <a:ln w="38100">
              <a:solidFill>
                <a:srgbClr val="00A1DA"/>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grpSp>
      <p:sp>
        <p:nvSpPr>
          <p:cNvPr id="32" name="TextBox 69"/>
          <p:cNvSpPr txBox="1"/>
          <p:nvPr/>
        </p:nvSpPr>
        <p:spPr>
          <a:xfrm>
            <a:off x="1402665" y="1275606"/>
            <a:ext cx="910354" cy="438545"/>
          </a:xfrm>
          <a:prstGeom prst="rect">
            <a:avLst/>
          </a:prstGeom>
          <a:noFill/>
        </p:spPr>
        <p:txBody>
          <a:bodyPr lIns="68543" tIns="34272" rIns="68543" bIns="34272">
            <a:spAutoFit/>
          </a:bodyPr>
          <a:lstStyle/>
          <a:p>
            <a:pPr algn="ctr">
              <a:defRPr/>
            </a:pPr>
            <a:r>
              <a:rPr lang="en-US" altLang="zh-CN" sz="2400" b="1" dirty="0">
                <a:solidFill>
                  <a:srgbClr val="00A1DA"/>
                </a:solidFill>
                <a:latin typeface="微软雅黑" pitchFamily="34" charset="-122"/>
                <a:ea typeface="微软雅黑" pitchFamily="34" charset="-122"/>
              </a:rPr>
              <a:t>1</a:t>
            </a:r>
            <a:endParaRPr lang="zh-CN" altLang="en-US" sz="2400" b="1" dirty="0">
              <a:solidFill>
                <a:srgbClr val="00A1DA"/>
              </a:solidFill>
              <a:latin typeface="微软雅黑" pitchFamily="34" charset="-122"/>
              <a:ea typeface="微软雅黑" pitchFamily="34" charset="-122"/>
            </a:endParaRPr>
          </a:p>
        </p:txBody>
      </p:sp>
      <p:sp>
        <p:nvSpPr>
          <p:cNvPr id="33" name="TextBox 70"/>
          <p:cNvSpPr txBox="1"/>
          <p:nvPr/>
        </p:nvSpPr>
        <p:spPr>
          <a:xfrm>
            <a:off x="7179371" y="2622970"/>
            <a:ext cx="749703" cy="438545"/>
          </a:xfrm>
          <a:prstGeom prst="rect">
            <a:avLst/>
          </a:prstGeom>
          <a:noFill/>
        </p:spPr>
        <p:txBody>
          <a:bodyPr lIns="68543" tIns="34272" rIns="68543" bIns="34272">
            <a:spAutoFit/>
          </a:bodyPr>
          <a:lstStyle/>
          <a:p>
            <a:pPr>
              <a:defRPr/>
            </a:pPr>
            <a:r>
              <a:rPr lang="en-US" altLang="zh-CN" sz="2400" b="1" dirty="0">
                <a:solidFill>
                  <a:srgbClr val="00A1DA"/>
                </a:solidFill>
                <a:latin typeface="微软雅黑" pitchFamily="34" charset="-122"/>
                <a:ea typeface="微软雅黑" pitchFamily="34" charset="-122"/>
              </a:rPr>
              <a:t>2</a:t>
            </a:r>
            <a:endParaRPr lang="zh-CN" altLang="en-US" sz="2400" b="1" dirty="0">
              <a:solidFill>
                <a:srgbClr val="00A1DA"/>
              </a:solidFill>
              <a:latin typeface="微软雅黑" pitchFamily="34" charset="-122"/>
              <a:ea typeface="微软雅黑" pitchFamily="34" charset="-122"/>
            </a:endParaRPr>
          </a:p>
        </p:txBody>
      </p:sp>
      <p:sp>
        <p:nvSpPr>
          <p:cNvPr id="34" name="TextBox 71"/>
          <p:cNvSpPr txBox="1"/>
          <p:nvPr/>
        </p:nvSpPr>
        <p:spPr>
          <a:xfrm>
            <a:off x="1698972" y="3861397"/>
            <a:ext cx="856804" cy="438545"/>
          </a:xfrm>
          <a:prstGeom prst="rect">
            <a:avLst/>
          </a:prstGeom>
          <a:noFill/>
        </p:spPr>
        <p:txBody>
          <a:bodyPr lIns="68543" tIns="34272" rIns="68543" bIns="34272">
            <a:spAutoFit/>
          </a:bodyPr>
          <a:lstStyle/>
          <a:p>
            <a:pPr>
              <a:defRPr/>
            </a:pPr>
            <a:r>
              <a:rPr lang="en-US" altLang="zh-CN" sz="2400" b="1" dirty="0">
                <a:solidFill>
                  <a:srgbClr val="00A1DA"/>
                </a:solidFill>
                <a:latin typeface="微软雅黑" pitchFamily="34" charset="-122"/>
                <a:ea typeface="微软雅黑" pitchFamily="34" charset="-122"/>
              </a:rPr>
              <a:t>3</a:t>
            </a:r>
            <a:endParaRPr lang="zh-CN" altLang="en-US" sz="2400" b="1" dirty="0">
              <a:solidFill>
                <a:srgbClr val="00A1DA"/>
              </a:solidFill>
              <a:latin typeface="微软雅黑" pitchFamily="34" charset="-122"/>
              <a:ea typeface="微软雅黑" pitchFamily="34" charset="-122"/>
            </a:endParaRPr>
          </a:p>
        </p:txBody>
      </p:sp>
      <p:sp>
        <p:nvSpPr>
          <p:cNvPr id="35" name="TextBox 73"/>
          <p:cNvSpPr txBox="1"/>
          <p:nvPr/>
        </p:nvSpPr>
        <p:spPr>
          <a:xfrm>
            <a:off x="2410709" y="1249618"/>
            <a:ext cx="5358594" cy="602052"/>
          </a:xfrm>
          <a:prstGeom prst="rect">
            <a:avLst/>
          </a:prstGeom>
          <a:noFill/>
        </p:spPr>
        <p:txBody>
          <a:bodyPr lIns="68543" tIns="34272" rIns="68543" bIns="34272">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纳税人可申请延期缴纳的仅限于税款，不包括教育费附加等其他费、金。扣缴义务人代扣、代收的税款不能申请延期缴纳。</a:t>
            </a:r>
          </a:p>
        </p:txBody>
      </p:sp>
      <p:sp>
        <p:nvSpPr>
          <p:cNvPr id="36" name="TextBox 74"/>
          <p:cNvSpPr txBox="1"/>
          <p:nvPr/>
        </p:nvSpPr>
        <p:spPr>
          <a:xfrm>
            <a:off x="1043608" y="2355726"/>
            <a:ext cx="5960546" cy="882128"/>
          </a:xfrm>
          <a:prstGeom prst="rect">
            <a:avLst/>
          </a:prstGeom>
          <a:noFill/>
          <a:ln>
            <a:noFill/>
          </a:ln>
        </p:spPr>
        <p:txBody>
          <a:bodyPr wrap="square" lIns="68543" tIns="34272" rIns="68543" bIns="34272">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纳税人申请延期缴纳的必须是属于当期的税款且是按期申报的税款，对于逾期申报的税款、逾期缴纳的税款、稽查查补的税款等不属于可申请延期缴纳的范围。</a:t>
            </a:r>
            <a:endParaRPr lang="zh-CN" altLang="en-US" sz="2000" dirty="0">
              <a:latin typeface="微软雅黑" pitchFamily="34" charset="-122"/>
              <a:ea typeface="微软雅黑" pitchFamily="34" charset="-122"/>
            </a:endParaRPr>
          </a:p>
        </p:txBody>
      </p:sp>
      <p:sp>
        <p:nvSpPr>
          <p:cNvPr id="37" name="TextBox 75"/>
          <p:cNvSpPr txBox="1">
            <a:spLocks noChangeArrowheads="1"/>
          </p:cNvSpPr>
          <p:nvPr/>
        </p:nvSpPr>
        <p:spPr bwMode="auto">
          <a:xfrm>
            <a:off x="2071670" y="3714758"/>
            <a:ext cx="5559704" cy="6020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43" tIns="34272" rIns="68543" bIns="34272">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ct val="130000"/>
              </a:lnSpc>
            </a:pPr>
            <a:r>
              <a:rPr lang="zh-CN" altLang="en-US" sz="1400" dirty="0">
                <a:solidFill>
                  <a:sysClr val="windowText" lastClr="000000"/>
                </a:solidFill>
                <a:latin typeface="微软雅黑" pitchFamily="34" charset="-122"/>
                <a:ea typeface="微软雅黑" pitchFamily="34" charset="-122"/>
              </a:rPr>
              <a:t>      为确保在法定期限前受理、办理，建议拟申请延期缴纳税款的纳税人最迟在申报纳税期结束前</a:t>
            </a:r>
            <a:r>
              <a:rPr lang="en-US" altLang="zh-CN" sz="1400" dirty="0">
                <a:solidFill>
                  <a:sysClr val="windowText" lastClr="000000"/>
                </a:solidFill>
                <a:latin typeface="微软雅黑" pitchFamily="34" charset="-122"/>
                <a:ea typeface="微软雅黑" pitchFamily="34" charset="-122"/>
              </a:rPr>
              <a:t>2</a:t>
            </a:r>
            <a:r>
              <a:rPr lang="zh-CN" altLang="en-US" sz="1400" dirty="0">
                <a:solidFill>
                  <a:sysClr val="windowText" lastClr="000000"/>
                </a:solidFill>
                <a:latin typeface="微软雅黑" pitchFamily="34" charset="-122"/>
                <a:ea typeface="微软雅黑" pitchFamily="34" charset="-122"/>
              </a:rPr>
              <a:t>个工作日提交申请。</a:t>
            </a:r>
          </a:p>
        </p:txBody>
      </p:sp>
      <p:sp>
        <p:nvSpPr>
          <p:cNvPr id="24" name="TextBox 9">
            <a:extLst>
              <a:ext uri="{FF2B5EF4-FFF2-40B4-BE49-F238E27FC236}">
                <a16:creationId xmlns="" xmlns:a16="http://schemas.microsoft.com/office/drawing/2014/main" id="{BEBCF269-9D5B-44EA-863C-2CB7F22ED78F}"/>
              </a:ext>
            </a:extLst>
          </p:cNvPr>
          <p:cNvSpPr txBox="1"/>
          <p:nvPr/>
        </p:nvSpPr>
        <p:spPr>
          <a:xfrm>
            <a:off x="428596" y="99938"/>
            <a:ext cx="3374642" cy="369332"/>
          </a:xfrm>
          <a:prstGeom prst="rect">
            <a:avLst/>
          </a:prstGeom>
          <a:noFill/>
        </p:spPr>
        <p:txBody>
          <a:bodyPr wrap="none" rtlCol="0">
            <a:spAutoFit/>
          </a:bodyPr>
          <a:lstStyle/>
          <a:p>
            <a:r>
              <a:rPr lang="en-US" altLang="zh-CN" b="1" dirty="0">
                <a:solidFill>
                  <a:schemeClr val="accent1"/>
                </a:solidFill>
                <a:latin typeface="微软雅黑" panose="020B0503020204020204" pitchFamily="34" charset="-122"/>
                <a:ea typeface="微软雅黑" panose="020B0503020204020204" pitchFamily="34" charset="-122"/>
              </a:rPr>
              <a:t>2.1</a:t>
            </a:r>
            <a:r>
              <a:rPr lang="en-US" altLang="zh-CN" b="1" dirty="0">
                <a:solidFill>
                  <a:schemeClr val="accent1"/>
                </a:solidFill>
                <a:latin typeface="微软雅黑" panose="020B0503020204020204" pitchFamily="34" charset="-122"/>
                <a:ea typeface="微软雅黑" panose="020B0503020204020204" pitchFamily="34" charset="-122"/>
                <a:cs typeface="Open Sans Light" panose="020B0306030504020204" pitchFamily="34" charset="0"/>
              </a:rPr>
              <a:t> </a:t>
            </a:r>
            <a:r>
              <a:rPr lang="zh-CN" altLang="en-US" b="1" dirty="0">
                <a:solidFill>
                  <a:schemeClr val="accent1"/>
                </a:solidFill>
                <a:latin typeface="微软雅黑" panose="020B0503020204020204" pitchFamily="34" charset="-122"/>
                <a:ea typeface="微软雅黑" panose="020B0503020204020204" pitchFamily="34" charset="-122"/>
                <a:cs typeface="Open Sans Light" panose="020B0306030504020204" pitchFamily="34" charset="0"/>
              </a:rPr>
              <a:t>延期缴纳税款业务政策精讲</a:t>
            </a:r>
          </a:p>
        </p:txBody>
      </p:sp>
      <p:sp>
        <p:nvSpPr>
          <p:cNvPr id="28" name="对角圆角矩形 8">
            <a:extLst>
              <a:ext uri="{FF2B5EF4-FFF2-40B4-BE49-F238E27FC236}">
                <a16:creationId xmlns="" xmlns:a16="http://schemas.microsoft.com/office/drawing/2014/main" id="{D917B106-2C2C-4B97-9910-D7534847357D}"/>
              </a:ext>
            </a:extLst>
          </p:cNvPr>
          <p:cNvSpPr/>
          <p:nvPr/>
        </p:nvSpPr>
        <p:spPr>
          <a:xfrm>
            <a:off x="572040" y="550392"/>
            <a:ext cx="1959036" cy="387392"/>
          </a:xfrm>
          <a:prstGeom prst="round2DiagRect">
            <a:avLst>
              <a:gd name="adj1" fmla="val 30205"/>
              <a:gd name="adj2" fmla="val 0"/>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注意事项</a:t>
            </a:r>
          </a:p>
        </p:txBody>
      </p:sp>
    </p:spTree>
    <p:extLst>
      <p:ext uri="{BB962C8B-B14F-4D97-AF65-F5344CB8AC3E}">
        <p14:creationId xmlns="" xmlns:p14="http://schemas.microsoft.com/office/powerpoint/2010/main" val="26468912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0-#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1+#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1+#ppt_w/2"/>
                                          </p:val>
                                        </p:tav>
                                        <p:tav tm="100000">
                                          <p:val>
                                            <p:strVal val="#ppt_x"/>
                                          </p:val>
                                        </p:tav>
                                      </p:tavLst>
                                    </p:anim>
                                    <p:anim calcmode="lin" valueType="num">
                                      <p:cBhvr additive="base">
                                        <p:cTn id="34" dur="500" fill="hold"/>
                                        <p:tgtEl>
                                          <p:spTgt spid="33"/>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1+#ppt_w/2"/>
                                          </p:val>
                                        </p:tav>
                                        <p:tav tm="100000">
                                          <p:val>
                                            <p:strVal val="#ppt_x"/>
                                          </p:val>
                                        </p:tav>
                                      </p:tavLst>
                                    </p:anim>
                                    <p:anim calcmode="lin" valueType="num">
                                      <p:cBhvr additive="base">
                                        <p:cTn id="3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0-#ppt_w/2"/>
                                          </p:val>
                                        </p:tav>
                                        <p:tav tm="100000">
                                          <p:val>
                                            <p:strVal val="#ppt_x"/>
                                          </p:val>
                                        </p:tav>
                                      </p:tavLst>
                                    </p:anim>
                                    <p:anim calcmode="lin" valueType="num">
                                      <p:cBhvr additive="base">
                                        <p:cTn id="48" dur="500" fill="hold"/>
                                        <p:tgtEl>
                                          <p:spTgt spid="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0-#ppt_w/2"/>
                                          </p:val>
                                        </p:tav>
                                        <p:tav tm="100000">
                                          <p:val>
                                            <p:strVal val="#ppt_x"/>
                                          </p:val>
                                        </p:tav>
                                      </p:tavLst>
                                    </p:anim>
                                    <p:anim calcmode="lin" valueType="num">
                                      <p:cBhvr additive="base">
                                        <p:cTn id="52" dur="500" fill="hold"/>
                                        <p:tgtEl>
                                          <p:spTgt spid="3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0-#ppt_w/2"/>
                                          </p:val>
                                        </p:tav>
                                        <p:tav tm="100000">
                                          <p:val>
                                            <p:strVal val="#ppt_x"/>
                                          </p:val>
                                        </p:tav>
                                      </p:tavLst>
                                    </p:anim>
                                    <p:anim calcmode="lin" valueType="num">
                                      <p:cBhvr additive="base">
                                        <p:cTn id="56"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896747" y="2791524"/>
            <a:ext cx="6257323" cy="1868458"/>
          </a:xfrm>
          <a:prstGeom prst="roundRect">
            <a:avLst/>
          </a:prstGeom>
          <a:noFill/>
          <a:ln w="60325">
            <a:solidFill>
              <a:srgbClr val="00A1DA"/>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p>
        </p:txBody>
      </p:sp>
      <p:sp>
        <p:nvSpPr>
          <p:cNvPr id="19" name="圆角矩形 18"/>
          <p:cNvSpPr/>
          <p:nvPr/>
        </p:nvSpPr>
        <p:spPr>
          <a:xfrm>
            <a:off x="2028717" y="1249197"/>
            <a:ext cx="5845306" cy="1162626"/>
          </a:xfrm>
          <a:prstGeom prst="roundRect">
            <a:avLst/>
          </a:prstGeom>
          <a:noFill/>
          <a:ln w="60325">
            <a:solidFill>
              <a:srgbClr val="00A1DA"/>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p>
        </p:txBody>
      </p:sp>
      <p:grpSp>
        <p:nvGrpSpPr>
          <p:cNvPr id="2" name="Group 5"/>
          <p:cNvGrpSpPr>
            <a:grpSpLocks/>
          </p:cNvGrpSpPr>
          <p:nvPr/>
        </p:nvGrpSpPr>
        <p:grpSpPr bwMode="auto">
          <a:xfrm>
            <a:off x="1115616" y="1356436"/>
            <a:ext cx="928204" cy="927282"/>
            <a:chOff x="802" y="845"/>
            <a:chExt cx="827" cy="826"/>
          </a:xfrm>
        </p:grpSpPr>
        <p:sp>
          <p:nvSpPr>
            <p:cNvPr id="21" name="Oval 6"/>
            <p:cNvSpPr>
              <a:spLocks noChangeArrowheads="1"/>
            </p:cNvSpPr>
            <p:nvPr/>
          </p:nvSpPr>
          <p:spPr bwMode="ltGray">
            <a:xfrm>
              <a:off x="802" y="845"/>
              <a:ext cx="827" cy="826"/>
            </a:xfrm>
            <a:prstGeom prst="ellipse">
              <a:avLst/>
            </a:prstGeom>
            <a:solidFill>
              <a:srgbClr val="F8F8F8"/>
            </a:solidFill>
            <a:ln w="38100">
              <a:solidFill>
                <a:srgbClr val="00A1DA"/>
              </a:solidFill>
              <a:round/>
              <a:headEnd/>
              <a:tailEnd/>
            </a:ln>
          </p:spPr>
          <p:txBody>
            <a:bodyPr wrap="none" anchor="ctr"/>
            <a:lstStyle/>
            <a:p>
              <a:endParaRPr lang="zh-CN" altLang="en-US">
                <a:latin typeface="Calibri" pitchFamily="34" charset="0"/>
                <a:cs typeface="Arial" charset="0"/>
              </a:endParaRPr>
            </a:p>
          </p:txBody>
        </p:sp>
        <p:sp>
          <p:nvSpPr>
            <p:cNvPr id="22" name="Oval 7"/>
            <p:cNvSpPr>
              <a:spLocks noChangeArrowheads="1"/>
            </p:cNvSpPr>
            <p:nvPr/>
          </p:nvSpPr>
          <p:spPr bwMode="ltGray">
            <a:xfrm>
              <a:off x="836" y="879"/>
              <a:ext cx="758" cy="758"/>
            </a:xfrm>
            <a:prstGeom prst="ellipse">
              <a:avLst/>
            </a:prstGeom>
            <a:solidFill>
              <a:srgbClr val="FFFFFF"/>
            </a:solidFill>
            <a:ln w="38100">
              <a:solidFill>
                <a:srgbClr val="00A1DA"/>
              </a:solidFill>
              <a:round/>
              <a:headEnd/>
              <a:tailEnd/>
            </a:ln>
          </p:spPr>
          <p:txBody>
            <a:bodyPr wrap="none" anchor="ctr"/>
            <a:lstStyle/>
            <a:p>
              <a:endParaRPr lang="zh-CN" altLang="en-US">
                <a:latin typeface="Calibri" pitchFamily="34" charset="0"/>
                <a:cs typeface="Arial" charset="0"/>
              </a:endParaRPr>
            </a:p>
          </p:txBody>
        </p:sp>
        <p:sp>
          <p:nvSpPr>
            <p:cNvPr id="23" name="Oval 8"/>
            <p:cNvSpPr>
              <a:spLocks noChangeArrowheads="1"/>
            </p:cNvSpPr>
            <p:nvPr/>
          </p:nvSpPr>
          <p:spPr bwMode="ltGray">
            <a:xfrm>
              <a:off x="870" y="915"/>
              <a:ext cx="690" cy="690"/>
            </a:xfrm>
            <a:prstGeom prst="ellipse">
              <a:avLst/>
            </a:prstGeom>
            <a:noFill/>
            <a:ln w="38100">
              <a:solidFill>
                <a:srgbClr val="00A1DA"/>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grpSp>
      <p:grpSp>
        <p:nvGrpSpPr>
          <p:cNvPr id="3" name="Group 12"/>
          <p:cNvGrpSpPr>
            <a:grpSpLocks/>
          </p:cNvGrpSpPr>
          <p:nvPr/>
        </p:nvGrpSpPr>
        <p:grpSpPr bwMode="auto">
          <a:xfrm>
            <a:off x="7191590" y="3300651"/>
            <a:ext cx="928204" cy="927283"/>
            <a:chOff x="802" y="845"/>
            <a:chExt cx="827" cy="826"/>
          </a:xfrm>
        </p:grpSpPr>
        <p:sp>
          <p:nvSpPr>
            <p:cNvPr id="25" name="Oval 13"/>
            <p:cNvSpPr>
              <a:spLocks noChangeArrowheads="1"/>
            </p:cNvSpPr>
            <p:nvPr/>
          </p:nvSpPr>
          <p:spPr bwMode="gray">
            <a:xfrm>
              <a:off x="802" y="845"/>
              <a:ext cx="827" cy="826"/>
            </a:xfrm>
            <a:prstGeom prst="ellipse">
              <a:avLst/>
            </a:prstGeom>
            <a:solidFill>
              <a:srgbClr val="F8F8F8"/>
            </a:solidFill>
            <a:ln w="38100">
              <a:solidFill>
                <a:srgbClr val="00A1DA"/>
              </a:solidFill>
              <a:round/>
              <a:headEnd/>
              <a:tailEnd/>
            </a:ln>
          </p:spPr>
          <p:txBody>
            <a:bodyPr wrap="none" anchor="ctr"/>
            <a:lstStyle/>
            <a:p>
              <a:endParaRPr lang="zh-CN" altLang="en-US">
                <a:latin typeface="Calibri" pitchFamily="34" charset="0"/>
                <a:cs typeface="Arial" charset="0"/>
              </a:endParaRPr>
            </a:p>
          </p:txBody>
        </p:sp>
        <p:sp>
          <p:nvSpPr>
            <p:cNvPr id="26" name="Oval 14"/>
            <p:cNvSpPr>
              <a:spLocks noChangeArrowheads="1"/>
            </p:cNvSpPr>
            <p:nvPr/>
          </p:nvSpPr>
          <p:spPr bwMode="gray">
            <a:xfrm>
              <a:off x="836" y="879"/>
              <a:ext cx="758" cy="758"/>
            </a:xfrm>
            <a:prstGeom prst="ellipse">
              <a:avLst/>
            </a:prstGeom>
            <a:noFill/>
            <a:ln w="38100">
              <a:solidFill>
                <a:srgbClr val="00A1DA"/>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sp>
          <p:nvSpPr>
            <p:cNvPr id="27" name="Oval 15"/>
            <p:cNvSpPr>
              <a:spLocks noChangeArrowheads="1"/>
            </p:cNvSpPr>
            <p:nvPr/>
          </p:nvSpPr>
          <p:spPr bwMode="gray">
            <a:xfrm>
              <a:off x="870" y="915"/>
              <a:ext cx="690" cy="690"/>
            </a:xfrm>
            <a:prstGeom prst="ellipse">
              <a:avLst/>
            </a:prstGeom>
            <a:noFill/>
            <a:ln w="38100">
              <a:solidFill>
                <a:srgbClr val="00A1DA"/>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grpSp>
      <p:sp>
        <p:nvSpPr>
          <p:cNvPr id="32" name="TextBox 69"/>
          <p:cNvSpPr txBox="1"/>
          <p:nvPr/>
        </p:nvSpPr>
        <p:spPr>
          <a:xfrm>
            <a:off x="1125027" y="1572110"/>
            <a:ext cx="910354" cy="438545"/>
          </a:xfrm>
          <a:prstGeom prst="rect">
            <a:avLst/>
          </a:prstGeom>
          <a:noFill/>
        </p:spPr>
        <p:txBody>
          <a:bodyPr lIns="68543" tIns="34272" rIns="68543" bIns="34272">
            <a:spAutoFit/>
          </a:bodyPr>
          <a:lstStyle/>
          <a:p>
            <a:pPr algn="ctr">
              <a:defRPr/>
            </a:pPr>
            <a:r>
              <a:rPr lang="en-US" altLang="zh-CN" sz="2400" b="1" dirty="0">
                <a:solidFill>
                  <a:srgbClr val="00A1DA"/>
                </a:solidFill>
                <a:latin typeface="微软雅黑" pitchFamily="34" charset="-122"/>
                <a:ea typeface="微软雅黑" pitchFamily="34" charset="-122"/>
              </a:rPr>
              <a:t>4</a:t>
            </a:r>
            <a:endParaRPr lang="zh-CN" altLang="en-US" sz="2400" b="1" dirty="0">
              <a:solidFill>
                <a:srgbClr val="00A1DA"/>
              </a:solidFill>
              <a:latin typeface="微软雅黑" pitchFamily="34" charset="-122"/>
              <a:ea typeface="微软雅黑" pitchFamily="34" charset="-122"/>
            </a:endParaRPr>
          </a:p>
        </p:txBody>
      </p:sp>
      <p:sp>
        <p:nvSpPr>
          <p:cNvPr id="33" name="TextBox 70"/>
          <p:cNvSpPr txBox="1"/>
          <p:nvPr/>
        </p:nvSpPr>
        <p:spPr>
          <a:xfrm>
            <a:off x="7494705" y="3559074"/>
            <a:ext cx="749703" cy="438545"/>
          </a:xfrm>
          <a:prstGeom prst="rect">
            <a:avLst/>
          </a:prstGeom>
          <a:noFill/>
        </p:spPr>
        <p:txBody>
          <a:bodyPr lIns="68543" tIns="34272" rIns="68543" bIns="34272">
            <a:spAutoFit/>
          </a:bodyPr>
          <a:lstStyle/>
          <a:p>
            <a:pPr>
              <a:defRPr/>
            </a:pPr>
            <a:r>
              <a:rPr lang="en-US" altLang="zh-CN" sz="2400" b="1" dirty="0">
                <a:solidFill>
                  <a:srgbClr val="00A1DA"/>
                </a:solidFill>
                <a:latin typeface="微软雅黑" pitchFamily="34" charset="-122"/>
                <a:ea typeface="微软雅黑" pitchFamily="34" charset="-122"/>
              </a:rPr>
              <a:t>5</a:t>
            </a:r>
            <a:endParaRPr lang="zh-CN" altLang="en-US" sz="2400" b="1" dirty="0">
              <a:solidFill>
                <a:srgbClr val="00A1DA"/>
              </a:solidFill>
              <a:latin typeface="微软雅黑" pitchFamily="34" charset="-122"/>
              <a:ea typeface="微软雅黑" pitchFamily="34" charset="-122"/>
            </a:endParaRPr>
          </a:p>
        </p:txBody>
      </p:sp>
      <p:sp>
        <p:nvSpPr>
          <p:cNvPr id="35" name="TextBox 73"/>
          <p:cNvSpPr txBox="1"/>
          <p:nvPr/>
        </p:nvSpPr>
        <p:spPr>
          <a:xfrm>
            <a:off x="2285240" y="1249618"/>
            <a:ext cx="5358594" cy="1189520"/>
          </a:xfrm>
          <a:prstGeom prst="rect">
            <a:avLst/>
          </a:prstGeom>
          <a:noFill/>
        </p:spPr>
        <p:txBody>
          <a:bodyPr lIns="68543" tIns="34272" rIns="68543" bIns="34272">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为了确保申请资料的完整性、正确性，提高办理效率，建议符合申请条件并拟申请延期缴纳税款的纳税人在申请前告知主管税务机关，再由主管税务机关通过非接触方式辅导其准备申请材料和填写</a:t>
            </a:r>
            <a:r>
              <a:rPr lang="en-US" altLang="zh-CN" sz="1400" dirty="0">
                <a:solidFill>
                  <a:sysClr val="windowText" lastClr="000000"/>
                </a:solidFill>
                <a:latin typeface="微软雅黑" pitchFamily="34" charset="-122"/>
                <a:ea typeface="微软雅黑" pitchFamily="34" charset="-122"/>
              </a:rPr>
              <a:t>《</a:t>
            </a:r>
            <a:r>
              <a:rPr lang="zh-CN" altLang="en-US" sz="1400" dirty="0">
                <a:solidFill>
                  <a:sysClr val="windowText" lastClr="000000"/>
                </a:solidFill>
                <a:latin typeface="微软雅黑" pitchFamily="34" charset="-122"/>
                <a:ea typeface="微软雅黑" pitchFamily="34" charset="-122"/>
              </a:rPr>
              <a:t>税务行政许可申请表</a:t>
            </a:r>
            <a:r>
              <a:rPr lang="en-US" altLang="zh-CN" sz="1400" dirty="0">
                <a:solidFill>
                  <a:sysClr val="windowText" lastClr="000000"/>
                </a:solidFill>
                <a:latin typeface="微软雅黑" pitchFamily="34" charset="-122"/>
                <a:ea typeface="微软雅黑" pitchFamily="34" charset="-122"/>
              </a:rPr>
              <a:t>》</a:t>
            </a:r>
            <a:r>
              <a:rPr lang="zh-CN" altLang="en-US" sz="1400" dirty="0">
                <a:solidFill>
                  <a:sysClr val="windowText" lastClr="000000"/>
                </a:solidFill>
                <a:latin typeface="微软雅黑" pitchFamily="34" charset="-122"/>
                <a:ea typeface="微软雅黑" pitchFamily="34" charset="-122"/>
              </a:rPr>
              <a:t>，接受辅导后尽量通过电子税务局申请办理。</a:t>
            </a:r>
          </a:p>
        </p:txBody>
      </p:sp>
      <p:sp>
        <p:nvSpPr>
          <p:cNvPr id="36" name="TextBox 74"/>
          <p:cNvSpPr txBox="1"/>
          <p:nvPr/>
        </p:nvSpPr>
        <p:spPr>
          <a:xfrm>
            <a:off x="1043608" y="2865616"/>
            <a:ext cx="5960546" cy="1722358"/>
          </a:xfrm>
          <a:prstGeom prst="rect">
            <a:avLst/>
          </a:prstGeom>
          <a:noFill/>
          <a:ln>
            <a:noFill/>
          </a:ln>
        </p:spPr>
        <p:txBody>
          <a:bodyPr wrap="square" lIns="68543" tIns="34272" rIns="68543" bIns="34272">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纳税人隐瞒有关情况或者提供虚假材料申请延期缴纳税款的，税务机关将不予受理或者不予核准延期缴纳税款。纳税人因不合理的资金转出（支出）导致当期货币资金不足以缴纳税款的，或者虚报损失的，不予核准延期缴纳税款。税务机关核准延期缴纳税款后发现纳税人申请时隐瞒有关情况或者提供虚假材料的，税务机关将依法撤销延期缴纳税款的核准，并依法追缴相关税款、滞纳金。</a:t>
            </a:r>
            <a:endParaRPr lang="zh-CN" altLang="en-US" sz="2000" dirty="0">
              <a:latin typeface="微软雅黑" pitchFamily="34" charset="-122"/>
              <a:ea typeface="微软雅黑" pitchFamily="34" charset="-122"/>
            </a:endParaRPr>
          </a:p>
        </p:txBody>
      </p:sp>
      <p:sp>
        <p:nvSpPr>
          <p:cNvPr id="24" name="TextBox 9">
            <a:extLst>
              <a:ext uri="{FF2B5EF4-FFF2-40B4-BE49-F238E27FC236}">
                <a16:creationId xmlns="" xmlns:a16="http://schemas.microsoft.com/office/drawing/2014/main" id="{BEBCF269-9D5B-44EA-863C-2CB7F22ED78F}"/>
              </a:ext>
            </a:extLst>
          </p:cNvPr>
          <p:cNvSpPr txBox="1"/>
          <p:nvPr/>
        </p:nvSpPr>
        <p:spPr>
          <a:xfrm>
            <a:off x="428596" y="99938"/>
            <a:ext cx="3374642" cy="369332"/>
          </a:xfrm>
          <a:prstGeom prst="rect">
            <a:avLst/>
          </a:prstGeom>
          <a:noFill/>
        </p:spPr>
        <p:txBody>
          <a:bodyPr wrap="none" rtlCol="0">
            <a:spAutoFit/>
          </a:bodyPr>
          <a:lstStyle/>
          <a:p>
            <a:r>
              <a:rPr lang="en-US" altLang="zh-CN" b="1" dirty="0">
                <a:solidFill>
                  <a:schemeClr val="accent1"/>
                </a:solidFill>
                <a:latin typeface="微软雅黑" panose="020B0503020204020204" pitchFamily="34" charset="-122"/>
                <a:ea typeface="微软雅黑" panose="020B0503020204020204" pitchFamily="34" charset="-122"/>
              </a:rPr>
              <a:t>2.1 </a:t>
            </a:r>
            <a:r>
              <a:rPr lang="zh-CN" altLang="en-US" b="1" dirty="0">
                <a:solidFill>
                  <a:schemeClr val="accent1"/>
                </a:solidFill>
                <a:latin typeface="微软雅黑" panose="020B0503020204020204" pitchFamily="34" charset="-122"/>
                <a:ea typeface="微软雅黑" panose="020B0503020204020204" pitchFamily="34" charset="-122"/>
              </a:rPr>
              <a:t>延期缴纳税款业务政策精讲</a:t>
            </a:r>
          </a:p>
        </p:txBody>
      </p:sp>
      <p:sp>
        <p:nvSpPr>
          <p:cNvPr id="28" name="对角圆角矩形 8">
            <a:extLst>
              <a:ext uri="{FF2B5EF4-FFF2-40B4-BE49-F238E27FC236}">
                <a16:creationId xmlns="" xmlns:a16="http://schemas.microsoft.com/office/drawing/2014/main" id="{D917B106-2C2C-4B97-9910-D7534847357D}"/>
              </a:ext>
            </a:extLst>
          </p:cNvPr>
          <p:cNvSpPr/>
          <p:nvPr/>
        </p:nvSpPr>
        <p:spPr>
          <a:xfrm>
            <a:off x="572040" y="550392"/>
            <a:ext cx="1959036" cy="387392"/>
          </a:xfrm>
          <a:prstGeom prst="round2DiagRect">
            <a:avLst>
              <a:gd name="adj1" fmla="val 30205"/>
              <a:gd name="adj2" fmla="val 0"/>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注意事项</a:t>
            </a:r>
          </a:p>
        </p:txBody>
      </p:sp>
    </p:spTree>
    <p:extLst>
      <p:ext uri="{BB962C8B-B14F-4D97-AF65-F5344CB8AC3E}">
        <p14:creationId xmlns="" xmlns:p14="http://schemas.microsoft.com/office/powerpoint/2010/main" val="16590733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0-#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1+#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1+#ppt_w/2"/>
                                          </p:val>
                                        </p:tav>
                                        <p:tav tm="100000">
                                          <p:val>
                                            <p:strVal val="#ppt_x"/>
                                          </p:val>
                                        </p:tav>
                                      </p:tavLst>
                                    </p:anim>
                                    <p:anim calcmode="lin" valueType="num">
                                      <p:cBhvr additive="base">
                                        <p:cTn id="34" dur="500" fill="hold"/>
                                        <p:tgtEl>
                                          <p:spTgt spid="33"/>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1+#ppt_w/2"/>
                                          </p:val>
                                        </p:tav>
                                        <p:tav tm="100000">
                                          <p:val>
                                            <p:strVal val="#ppt_x"/>
                                          </p:val>
                                        </p:tav>
                                      </p:tavLst>
                                    </p:anim>
                                    <p:anim calcmode="lin" valueType="num">
                                      <p:cBhvr additive="base">
                                        <p:cTn id="38"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2" grpId="0"/>
      <p:bldP spid="33"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8596" y="1428742"/>
            <a:ext cx="5072098" cy="1015663"/>
          </a:xfrm>
          <a:prstGeom prst="rect">
            <a:avLst/>
          </a:prstGeom>
          <a:noFill/>
        </p:spPr>
        <p:txBody>
          <a:bodyPr wrap="square" rtlCol="0">
            <a:spAutoFit/>
          </a:bodyPr>
          <a:lstStyle/>
          <a:p>
            <a:pPr fontAlgn="auto">
              <a:lnSpc>
                <a:spcPct val="125000"/>
              </a:lnSpc>
              <a:spcBef>
                <a:spcPts val="0"/>
              </a:spcBef>
              <a:spcAft>
                <a:spcPts val="0"/>
              </a:spcAft>
            </a:pPr>
            <a:r>
              <a:rPr lang="zh-CN" altLang="en-US" sz="1600" dirty="0">
                <a:solidFill>
                  <a:schemeClr val="bg2">
                    <a:lumMod val="10000"/>
                  </a:schemeClr>
                </a:solidFill>
                <a:ea typeface="微软雅黑" panose="020B0503020204020204" pitchFamily="34" charset="-122"/>
              </a:rPr>
              <a:t>（</a:t>
            </a:r>
            <a:r>
              <a:rPr lang="en-US" altLang="zh-CN" sz="1600" dirty="0">
                <a:solidFill>
                  <a:schemeClr val="bg2">
                    <a:lumMod val="10000"/>
                  </a:schemeClr>
                </a:solidFill>
                <a:ea typeface="微软雅黑" panose="020B0503020204020204" pitchFamily="34" charset="-122"/>
              </a:rPr>
              <a:t>1</a:t>
            </a:r>
            <a:r>
              <a:rPr lang="zh-CN" altLang="en-US" sz="1600" dirty="0">
                <a:solidFill>
                  <a:schemeClr val="bg2">
                    <a:lumMod val="10000"/>
                  </a:schemeClr>
                </a:solidFill>
                <a:ea typeface="微软雅黑" panose="020B0503020204020204" pitchFamily="34" charset="-122"/>
              </a:rPr>
              <a:t>）发起方式：依申请</a:t>
            </a:r>
          </a:p>
          <a:p>
            <a:pPr fontAlgn="auto">
              <a:lnSpc>
                <a:spcPct val="125000"/>
              </a:lnSpc>
              <a:spcBef>
                <a:spcPts val="0"/>
              </a:spcBef>
              <a:spcAft>
                <a:spcPts val="0"/>
              </a:spcAft>
            </a:pPr>
            <a:r>
              <a:rPr lang="zh-CN" altLang="en-US" sz="1600" dirty="0">
                <a:solidFill>
                  <a:schemeClr val="bg2">
                    <a:lumMod val="10000"/>
                  </a:schemeClr>
                </a:solidFill>
                <a:ea typeface="微软雅黑" panose="020B0503020204020204" pitchFamily="34" charset="-122"/>
              </a:rPr>
              <a:t>（</a:t>
            </a:r>
            <a:r>
              <a:rPr lang="en-US" altLang="zh-CN" sz="1600" dirty="0">
                <a:solidFill>
                  <a:schemeClr val="bg2">
                    <a:lumMod val="10000"/>
                  </a:schemeClr>
                </a:solidFill>
                <a:ea typeface="微软雅黑" panose="020B0503020204020204" pitchFamily="34" charset="-122"/>
              </a:rPr>
              <a:t>2</a:t>
            </a:r>
            <a:r>
              <a:rPr lang="zh-CN" altLang="en-US" sz="1600" dirty="0">
                <a:solidFill>
                  <a:schemeClr val="bg2">
                    <a:lumMod val="10000"/>
                  </a:schemeClr>
                </a:solidFill>
                <a:ea typeface="微软雅黑" panose="020B0503020204020204" pitchFamily="34" charset="-122"/>
              </a:rPr>
              <a:t>）办结方式：限时办结</a:t>
            </a:r>
          </a:p>
          <a:p>
            <a:pPr>
              <a:lnSpc>
                <a:spcPct val="125000"/>
              </a:lnSpc>
            </a:pPr>
            <a:r>
              <a:rPr lang="zh-CN" altLang="en-US" sz="1600" dirty="0">
                <a:solidFill>
                  <a:schemeClr val="bg2">
                    <a:lumMod val="10000"/>
                  </a:schemeClr>
                </a:solidFill>
                <a:ea typeface="微软雅黑" panose="020B0503020204020204" pitchFamily="34" charset="-122"/>
              </a:rPr>
              <a:t>（</a:t>
            </a:r>
            <a:r>
              <a:rPr lang="en-US" altLang="zh-CN" sz="1600" dirty="0">
                <a:solidFill>
                  <a:schemeClr val="bg2">
                    <a:lumMod val="10000"/>
                  </a:schemeClr>
                </a:solidFill>
                <a:ea typeface="微软雅黑" panose="020B0503020204020204" pitchFamily="34" charset="-122"/>
              </a:rPr>
              <a:t>3</a:t>
            </a:r>
            <a:r>
              <a:rPr lang="zh-CN" altLang="en-US" sz="1600" dirty="0">
                <a:solidFill>
                  <a:schemeClr val="bg2">
                    <a:lumMod val="10000"/>
                  </a:schemeClr>
                </a:solidFill>
                <a:ea typeface="微软雅黑" panose="020B0503020204020204" pitchFamily="34" charset="-122"/>
              </a:rPr>
              <a:t>）受理渠道：广东省电子税务局或办税服务厅</a:t>
            </a:r>
            <a:endParaRPr lang="en-US" altLang="zh-CN" sz="1600" dirty="0">
              <a:solidFill>
                <a:schemeClr val="bg2">
                  <a:lumMod val="10000"/>
                </a:schemeClr>
              </a:solidFill>
              <a:ea typeface="微软雅黑" panose="020B0503020204020204" pitchFamily="34" charset="-122"/>
            </a:endParaRPr>
          </a:p>
        </p:txBody>
      </p:sp>
      <p:sp>
        <p:nvSpPr>
          <p:cNvPr id="9" name="对角圆角矩形 8"/>
          <p:cNvSpPr/>
          <p:nvPr/>
        </p:nvSpPr>
        <p:spPr>
          <a:xfrm>
            <a:off x="539552" y="714362"/>
            <a:ext cx="2175060" cy="500066"/>
          </a:xfrm>
          <a:prstGeom prst="round2DiagRect">
            <a:avLst>
              <a:gd name="adj1" fmla="val 30205"/>
              <a:gd name="adj2" fmla="val 0"/>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r>
              <a:rPr lang="zh-CN" altLang="en-US" sz="2400" b="1" dirty="0">
                <a:solidFill>
                  <a:schemeClr val="bg1"/>
                </a:solidFill>
                <a:latin typeface="微软雅黑" panose="020B0503020204020204" pitchFamily="34" charset="-122"/>
                <a:ea typeface="微软雅黑" panose="020B0503020204020204" pitchFamily="34" charset="-122"/>
              </a:rPr>
              <a:t>、事项类别</a:t>
            </a:r>
          </a:p>
        </p:txBody>
      </p:sp>
      <p:sp>
        <p:nvSpPr>
          <p:cNvPr id="8" name="TextBox 6">
            <a:extLst>
              <a:ext uri="{FF2B5EF4-FFF2-40B4-BE49-F238E27FC236}">
                <a16:creationId xmlns="" xmlns:a16="http://schemas.microsoft.com/office/drawing/2014/main" id="{13FDECF9-01B2-466D-93B8-126CA145D7A1}"/>
              </a:ext>
            </a:extLst>
          </p:cNvPr>
          <p:cNvSpPr txBox="1"/>
          <p:nvPr/>
        </p:nvSpPr>
        <p:spPr>
          <a:xfrm>
            <a:off x="572611" y="2960995"/>
            <a:ext cx="8103845" cy="1631216"/>
          </a:xfrm>
          <a:prstGeom prst="rect">
            <a:avLst/>
          </a:prstGeom>
          <a:noFill/>
        </p:spPr>
        <p:txBody>
          <a:bodyPr wrap="square" rtlCol="0">
            <a:spAutoFit/>
          </a:bodyPr>
          <a:lstStyle/>
          <a:p>
            <a:pPr fontAlgn="auto">
              <a:lnSpc>
                <a:spcPct val="125000"/>
              </a:lnSpc>
              <a:spcBef>
                <a:spcPts val="0"/>
              </a:spcBef>
              <a:spcAft>
                <a:spcPts val="0"/>
              </a:spcAft>
            </a:pPr>
            <a:r>
              <a:rPr lang="zh-CN" altLang="en-US" sz="1600" dirty="0">
                <a:solidFill>
                  <a:schemeClr val="bg2">
                    <a:lumMod val="10000"/>
                  </a:schemeClr>
                </a:solidFill>
                <a:ea typeface="微软雅黑" panose="020B0503020204020204" pitchFamily="34" charset="-122"/>
              </a:rPr>
              <a:t>         疫情防控期间，为降低疫情传播风险，按照“尽可能网上办”的原则，建议需要办理延期缴纳税款的纳税人尽量通过广东省电子税务局申请办理，并且通过电子税务局提交所有申请资料及附件。同时，税务机关的税务文书可通过电子方式或邮寄方式送达。</a:t>
            </a:r>
            <a:endParaRPr lang="en-US" altLang="zh-CN" sz="1600" dirty="0">
              <a:solidFill>
                <a:schemeClr val="bg2">
                  <a:lumMod val="10000"/>
                </a:schemeClr>
              </a:solidFill>
              <a:ea typeface="微软雅黑" panose="020B0503020204020204" pitchFamily="34" charset="-122"/>
            </a:endParaRPr>
          </a:p>
          <a:p>
            <a:pPr fontAlgn="auto">
              <a:lnSpc>
                <a:spcPct val="125000"/>
              </a:lnSpc>
              <a:spcBef>
                <a:spcPts val="0"/>
              </a:spcBef>
              <a:spcAft>
                <a:spcPts val="0"/>
              </a:spcAft>
            </a:pPr>
            <a:r>
              <a:rPr lang="zh-CN" altLang="en-US" sz="1600" dirty="0">
                <a:solidFill>
                  <a:schemeClr val="bg2">
                    <a:lumMod val="10000"/>
                  </a:schemeClr>
                </a:solidFill>
                <a:ea typeface="微软雅黑" panose="020B0503020204020204" pitchFamily="34" charset="-122"/>
              </a:rPr>
              <a:t>         除了纳税人未开通电子税务局账号等特殊情形，延期缴纳税款业务原则上均需通过电子税务局办理。</a:t>
            </a:r>
            <a:endParaRPr lang="zh-CN" altLang="en-US" sz="1600" dirty="0">
              <a:solidFill>
                <a:schemeClr val="bg2">
                  <a:lumMod val="10000"/>
                </a:schemeClr>
              </a:solidFill>
              <a:latin typeface="Calibri" panose="020F0502020204030204"/>
              <a:ea typeface="微软雅黑" panose="020B0503020204020204" pitchFamily="34" charset="-122"/>
            </a:endParaRPr>
          </a:p>
        </p:txBody>
      </p:sp>
      <p:grpSp>
        <p:nvGrpSpPr>
          <p:cNvPr id="11" name="组合 11">
            <a:extLst>
              <a:ext uri="{FF2B5EF4-FFF2-40B4-BE49-F238E27FC236}">
                <a16:creationId xmlns="" xmlns:a16="http://schemas.microsoft.com/office/drawing/2014/main" id="{6EB61BE9-E975-41D2-9F38-9AFE62E6F5B2}"/>
              </a:ext>
            </a:extLst>
          </p:cNvPr>
          <p:cNvGrpSpPr/>
          <p:nvPr/>
        </p:nvGrpSpPr>
        <p:grpSpPr>
          <a:xfrm>
            <a:off x="5103607" y="1442412"/>
            <a:ext cx="3572849" cy="1192326"/>
            <a:chOff x="1533322" y="3048201"/>
            <a:chExt cx="4763798" cy="1589768"/>
          </a:xfrm>
        </p:grpSpPr>
        <p:sp>
          <p:nvSpPr>
            <p:cNvPr id="12" name="流程图: 手动操作 11">
              <a:extLst>
                <a:ext uri="{FF2B5EF4-FFF2-40B4-BE49-F238E27FC236}">
                  <a16:creationId xmlns="" xmlns:a16="http://schemas.microsoft.com/office/drawing/2014/main" id="{996A50A6-5ABC-44B5-9E44-E9C66CD1ABE3}"/>
                </a:ext>
              </a:extLst>
            </p:cNvPr>
            <p:cNvSpPr/>
            <p:nvPr/>
          </p:nvSpPr>
          <p:spPr>
            <a:xfrm flipV="1">
              <a:off x="1533322" y="3804274"/>
              <a:ext cx="4763798" cy="833695"/>
            </a:xfrm>
            <a:prstGeom prst="flowChartManualOperation">
              <a:avLst/>
            </a:prstGeom>
            <a:noFill/>
            <a:ln w="114300">
              <a:solidFill>
                <a:srgbClr val="D5D5D5">
                  <a:alpha val="70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 xmlns:a16="http://schemas.microsoft.com/office/drawing/2014/main" id="{A9EBC126-42C6-4952-A531-180A5D952B36}"/>
                </a:ext>
              </a:extLst>
            </p:cNvPr>
            <p:cNvSpPr/>
            <p:nvPr/>
          </p:nvSpPr>
          <p:spPr>
            <a:xfrm>
              <a:off x="2304457" y="3201520"/>
              <a:ext cx="3240062" cy="833173"/>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56">
              <a:extLst>
                <a:ext uri="{FF2B5EF4-FFF2-40B4-BE49-F238E27FC236}">
                  <a16:creationId xmlns="" xmlns:a16="http://schemas.microsoft.com/office/drawing/2014/main" id="{12A9A15C-D0D3-4BE1-910C-7B84DF995891}"/>
                </a:ext>
              </a:extLst>
            </p:cNvPr>
            <p:cNvSpPr>
              <a:spLocks noEditPoints="1"/>
            </p:cNvSpPr>
            <p:nvPr/>
          </p:nvSpPr>
          <p:spPr bwMode="auto">
            <a:xfrm>
              <a:off x="3817598" y="3136711"/>
              <a:ext cx="1726921" cy="1264035"/>
            </a:xfrm>
            <a:custGeom>
              <a:avLst/>
              <a:gdLst>
                <a:gd name="T0" fmla="*/ 430 w 582"/>
                <a:gd name="T1" fmla="*/ 85 h 426"/>
                <a:gd name="T2" fmla="*/ 449 w 582"/>
                <a:gd name="T3" fmla="*/ 104 h 426"/>
                <a:gd name="T4" fmla="*/ 449 w 582"/>
                <a:gd name="T5" fmla="*/ 357 h 426"/>
                <a:gd name="T6" fmla="*/ 19 w 582"/>
                <a:gd name="T7" fmla="*/ 357 h 426"/>
                <a:gd name="T8" fmla="*/ 0 w 582"/>
                <a:gd name="T9" fmla="*/ 338 h 426"/>
                <a:gd name="T10" fmla="*/ 0 w 582"/>
                <a:gd name="T11" fmla="*/ 85 h 426"/>
                <a:gd name="T12" fmla="*/ 19 w 582"/>
                <a:gd name="T13" fmla="*/ 85 h 426"/>
                <a:gd name="T14" fmla="*/ 582 w 582"/>
                <a:gd name="T15" fmla="*/ 426 h 426"/>
                <a:gd name="T16" fmla="*/ 385 w 582"/>
                <a:gd name="T17" fmla="*/ 0 h 426"/>
                <a:gd name="T18" fmla="*/ 442 w 582"/>
                <a:gd name="T19" fmla="*/ 57 h 426"/>
                <a:gd name="T20" fmla="*/ 556 w 582"/>
                <a:gd name="T21" fmla="*/ 57 h 426"/>
                <a:gd name="T22" fmla="*/ 565 w 582"/>
                <a:gd name="T23" fmla="*/ 66 h 426"/>
                <a:gd name="T24" fmla="*/ 565 w 582"/>
                <a:gd name="T25" fmla="*/ 128 h 426"/>
                <a:gd name="T26" fmla="*/ 478 w 582"/>
                <a:gd name="T27" fmla="*/ 128 h 426"/>
                <a:gd name="T28" fmla="*/ 556 w 582"/>
                <a:gd name="T29" fmla="*/ 144 h 426"/>
                <a:gd name="T30" fmla="*/ 565 w 582"/>
                <a:gd name="T31" fmla="*/ 154 h 426"/>
                <a:gd name="T32" fmla="*/ 565 w 582"/>
                <a:gd name="T33" fmla="*/ 215 h 426"/>
                <a:gd name="T34" fmla="*/ 478 w 582"/>
                <a:gd name="T35" fmla="*/ 215 h 426"/>
                <a:gd name="T36" fmla="*/ 385 w 582"/>
                <a:gd name="T37" fmla="*/ 386 h 426"/>
                <a:gd name="T38" fmla="*/ 385 w 582"/>
                <a:gd name="T39" fmla="*/ 426 h 426"/>
                <a:gd name="T40" fmla="*/ 563 w 582"/>
                <a:gd name="T41" fmla="*/ 241 h 426"/>
                <a:gd name="T42" fmla="*/ 527 w 582"/>
                <a:gd name="T43" fmla="*/ 260 h 426"/>
                <a:gd name="T44" fmla="*/ 527 w 582"/>
                <a:gd name="T45" fmla="*/ 241 h 426"/>
                <a:gd name="T46" fmla="*/ 563 w 582"/>
                <a:gd name="T47" fmla="*/ 274 h 426"/>
                <a:gd name="T48" fmla="*/ 527 w 582"/>
                <a:gd name="T49" fmla="*/ 296 h 426"/>
                <a:gd name="T50" fmla="*/ 527 w 582"/>
                <a:gd name="T51" fmla="*/ 274 h 426"/>
                <a:gd name="T52" fmla="*/ 546 w 582"/>
                <a:gd name="T53" fmla="*/ 76 h 426"/>
                <a:gd name="T54" fmla="*/ 478 w 582"/>
                <a:gd name="T55" fmla="*/ 111 h 426"/>
                <a:gd name="T56" fmla="*/ 478 w 582"/>
                <a:gd name="T57" fmla="*/ 76 h 426"/>
                <a:gd name="T58" fmla="*/ 546 w 582"/>
                <a:gd name="T59" fmla="*/ 161 h 426"/>
                <a:gd name="T60" fmla="*/ 478 w 582"/>
                <a:gd name="T61" fmla="*/ 196 h 426"/>
                <a:gd name="T62" fmla="*/ 478 w 582"/>
                <a:gd name="T63" fmla="*/ 161 h 426"/>
                <a:gd name="T64" fmla="*/ 151 w 582"/>
                <a:gd name="T65" fmla="*/ 404 h 426"/>
                <a:gd name="T66" fmla="*/ 296 w 582"/>
                <a:gd name="T67" fmla="*/ 369 h 426"/>
                <a:gd name="T68" fmla="*/ 324 w 582"/>
                <a:gd name="T69" fmla="*/ 404 h 426"/>
                <a:gd name="T70" fmla="*/ 118 w 582"/>
                <a:gd name="T71" fmla="*/ 426 h 426"/>
                <a:gd name="T72" fmla="*/ 118 w 582"/>
                <a:gd name="T73" fmla="*/ 404 h 426"/>
                <a:gd name="T74" fmla="*/ 52 w 582"/>
                <a:gd name="T75" fmla="*/ 132 h 426"/>
                <a:gd name="T76" fmla="*/ 400 w 582"/>
                <a:gd name="T77" fmla="*/ 3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426">
                  <a:moveTo>
                    <a:pt x="19" y="85"/>
                  </a:moveTo>
                  <a:lnTo>
                    <a:pt x="430" y="85"/>
                  </a:lnTo>
                  <a:lnTo>
                    <a:pt x="449" y="85"/>
                  </a:lnTo>
                  <a:lnTo>
                    <a:pt x="449" y="104"/>
                  </a:lnTo>
                  <a:lnTo>
                    <a:pt x="449" y="338"/>
                  </a:lnTo>
                  <a:lnTo>
                    <a:pt x="449" y="357"/>
                  </a:lnTo>
                  <a:lnTo>
                    <a:pt x="430" y="357"/>
                  </a:lnTo>
                  <a:lnTo>
                    <a:pt x="19" y="357"/>
                  </a:lnTo>
                  <a:lnTo>
                    <a:pt x="0" y="357"/>
                  </a:lnTo>
                  <a:lnTo>
                    <a:pt x="0" y="338"/>
                  </a:lnTo>
                  <a:lnTo>
                    <a:pt x="0" y="104"/>
                  </a:lnTo>
                  <a:lnTo>
                    <a:pt x="0" y="85"/>
                  </a:lnTo>
                  <a:lnTo>
                    <a:pt x="19" y="85"/>
                  </a:lnTo>
                  <a:lnTo>
                    <a:pt x="19" y="85"/>
                  </a:lnTo>
                  <a:close/>
                  <a:moveTo>
                    <a:pt x="385" y="426"/>
                  </a:moveTo>
                  <a:lnTo>
                    <a:pt x="582" y="426"/>
                  </a:lnTo>
                  <a:lnTo>
                    <a:pt x="582" y="0"/>
                  </a:lnTo>
                  <a:lnTo>
                    <a:pt x="385" y="0"/>
                  </a:lnTo>
                  <a:lnTo>
                    <a:pt x="385" y="57"/>
                  </a:lnTo>
                  <a:lnTo>
                    <a:pt x="442" y="57"/>
                  </a:lnTo>
                  <a:lnTo>
                    <a:pt x="478" y="57"/>
                  </a:lnTo>
                  <a:lnTo>
                    <a:pt x="556" y="57"/>
                  </a:lnTo>
                  <a:lnTo>
                    <a:pt x="565" y="57"/>
                  </a:lnTo>
                  <a:lnTo>
                    <a:pt x="565" y="66"/>
                  </a:lnTo>
                  <a:lnTo>
                    <a:pt x="565" y="118"/>
                  </a:lnTo>
                  <a:lnTo>
                    <a:pt x="565" y="128"/>
                  </a:lnTo>
                  <a:lnTo>
                    <a:pt x="556" y="128"/>
                  </a:lnTo>
                  <a:lnTo>
                    <a:pt x="478" y="128"/>
                  </a:lnTo>
                  <a:lnTo>
                    <a:pt x="478" y="144"/>
                  </a:lnTo>
                  <a:lnTo>
                    <a:pt x="556" y="144"/>
                  </a:lnTo>
                  <a:lnTo>
                    <a:pt x="565" y="144"/>
                  </a:lnTo>
                  <a:lnTo>
                    <a:pt x="565" y="154"/>
                  </a:lnTo>
                  <a:lnTo>
                    <a:pt x="565" y="206"/>
                  </a:lnTo>
                  <a:lnTo>
                    <a:pt x="565" y="215"/>
                  </a:lnTo>
                  <a:lnTo>
                    <a:pt x="556" y="215"/>
                  </a:lnTo>
                  <a:lnTo>
                    <a:pt x="478" y="215"/>
                  </a:lnTo>
                  <a:lnTo>
                    <a:pt x="478" y="386"/>
                  </a:lnTo>
                  <a:lnTo>
                    <a:pt x="385" y="386"/>
                  </a:lnTo>
                  <a:lnTo>
                    <a:pt x="385" y="426"/>
                  </a:lnTo>
                  <a:lnTo>
                    <a:pt x="385" y="426"/>
                  </a:lnTo>
                  <a:close/>
                  <a:moveTo>
                    <a:pt x="527" y="241"/>
                  </a:moveTo>
                  <a:lnTo>
                    <a:pt x="563" y="241"/>
                  </a:lnTo>
                  <a:lnTo>
                    <a:pt x="563" y="260"/>
                  </a:lnTo>
                  <a:lnTo>
                    <a:pt x="527" y="260"/>
                  </a:lnTo>
                  <a:lnTo>
                    <a:pt x="527" y="241"/>
                  </a:lnTo>
                  <a:lnTo>
                    <a:pt x="527" y="241"/>
                  </a:lnTo>
                  <a:close/>
                  <a:moveTo>
                    <a:pt x="527" y="274"/>
                  </a:moveTo>
                  <a:lnTo>
                    <a:pt x="563" y="274"/>
                  </a:lnTo>
                  <a:lnTo>
                    <a:pt x="563" y="296"/>
                  </a:lnTo>
                  <a:lnTo>
                    <a:pt x="527" y="296"/>
                  </a:lnTo>
                  <a:lnTo>
                    <a:pt x="527" y="274"/>
                  </a:lnTo>
                  <a:lnTo>
                    <a:pt x="527" y="274"/>
                  </a:lnTo>
                  <a:close/>
                  <a:moveTo>
                    <a:pt x="478" y="76"/>
                  </a:moveTo>
                  <a:lnTo>
                    <a:pt x="546" y="76"/>
                  </a:lnTo>
                  <a:lnTo>
                    <a:pt x="546" y="111"/>
                  </a:lnTo>
                  <a:lnTo>
                    <a:pt x="478" y="111"/>
                  </a:lnTo>
                  <a:lnTo>
                    <a:pt x="478" y="76"/>
                  </a:lnTo>
                  <a:lnTo>
                    <a:pt x="478" y="76"/>
                  </a:lnTo>
                  <a:close/>
                  <a:moveTo>
                    <a:pt x="478" y="161"/>
                  </a:moveTo>
                  <a:lnTo>
                    <a:pt x="546" y="161"/>
                  </a:lnTo>
                  <a:lnTo>
                    <a:pt x="546" y="196"/>
                  </a:lnTo>
                  <a:lnTo>
                    <a:pt x="478" y="196"/>
                  </a:lnTo>
                  <a:lnTo>
                    <a:pt x="478" y="161"/>
                  </a:lnTo>
                  <a:lnTo>
                    <a:pt x="478" y="161"/>
                  </a:lnTo>
                  <a:close/>
                  <a:moveTo>
                    <a:pt x="118" y="404"/>
                  </a:moveTo>
                  <a:lnTo>
                    <a:pt x="151" y="404"/>
                  </a:lnTo>
                  <a:lnTo>
                    <a:pt x="151" y="369"/>
                  </a:lnTo>
                  <a:lnTo>
                    <a:pt x="296" y="369"/>
                  </a:lnTo>
                  <a:lnTo>
                    <a:pt x="296" y="404"/>
                  </a:lnTo>
                  <a:lnTo>
                    <a:pt x="324" y="404"/>
                  </a:lnTo>
                  <a:lnTo>
                    <a:pt x="324" y="426"/>
                  </a:lnTo>
                  <a:lnTo>
                    <a:pt x="118" y="426"/>
                  </a:lnTo>
                  <a:lnTo>
                    <a:pt x="118" y="404"/>
                  </a:lnTo>
                  <a:lnTo>
                    <a:pt x="118" y="404"/>
                  </a:lnTo>
                  <a:close/>
                  <a:moveTo>
                    <a:pt x="400" y="132"/>
                  </a:moveTo>
                  <a:lnTo>
                    <a:pt x="52" y="132"/>
                  </a:lnTo>
                  <a:lnTo>
                    <a:pt x="52" y="312"/>
                  </a:lnTo>
                  <a:lnTo>
                    <a:pt x="400" y="312"/>
                  </a:lnTo>
                  <a:lnTo>
                    <a:pt x="400" y="132"/>
                  </a:lnTo>
                  <a:close/>
                </a:path>
              </a:pathLst>
            </a:custGeom>
            <a:solidFill>
              <a:srgbClr val="00A1DA"/>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66">
              <a:extLst>
                <a:ext uri="{FF2B5EF4-FFF2-40B4-BE49-F238E27FC236}">
                  <a16:creationId xmlns="" xmlns:a16="http://schemas.microsoft.com/office/drawing/2014/main" id="{D7BD8915-9D58-44FF-9998-AFBD0B3A0A4A}"/>
                </a:ext>
              </a:extLst>
            </p:cNvPr>
            <p:cNvSpPr>
              <a:spLocks noEditPoints="1"/>
            </p:cNvSpPr>
            <p:nvPr/>
          </p:nvSpPr>
          <p:spPr bwMode="auto">
            <a:xfrm>
              <a:off x="2199798" y="3048201"/>
              <a:ext cx="1429004" cy="1352545"/>
            </a:xfrm>
            <a:custGeom>
              <a:avLst/>
              <a:gdLst>
                <a:gd name="T0" fmla="*/ 19 w 229"/>
                <a:gd name="T1" fmla="*/ 0 h 217"/>
                <a:gd name="T2" fmla="*/ 209 w 229"/>
                <a:gd name="T3" fmla="*/ 0 h 217"/>
                <a:gd name="T4" fmla="*/ 229 w 229"/>
                <a:gd name="T5" fmla="*/ 20 h 217"/>
                <a:gd name="T6" fmla="*/ 229 w 229"/>
                <a:gd name="T7" fmla="*/ 140 h 217"/>
                <a:gd name="T8" fmla="*/ 209 w 229"/>
                <a:gd name="T9" fmla="*/ 160 h 217"/>
                <a:gd name="T10" fmla="*/ 19 w 229"/>
                <a:gd name="T11" fmla="*/ 160 h 217"/>
                <a:gd name="T12" fmla="*/ 0 w 229"/>
                <a:gd name="T13" fmla="*/ 140 h 217"/>
                <a:gd name="T14" fmla="*/ 0 w 229"/>
                <a:gd name="T15" fmla="*/ 20 h 217"/>
                <a:gd name="T16" fmla="*/ 19 w 229"/>
                <a:gd name="T17" fmla="*/ 0 h 217"/>
                <a:gd name="T18" fmla="*/ 56 w 229"/>
                <a:gd name="T19" fmla="*/ 203 h 217"/>
                <a:gd name="T20" fmla="*/ 94 w 229"/>
                <a:gd name="T21" fmla="*/ 199 h 217"/>
                <a:gd name="T22" fmla="*/ 94 w 229"/>
                <a:gd name="T23" fmla="*/ 171 h 217"/>
                <a:gd name="T24" fmla="*/ 140 w 229"/>
                <a:gd name="T25" fmla="*/ 171 h 217"/>
                <a:gd name="T26" fmla="*/ 140 w 229"/>
                <a:gd name="T27" fmla="*/ 199 h 217"/>
                <a:gd name="T28" fmla="*/ 176 w 229"/>
                <a:gd name="T29" fmla="*/ 203 h 217"/>
                <a:gd name="T30" fmla="*/ 176 w 229"/>
                <a:gd name="T31" fmla="*/ 217 h 217"/>
                <a:gd name="T32" fmla="*/ 56 w 229"/>
                <a:gd name="T33" fmla="*/ 217 h 217"/>
                <a:gd name="T34" fmla="*/ 56 w 229"/>
                <a:gd name="T35" fmla="*/ 203 h 217"/>
                <a:gd name="T36" fmla="*/ 17 w 229"/>
                <a:gd name="T37" fmla="*/ 19 h 217"/>
                <a:gd name="T38" fmla="*/ 17 w 229"/>
                <a:gd name="T39" fmla="*/ 124 h 217"/>
                <a:gd name="T40" fmla="*/ 210 w 229"/>
                <a:gd name="T41" fmla="*/ 124 h 217"/>
                <a:gd name="T42" fmla="*/ 210 w 229"/>
                <a:gd name="T43" fmla="*/ 19 h 217"/>
                <a:gd name="T44" fmla="*/ 17 w 229"/>
                <a:gd name="T45" fmla="*/ 19 h 217"/>
                <a:gd name="T46" fmla="*/ 191 w 229"/>
                <a:gd name="T47" fmla="*/ 134 h 217"/>
                <a:gd name="T48" fmla="*/ 183 w 229"/>
                <a:gd name="T49" fmla="*/ 142 h 217"/>
                <a:gd name="T50" fmla="*/ 191 w 229"/>
                <a:gd name="T51" fmla="*/ 150 h 217"/>
                <a:gd name="T52" fmla="*/ 199 w 229"/>
                <a:gd name="T53" fmla="*/ 142 h 217"/>
                <a:gd name="T54" fmla="*/ 191 w 229"/>
                <a:gd name="T55" fmla="*/ 13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217">
                  <a:moveTo>
                    <a:pt x="19" y="0"/>
                  </a:moveTo>
                  <a:cubicBezTo>
                    <a:pt x="209" y="0"/>
                    <a:pt x="209" y="0"/>
                    <a:pt x="209" y="0"/>
                  </a:cubicBezTo>
                  <a:cubicBezTo>
                    <a:pt x="220" y="0"/>
                    <a:pt x="229" y="9"/>
                    <a:pt x="229" y="20"/>
                  </a:cubicBezTo>
                  <a:cubicBezTo>
                    <a:pt x="229" y="140"/>
                    <a:pt x="229" y="140"/>
                    <a:pt x="229" y="140"/>
                  </a:cubicBezTo>
                  <a:cubicBezTo>
                    <a:pt x="229" y="151"/>
                    <a:pt x="220" y="160"/>
                    <a:pt x="209" y="160"/>
                  </a:cubicBezTo>
                  <a:cubicBezTo>
                    <a:pt x="19" y="160"/>
                    <a:pt x="19" y="160"/>
                    <a:pt x="19" y="160"/>
                  </a:cubicBezTo>
                  <a:cubicBezTo>
                    <a:pt x="8" y="160"/>
                    <a:pt x="0" y="151"/>
                    <a:pt x="0" y="140"/>
                  </a:cubicBezTo>
                  <a:cubicBezTo>
                    <a:pt x="0" y="20"/>
                    <a:pt x="0" y="20"/>
                    <a:pt x="0" y="20"/>
                  </a:cubicBezTo>
                  <a:cubicBezTo>
                    <a:pt x="0" y="9"/>
                    <a:pt x="8" y="0"/>
                    <a:pt x="19" y="0"/>
                  </a:cubicBezTo>
                  <a:close/>
                  <a:moveTo>
                    <a:pt x="56" y="203"/>
                  </a:moveTo>
                  <a:cubicBezTo>
                    <a:pt x="69" y="201"/>
                    <a:pt x="81" y="199"/>
                    <a:pt x="94" y="199"/>
                  </a:cubicBezTo>
                  <a:cubicBezTo>
                    <a:pt x="94" y="171"/>
                    <a:pt x="94" y="171"/>
                    <a:pt x="94" y="171"/>
                  </a:cubicBezTo>
                  <a:cubicBezTo>
                    <a:pt x="140" y="171"/>
                    <a:pt x="140" y="171"/>
                    <a:pt x="140" y="171"/>
                  </a:cubicBezTo>
                  <a:cubicBezTo>
                    <a:pt x="140" y="199"/>
                    <a:pt x="140" y="199"/>
                    <a:pt x="140" y="199"/>
                  </a:cubicBezTo>
                  <a:cubicBezTo>
                    <a:pt x="152" y="200"/>
                    <a:pt x="164" y="201"/>
                    <a:pt x="176" y="203"/>
                  </a:cubicBezTo>
                  <a:cubicBezTo>
                    <a:pt x="176" y="217"/>
                    <a:pt x="176" y="217"/>
                    <a:pt x="176" y="217"/>
                  </a:cubicBezTo>
                  <a:cubicBezTo>
                    <a:pt x="56" y="217"/>
                    <a:pt x="56" y="217"/>
                    <a:pt x="56" y="217"/>
                  </a:cubicBezTo>
                  <a:cubicBezTo>
                    <a:pt x="56" y="213"/>
                    <a:pt x="56" y="208"/>
                    <a:pt x="56" y="203"/>
                  </a:cubicBezTo>
                  <a:close/>
                  <a:moveTo>
                    <a:pt x="17" y="19"/>
                  </a:moveTo>
                  <a:cubicBezTo>
                    <a:pt x="17" y="124"/>
                    <a:pt x="17" y="124"/>
                    <a:pt x="17" y="124"/>
                  </a:cubicBezTo>
                  <a:cubicBezTo>
                    <a:pt x="210" y="124"/>
                    <a:pt x="210" y="124"/>
                    <a:pt x="210" y="124"/>
                  </a:cubicBezTo>
                  <a:cubicBezTo>
                    <a:pt x="210" y="19"/>
                    <a:pt x="210" y="19"/>
                    <a:pt x="210" y="19"/>
                  </a:cubicBezTo>
                  <a:cubicBezTo>
                    <a:pt x="17" y="19"/>
                    <a:pt x="17" y="19"/>
                    <a:pt x="17" y="19"/>
                  </a:cubicBezTo>
                  <a:close/>
                  <a:moveTo>
                    <a:pt x="191" y="134"/>
                  </a:moveTo>
                  <a:cubicBezTo>
                    <a:pt x="186" y="134"/>
                    <a:pt x="183" y="137"/>
                    <a:pt x="183" y="142"/>
                  </a:cubicBezTo>
                  <a:cubicBezTo>
                    <a:pt x="183" y="146"/>
                    <a:pt x="186" y="150"/>
                    <a:pt x="191" y="150"/>
                  </a:cubicBezTo>
                  <a:cubicBezTo>
                    <a:pt x="195" y="150"/>
                    <a:pt x="199" y="146"/>
                    <a:pt x="199" y="142"/>
                  </a:cubicBezTo>
                  <a:cubicBezTo>
                    <a:pt x="199" y="137"/>
                    <a:pt x="195" y="134"/>
                    <a:pt x="191" y="134"/>
                  </a:cubicBezTo>
                  <a:close/>
                </a:path>
              </a:pathLst>
            </a:custGeom>
            <a:solidFill>
              <a:srgbClr val="00A1DA"/>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流程图: 手动输入 15">
              <a:extLst>
                <a:ext uri="{FF2B5EF4-FFF2-40B4-BE49-F238E27FC236}">
                  <a16:creationId xmlns="" xmlns:a16="http://schemas.microsoft.com/office/drawing/2014/main" id="{92429BCA-507A-4C41-8162-CF3449F505A7}"/>
                </a:ext>
              </a:extLst>
            </p:cNvPr>
            <p:cNvSpPr/>
            <p:nvPr/>
          </p:nvSpPr>
          <p:spPr>
            <a:xfrm rot="5400000">
              <a:off x="2455779" y="3023468"/>
              <a:ext cx="644774" cy="947419"/>
            </a:xfrm>
            <a:prstGeom prst="flowChartManualInpu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手动输入 16">
              <a:extLst>
                <a:ext uri="{FF2B5EF4-FFF2-40B4-BE49-F238E27FC236}">
                  <a16:creationId xmlns="" xmlns:a16="http://schemas.microsoft.com/office/drawing/2014/main" id="{5B0B26DC-4656-4600-B6A9-B7850ACFF6E1}"/>
                </a:ext>
              </a:extLst>
            </p:cNvPr>
            <p:cNvSpPr/>
            <p:nvPr/>
          </p:nvSpPr>
          <p:spPr>
            <a:xfrm rot="5400000">
              <a:off x="4220374" y="3278097"/>
              <a:ext cx="534007" cy="1033298"/>
            </a:xfrm>
            <a:prstGeom prst="flowChartManualInpu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9">
            <a:extLst>
              <a:ext uri="{FF2B5EF4-FFF2-40B4-BE49-F238E27FC236}">
                <a16:creationId xmlns="" xmlns:a16="http://schemas.microsoft.com/office/drawing/2014/main" id="{B90C03BE-CD98-4DF3-8946-8105FDA7928F}"/>
              </a:ext>
            </a:extLst>
          </p:cNvPr>
          <p:cNvSpPr txBox="1"/>
          <p:nvPr/>
        </p:nvSpPr>
        <p:spPr>
          <a:xfrm>
            <a:off x="428596" y="99938"/>
            <a:ext cx="3730508" cy="400110"/>
          </a:xfrm>
          <a:prstGeom prst="rect">
            <a:avLst/>
          </a:prstGeom>
          <a:noFill/>
        </p:spPr>
        <p:txBody>
          <a:bodyPr wrap="none" rtlCol="0">
            <a:spAutoFit/>
          </a:bodyPr>
          <a:lstStyle/>
          <a:p>
            <a:r>
              <a:rPr lang="en-US" altLang="zh-CN" sz="2000" b="1" dirty="0">
                <a:solidFill>
                  <a:schemeClr val="accent1"/>
                </a:solidFill>
                <a:latin typeface="微软雅黑" panose="020B0503020204020204" pitchFamily="34" charset="-122"/>
                <a:ea typeface="微软雅黑" panose="020B0503020204020204" pitchFamily="34" charset="-122"/>
              </a:rPr>
              <a:t>2.1</a:t>
            </a:r>
            <a:r>
              <a:rPr lang="en-US" altLang="zh-CN" sz="2000" b="1" dirty="0">
                <a:solidFill>
                  <a:schemeClr val="accent1">
                    <a:lumMod val="75000"/>
                  </a:schemeClr>
                </a:solidFill>
                <a:latin typeface="微软雅黑" panose="020B0503020204020204" pitchFamily="34" charset="-122"/>
                <a:ea typeface="微软雅黑" panose="020B0503020204020204" pitchFamily="34" charset="-122"/>
              </a:rPr>
              <a:t> </a:t>
            </a:r>
            <a:r>
              <a:rPr lang="zh-CN" altLang="en-US" sz="2000" b="1" dirty="0">
                <a:solidFill>
                  <a:schemeClr val="accent1"/>
                </a:solidFill>
                <a:latin typeface="微软雅黑" panose="020B0503020204020204" pitchFamily="34" charset="-122"/>
                <a:ea typeface="微软雅黑" panose="020B0503020204020204" pitchFamily="34" charset="-122"/>
              </a:rPr>
              <a:t>延期缴纳税款业务政策精讲</a:t>
            </a:r>
          </a:p>
        </p:txBody>
      </p:sp>
    </p:spTree>
    <p:extLst>
      <p:ext uri="{BB962C8B-B14F-4D97-AF65-F5344CB8AC3E}">
        <p14:creationId xmlns="" xmlns:p14="http://schemas.microsoft.com/office/powerpoint/2010/main" val="33804095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2250"/>
                            </p:stCondLst>
                            <p:childTnLst>
                              <p:par>
                                <p:cTn id="22" presetID="42" presetClass="entr" presetSubtype="0" fill="hold" grpId="0" nodeType="after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1472" y="1528837"/>
            <a:ext cx="3513894" cy="2821145"/>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5" name="AutoShape 12"/>
          <p:cNvSpPr>
            <a:spLocks noChangeArrowheads="1"/>
          </p:cNvSpPr>
          <p:nvPr/>
        </p:nvSpPr>
        <p:spPr bwMode="auto">
          <a:xfrm>
            <a:off x="571472" y="1232545"/>
            <a:ext cx="2776526" cy="592586"/>
          </a:xfrm>
          <a:prstGeom prst="homePlate">
            <a:avLst>
              <a:gd name="adj" fmla="val 63872"/>
            </a:avLst>
          </a:prstGeom>
          <a:solidFill>
            <a:srgbClr val="414455"/>
          </a:solidFill>
          <a:ln w="9525">
            <a:noFill/>
            <a:miter lim="800000"/>
            <a:headEnd/>
            <a:tailEnd/>
          </a:ln>
        </p:spPr>
        <p:txBody>
          <a:bodyPr wrap="none" lIns="68567" tIns="34284" rIns="68567" bIns="34284" anchor="ctr"/>
          <a:lstStyle/>
          <a:p>
            <a:pPr algn="ctr"/>
            <a:r>
              <a:rPr lang="zh-CN" altLang="en-US" b="1" dirty="0">
                <a:solidFill>
                  <a:prstClr val="white"/>
                </a:solidFill>
                <a:latin typeface="微软雅黑" pitchFamily="34" charset="-122"/>
                <a:ea typeface="微软雅黑" pitchFamily="34" charset="-122"/>
              </a:rPr>
              <a:t>电子税务局渠道</a:t>
            </a:r>
          </a:p>
        </p:txBody>
      </p:sp>
      <p:sp>
        <p:nvSpPr>
          <p:cNvPr id="6" name="TextBox 5"/>
          <p:cNvSpPr txBox="1"/>
          <p:nvPr/>
        </p:nvSpPr>
        <p:spPr>
          <a:xfrm>
            <a:off x="582817" y="1785932"/>
            <a:ext cx="3341112" cy="2842689"/>
          </a:xfrm>
          <a:prstGeom prst="rect">
            <a:avLst/>
          </a:prstGeom>
          <a:noFill/>
        </p:spPr>
        <p:txBody>
          <a:bodyPr wrap="square" lIns="68567" tIns="34284" rIns="68567" bIns="34284" rtlCol="0">
            <a:spAutoFit/>
          </a:bodyPr>
          <a:lstStyle/>
          <a:p>
            <a:pPr>
              <a:lnSpc>
                <a:spcPct val="130000"/>
              </a:lnSpc>
            </a:pPr>
            <a:r>
              <a:rPr lang="zh-CN" altLang="zh-CN" sz="1400" dirty="0">
                <a:solidFill>
                  <a:sysClr val="windowText" lastClr="000000"/>
                </a:solidFill>
                <a:latin typeface="微软雅黑" pitchFamily="34" charset="-122"/>
                <a:ea typeface="微软雅黑" pitchFamily="34" charset="-122"/>
              </a:rPr>
              <a:t>（</a:t>
            </a:r>
            <a:r>
              <a:rPr lang="en-US" altLang="zh-CN" sz="1400" dirty="0">
                <a:solidFill>
                  <a:sysClr val="windowText" lastClr="000000"/>
                </a:solidFill>
                <a:latin typeface="微软雅黑" pitchFamily="34" charset="-122"/>
                <a:ea typeface="微软雅黑" pitchFamily="34" charset="-122"/>
              </a:rPr>
              <a:t>1</a:t>
            </a:r>
            <a:r>
              <a:rPr lang="zh-CN" altLang="zh-CN" sz="1400" dirty="0">
                <a:solidFill>
                  <a:sysClr val="windowText" lastClr="000000"/>
                </a:solidFill>
                <a:latin typeface="微软雅黑" pitchFamily="34" charset="-122"/>
                <a:ea typeface="微软雅黑" pitchFamily="34" charset="-122"/>
              </a:rPr>
              <a:t>）填写并提交《税务行政许可申请表》（</a:t>
            </a:r>
            <a:r>
              <a:rPr lang="zh-CN" altLang="en-US" sz="1400" dirty="0">
                <a:solidFill>
                  <a:sysClr val="windowText" lastClr="000000"/>
                </a:solidFill>
                <a:latin typeface="微软雅黑" pitchFamily="34" charset="-122"/>
                <a:ea typeface="微软雅黑" pitchFamily="34" charset="-122"/>
              </a:rPr>
              <a:t>参考式样见附件</a:t>
            </a:r>
            <a:r>
              <a:rPr lang="en-US" altLang="zh-CN" sz="1400" dirty="0">
                <a:solidFill>
                  <a:sysClr val="windowText" lastClr="000000"/>
                </a:solidFill>
                <a:latin typeface="微软雅黑" pitchFamily="34" charset="-122"/>
                <a:ea typeface="微软雅黑" pitchFamily="34" charset="-122"/>
              </a:rPr>
              <a:t>《</a:t>
            </a:r>
            <a:r>
              <a:rPr lang="zh-CN" altLang="en-US" sz="1400" dirty="0">
                <a:solidFill>
                  <a:sysClr val="windowText" lastClr="000000"/>
                </a:solidFill>
                <a:latin typeface="微软雅黑" pitchFamily="34" charset="-122"/>
                <a:ea typeface="微软雅黑" pitchFamily="34" charset="-122"/>
              </a:rPr>
              <a:t>填写样例</a:t>
            </a:r>
            <a:r>
              <a:rPr lang="en-US" altLang="zh-CN" sz="1400" dirty="0">
                <a:solidFill>
                  <a:sysClr val="windowText" lastClr="000000"/>
                </a:solidFill>
                <a:latin typeface="微软雅黑" pitchFamily="34" charset="-122"/>
                <a:ea typeface="微软雅黑" pitchFamily="34" charset="-122"/>
              </a:rPr>
              <a:t>》 </a:t>
            </a:r>
            <a:r>
              <a:rPr lang="zh-CN" altLang="zh-CN" sz="1400" dirty="0">
                <a:solidFill>
                  <a:sysClr val="windowText" lastClr="000000"/>
                </a:solidFill>
                <a:latin typeface="微软雅黑" pitchFamily="34" charset="-122"/>
                <a:ea typeface="微软雅黑" pitchFamily="34" charset="-122"/>
              </a:rPr>
              <a:t>）</a:t>
            </a:r>
          </a:p>
          <a:p>
            <a:pPr>
              <a:lnSpc>
                <a:spcPct val="130000"/>
              </a:lnSpc>
            </a:pPr>
            <a:r>
              <a:rPr lang="zh-CN" altLang="zh-CN" sz="1400" dirty="0">
                <a:solidFill>
                  <a:sysClr val="windowText" lastClr="000000"/>
                </a:solidFill>
                <a:latin typeface="微软雅黑" pitchFamily="34" charset="-122"/>
                <a:ea typeface="微软雅黑" pitchFamily="34" charset="-122"/>
              </a:rPr>
              <a:t>（</a:t>
            </a:r>
            <a:r>
              <a:rPr lang="en-US" altLang="zh-CN" sz="1400" dirty="0">
                <a:solidFill>
                  <a:sysClr val="windowText" lastClr="000000"/>
                </a:solidFill>
                <a:latin typeface="微软雅黑" pitchFamily="34" charset="-122"/>
                <a:ea typeface="微软雅黑" pitchFamily="34" charset="-122"/>
              </a:rPr>
              <a:t>2</a:t>
            </a:r>
            <a:r>
              <a:rPr lang="zh-CN" altLang="zh-CN" sz="1400" dirty="0">
                <a:solidFill>
                  <a:sysClr val="windowText" lastClr="000000"/>
                </a:solidFill>
                <a:latin typeface="微软雅黑" pitchFamily="34" charset="-122"/>
                <a:ea typeface="微软雅黑" pitchFamily="34" charset="-122"/>
              </a:rPr>
              <a:t>）纳税人提供近两个月所有银行账户的对账单（可通过网上银行打印，打印后加盖公司公章后再扫描上传）</a:t>
            </a:r>
          </a:p>
          <a:p>
            <a:pPr>
              <a:lnSpc>
                <a:spcPct val="130000"/>
              </a:lnSpc>
            </a:pPr>
            <a:r>
              <a:rPr lang="en-US" altLang="zh-CN" sz="1400" dirty="0">
                <a:solidFill>
                  <a:sysClr val="windowText" lastClr="000000"/>
                </a:solidFill>
                <a:latin typeface="微软雅黑" pitchFamily="34" charset="-122"/>
                <a:ea typeface="微软雅黑" pitchFamily="34" charset="-122"/>
              </a:rPr>
              <a:t>       </a:t>
            </a:r>
            <a:r>
              <a:rPr lang="zh-CN" altLang="zh-CN" sz="1400" dirty="0">
                <a:solidFill>
                  <a:sysClr val="windowText" lastClr="000000"/>
                </a:solidFill>
                <a:latin typeface="微软雅黑" pitchFamily="34" charset="-122"/>
                <a:ea typeface="微软雅黑" pitchFamily="34" charset="-122"/>
              </a:rPr>
              <a:t>通过电子税务局填报的免于报送纸质资料，纸质资料由纳税人留存备查，纳税人对于电子资料的真实性以及与留存备查纸质资料的一致性负责</a:t>
            </a:r>
            <a:r>
              <a:rPr lang="zh-CN" altLang="en-US" sz="1400" dirty="0">
                <a:solidFill>
                  <a:sysClr val="windowText" lastClr="000000"/>
                </a:solidFill>
                <a:latin typeface="微软雅黑" pitchFamily="34" charset="-122"/>
                <a:ea typeface="微软雅黑" pitchFamily="34" charset="-122"/>
              </a:rPr>
              <a:t>。</a:t>
            </a:r>
            <a:endParaRPr lang="zh-CN" altLang="zh-CN" sz="1400" dirty="0">
              <a:solidFill>
                <a:sysClr val="windowText" lastClr="000000"/>
              </a:solidFill>
              <a:latin typeface="微软雅黑" pitchFamily="34" charset="-122"/>
              <a:ea typeface="微软雅黑" pitchFamily="34" charset="-122"/>
            </a:endParaRPr>
          </a:p>
          <a:p>
            <a:pPr>
              <a:lnSpc>
                <a:spcPct val="130000"/>
              </a:lnSpc>
            </a:pPr>
            <a:endParaRPr lang="zh-CN" altLang="en-US" sz="1400" dirty="0">
              <a:solidFill>
                <a:sysClr val="windowText" lastClr="000000"/>
              </a:solidFill>
              <a:latin typeface="微软雅黑" pitchFamily="34" charset="-122"/>
              <a:ea typeface="微软雅黑" pitchFamily="34" charset="-122"/>
            </a:endParaRPr>
          </a:p>
        </p:txBody>
      </p:sp>
      <p:sp>
        <p:nvSpPr>
          <p:cNvPr id="12" name="对角圆角矩形 11"/>
          <p:cNvSpPr/>
          <p:nvPr/>
        </p:nvSpPr>
        <p:spPr>
          <a:xfrm>
            <a:off x="539552" y="571486"/>
            <a:ext cx="2175060" cy="500066"/>
          </a:xfrm>
          <a:prstGeom prst="round2DiagRect">
            <a:avLst>
              <a:gd name="adj1" fmla="val 30205"/>
              <a:gd name="adj2" fmla="val 0"/>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3</a:t>
            </a:r>
            <a:r>
              <a:rPr lang="zh-CN" altLang="en-US" sz="2400" b="1" dirty="0">
                <a:solidFill>
                  <a:schemeClr val="bg1"/>
                </a:solidFill>
                <a:latin typeface="微软雅黑" panose="020B0503020204020204" pitchFamily="34" charset="-122"/>
                <a:ea typeface="微软雅黑" panose="020B0503020204020204" pitchFamily="34" charset="-122"/>
              </a:rPr>
              <a:t>、办理资料</a:t>
            </a:r>
          </a:p>
        </p:txBody>
      </p:sp>
      <p:sp>
        <p:nvSpPr>
          <p:cNvPr id="13" name="TextBox 9">
            <a:extLst>
              <a:ext uri="{FF2B5EF4-FFF2-40B4-BE49-F238E27FC236}">
                <a16:creationId xmlns="" xmlns:a16="http://schemas.microsoft.com/office/drawing/2014/main" id="{B90C03BE-CD98-4DF3-8946-8105FDA7928F}"/>
              </a:ext>
            </a:extLst>
          </p:cNvPr>
          <p:cNvSpPr txBox="1"/>
          <p:nvPr/>
        </p:nvSpPr>
        <p:spPr>
          <a:xfrm>
            <a:off x="428596" y="99938"/>
            <a:ext cx="3730508" cy="400110"/>
          </a:xfrm>
          <a:prstGeom prst="rect">
            <a:avLst/>
          </a:prstGeom>
          <a:noFill/>
        </p:spPr>
        <p:txBody>
          <a:bodyPr wrap="none" rtlCol="0">
            <a:spAutoFit/>
          </a:bodyPr>
          <a:lstStyle/>
          <a:p>
            <a:r>
              <a:rPr lang="en-US" altLang="zh-CN" sz="2000" b="1" dirty="0">
                <a:solidFill>
                  <a:schemeClr val="accent1"/>
                </a:solidFill>
                <a:latin typeface="微软雅黑" panose="020B0503020204020204" pitchFamily="34" charset="-122"/>
                <a:ea typeface="微软雅黑" panose="020B0503020204020204" pitchFamily="34" charset="-122"/>
              </a:rPr>
              <a:t>2.1</a:t>
            </a:r>
            <a:r>
              <a:rPr lang="en-US" altLang="zh-CN" sz="2000" b="1" dirty="0">
                <a:solidFill>
                  <a:schemeClr val="accent1">
                    <a:lumMod val="75000"/>
                  </a:schemeClr>
                </a:solidFill>
                <a:latin typeface="微软雅黑" panose="020B0503020204020204" pitchFamily="34" charset="-122"/>
                <a:ea typeface="微软雅黑" panose="020B0503020204020204" pitchFamily="34" charset="-122"/>
              </a:rPr>
              <a:t> </a:t>
            </a:r>
            <a:r>
              <a:rPr lang="zh-CN" altLang="en-US" sz="2000" b="1" dirty="0">
                <a:solidFill>
                  <a:schemeClr val="accent1"/>
                </a:solidFill>
                <a:latin typeface="微软雅黑" panose="020B0503020204020204" pitchFamily="34" charset="-122"/>
                <a:ea typeface="微软雅黑" panose="020B0503020204020204" pitchFamily="34" charset="-122"/>
              </a:rPr>
              <a:t>延期缴纳税款业务政策精讲</a:t>
            </a:r>
          </a:p>
        </p:txBody>
      </p:sp>
      <p:sp>
        <p:nvSpPr>
          <p:cNvPr id="14" name="矩形 13">
            <a:extLst>
              <a:ext uri="{FF2B5EF4-FFF2-40B4-BE49-F238E27FC236}">
                <a16:creationId xmlns="" xmlns:a16="http://schemas.microsoft.com/office/drawing/2014/main" id="{39753A1E-D171-4B0F-B2AE-17C4C0052844}"/>
              </a:ext>
            </a:extLst>
          </p:cNvPr>
          <p:cNvSpPr/>
          <p:nvPr/>
        </p:nvSpPr>
        <p:spPr>
          <a:xfrm>
            <a:off x="4403953" y="1528838"/>
            <a:ext cx="4416519" cy="2828862"/>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15" name="AutoShape 12">
            <a:extLst>
              <a:ext uri="{FF2B5EF4-FFF2-40B4-BE49-F238E27FC236}">
                <a16:creationId xmlns="" xmlns:a16="http://schemas.microsoft.com/office/drawing/2014/main" id="{143E511E-7942-4270-A54B-4FD4E5030FA7}"/>
              </a:ext>
            </a:extLst>
          </p:cNvPr>
          <p:cNvSpPr>
            <a:spLocks noChangeArrowheads="1"/>
          </p:cNvSpPr>
          <p:nvPr/>
        </p:nvSpPr>
        <p:spPr bwMode="auto">
          <a:xfrm flipH="1">
            <a:off x="4403954" y="1232545"/>
            <a:ext cx="2776526" cy="592586"/>
          </a:xfrm>
          <a:prstGeom prst="homePlate">
            <a:avLst>
              <a:gd name="adj" fmla="val 63872"/>
            </a:avLst>
          </a:prstGeom>
          <a:solidFill>
            <a:srgbClr val="00A1DA"/>
          </a:solidFill>
          <a:ln w="9525">
            <a:noFill/>
            <a:miter lim="800000"/>
            <a:headEnd/>
            <a:tailEnd/>
          </a:ln>
        </p:spPr>
        <p:txBody>
          <a:bodyPr wrap="none" lIns="68567" tIns="34284" rIns="68567" bIns="34284" anchor="ctr"/>
          <a:lstStyle/>
          <a:p>
            <a:pPr algn="ctr"/>
            <a:r>
              <a:rPr lang="zh-CN" altLang="en-US" b="1" dirty="0">
                <a:solidFill>
                  <a:prstClr val="white"/>
                </a:solidFill>
                <a:latin typeface="微软雅黑" pitchFamily="34" charset="-122"/>
                <a:ea typeface="微软雅黑" pitchFamily="34" charset="-122"/>
              </a:rPr>
              <a:t>办税服务厅渠道</a:t>
            </a:r>
          </a:p>
        </p:txBody>
      </p:sp>
      <p:sp>
        <p:nvSpPr>
          <p:cNvPr id="16" name="TextBox 8">
            <a:extLst>
              <a:ext uri="{FF2B5EF4-FFF2-40B4-BE49-F238E27FC236}">
                <a16:creationId xmlns="" xmlns:a16="http://schemas.microsoft.com/office/drawing/2014/main" id="{176CAEFE-5E56-4642-8BBD-EE4CE653CC83}"/>
              </a:ext>
            </a:extLst>
          </p:cNvPr>
          <p:cNvSpPr txBox="1"/>
          <p:nvPr/>
        </p:nvSpPr>
        <p:spPr>
          <a:xfrm>
            <a:off x="4395307" y="1873386"/>
            <a:ext cx="4177221" cy="2349862"/>
          </a:xfrm>
          <a:prstGeom prst="rect">
            <a:avLst/>
          </a:prstGeom>
          <a:noFill/>
        </p:spPr>
        <p:txBody>
          <a:bodyPr wrap="square" lIns="68567" tIns="34284" rIns="68567" bIns="34284"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a:t>
            </a:r>
            <a:r>
              <a:rPr lang="en-US" altLang="zh-CN" sz="1400" dirty="0">
                <a:solidFill>
                  <a:sysClr val="windowText" lastClr="000000"/>
                </a:solidFill>
                <a:latin typeface="微软雅黑" pitchFamily="34" charset="-122"/>
                <a:ea typeface="微软雅黑" pitchFamily="34" charset="-122"/>
              </a:rPr>
              <a:t>1</a:t>
            </a:r>
            <a:r>
              <a:rPr lang="zh-CN" altLang="en-US" sz="1400" dirty="0">
                <a:solidFill>
                  <a:sysClr val="windowText" lastClr="000000"/>
                </a:solidFill>
                <a:latin typeface="微软雅黑" pitchFamily="34" charset="-122"/>
                <a:ea typeface="微软雅黑" pitchFamily="34" charset="-122"/>
              </a:rPr>
              <a:t>）</a:t>
            </a:r>
            <a:r>
              <a:rPr lang="en-US" altLang="zh-CN" sz="1400" dirty="0">
                <a:solidFill>
                  <a:sysClr val="windowText" lastClr="000000"/>
                </a:solidFill>
                <a:latin typeface="微软雅黑" pitchFamily="34" charset="-122"/>
                <a:ea typeface="微软雅黑" pitchFamily="34" charset="-122"/>
              </a:rPr>
              <a:t>《</a:t>
            </a:r>
            <a:r>
              <a:rPr lang="zh-CN" altLang="en-US" sz="1400" dirty="0">
                <a:solidFill>
                  <a:sysClr val="windowText" lastClr="000000"/>
                </a:solidFill>
                <a:latin typeface="微软雅黑" pitchFamily="34" charset="-122"/>
                <a:ea typeface="微软雅黑" pitchFamily="34" charset="-122"/>
              </a:rPr>
              <a:t>税务行政许可申请表</a:t>
            </a:r>
            <a:r>
              <a:rPr lang="en-US" altLang="zh-CN" sz="1400" dirty="0">
                <a:solidFill>
                  <a:sysClr val="windowText" lastClr="000000"/>
                </a:solidFill>
                <a:latin typeface="微软雅黑" pitchFamily="34" charset="-122"/>
                <a:ea typeface="微软雅黑" pitchFamily="34" charset="-122"/>
              </a:rPr>
              <a:t>》</a:t>
            </a:r>
            <a:endParaRPr lang="zh-CN" altLang="en-US" sz="1400" dirty="0">
              <a:solidFill>
                <a:sysClr val="windowText" lastClr="000000"/>
              </a:solidFill>
              <a:latin typeface="微软雅黑" pitchFamily="34" charset="-122"/>
              <a:ea typeface="微软雅黑" pitchFamily="34" charset="-122"/>
            </a:endParaRPr>
          </a:p>
          <a:p>
            <a:pPr>
              <a:lnSpc>
                <a:spcPct val="130000"/>
              </a:lnSpc>
            </a:pPr>
            <a:r>
              <a:rPr lang="zh-CN" altLang="en-US" sz="1400" dirty="0">
                <a:solidFill>
                  <a:sysClr val="windowText" lastClr="000000"/>
                </a:solidFill>
                <a:latin typeface="微软雅黑" pitchFamily="34" charset="-122"/>
                <a:ea typeface="微软雅黑" pitchFamily="34" charset="-122"/>
              </a:rPr>
              <a:t>（</a:t>
            </a:r>
            <a:r>
              <a:rPr lang="en-US" altLang="zh-CN" sz="1400" dirty="0">
                <a:solidFill>
                  <a:sysClr val="windowText" lastClr="000000"/>
                </a:solidFill>
                <a:latin typeface="微软雅黑" pitchFamily="34" charset="-122"/>
                <a:ea typeface="微软雅黑" pitchFamily="34" charset="-122"/>
              </a:rPr>
              <a:t>2</a:t>
            </a:r>
            <a:r>
              <a:rPr lang="zh-CN" altLang="en-US" sz="1400" dirty="0">
                <a:solidFill>
                  <a:sysClr val="windowText" lastClr="000000"/>
                </a:solidFill>
                <a:latin typeface="微软雅黑" pitchFamily="34" charset="-122"/>
                <a:ea typeface="微软雅黑" pitchFamily="34" charset="-122"/>
              </a:rPr>
              <a:t>）经办人身份证件原件（委托代理人代为办理的，提供代理人身份证件原件。原件查验后退回）</a:t>
            </a:r>
          </a:p>
          <a:p>
            <a:pPr>
              <a:lnSpc>
                <a:spcPct val="130000"/>
              </a:lnSpc>
            </a:pPr>
            <a:r>
              <a:rPr lang="zh-CN" altLang="en-US" sz="1400" dirty="0">
                <a:solidFill>
                  <a:sysClr val="windowText" lastClr="000000"/>
                </a:solidFill>
                <a:latin typeface="微软雅黑" pitchFamily="34" charset="-122"/>
                <a:ea typeface="微软雅黑" pitchFamily="34" charset="-122"/>
              </a:rPr>
              <a:t>（</a:t>
            </a:r>
            <a:r>
              <a:rPr lang="en-US" altLang="zh-CN" sz="1400" dirty="0">
                <a:solidFill>
                  <a:sysClr val="windowText" lastClr="000000"/>
                </a:solidFill>
                <a:latin typeface="微软雅黑" pitchFamily="34" charset="-122"/>
                <a:ea typeface="微软雅黑" pitchFamily="34" charset="-122"/>
              </a:rPr>
              <a:t>3</a:t>
            </a:r>
            <a:r>
              <a:rPr lang="zh-CN" altLang="en-US" sz="1400" dirty="0">
                <a:solidFill>
                  <a:sysClr val="windowText" lastClr="000000"/>
                </a:solidFill>
                <a:latin typeface="微软雅黑" pitchFamily="34" charset="-122"/>
                <a:ea typeface="微软雅黑" pitchFamily="34" charset="-122"/>
              </a:rPr>
              <a:t>）代理委托书（委托代理人代为办理时提供，参考式样见附件</a:t>
            </a:r>
            <a:r>
              <a:rPr lang="en-US" altLang="zh-CN" sz="1400" dirty="0">
                <a:solidFill>
                  <a:sysClr val="windowText" lastClr="000000"/>
                </a:solidFill>
                <a:latin typeface="微软雅黑" pitchFamily="34" charset="-122"/>
                <a:ea typeface="微软雅黑" pitchFamily="34" charset="-122"/>
              </a:rPr>
              <a:t>《</a:t>
            </a:r>
            <a:r>
              <a:rPr lang="zh-CN" altLang="en-US" sz="1400" dirty="0">
                <a:solidFill>
                  <a:sysClr val="windowText" lastClr="000000"/>
                </a:solidFill>
                <a:latin typeface="微软雅黑" pitchFamily="34" charset="-122"/>
                <a:ea typeface="微软雅黑" pitchFamily="34" charset="-122"/>
              </a:rPr>
              <a:t>填写样例</a:t>
            </a:r>
            <a:r>
              <a:rPr lang="en-US" altLang="zh-CN" sz="1400" dirty="0">
                <a:solidFill>
                  <a:sysClr val="windowText" lastClr="000000"/>
                </a:solidFill>
                <a:latin typeface="微软雅黑" pitchFamily="34" charset="-122"/>
                <a:ea typeface="微软雅黑" pitchFamily="34" charset="-122"/>
              </a:rPr>
              <a:t>》 </a:t>
            </a:r>
            <a:r>
              <a:rPr lang="zh-CN" altLang="en-US" sz="1400" dirty="0">
                <a:solidFill>
                  <a:sysClr val="windowText" lastClr="000000"/>
                </a:solidFill>
                <a:latin typeface="微软雅黑" pitchFamily="34" charset="-122"/>
                <a:ea typeface="微软雅黑" pitchFamily="34" charset="-122"/>
              </a:rPr>
              <a:t>）</a:t>
            </a:r>
          </a:p>
          <a:p>
            <a:pPr>
              <a:lnSpc>
                <a:spcPct val="130000"/>
              </a:lnSpc>
            </a:pPr>
            <a:r>
              <a:rPr lang="zh-CN" altLang="en-US" sz="1400" dirty="0">
                <a:solidFill>
                  <a:sysClr val="windowText" lastClr="000000"/>
                </a:solidFill>
                <a:latin typeface="微软雅黑" pitchFamily="34" charset="-122"/>
                <a:ea typeface="微软雅黑" pitchFamily="34" charset="-122"/>
              </a:rPr>
              <a:t>（</a:t>
            </a:r>
            <a:r>
              <a:rPr lang="en-US" altLang="zh-CN" sz="1400" dirty="0">
                <a:solidFill>
                  <a:sysClr val="windowText" lastClr="000000"/>
                </a:solidFill>
                <a:latin typeface="微软雅黑" pitchFamily="34" charset="-122"/>
                <a:ea typeface="微软雅黑" pitchFamily="34" charset="-122"/>
              </a:rPr>
              <a:t>4</a:t>
            </a:r>
            <a:r>
              <a:rPr lang="zh-CN" altLang="en-US" sz="1400" dirty="0">
                <a:solidFill>
                  <a:sysClr val="windowText" lastClr="000000"/>
                </a:solidFill>
                <a:latin typeface="微软雅黑" pitchFamily="34" charset="-122"/>
                <a:ea typeface="微软雅黑" pitchFamily="34" charset="-122"/>
              </a:rPr>
              <a:t>） 纳税人提供近两个月所有银行账户的对账单</a:t>
            </a:r>
            <a:endParaRPr lang="en-US" altLang="zh-CN" sz="1400" dirty="0">
              <a:solidFill>
                <a:sysClr val="windowText" lastClr="000000"/>
              </a:solidFill>
              <a:latin typeface="微软雅黑" pitchFamily="34" charset="-122"/>
              <a:ea typeface="微软雅黑" pitchFamily="34" charset="-122"/>
            </a:endParaRPr>
          </a:p>
          <a:p>
            <a:pPr>
              <a:lnSpc>
                <a:spcPct val="130000"/>
              </a:lnSpc>
            </a:pPr>
            <a:r>
              <a:rPr lang="en-US" altLang="zh-CN" sz="1400" dirty="0">
                <a:solidFill>
                  <a:sysClr val="windowText" lastClr="000000"/>
                </a:solidFill>
                <a:latin typeface="微软雅黑" pitchFamily="34" charset="-122"/>
                <a:ea typeface="微软雅黑" pitchFamily="34" charset="-122"/>
              </a:rPr>
              <a:t>     </a:t>
            </a:r>
            <a:r>
              <a:rPr lang="zh-CN" altLang="en-US" sz="1400" dirty="0">
                <a:solidFill>
                  <a:sysClr val="windowText" lastClr="000000"/>
                </a:solidFill>
                <a:latin typeface="微软雅黑" pitchFamily="34" charset="-122"/>
                <a:ea typeface="微软雅黑" pitchFamily="34" charset="-122"/>
              </a:rPr>
              <a:t>通过办税服务厅办理的以上资料均需提供纸质资料。纳税人对提供资料的真实性负责。</a:t>
            </a:r>
          </a:p>
        </p:txBody>
      </p:sp>
    </p:spTree>
    <p:extLst>
      <p:ext uri="{BB962C8B-B14F-4D97-AF65-F5344CB8AC3E}">
        <p14:creationId xmlns="" xmlns:p14="http://schemas.microsoft.com/office/powerpoint/2010/main" val="13504848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3"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par>
                          <p:cTn id="19" fill="hold">
                            <p:stCondLst>
                              <p:cond delay="2000"/>
                            </p:stCondLst>
                            <p:childTnLst>
                              <p:par>
                                <p:cTn id="20" presetID="3" presetClass="entr" presetSubtype="10" fill="hold" grpId="0" nodeType="afterEffect">
                                  <p:stCondLst>
                                    <p:cond delay="0"/>
                                  </p:stCondLst>
                                  <p:iterate type="lt">
                                    <p:tmPct val="0"/>
                                  </p:iterate>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par>
                                <p:cTn id="23" presetID="3" presetClass="entr" presetSubtype="10" fill="hold" grpId="1" nodeType="withEffect">
                                  <p:stCondLst>
                                    <p:cond delay="0"/>
                                  </p:stCondLst>
                                  <p:iterate type="lt">
                                    <p:tmPct val="0"/>
                                  </p:iterate>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1+#ppt_w/2"/>
                                          </p:val>
                                        </p:tav>
                                        <p:tav tm="100000">
                                          <p:val>
                                            <p:strVal val="#ppt_x"/>
                                          </p:val>
                                        </p:tav>
                                      </p:tavLst>
                                    </p:anim>
                                    <p:anim calcmode="lin" valueType="num">
                                      <p:cBhvr additive="base">
                                        <p:cTn id="31" dur="500" fill="hold"/>
                                        <p:tgtEl>
                                          <p:spTgt spid="15"/>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3" presetClass="entr" presetSubtype="1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childTnLst>
                          </p:cTn>
                        </p:par>
                        <p:par>
                          <p:cTn id="36" fill="hold">
                            <p:stCondLst>
                              <p:cond delay="1000"/>
                            </p:stCondLst>
                            <p:childTnLst>
                              <p:par>
                                <p:cTn id="37" presetID="3" presetClass="entr" presetSubtype="10" fill="hold" grpId="0" nodeType="afterEffect">
                                  <p:stCondLst>
                                    <p:cond delay="0"/>
                                  </p:stCondLst>
                                  <p:iterate type="lt">
                                    <p:tmPct val="0"/>
                                  </p:iterate>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1" nodeType="withEffect">
                                  <p:stCondLst>
                                    <p:cond delay="0"/>
                                  </p:stCondLst>
                                  <p:iterate type="lt">
                                    <p:tmPct val="0"/>
                                  </p:iterate>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12" grpId="0" animBg="1"/>
      <p:bldP spid="14" grpId="0" animBg="1"/>
      <p:bldP spid="15" grpId="0" animBg="1"/>
      <p:bldP spid="16" grpId="0"/>
      <p:bldP spid="1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3357568"/>
            <a:ext cx="9144000" cy="1785950"/>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rcRect l="6603" t="7854" r="6936" b="39363"/>
          <a:stretch>
            <a:fillRect/>
          </a:stretch>
        </p:blipFill>
        <p:spPr>
          <a:xfrm>
            <a:off x="0" y="-71456"/>
            <a:ext cx="9144000" cy="3429024"/>
          </a:xfrm>
          <a:prstGeom prst="rect">
            <a:avLst/>
          </a:prstGeom>
        </p:spPr>
      </p:pic>
      <p:sp>
        <p:nvSpPr>
          <p:cNvPr id="5" name="TextBox 4"/>
          <p:cNvSpPr txBox="1"/>
          <p:nvPr/>
        </p:nvSpPr>
        <p:spPr>
          <a:xfrm>
            <a:off x="1714480" y="942793"/>
            <a:ext cx="5929354" cy="1200329"/>
          </a:xfrm>
          <a:prstGeom prst="rect">
            <a:avLst/>
          </a:prstGeom>
          <a:noFill/>
        </p:spPr>
        <p:txBody>
          <a:bodyPr wrap="square" rtlCol="0">
            <a:spAutoFit/>
          </a:bodyPr>
          <a:lstStyle/>
          <a:p>
            <a:pPr algn="ctr"/>
            <a:r>
              <a:rPr lang="zh-CN" altLang="en-US" sz="3600" b="1" dirty="0">
                <a:latin typeface="微软雅黑" panose="020B0503020204020204" pitchFamily="34" charset="-122"/>
                <a:ea typeface="微软雅黑" panose="020B0503020204020204" pitchFamily="34" charset="-122"/>
                <a:cs typeface="经典特宋简" panose="02010609010101010101" pitchFamily="49" charset="-122"/>
              </a:rPr>
              <a:t>撑企纾困之延期申报和延期缴纳税款业务精讲</a:t>
            </a:r>
          </a:p>
        </p:txBody>
      </p:sp>
      <p:cxnSp>
        <p:nvCxnSpPr>
          <p:cNvPr id="6" name="直接连接符 5"/>
          <p:cNvCxnSpPr/>
          <p:nvPr/>
        </p:nvCxnSpPr>
        <p:spPr>
          <a:xfrm>
            <a:off x="1428728" y="3941610"/>
            <a:ext cx="63367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6252574" y="3991023"/>
            <a:ext cx="1441420" cy="307777"/>
          </a:xfrm>
          <a:prstGeom prst="rect">
            <a:avLst/>
          </a:prstGeom>
          <a:effectLst/>
        </p:spPr>
        <p:txBody>
          <a:bodyPr wrap="none">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主讲人：刘林栋</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2836211" y="3643320"/>
            <a:ext cx="3357586" cy="6554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3046105" y="3655858"/>
            <a:ext cx="2954655" cy="646331"/>
          </a:xfrm>
          <a:prstGeom prst="rect">
            <a:avLst/>
          </a:prstGeom>
          <a:noFill/>
        </p:spPr>
        <p:txBody>
          <a:bodyPr wrap="none" rtlCol="0">
            <a:spAutoFit/>
          </a:bodyPr>
          <a:lstStyle/>
          <a:p>
            <a:pPr algn="ctr"/>
            <a:r>
              <a:rPr lang="zh-CN" altLang="en-US" dirty="0">
                <a:latin typeface="微软雅黑" panose="020B0503020204020204" pitchFamily="34" charset="-122"/>
                <a:ea typeface="微软雅黑" panose="020B0503020204020204" pitchFamily="34" charset="-122"/>
              </a:rPr>
              <a:t>国家税务总局佛山市税务局</a:t>
            </a:r>
            <a:r>
              <a:rPr lang="en-US" altLang="zh-CN" dirty="0">
                <a:latin typeface="微软雅黑" panose="020B0503020204020204" pitchFamily="34" charset="-122"/>
                <a:ea typeface="微软雅黑" panose="020B0503020204020204" pitchFamily="34" charset="-122"/>
              </a:rPr>
              <a:t/>
            </a:r>
            <a:br>
              <a:rPr lang="en-US" altLang="zh-CN" dirty="0">
                <a:latin typeface="微软雅黑" panose="020B0503020204020204" pitchFamily="34" charset="-122"/>
                <a:ea typeface="微软雅黑" panose="020B0503020204020204" pitchFamily="34" charset="-122"/>
              </a:rPr>
            </a:br>
            <a:r>
              <a:rPr lang="en-US" altLang="zh-CN" dirty="0">
                <a:latin typeface="微软雅黑" panose="020B0503020204020204" pitchFamily="34" charset="-122"/>
                <a:ea typeface="微软雅黑" panose="020B0503020204020204" pitchFamily="34" charset="-122"/>
              </a:rPr>
              <a:t>2020</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25</a:t>
            </a:r>
            <a:r>
              <a:rPr lang="zh-CN" altLang="en-US" dirty="0">
                <a:latin typeface="微软雅黑" panose="020B0503020204020204" pitchFamily="34" charset="-122"/>
                <a:ea typeface="微软雅黑" panose="020B0503020204020204" pitchFamily="34" charset="-122"/>
              </a:rPr>
              <a:t>日</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outVertical)">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12" grpId="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6"/>
          <p:cNvSpPr/>
          <p:nvPr/>
        </p:nvSpPr>
        <p:spPr>
          <a:xfrm>
            <a:off x="0" y="1722623"/>
            <a:ext cx="9144000" cy="1656184"/>
          </a:xfrm>
          <a:prstGeom prst="rect">
            <a:avLst/>
          </a:prstGeom>
          <a:solidFill>
            <a:srgbClr val="00A1DA"/>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p>
        </p:txBody>
      </p:sp>
      <p:sp>
        <p:nvSpPr>
          <p:cNvPr id="4" name="Text Placeholder 4"/>
          <p:cNvSpPr txBox="1">
            <a:spLocks/>
          </p:cNvSpPr>
          <p:nvPr/>
        </p:nvSpPr>
        <p:spPr>
          <a:xfrm>
            <a:off x="7241068" y="2001467"/>
            <a:ext cx="1272728" cy="1080120"/>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8000" dirty="0">
                <a:solidFill>
                  <a:schemeClr val="bg1"/>
                </a:solidFill>
                <a:latin typeface="Impact" panose="020B0806030902050204" pitchFamily="34" charset="0"/>
                <a:ea typeface="微软雅黑" panose="020B0503020204020204" pitchFamily="34" charset="-122"/>
              </a:rPr>
              <a:t>02</a:t>
            </a:r>
            <a:endParaRPr lang="en-GB" sz="5400" dirty="0">
              <a:solidFill>
                <a:schemeClr val="bg1"/>
              </a:solidFill>
              <a:latin typeface="Impact" panose="020B0806030902050204" pitchFamily="34" charset="0"/>
              <a:ea typeface="微软雅黑" panose="020B0503020204020204" pitchFamily="34" charset="-122"/>
            </a:endParaRPr>
          </a:p>
        </p:txBody>
      </p:sp>
      <p:sp>
        <p:nvSpPr>
          <p:cNvPr id="5" name="TextBox 4"/>
          <p:cNvSpPr txBox="1"/>
          <p:nvPr/>
        </p:nvSpPr>
        <p:spPr>
          <a:xfrm>
            <a:off x="3071802" y="2135440"/>
            <a:ext cx="4030326" cy="623250"/>
          </a:xfrm>
          <a:prstGeom prst="rect">
            <a:avLst/>
          </a:prstGeom>
          <a:noFill/>
        </p:spPr>
        <p:txBody>
          <a:bodyPr wrap="square" lIns="68584" tIns="34291" rIns="68584" bIns="34291" rtlCol="0">
            <a:spAutoFit/>
          </a:bodyPr>
          <a:lstStyle/>
          <a:p>
            <a:pPr algn="ctr" eaLnBrk="0" hangingPunct="0"/>
            <a:r>
              <a:rPr lang="zh-CN" altLang="en-US" sz="3600" b="1" dirty="0">
                <a:solidFill>
                  <a:schemeClr val="bg1"/>
                </a:solidFill>
                <a:latin typeface="微软雅黑" pitchFamily="34" charset="-122"/>
                <a:ea typeface="微软雅黑" pitchFamily="34" charset="-122"/>
                <a:sym typeface="微软雅黑" pitchFamily="34" charset="-122"/>
              </a:rPr>
              <a:t>延期缴纳税款业务</a:t>
            </a:r>
          </a:p>
        </p:txBody>
      </p:sp>
      <p:sp>
        <p:nvSpPr>
          <p:cNvPr id="21" name="TextBox 20"/>
          <p:cNvSpPr txBox="1"/>
          <p:nvPr/>
        </p:nvSpPr>
        <p:spPr>
          <a:xfrm>
            <a:off x="4026420" y="2633371"/>
            <a:ext cx="3075708" cy="346251"/>
          </a:xfrm>
          <a:prstGeom prst="rect">
            <a:avLst/>
          </a:prstGeom>
          <a:noFill/>
        </p:spPr>
        <p:txBody>
          <a:bodyPr wrap="square" lIns="68584" tIns="34291" rIns="68584" bIns="34291" rtlCol="0">
            <a:spAutoFit/>
          </a:bodyPr>
          <a:lstStyle/>
          <a:p>
            <a:pPr algn="r" eaLnBrk="0" hangingPunct="0"/>
            <a:r>
              <a:rPr lang="zh-CN" altLang="en-US" dirty="0">
                <a:solidFill>
                  <a:schemeClr val="bg1"/>
                </a:solidFill>
                <a:latin typeface="微软雅黑" pitchFamily="34" charset="-122"/>
                <a:ea typeface="微软雅黑" pitchFamily="34" charset="-122"/>
                <a:sym typeface="微软雅黑" pitchFamily="34" charset="-122"/>
              </a:rPr>
              <a:t>实操精讲</a:t>
            </a:r>
          </a:p>
        </p:txBody>
      </p:sp>
      <p:grpSp>
        <p:nvGrpSpPr>
          <p:cNvPr id="3" name="组合 26"/>
          <p:cNvGrpSpPr/>
          <p:nvPr/>
        </p:nvGrpSpPr>
        <p:grpSpPr>
          <a:xfrm>
            <a:off x="827585" y="1505590"/>
            <a:ext cx="2096339" cy="2089241"/>
            <a:chOff x="755650" y="852488"/>
            <a:chExt cx="2344738" cy="2336800"/>
          </a:xfrm>
        </p:grpSpPr>
        <p:sp>
          <p:nvSpPr>
            <p:cNvPr id="24" name="Freeform 5"/>
            <p:cNvSpPr>
              <a:spLocks noEditPoints="1"/>
            </p:cNvSpPr>
            <p:nvPr/>
          </p:nvSpPr>
          <p:spPr bwMode="auto">
            <a:xfrm>
              <a:off x="755650" y="852488"/>
              <a:ext cx="2344738" cy="2336800"/>
            </a:xfrm>
            <a:custGeom>
              <a:avLst/>
              <a:gdLst>
                <a:gd name="T0" fmla="*/ 325 w 3063"/>
                <a:gd name="T1" fmla="*/ 1531 h 3056"/>
                <a:gd name="T2" fmla="*/ 1531 w 3063"/>
                <a:gd name="T3" fmla="*/ 325 h 3056"/>
                <a:gd name="T4" fmla="*/ 2738 w 3063"/>
                <a:gd name="T5" fmla="*/ 1531 h 3056"/>
                <a:gd name="T6" fmla="*/ 1531 w 3063"/>
                <a:gd name="T7" fmla="*/ 2737 h 3056"/>
                <a:gd name="T8" fmla="*/ 325 w 3063"/>
                <a:gd name="T9" fmla="*/ 1531 h 3056"/>
                <a:gd name="T10" fmla="*/ 1291 w 3063"/>
                <a:gd name="T11" fmla="*/ 246 h 3056"/>
                <a:gd name="T12" fmla="*/ 1115 w 3063"/>
                <a:gd name="T13" fmla="*/ 57 h 3056"/>
                <a:gd name="T14" fmla="*/ 846 w 3063"/>
                <a:gd name="T15" fmla="*/ 162 h 3056"/>
                <a:gd name="T16" fmla="*/ 843 w 3063"/>
                <a:gd name="T17" fmla="*/ 419 h 3056"/>
                <a:gd name="T18" fmla="*/ 611 w 3063"/>
                <a:gd name="T19" fmla="*/ 307 h 3056"/>
                <a:gd name="T20" fmla="*/ 398 w 3063"/>
                <a:gd name="T21" fmla="*/ 502 h 3056"/>
                <a:gd name="T22" fmla="*/ 488 w 3063"/>
                <a:gd name="T23" fmla="*/ 743 h 3056"/>
                <a:gd name="T24" fmla="*/ 231 w 3063"/>
                <a:gd name="T25" fmla="*/ 722 h 3056"/>
                <a:gd name="T26" fmla="*/ 102 w 3063"/>
                <a:gd name="T27" fmla="*/ 981 h 3056"/>
                <a:gd name="T28" fmla="*/ 274 w 3063"/>
                <a:gd name="T29" fmla="*/ 1173 h 3056"/>
                <a:gd name="T30" fmla="*/ 27 w 3063"/>
                <a:gd name="T31" fmla="*/ 1247 h 3056"/>
                <a:gd name="T32" fmla="*/ 0 w 3063"/>
                <a:gd name="T33" fmla="*/ 1531 h 3056"/>
                <a:gd name="T34" fmla="*/ 0 w 3063"/>
                <a:gd name="T35" fmla="*/ 1535 h 3056"/>
                <a:gd name="T36" fmla="*/ 229 w 3063"/>
                <a:gd name="T37" fmla="*/ 1652 h 3056"/>
                <a:gd name="T38" fmla="*/ 26 w 3063"/>
                <a:gd name="T39" fmla="*/ 1809 h 3056"/>
                <a:gd name="T40" fmla="*/ 105 w 3063"/>
                <a:gd name="T41" fmla="*/ 2087 h 3056"/>
                <a:gd name="T42" fmla="*/ 361 w 3063"/>
                <a:gd name="T43" fmla="*/ 2114 h 3056"/>
                <a:gd name="T44" fmla="*/ 228 w 3063"/>
                <a:gd name="T45" fmla="*/ 2334 h 3056"/>
                <a:gd name="T46" fmla="*/ 402 w 3063"/>
                <a:gd name="T47" fmla="*/ 2565 h 3056"/>
                <a:gd name="T48" fmla="*/ 651 w 3063"/>
                <a:gd name="T49" fmla="*/ 2498 h 3056"/>
                <a:gd name="T50" fmla="*/ 606 w 3063"/>
                <a:gd name="T51" fmla="*/ 2751 h 3056"/>
                <a:gd name="T52" fmla="*/ 852 w 3063"/>
                <a:gd name="T53" fmla="*/ 2904 h 3056"/>
                <a:gd name="T54" fmla="*/ 1059 w 3063"/>
                <a:gd name="T55" fmla="*/ 2751 h 3056"/>
                <a:gd name="T56" fmla="*/ 1109 w 3063"/>
                <a:gd name="T57" fmla="*/ 3003 h 3056"/>
                <a:gd name="T58" fmla="*/ 1394 w 3063"/>
                <a:gd name="T59" fmla="*/ 3056 h 3056"/>
                <a:gd name="T60" fmla="*/ 1531 w 3063"/>
                <a:gd name="T61" fmla="*/ 2839 h 3056"/>
                <a:gd name="T62" fmla="*/ 1669 w 3063"/>
                <a:gd name="T63" fmla="*/ 3056 h 3056"/>
                <a:gd name="T64" fmla="*/ 1954 w 3063"/>
                <a:gd name="T65" fmla="*/ 3003 h 3056"/>
                <a:gd name="T66" fmla="*/ 2004 w 3063"/>
                <a:gd name="T67" fmla="*/ 2751 h 3056"/>
                <a:gd name="T68" fmla="*/ 2211 w 3063"/>
                <a:gd name="T69" fmla="*/ 2904 h 3056"/>
                <a:gd name="T70" fmla="*/ 2457 w 3063"/>
                <a:gd name="T71" fmla="*/ 2751 h 3056"/>
                <a:gd name="T72" fmla="*/ 2412 w 3063"/>
                <a:gd name="T73" fmla="*/ 2498 h 3056"/>
                <a:gd name="T74" fmla="*/ 2661 w 3063"/>
                <a:gd name="T75" fmla="*/ 2565 h 3056"/>
                <a:gd name="T76" fmla="*/ 2835 w 3063"/>
                <a:gd name="T77" fmla="*/ 2334 h 3056"/>
                <a:gd name="T78" fmla="*/ 2702 w 3063"/>
                <a:gd name="T79" fmla="*/ 2114 h 3056"/>
                <a:gd name="T80" fmla="*/ 2958 w 3063"/>
                <a:gd name="T81" fmla="*/ 2087 h 3056"/>
                <a:gd name="T82" fmla="*/ 3037 w 3063"/>
                <a:gd name="T83" fmla="*/ 1809 h 3056"/>
                <a:gd name="T84" fmla="*/ 2834 w 3063"/>
                <a:gd name="T85" fmla="*/ 1652 h 3056"/>
                <a:gd name="T86" fmla="*/ 3063 w 3063"/>
                <a:gd name="T87" fmla="*/ 1535 h 3056"/>
                <a:gd name="T88" fmla="*/ 3063 w 3063"/>
                <a:gd name="T89" fmla="*/ 1531 h 3056"/>
                <a:gd name="T90" fmla="*/ 3036 w 3063"/>
                <a:gd name="T91" fmla="*/ 1247 h 3056"/>
                <a:gd name="T92" fmla="*/ 2789 w 3063"/>
                <a:gd name="T93" fmla="*/ 1173 h 3056"/>
                <a:gd name="T94" fmla="*/ 2961 w 3063"/>
                <a:gd name="T95" fmla="*/ 981 h 3056"/>
                <a:gd name="T96" fmla="*/ 2832 w 3063"/>
                <a:gd name="T97" fmla="*/ 722 h 3056"/>
                <a:gd name="T98" fmla="*/ 2575 w 3063"/>
                <a:gd name="T99" fmla="*/ 743 h 3056"/>
                <a:gd name="T100" fmla="*/ 2665 w 3063"/>
                <a:gd name="T101" fmla="*/ 502 h 3056"/>
                <a:gd name="T102" fmla="*/ 2451 w 3063"/>
                <a:gd name="T103" fmla="*/ 307 h 3056"/>
                <a:gd name="T104" fmla="*/ 2220 w 3063"/>
                <a:gd name="T105" fmla="*/ 419 h 3056"/>
                <a:gd name="T106" fmla="*/ 2217 w 3063"/>
                <a:gd name="T107" fmla="*/ 162 h 3056"/>
                <a:gd name="T108" fmla="*/ 1948 w 3063"/>
                <a:gd name="T109" fmla="*/ 57 h 3056"/>
                <a:gd name="T110" fmla="*/ 1772 w 3063"/>
                <a:gd name="T111" fmla="*/ 246 h 3056"/>
                <a:gd name="T112" fmla="*/ 1676 w 3063"/>
                <a:gd name="T113" fmla="*/ 7 h 3056"/>
                <a:gd name="T114" fmla="*/ 1531 w 3063"/>
                <a:gd name="T115" fmla="*/ 0 h 3056"/>
                <a:gd name="T116" fmla="*/ 1387 w 3063"/>
                <a:gd name="T117" fmla="*/ 7 h 3056"/>
                <a:gd name="T118" fmla="*/ 1291 w 3063"/>
                <a:gd name="T119" fmla="*/ 246 h 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63" h="3056">
                  <a:moveTo>
                    <a:pt x="325" y="1531"/>
                  </a:moveTo>
                  <a:cubicBezTo>
                    <a:pt x="325" y="865"/>
                    <a:pt x="865" y="325"/>
                    <a:pt x="1531" y="325"/>
                  </a:cubicBezTo>
                  <a:cubicBezTo>
                    <a:pt x="2198" y="325"/>
                    <a:pt x="2738" y="865"/>
                    <a:pt x="2738" y="1531"/>
                  </a:cubicBezTo>
                  <a:cubicBezTo>
                    <a:pt x="2738" y="2197"/>
                    <a:pt x="2198" y="2737"/>
                    <a:pt x="1531" y="2737"/>
                  </a:cubicBezTo>
                  <a:cubicBezTo>
                    <a:pt x="865" y="2737"/>
                    <a:pt x="325" y="2197"/>
                    <a:pt x="325" y="1531"/>
                  </a:cubicBezTo>
                  <a:close/>
                  <a:moveTo>
                    <a:pt x="1291" y="246"/>
                  </a:moveTo>
                  <a:cubicBezTo>
                    <a:pt x="1115" y="57"/>
                    <a:pt x="1115" y="57"/>
                    <a:pt x="1115" y="57"/>
                  </a:cubicBezTo>
                  <a:cubicBezTo>
                    <a:pt x="1022" y="84"/>
                    <a:pt x="932" y="119"/>
                    <a:pt x="846" y="162"/>
                  </a:cubicBezTo>
                  <a:cubicBezTo>
                    <a:pt x="843" y="419"/>
                    <a:pt x="843" y="419"/>
                    <a:pt x="843" y="419"/>
                  </a:cubicBezTo>
                  <a:cubicBezTo>
                    <a:pt x="611" y="307"/>
                    <a:pt x="611" y="307"/>
                    <a:pt x="611" y="307"/>
                  </a:cubicBezTo>
                  <a:cubicBezTo>
                    <a:pt x="534" y="365"/>
                    <a:pt x="463" y="431"/>
                    <a:pt x="398" y="502"/>
                  </a:cubicBezTo>
                  <a:cubicBezTo>
                    <a:pt x="488" y="743"/>
                    <a:pt x="488" y="743"/>
                    <a:pt x="488" y="743"/>
                  </a:cubicBezTo>
                  <a:cubicBezTo>
                    <a:pt x="231" y="722"/>
                    <a:pt x="231" y="722"/>
                    <a:pt x="231" y="722"/>
                  </a:cubicBezTo>
                  <a:cubicBezTo>
                    <a:pt x="181" y="804"/>
                    <a:pt x="137" y="890"/>
                    <a:pt x="102" y="981"/>
                  </a:cubicBezTo>
                  <a:cubicBezTo>
                    <a:pt x="274" y="1173"/>
                    <a:pt x="274" y="1173"/>
                    <a:pt x="274" y="1173"/>
                  </a:cubicBezTo>
                  <a:cubicBezTo>
                    <a:pt x="27" y="1247"/>
                    <a:pt x="27" y="1247"/>
                    <a:pt x="27" y="1247"/>
                  </a:cubicBezTo>
                  <a:cubicBezTo>
                    <a:pt x="9" y="1339"/>
                    <a:pt x="0" y="1434"/>
                    <a:pt x="0" y="1531"/>
                  </a:cubicBezTo>
                  <a:cubicBezTo>
                    <a:pt x="0" y="1532"/>
                    <a:pt x="0" y="1533"/>
                    <a:pt x="0" y="1535"/>
                  </a:cubicBezTo>
                  <a:cubicBezTo>
                    <a:pt x="229" y="1652"/>
                    <a:pt x="229" y="1652"/>
                    <a:pt x="229" y="1652"/>
                  </a:cubicBezTo>
                  <a:cubicBezTo>
                    <a:pt x="26" y="1809"/>
                    <a:pt x="26" y="1809"/>
                    <a:pt x="26" y="1809"/>
                  </a:cubicBezTo>
                  <a:cubicBezTo>
                    <a:pt x="43" y="1906"/>
                    <a:pt x="70" y="1999"/>
                    <a:pt x="105" y="2087"/>
                  </a:cubicBezTo>
                  <a:cubicBezTo>
                    <a:pt x="361" y="2114"/>
                    <a:pt x="361" y="2114"/>
                    <a:pt x="361" y="2114"/>
                  </a:cubicBezTo>
                  <a:cubicBezTo>
                    <a:pt x="228" y="2334"/>
                    <a:pt x="228" y="2334"/>
                    <a:pt x="228" y="2334"/>
                  </a:cubicBezTo>
                  <a:cubicBezTo>
                    <a:pt x="279" y="2417"/>
                    <a:pt x="337" y="2494"/>
                    <a:pt x="402" y="2565"/>
                  </a:cubicBezTo>
                  <a:cubicBezTo>
                    <a:pt x="651" y="2498"/>
                    <a:pt x="651" y="2498"/>
                    <a:pt x="651" y="2498"/>
                  </a:cubicBezTo>
                  <a:cubicBezTo>
                    <a:pt x="606" y="2751"/>
                    <a:pt x="606" y="2751"/>
                    <a:pt x="606" y="2751"/>
                  </a:cubicBezTo>
                  <a:cubicBezTo>
                    <a:pt x="683" y="2809"/>
                    <a:pt x="765" y="2860"/>
                    <a:pt x="852" y="2904"/>
                  </a:cubicBezTo>
                  <a:cubicBezTo>
                    <a:pt x="1059" y="2751"/>
                    <a:pt x="1059" y="2751"/>
                    <a:pt x="1059" y="2751"/>
                  </a:cubicBezTo>
                  <a:cubicBezTo>
                    <a:pt x="1109" y="3003"/>
                    <a:pt x="1109" y="3003"/>
                    <a:pt x="1109" y="3003"/>
                  </a:cubicBezTo>
                  <a:cubicBezTo>
                    <a:pt x="1201" y="3030"/>
                    <a:pt x="1296" y="3048"/>
                    <a:pt x="1394" y="3056"/>
                  </a:cubicBezTo>
                  <a:cubicBezTo>
                    <a:pt x="1531" y="2839"/>
                    <a:pt x="1531" y="2839"/>
                    <a:pt x="1531" y="2839"/>
                  </a:cubicBezTo>
                  <a:cubicBezTo>
                    <a:pt x="1669" y="3056"/>
                    <a:pt x="1669" y="3056"/>
                    <a:pt x="1669" y="3056"/>
                  </a:cubicBezTo>
                  <a:cubicBezTo>
                    <a:pt x="1767" y="3048"/>
                    <a:pt x="1862" y="3030"/>
                    <a:pt x="1954" y="3003"/>
                  </a:cubicBezTo>
                  <a:cubicBezTo>
                    <a:pt x="2004" y="2751"/>
                    <a:pt x="2004" y="2751"/>
                    <a:pt x="2004" y="2751"/>
                  </a:cubicBezTo>
                  <a:cubicBezTo>
                    <a:pt x="2211" y="2904"/>
                    <a:pt x="2211" y="2904"/>
                    <a:pt x="2211" y="2904"/>
                  </a:cubicBezTo>
                  <a:cubicBezTo>
                    <a:pt x="2298" y="2860"/>
                    <a:pt x="2380" y="2809"/>
                    <a:pt x="2457" y="2751"/>
                  </a:cubicBezTo>
                  <a:cubicBezTo>
                    <a:pt x="2412" y="2498"/>
                    <a:pt x="2412" y="2498"/>
                    <a:pt x="2412" y="2498"/>
                  </a:cubicBezTo>
                  <a:cubicBezTo>
                    <a:pt x="2661" y="2565"/>
                    <a:pt x="2661" y="2565"/>
                    <a:pt x="2661" y="2565"/>
                  </a:cubicBezTo>
                  <a:cubicBezTo>
                    <a:pt x="2726" y="2494"/>
                    <a:pt x="2784" y="2417"/>
                    <a:pt x="2835" y="2334"/>
                  </a:cubicBezTo>
                  <a:cubicBezTo>
                    <a:pt x="2702" y="2114"/>
                    <a:pt x="2702" y="2114"/>
                    <a:pt x="2702" y="2114"/>
                  </a:cubicBezTo>
                  <a:cubicBezTo>
                    <a:pt x="2958" y="2087"/>
                    <a:pt x="2958" y="2087"/>
                    <a:pt x="2958" y="2087"/>
                  </a:cubicBezTo>
                  <a:cubicBezTo>
                    <a:pt x="2993" y="1999"/>
                    <a:pt x="3020" y="1906"/>
                    <a:pt x="3037" y="1809"/>
                  </a:cubicBezTo>
                  <a:cubicBezTo>
                    <a:pt x="2834" y="1652"/>
                    <a:pt x="2834" y="1652"/>
                    <a:pt x="2834" y="1652"/>
                  </a:cubicBezTo>
                  <a:cubicBezTo>
                    <a:pt x="3063" y="1535"/>
                    <a:pt x="3063" y="1535"/>
                    <a:pt x="3063" y="1535"/>
                  </a:cubicBezTo>
                  <a:cubicBezTo>
                    <a:pt x="3063" y="1533"/>
                    <a:pt x="3063" y="1532"/>
                    <a:pt x="3063" y="1531"/>
                  </a:cubicBezTo>
                  <a:cubicBezTo>
                    <a:pt x="3063" y="1434"/>
                    <a:pt x="3054" y="1339"/>
                    <a:pt x="3036" y="1247"/>
                  </a:cubicBezTo>
                  <a:cubicBezTo>
                    <a:pt x="2789" y="1173"/>
                    <a:pt x="2789" y="1173"/>
                    <a:pt x="2789" y="1173"/>
                  </a:cubicBezTo>
                  <a:cubicBezTo>
                    <a:pt x="2961" y="981"/>
                    <a:pt x="2961" y="981"/>
                    <a:pt x="2961" y="981"/>
                  </a:cubicBezTo>
                  <a:cubicBezTo>
                    <a:pt x="2926" y="890"/>
                    <a:pt x="2883" y="804"/>
                    <a:pt x="2832" y="722"/>
                  </a:cubicBezTo>
                  <a:cubicBezTo>
                    <a:pt x="2575" y="743"/>
                    <a:pt x="2575" y="743"/>
                    <a:pt x="2575" y="743"/>
                  </a:cubicBezTo>
                  <a:cubicBezTo>
                    <a:pt x="2665" y="502"/>
                    <a:pt x="2665" y="502"/>
                    <a:pt x="2665" y="502"/>
                  </a:cubicBezTo>
                  <a:cubicBezTo>
                    <a:pt x="2600" y="431"/>
                    <a:pt x="2529" y="365"/>
                    <a:pt x="2451" y="307"/>
                  </a:cubicBezTo>
                  <a:cubicBezTo>
                    <a:pt x="2220" y="419"/>
                    <a:pt x="2220" y="419"/>
                    <a:pt x="2220" y="419"/>
                  </a:cubicBezTo>
                  <a:cubicBezTo>
                    <a:pt x="2217" y="162"/>
                    <a:pt x="2217" y="162"/>
                    <a:pt x="2217" y="162"/>
                  </a:cubicBezTo>
                  <a:cubicBezTo>
                    <a:pt x="2131" y="119"/>
                    <a:pt x="2041" y="84"/>
                    <a:pt x="1948" y="57"/>
                  </a:cubicBezTo>
                  <a:cubicBezTo>
                    <a:pt x="1772" y="246"/>
                    <a:pt x="1772" y="246"/>
                    <a:pt x="1772" y="246"/>
                  </a:cubicBezTo>
                  <a:cubicBezTo>
                    <a:pt x="1676" y="7"/>
                    <a:pt x="1676" y="7"/>
                    <a:pt x="1676" y="7"/>
                  </a:cubicBezTo>
                  <a:cubicBezTo>
                    <a:pt x="1628" y="2"/>
                    <a:pt x="1580" y="0"/>
                    <a:pt x="1531" y="0"/>
                  </a:cubicBezTo>
                  <a:cubicBezTo>
                    <a:pt x="1483" y="0"/>
                    <a:pt x="1435" y="2"/>
                    <a:pt x="1387" y="7"/>
                  </a:cubicBezTo>
                  <a:lnTo>
                    <a:pt x="1291" y="246"/>
                  </a:lnTo>
                  <a:close/>
                </a:path>
              </a:pathLst>
            </a:custGeom>
            <a:solidFill>
              <a:schemeClr val="bg1">
                <a:lumMod val="9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25" name="Oval 6"/>
            <p:cNvSpPr>
              <a:spLocks noChangeArrowheads="1"/>
            </p:cNvSpPr>
            <p:nvPr/>
          </p:nvSpPr>
          <p:spPr bwMode="auto">
            <a:xfrm>
              <a:off x="1292225" y="1420813"/>
              <a:ext cx="1268413" cy="1241425"/>
            </a:xfrm>
            <a:prstGeom prst="ellipse">
              <a:avLst/>
            </a:prstGeom>
            <a:solidFill>
              <a:srgbClr val="FFFFFF"/>
            </a:solidFill>
            <a:ln>
              <a:noFill/>
            </a:ln>
            <a:effectLst>
              <a:outerShdw blurRad="50800" dist="38100" dir="5400000" algn="t"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7"/>
            <p:cNvSpPr>
              <a:spLocks noEditPoints="1"/>
            </p:cNvSpPr>
            <p:nvPr/>
          </p:nvSpPr>
          <p:spPr bwMode="auto">
            <a:xfrm>
              <a:off x="1295400" y="1473201"/>
              <a:ext cx="1263650" cy="1104900"/>
            </a:xfrm>
            <a:custGeom>
              <a:avLst/>
              <a:gdLst>
                <a:gd name="T0" fmla="*/ 1087 w 1650"/>
                <a:gd name="T1" fmla="*/ 1248 h 1445"/>
                <a:gd name="T2" fmla="*/ 1090 w 1650"/>
                <a:gd name="T3" fmla="*/ 1249 h 1445"/>
                <a:gd name="T4" fmla="*/ 1102 w 1650"/>
                <a:gd name="T5" fmla="*/ 1246 h 1445"/>
                <a:gd name="T6" fmla="*/ 1096 w 1650"/>
                <a:gd name="T7" fmla="*/ 1234 h 1445"/>
                <a:gd name="T8" fmla="*/ 1099 w 1650"/>
                <a:gd name="T9" fmla="*/ 1230 h 1445"/>
                <a:gd name="T10" fmla="*/ 1624 w 1650"/>
                <a:gd name="T11" fmla="*/ 904 h 1445"/>
                <a:gd name="T12" fmla="*/ 47 w 1650"/>
                <a:gd name="T13" fmla="*/ 668 h 1445"/>
                <a:gd name="T14" fmla="*/ 7 w 1650"/>
                <a:gd name="T15" fmla="*/ 643 h 1445"/>
                <a:gd name="T16" fmla="*/ 9 w 1650"/>
                <a:gd name="T17" fmla="*/ 747 h 1445"/>
                <a:gd name="T18" fmla="*/ 880 w 1650"/>
                <a:gd name="T19" fmla="*/ 583 h 1445"/>
                <a:gd name="T20" fmla="*/ 740 w 1650"/>
                <a:gd name="T21" fmla="*/ 410 h 1445"/>
                <a:gd name="T22" fmla="*/ 1216 w 1650"/>
                <a:gd name="T23" fmla="*/ 522 h 1445"/>
                <a:gd name="T24" fmla="*/ 1198 w 1650"/>
                <a:gd name="T25" fmla="*/ 507 h 1445"/>
                <a:gd name="T26" fmla="*/ 675 w 1650"/>
                <a:gd name="T27" fmla="*/ 509 h 1445"/>
                <a:gd name="T28" fmla="*/ 707 w 1650"/>
                <a:gd name="T29" fmla="*/ 504 h 1445"/>
                <a:gd name="T30" fmla="*/ 710 w 1650"/>
                <a:gd name="T31" fmla="*/ 501 h 1445"/>
                <a:gd name="T32" fmla="*/ 805 w 1650"/>
                <a:gd name="T33" fmla="*/ 478 h 1445"/>
                <a:gd name="T34" fmla="*/ 798 w 1650"/>
                <a:gd name="T35" fmla="*/ 478 h 1445"/>
                <a:gd name="T36" fmla="*/ 800 w 1650"/>
                <a:gd name="T37" fmla="*/ 478 h 1445"/>
                <a:gd name="T38" fmla="*/ 801 w 1650"/>
                <a:gd name="T39" fmla="*/ 478 h 1445"/>
                <a:gd name="T40" fmla="*/ 806 w 1650"/>
                <a:gd name="T41" fmla="*/ 443 h 1445"/>
                <a:gd name="T42" fmla="*/ 936 w 1650"/>
                <a:gd name="T43" fmla="*/ 312 h 1445"/>
                <a:gd name="T44" fmla="*/ 980 w 1650"/>
                <a:gd name="T45" fmla="*/ 289 h 1445"/>
                <a:gd name="T46" fmla="*/ 1002 w 1650"/>
                <a:gd name="T47" fmla="*/ 294 h 1445"/>
                <a:gd name="T48" fmla="*/ 1032 w 1650"/>
                <a:gd name="T49" fmla="*/ 228 h 1445"/>
                <a:gd name="T50" fmla="*/ 1031 w 1650"/>
                <a:gd name="T51" fmla="*/ 227 h 1445"/>
                <a:gd name="T52" fmla="*/ 878 w 1650"/>
                <a:gd name="T53" fmla="*/ 333 h 1445"/>
                <a:gd name="T54" fmla="*/ 1122 w 1650"/>
                <a:gd name="T55" fmla="*/ 486 h 1445"/>
                <a:gd name="T56" fmla="*/ 840 w 1650"/>
                <a:gd name="T57" fmla="*/ 120 h 1445"/>
                <a:gd name="T58" fmla="*/ 879 w 1650"/>
                <a:gd name="T59" fmla="*/ 104 h 1445"/>
                <a:gd name="T60" fmla="*/ 536 w 1650"/>
                <a:gd name="T61" fmla="*/ 202 h 1445"/>
                <a:gd name="T62" fmla="*/ 530 w 1650"/>
                <a:gd name="T63" fmla="*/ 201 h 1445"/>
                <a:gd name="T64" fmla="*/ 617 w 1650"/>
                <a:gd name="T65" fmla="*/ 160 h 1445"/>
                <a:gd name="T66" fmla="*/ 612 w 1650"/>
                <a:gd name="T67" fmla="*/ 188 h 1445"/>
                <a:gd name="T68" fmla="*/ 1073 w 1650"/>
                <a:gd name="T69" fmla="*/ 700 h 1445"/>
                <a:gd name="T70" fmla="*/ 611 w 1650"/>
                <a:gd name="T71" fmla="*/ 657 h 1445"/>
                <a:gd name="T72" fmla="*/ 1200 w 1650"/>
                <a:gd name="T73" fmla="*/ 560 h 1445"/>
                <a:gd name="T74" fmla="*/ 348 w 1650"/>
                <a:gd name="T75" fmla="*/ 148 h 1445"/>
                <a:gd name="T76" fmla="*/ 136 w 1650"/>
                <a:gd name="T77" fmla="*/ 348 h 1445"/>
                <a:gd name="T78" fmla="*/ 157 w 1650"/>
                <a:gd name="T79" fmla="*/ 360 h 1445"/>
                <a:gd name="T80" fmla="*/ 161 w 1650"/>
                <a:gd name="T81" fmla="*/ 364 h 1445"/>
                <a:gd name="T82" fmla="*/ 199 w 1650"/>
                <a:gd name="T83" fmla="*/ 261 h 1445"/>
                <a:gd name="T84" fmla="*/ 152 w 1650"/>
                <a:gd name="T85" fmla="*/ 328 h 1445"/>
                <a:gd name="T86" fmla="*/ 208 w 1650"/>
                <a:gd name="T87" fmla="*/ 217 h 1445"/>
                <a:gd name="T88" fmla="*/ 315 w 1650"/>
                <a:gd name="T89" fmla="*/ 239 h 1445"/>
                <a:gd name="T90" fmla="*/ 324 w 1650"/>
                <a:gd name="T91" fmla="*/ 235 h 1445"/>
                <a:gd name="T92" fmla="*/ 318 w 1650"/>
                <a:gd name="T93" fmla="*/ 109 h 1445"/>
                <a:gd name="T94" fmla="*/ 394 w 1650"/>
                <a:gd name="T95" fmla="*/ 64 h 1445"/>
                <a:gd name="T96" fmla="*/ 451 w 1650"/>
                <a:gd name="T97" fmla="*/ 27 h 1445"/>
                <a:gd name="T98" fmla="*/ 447 w 1650"/>
                <a:gd name="T99" fmla="*/ 55 h 1445"/>
                <a:gd name="T100" fmla="*/ 466 w 1650"/>
                <a:gd name="T101" fmla="*/ 72 h 1445"/>
                <a:gd name="T102" fmla="*/ 1387 w 1650"/>
                <a:gd name="T103" fmla="*/ 395 h 1445"/>
                <a:gd name="T104" fmla="*/ 1435 w 1650"/>
                <a:gd name="T105" fmla="*/ 253 h 1445"/>
                <a:gd name="T106" fmla="*/ 1187 w 1650"/>
                <a:gd name="T107" fmla="*/ 176 h 1445"/>
                <a:gd name="T108" fmla="*/ 1186 w 1650"/>
                <a:gd name="T109" fmla="*/ 177 h 1445"/>
                <a:gd name="T110" fmla="*/ 1183 w 1650"/>
                <a:gd name="T111" fmla="*/ 178 h 1445"/>
                <a:gd name="T112" fmla="*/ 1220 w 1650"/>
                <a:gd name="T113" fmla="*/ 55 h 1445"/>
                <a:gd name="T114" fmla="*/ 1169 w 1650"/>
                <a:gd name="T115" fmla="*/ 114 h 1445"/>
                <a:gd name="T116" fmla="*/ 1184 w 1650"/>
                <a:gd name="T117" fmla="*/ 119 h 1445"/>
                <a:gd name="T118" fmla="*/ 1211 w 1650"/>
                <a:gd name="T119" fmla="*/ 46 h 1445"/>
                <a:gd name="T120" fmla="*/ 1288 w 1650"/>
                <a:gd name="T121" fmla="*/ 452 h 1445"/>
                <a:gd name="T122" fmla="*/ 1114 w 1650"/>
                <a:gd name="T123" fmla="*/ 44 h 1445"/>
                <a:gd name="T124" fmla="*/ 526 w 1650"/>
                <a:gd name="T125" fmla="*/ 82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0" h="1445">
                  <a:moveTo>
                    <a:pt x="1237" y="1254"/>
                  </a:moveTo>
                  <a:cubicBezTo>
                    <a:pt x="1246" y="1246"/>
                    <a:pt x="1246" y="1246"/>
                    <a:pt x="1246" y="1246"/>
                  </a:cubicBezTo>
                  <a:cubicBezTo>
                    <a:pt x="1237" y="1254"/>
                    <a:pt x="1237" y="1254"/>
                    <a:pt x="1237" y="1254"/>
                  </a:cubicBezTo>
                  <a:moveTo>
                    <a:pt x="1246" y="1246"/>
                  </a:moveTo>
                  <a:cubicBezTo>
                    <a:pt x="1247" y="1244"/>
                    <a:pt x="1247" y="1241"/>
                    <a:pt x="1248" y="1239"/>
                  </a:cubicBezTo>
                  <a:cubicBezTo>
                    <a:pt x="1248" y="1218"/>
                    <a:pt x="1248" y="1218"/>
                    <a:pt x="1248" y="1218"/>
                  </a:cubicBezTo>
                  <a:cubicBezTo>
                    <a:pt x="1246" y="1219"/>
                    <a:pt x="1244" y="1219"/>
                    <a:pt x="1242" y="1220"/>
                  </a:cubicBezTo>
                  <a:cubicBezTo>
                    <a:pt x="1231" y="1235"/>
                    <a:pt x="1231" y="1235"/>
                    <a:pt x="1231" y="1235"/>
                  </a:cubicBezTo>
                  <a:cubicBezTo>
                    <a:pt x="1222" y="1244"/>
                    <a:pt x="1222" y="1244"/>
                    <a:pt x="1222" y="1244"/>
                  </a:cubicBezTo>
                  <a:cubicBezTo>
                    <a:pt x="1214" y="1252"/>
                    <a:pt x="1214" y="1252"/>
                    <a:pt x="1214" y="1252"/>
                  </a:cubicBezTo>
                  <a:cubicBezTo>
                    <a:pt x="1205" y="1260"/>
                    <a:pt x="1205" y="1260"/>
                    <a:pt x="1205" y="1260"/>
                  </a:cubicBezTo>
                  <a:cubicBezTo>
                    <a:pt x="1199" y="1261"/>
                    <a:pt x="1192" y="1262"/>
                    <a:pt x="1186" y="1263"/>
                  </a:cubicBezTo>
                  <a:cubicBezTo>
                    <a:pt x="1182" y="1275"/>
                    <a:pt x="1179" y="1286"/>
                    <a:pt x="1175" y="1297"/>
                  </a:cubicBezTo>
                  <a:cubicBezTo>
                    <a:pt x="1171" y="1307"/>
                    <a:pt x="1170" y="1309"/>
                    <a:pt x="1161" y="1317"/>
                  </a:cubicBezTo>
                  <a:cubicBezTo>
                    <a:pt x="1158" y="1319"/>
                    <a:pt x="1154" y="1322"/>
                    <a:pt x="1153" y="1325"/>
                  </a:cubicBezTo>
                  <a:cubicBezTo>
                    <a:pt x="1151" y="1333"/>
                    <a:pt x="1153" y="1345"/>
                    <a:pt x="1153" y="1354"/>
                  </a:cubicBezTo>
                  <a:cubicBezTo>
                    <a:pt x="1168" y="1348"/>
                    <a:pt x="1179" y="1344"/>
                    <a:pt x="1191" y="1332"/>
                  </a:cubicBezTo>
                  <a:cubicBezTo>
                    <a:pt x="1196" y="1328"/>
                    <a:pt x="1200" y="1319"/>
                    <a:pt x="1203" y="1315"/>
                  </a:cubicBezTo>
                  <a:cubicBezTo>
                    <a:pt x="1213" y="1296"/>
                    <a:pt x="1218" y="1290"/>
                    <a:pt x="1230" y="1276"/>
                  </a:cubicBezTo>
                  <a:cubicBezTo>
                    <a:pt x="1233" y="1269"/>
                    <a:pt x="1235" y="1261"/>
                    <a:pt x="1237" y="1254"/>
                  </a:cubicBezTo>
                  <a:cubicBezTo>
                    <a:pt x="1246" y="1246"/>
                    <a:pt x="1246" y="1246"/>
                    <a:pt x="1246" y="1246"/>
                  </a:cubicBezTo>
                  <a:moveTo>
                    <a:pt x="1205" y="1260"/>
                  </a:moveTo>
                  <a:cubicBezTo>
                    <a:pt x="1214" y="1252"/>
                    <a:pt x="1214" y="1252"/>
                    <a:pt x="1214" y="1252"/>
                  </a:cubicBezTo>
                  <a:cubicBezTo>
                    <a:pt x="1205" y="1260"/>
                    <a:pt x="1205" y="1260"/>
                    <a:pt x="1205" y="1260"/>
                  </a:cubicBezTo>
                  <a:moveTo>
                    <a:pt x="1222" y="1244"/>
                  </a:moveTo>
                  <a:cubicBezTo>
                    <a:pt x="1214" y="1252"/>
                    <a:pt x="1214" y="1252"/>
                    <a:pt x="1214" y="1252"/>
                  </a:cubicBezTo>
                  <a:cubicBezTo>
                    <a:pt x="1222" y="1244"/>
                    <a:pt x="1222" y="1244"/>
                    <a:pt x="1222" y="1244"/>
                  </a:cubicBezTo>
                  <a:moveTo>
                    <a:pt x="1231" y="1235"/>
                  </a:moveTo>
                  <a:cubicBezTo>
                    <a:pt x="1222" y="1244"/>
                    <a:pt x="1222" y="1244"/>
                    <a:pt x="1222" y="1244"/>
                  </a:cubicBezTo>
                  <a:cubicBezTo>
                    <a:pt x="1231" y="1235"/>
                    <a:pt x="1231" y="1235"/>
                    <a:pt x="1231" y="1235"/>
                  </a:cubicBezTo>
                  <a:moveTo>
                    <a:pt x="1242" y="1220"/>
                  </a:moveTo>
                  <a:cubicBezTo>
                    <a:pt x="1231" y="1235"/>
                    <a:pt x="1231" y="1235"/>
                    <a:pt x="1231" y="1235"/>
                  </a:cubicBezTo>
                  <a:cubicBezTo>
                    <a:pt x="1242" y="1220"/>
                    <a:pt x="1242" y="1220"/>
                    <a:pt x="1242" y="1220"/>
                  </a:cubicBezTo>
                  <a:cubicBezTo>
                    <a:pt x="1244" y="1219"/>
                    <a:pt x="1246" y="1219"/>
                    <a:pt x="1248" y="1218"/>
                  </a:cubicBezTo>
                  <a:cubicBezTo>
                    <a:pt x="1246" y="1219"/>
                    <a:pt x="1244" y="1219"/>
                    <a:pt x="1242" y="1220"/>
                  </a:cubicBezTo>
                  <a:moveTo>
                    <a:pt x="336" y="1197"/>
                  </a:moveTo>
                  <a:cubicBezTo>
                    <a:pt x="351" y="1166"/>
                    <a:pt x="351" y="1166"/>
                    <a:pt x="351" y="1166"/>
                  </a:cubicBezTo>
                  <a:cubicBezTo>
                    <a:pt x="351" y="1164"/>
                    <a:pt x="351" y="1164"/>
                    <a:pt x="351" y="1164"/>
                  </a:cubicBezTo>
                  <a:cubicBezTo>
                    <a:pt x="275" y="1148"/>
                    <a:pt x="209" y="1128"/>
                    <a:pt x="156" y="1105"/>
                  </a:cubicBezTo>
                  <a:cubicBezTo>
                    <a:pt x="195" y="1226"/>
                    <a:pt x="262" y="1327"/>
                    <a:pt x="350" y="1401"/>
                  </a:cubicBezTo>
                  <a:cubicBezTo>
                    <a:pt x="351" y="1401"/>
                    <a:pt x="352" y="1401"/>
                    <a:pt x="353" y="1402"/>
                  </a:cubicBezTo>
                  <a:cubicBezTo>
                    <a:pt x="351" y="1396"/>
                    <a:pt x="351" y="1396"/>
                    <a:pt x="351" y="1396"/>
                  </a:cubicBezTo>
                  <a:cubicBezTo>
                    <a:pt x="353" y="1402"/>
                    <a:pt x="353" y="1402"/>
                    <a:pt x="353" y="1402"/>
                  </a:cubicBezTo>
                  <a:cubicBezTo>
                    <a:pt x="355" y="1403"/>
                    <a:pt x="357" y="1404"/>
                    <a:pt x="360" y="1404"/>
                  </a:cubicBezTo>
                  <a:cubicBezTo>
                    <a:pt x="350" y="1393"/>
                    <a:pt x="350" y="1393"/>
                    <a:pt x="350" y="1393"/>
                  </a:cubicBezTo>
                  <a:cubicBezTo>
                    <a:pt x="329" y="1376"/>
                    <a:pt x="329" y="1376"/>
                    <a:pt x="329" y="1376"/>
                  </a:cubicBezTo>
                  <a:cubicBezTo>
                    <a:pt x="340" y="1380"/>
                    <a:pt x="340" y="1380"/>
                    <a:pt x="340" y="1380"/>
                  </a:cubicBezTo>
                  <a:cubicBezTo>
                    <a:pt x="342" y="1381"/>
                    <a:pt x="345" y="1381"/>
                    <a:pt x="347" y="1382"/>
                  </a:cubicBezTo>
                  <a:cubicBezTo>
                    <a:pt x="340" y="1369"/>
                    <a:pt x="340" y="1369"/>
                    <a:pt x="340" y="1369"/>
                  </a:cubicBezTo>
                  <a:cubicBezTo>
                    <a:pt x="339" y="1371"/>
                    <a:pt x="340" y="1373"/>
                    <a:pt x="340" y="1375"/>
                  </a:cubicBezTo>
                  <a:cubicBezTo>
                    <a:pt x="338" y="1375"/>
                    <a:pt x="336" y="1375"/>
                    <a:pt x="335" y="1374"/>
                  </a:cubicBezTo>
                  <a:cubicBezTo>
                    <a:pt x="329" y="1372"/>
                    <a:pt x="323" y="1370"/>
                    <a:pt x="318" y="1367"/>
                  </a:cubicBezTo>
                  <a:cubicBezTo>
                    <a:pt x="323" y="1370"/>
                    <a:pt x="329" y="1372"/>
                    <a:pt x="335" y="1374"/>
                  </a:cubicBezTo>
                  <a:cubicBezTo>
                    <a:pt x="337" y="1375"/>
                    <a:pt x="337" y="1375"/>
                    <a:pt x="337" y="1375"/>
                  </a:cubicBezTo>
                  <a:cubicBezTo>
                    <a:pt x="338" y="1375"/>
                    <a:pt x="338" y="1375"/>
                    <a:pt x="339" y="1376"/>
                  </a:cubicBezTo>
                  <a:cubicBezTo>
                    <a:pt x="341" y="1372"/>
                    <a:pt x="341" y="1372"/>
                    <a:pt x="333" y="1351"/>
                  </a:cubicBezTo>
                  <a:cubicBezTo>
                    <a:pt x="328" y="1337"/>
                    <a:pt x="328" y="1337"/>
                    <a:pt x="323" y="1330"/>
                  </a:cubicBezTo>
                  <a:cubicBezTo>
                    <a:pt x="324" y="1331"/>
                    <a:pt x="325" y="1333"/>
                    <a:pt x="326" y="1334"/>
                  </a:cubicBezTo>
                  <a:cubicBezTo>
                    <a:pt x="328" y="1337"/>
                    <a:pt x="328" y="1337"/>
                    <a:pt x="333" y="1351"/>
                  </a:cubicBezTo>
                  <a:cubicBezTo>
                    <a:pt x="333" y="1348"/>
                    <a:pt x="334" y="1345"/>
                    <a:pt x="335" y="1342"/>
                  </a:cubicBezTo>
                  <a:cubicBezTo>
                    <a:pt x="328" y="1331"/>
                    <a:pt x="328" y="1331"/>
                    <a:pt x="328" y="1331"/>
                  </a:cubicBezTo>
                  <a:cubicBezTo>
                    <a:pt x="326" y="1329"/>
                    <a:pt x="325" y="1327"/>
                    <a:pt x="324" y="1325"/>
                  </a:cubicBezTo>
                  <a:cubicBezTo>
                    <a:pt x="321" y="1321"/>
                    <a:pt x="318" y="1317"/>
                    <a:pt x="316" y="1313"/>
                  </a:cubicBezTo>
                  <a:cubicBezTo>
                    <a:pt x="323" y="1299"/>
                    <a:pt x="323" y="1299"/>
                    <a:pt x="323" y="1299"/>
                  </a:cubicBezTo>
                  <a:cubicBezTo>
                    <a:pt x="320" y="1299"/>
                    <a:pt x="316" y="1298"/>
                    <a:pt x="313" y="1297"/>
                  </a:cubicBezTo>
                  <a:cubicBezTo>
                    <a:pt x="313" y="1313"/>
                    <a:pt x="313" y="1313"/>
                    <a:pt x="313" y="1313"/>
                  </a:cubicBezTo>
                  <a:cubicBezTo>
                    <a:pt x="319" y="1324"/>
                    <a:pt x="319" y="1324"/>
                    <a:pt x="319" y="1324"/>
                  </a:cubicBezTo>
                  <a:cubicBezTo>
                    <a:pt x="313" y="1313"/>
                    <a:pt x="313" y="1313"/>
                    <a:pt x="313" y="1313"/>
                  </a:cubicBezTo>
                  <a:cubicBezTo>
                    <a:pt x="313" y="1297"/>
                    <a:pt x="313" y="1297"/>
                    <a:pt x="313" y="1297"/>
                  </a:cubicBezTo>
                  <a:cubicBezTo>
                    <a:pt x="316" y="1298"/>
                    <a:pt x="320" y="1299"/>
                    <a:pt x="323" y="1299"/>
                  </a:cubicBezTo>
                  <a:cubicBezTo>
                    <a:pt x="324" y="1300"/>
                    <a:pt x="326" y="1300"/>
                    <a:pt x="327" y="1301"/>
                  </a:cubicBezTo>
                  <a:cubicBezTo>
                    <a:pt x="328" y="1296"/>
                    <a:pt x="328" y="1296"/>
                    <a:pt x="328" y="1296"/>
                  </a:cubicBezTo>
                  <a:cubicBezTo>
                    <a:pt x="335" y="1298"/>
                    <a:pt x="342" y="1299"/>
                    <a:pt x="348" y="1301"/>
                  </a:cubicBezTo>
                  <a:cubicBezTo>
                    <a:pt x="337" y="1249"/>
                    <a:pt x="336" y="1244"/>
                    <a:pt x="333" y="1203"/>
                  </a:cubicBezTo>
                  <a:cubicBezTo>
                    <a:pt x="336" y="1197"/>
                    <a:pt x="336" y="1197"/>
                    <a:pt x="336" y="119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8"/>
                  </a:moveTo>
                  <a:cubicBezTo>
                    <a:pt x="1087" y="1247"/>
                    <a:pt x="1087" y="1247"/>
                    <a:pt x="1087" y="1247"/>
                  </a:cubicBezTo>
                  <a:cubicBezTo>
                    <a:pt x="1087" y="1247"/>
                    <a:pt x="1087" y="1247"/>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8" y="1248"/>
                    <a:pt x="1088" y="1248"/>
                    <a:pt x="1088" y="1248"/>
                  </a:cubicBezTo>
                  <a:cubicBezTo>
                    <a:pt x="1087" y="1248"/>
                    <a:pt x="1087" y="1248"/>
                    <a:pt x="1087"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9" y="1248"/>
                  </a:moveTo>
                  <a:cubicBezTo>
                    <a:pt x="1088" y="1248"/>
                    <a:pt x="1088" y="1248"/>
                    <a:pt x="1088" y="1248"/>
                  </a:cubicBezTo>
                  <a:cubicBezTo>
                    <a:pt x="1088" y="1248"/>
                    <a:pt x="1088"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90" y="1248"/>
                  </a:moveTo>
                  <a:cubicBezTo>
                    <a:pt x="1089" y="1248"/>
                    <a:pt x="1089" y="1248"/>
                    <a:pt x="1089" y="1248"/>
                  </a:cubicBezTo>
                  <a:cubicBezTo>
                    <a:pt x="1090" y="1248"/>
                    <a:pt x="1090" y="1248"/>
                    <a:pt x="1090" y="1248"/>
                  </a:cubicBezTo>
                  <a:moveTo>
                    <a:pt x="1090" y="1248"/>
                  </a:moveTo>
                  <a:cubicBezTo>
                    <a:pt x="1090" y="1249"/>
                    <a:pt x="1090" y="1249"/>
                    <a:pt x="1090" y="1249"/>
                  </a:cubicBezTo>
                  <a:cubicBezTo>
                    <a:pt x="1090" y="1249"/>
                    <a:pt x="1090" y="1249"/>
                    <a:pt x="1090" y="1248"/>
                  </a:cubicBezTo>
                  <a:moveTo>
                    <a:pt x="1090" y="1249"/>
                  </a:moveTo>
                  <a:cubicBezTo>
                    <a:pt x="1090" y="1249"/>
                    <a:pt x="1090" y="1249"/>
                    <a:pt x="1090" y="1249"/>
                  </a:cubicBezTo>
                  <a:cubicBezTo>
                    <a:pt x="1090" y="1249"/>
                    <a:pt x="1090" y="1249"/>
                    <a:pt x="1090" y="1249"/>
                  </a:cubicBezTo>
                  <a:moveTo>
                    <a:pt x="1090" y="1249"/>
                  </a:moveTo>
                  <a:cubicBezTo>
                    <a:pt x="1091" y="1249"/>
                    <a:pt x="1091" y="1249"/>
                    <a:pt x="1091" y="1249"/>
                  </a:cubicBezTo>
                  <a:cubicBezTo>
                    <a:pt x="1091" y="1249"/>
                    <a:pt x="1091" y="1249"/>
                    <a:pt x="1091" y="1249"/>
                  </a:cubicBezTo>
                  <a:moveTo>
                    <a:pt x="1091" y="1249"/>
                  </a:moveTo>
                  <a:cubicBezTo>
                    <a:pt x="1091" y="1250"/>
                    <a:pt x="1091" y="1250"/>
                    <a:pt x="1091" y="1250"/>
                  </a:cubicBezTo>
                  <a:cubicBezTo>
                    <a:pt x="1091" y="1249"/>
                    <a:pt x="1091" y="1249"/>
                    <a:pt x="1091" y="1249"/>
                  </a:cubicBezTo>
                  <a:moveTo>
                    <a:pt x="1091" y="1250"/>
                  </a:moveTo>
                  <a:cubicBezTo>
                    <a:pt x="1091" y="1250"/>
                    <a:pt x="1091" y="1250"/>
                    <a:pt x="1091" y="1250"/>
                  </a:cubicBezTo>
                  <a:cubicBezTo>
                    <a:pt x="1091" y="1250"/>
                    <a:pt x="1091" y="1250"/>
                    <a:pt x="1091" y="1250"/>
                  </a:cubicBezTo>
                  <a:moveTo>
                    <a:pt x="1091" y="1250"/>
                  </a:moveTo>
                  <a:cubicBezTo>
                    <a:pt x="1092" y="1251"/>
                    <a:pt x="1092" y="1251"/>
                    <a:pt x="1092" y="1251"/>
                  </a:cubicBezTo>
                  <a:cubicBezTo>
                    <a:pt x="1092" y="1251"/>
                    <a:pt x="1092" y="1251"/>
                    <a:pt x="1091" y="1250"/>
                  </a:cubicBezTo>
                  <a:moveTo>
                    <a:pt x="1092" y="1252"/>
                  </a:moveTo>
                  <a:cubicBezTo>
                    <a:pt x="1092" y="1252"/>
                    <a:pt x="1092" y="1252"/>
                    <a:pt x="1092" y="1251"/>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3" y="1252"/>
                    <a:pt x="1093" y="1252"/>
                    <a:pt x="1093" y="1252"/>
                  </a:cubicBezTo>
                  <a:cubicBezTo>
                    <a:pt x="1092" y="1252"/>
                    <a:pt x="1092" y="1252"/>
                    <a:pt x="1092" y="1252"/>
                  </a:cubicBezTo>
                  <a:moveTo>
                    <a:pt x="1093" y="1252"/>
                  </a:moveTo>
                  <a:cubicBezTo>
                    <a:pt x="1093" y="1252"/>
                    <a:pt x="1093" y="1252"/>
                    <a:pt x="1093" y="1252"/>
                  </a:cubicBezTo>
                  <a:cubicBezTo>
                    <a:pt x="1093" y="1252"/>
                    <a:pt x="1093" y="1252"/>
                    <a:pt x="1093" y="1252"/>
                  </a:cubicBezTo>
                  <a:moveTo>
                    <a:pt x="1093" y="1252"/>
                  </a:moveTo>
                  <a:cubicBezTo>
                    <a:pt x="1093" y="1252"/>
                    <a:pt x="1093" y="1252"/>
                    <a:pt x="1093" y="1252"/>
                  </a:cubicBezTo>
                  <a:cubicBezTo>
                    <a:pt x="1093" y="1252"/>
                    <a:pt x="1093" y="1252"/>
                    <a:pt x="1093" y="1252"/>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4"/>
                  </a:moveTo>
                  <a:cubicBezTo>
                    <a:pt x="1093" y="1253"/>
                    <a:pt x="1093" y="1253"/>
                    <a:pt x="1093" y="1253"/>
                  </a:cubicBezTo>
                  <a:cubicBezTo>
                    <a:pt x="1093" y="1254"/>
                    <a:pt x="1093" y="1254"/>
                    <a:pt x="1093" y="1254"/>
                  </a:cubicBezTo>
                  <a:moveTo>
                    <a:pt x="1093" y="1254"/>
                  </a:moveTo>
                  <a:cubicBezTo>
                    <a:pt x="1093" y="1254"/>
                    <a:pt x="1093" y="1254"/>
                    <a:pt x="1093" y="1254"/>
                  </a:cubicBezTo>
                  <a:cubicBezTo>
                    <a:pt x="1093" y="1254"/>
                    <a:pt x="1093" y="1254"/>
                    <a:pt x="1093" y="1254"/>
                  </a:cubicBezTo>
                  <a:moveTo>
                    <a:pt x="1093" y="1254"/>
                  </a:moveTo>
                  <a:cubicBezTo>
                    <a:pt x="1093" y="1254"/>
                    <a:pt x="1093" y="1254"/>
                    <a:pt x="1093" y="1254"/>
                  </a:cubicBezTo>
                  <a:cubicBezTo>
                    <a:pt x="1093" y="1254"/>
                    <a:pt x="1093" y="1254"/>
                    <a:pt x="1093" y="1254"/>
                  </a:cubicBezTo>
                  <a:moveTo>
                    <a:pt x="1093" y="1254"/>
                  </a:moveTo>
                  <a:cubicBezTo>
                    <a:pt x="1093" y="1254"/>
                    <a:pt x="1093" y="1254"/>
                    <a:pt x="1093" y="1254"/>
                  </a:cubicBezTo>
                  <a:cubicBezTo>
                    <a:pt x="1093" y="1254"/>
                    <a:pt x="1093" y="1254"/>
                    <a:pt x="1093" y="1254"/>
                  </a:cubicBezTo>
                  <a:moveTo>
                    <a:pt x="1093" y="1254"/>
                  </a:moveTo>
                  <a:cubicBezTo>
                    <a:pt x="1093" y="1254"/>
                    <a:pt x="1093" y="1254"/>
                    <a:pt x="1093" y="1254"/>
                  </a:cubicBezTo>
                  <a:cubicBezTo>
                    <a:pt x="1093" y="1254"/>
                    <a:pt x="1093" y="1254"/>
                    <a:pt x="1093" y="1254"/>
                  </a:cubicBezTo>
                  <a:moveTo>
                    <a:pt x="1093" y="1254"/>
                  </a:moveTo>
                  <a:cubicBezTo>
                    <a:pt x="1093" y="1255"/>
                    <a:pt x="1093" y="1255"/>
                    <a:pt x="1093" y="1255"/>
                  </a:cubicBezTo>
                  <a:cubicBezTo>
                    <a:pt x="1093" y="1254"/>
                    <a:pt x="1093" y="1254"/>
                    <a:pt x="1093" y="1254"/>
                  </a:cubicBezTo>
                  <a:moveTo>
                    <a:pt x="1093" y="1255"/>
                  </a:moveTo>
                  <a:cubicBezTo>
                    <a:pt x="1093" y="1255"/>
                    <a:pt x="1093" y="1255"/>
                    <a:pt x="1093" y="1255"/>
                  </a:cubicBezTo>
                  <a:cubicBezTo>
                    <a:pt x="1093" y="1255"/>
                    <a:pt x="1093" y="1255"/>
                    <a:pt x="1093" y="1255"/>
                  </a:cubicBezTo>
                  <a:moveTo>
                    <a:pt x="1094" y="1255"/>
                  </a:moveTo>
                  <a:cubicBezTo>
                    <a:pt x="1093" y="1255"/>
                    <a:pt x="1093" y="1255"/>
                    <a:pt x="1093" y="1255"/>
                  </a:cubicBezTo>
                  <a:cubicBezTo>
                    <a:pt x="1094" y="1255"/>
                    <a:pt x="1094" y="1255"/>
                    <a:pt x="1094" y="1255"/>
                  </a:cubicBezTo>
                  <a:moveTo>
                    <a:pt x="1094" y="1255"/>
                  </a:moveTo>
                  <a:cubicBezTo>
                    <a:pt x="1101" y="1246"/>
                    <a:pt x="1101" y="1246"/>
                    <a:pt x="1101" y="1246"/>
                  </a:cubicBezTo>
                  <a:cubicBezTo>
                    <a:pt x="1099" y="1249"/>
                    <a:pt x="1096" y="1253"/>
                    <a:pt x="1094" y="1255"/>
                  </a:cubicBezTo>
                  <a:moveTo>
                    <a:pt x="1101" y="1246"/>
                  </a:moveTo>
                  <a:cubicBezTo>
                    <a:pt x="1101" y="1246"/>
                    <a:pt x="1101" y="1246"/>
                    <a:pt x="1101" y="1246"/>
                  </a:cubicBezTo>
                  <a:cubicBezTo>
                    <a:pt x="1101" y="1246"/>
                    <a:pt x="1101" y="1246"/>
                    <a:pt x="1101" y="1246"/>
                  </a:cubicBezTo>
                  <a:moveTo>
                    <a:pt x="1101" y="1246"/>
                  </a:moveTo>
                  <a:cubicBezTo>
                    <a:pt x="1101" y="1246"/>
                    <a:pt x="1101" y="1246"/>
                    <a:pt x="1101" y="1246"/>
                  </a:cubicBezTo>
                  <a:cubicBezTo>
                    <a:pt x="1101" y="1246"/>
                    <a:pt x="1101" y="1246"/>
                    <a:pt x="1101" y="1246"/>
                  </a:cubicBezTo>
                  <a:moveTo>
                    <a:pt x="1101" y="1246"/>
                  </a:moveTo>
                  <a:cubicBezTo>
                    <a:pt x="1101" y="1246"/>
                    <a:pt x="1101" y="1246"/>
                    <a:pt x="1101" y="1246"/>
                  </a:cubicBezTo>
                  <a:cubicBezTo>
                    <a:pt x="1101" y="1246"/>
                    <a:pt x="1101" y="1246"/>
                    <a:pt x="1101" y="1246"/>
                  </a:cubicBezTo>
                  <a:moveTo>
                    <a:pt x="1102" y="1246"/>
                  </a:moveTo>
                  <a:cubicBezTo>
                    <a:pt x="1101" y="1246"/>
                    <a:pt x="1101" y="1246"/>
                    <a:pt x="1101" y="1246"/>
                  </a:cubicBezTo>
                  <a:cubicBezTo>
                    <a:pt x="1102" y="1246"/>
                    <a:pt x="1102" y="1246"/>
                    <a:pt x="1102" y="1246"/>
                  </a:cubicBezTo>
                  <a:moveTo>
                    <a:pt x="1102" y="1246"/>
                  </a:moveTo>
                  <a:cubicBezTo>
                    <a:pt x="1102" y="1246"/>
                    <a:pt x="1102" y="1246"/>
                    <a:pt x="1102" y="1246"/>
                  </a:cubicBezTo>
                  <a:cubicBezTo>
                    <a:pt x="1102" y="1246"/>
                    <a:pt x="1102" y="1246"/>
                    <a:pt x="1102" y="1246"/>
                  </a:cubicBezTo>
                  <a:moveTo>
                    <a:pt x="1102" y="1246"/>
                  </a:moveTo>
                  <a:cubicBezTo>
                    <a:pt x="1102" y="1246"/>
                    <a:pt x="1102" y="1246"/>
                    <a:pt x="1102" y="1246"/>
                  </a:cubicBezTo>
                  <a:cubicBezTo>
                    <a:pt x="1102" y="1246"/>
                    <a:pt x="1102" y="1246"/>
                    <a:pt x="1102" y="1246"/>
                  </a:cubicBezTo>
                  <a:moveTo>
                    <a:pt x="1102" y="1246"/>
                  </a:moveTo>
                  <a:cubicBezTo>
                    <a:pt x="1102" y="1246"/>
                    <a:pt x="1102" y="1246"/>
                    <a:pt x="1102" y="1246"/>
                  </a:cubicBezTo>
                  <a:cubicBezTo>
                    <a:pt x="1102" y="1246"/>
                    <a:pt x="1102" y="1246"/>
                    <a:pt x="1102" y="1246"/>
                  </a:cubicBezTo>
                  <a:cubicBezTo>
                    <a:pt x="1102" y="1246"/>
                    <a:pt x="1102" y="1246"/>
                    <a:pt x="1102" y="1246"/>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4"/>
                    <a:pt x="1096" y="1234"/>
                    <a:pt x="1096" y="1234"/>
                  </a:cubicBezTo>
                  <a:cubicBezTo>
                    <a:pt x="1096" y="1233"/>
                    <a:pt x="1096" y="1233"/>
                    <a:pt x="1096" y="1233"/>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7" y="1234"/>
                  </a:moveTo>
                  <a:cubicBezTo>
                    <a:pt x="1096" y="1234"/>
                    <a:pt x="1096" y="1234"/>
                    <a:pt x="1096" y="1234"/>
                  </a:cubicBezTo>
                  <a:cubicBezTo>
                    <a:pt x="1097" y="1234"/>
                    <a:pt x="1097" y="1234"/>
                    <a:pt x="1097" y="1234"/>
                  </a:cubicBezTo>
                  <a:moveTo>
                    <a:pt x="1097" y="1233"/>
                  </a:moveTo>
                  <a:cubicBezTo>
                    <a:pt x="1097" y="1233"/>
                    <a:pt x="1097" y="1233"/>
                    <a:pt x="1097" y="1234"/>
                  </a:cubicBezTo>
                  <a:cubicBezTo>
                    <a:pt x="1097" y="1233"/>
                    <a:pt x="1097" y="1233"/>
                    <a:pt x="1097" y="1233"/>
                  </a:cubicBezTo>
                  <a:moveTo>
                    <a:pt x="1097" y="1233"/>
                  </a:moveTo>
                  <a:cubicBezTo>
                    <a:pt x="1097" y="1233"/>
                    <a:pt x="1097" y="1233"/>
                    <a:pt x="1097" y="1233"/>
                  </a:cubicBezTo>
                  <a:cubicBezTo>
                    <a:pt x="1097" y="1233"/>
                    <a:pt x="1097" y="1233"/>
                    <a:pt x="1097" y="1233"/>
                  </a:cubicBezTo>
                  <a:moveTo>
                    <a:pt x="1097" y="1233"/>
                  </a:moveTo>
                  <a:cubicBezTo>
                    <a:pt x="1097" y="1233"/>
                    <a:pt x="1097" y="1233"/>
                    <a:pt x="1097" y="1233"/>
                  </a:cubicBezTo>
                  <a:cubicBezTo>
                    <a:pt x="1097" y="1233"/>
                    <a:pt x="1097" y="1233"/>
                    <a:pt x="1097" y="1233"/>
                  </a:cubicBezTo>
                  <a:moveTo>
                    <a:pt x="1097" y="1233"/>
                  </a:moveTo>
                  <a:cubicBezTo>
                    <a:pt x="1097" y="1233"/>
                    <a:pt x="1097" y="1233"/>
                    <a:pt x="1097" y="1233"/>
                  </a:cubicBezTo>
                  <a:cubicBezTo>
                    <a:pt x="1097" y="1233"/>
                    <a:pt x="1097" y="1233"/>
                    <a:pt x="1097" y="1233"/>
                  </a:cubicBezTo>
                  <a:moveTo>
                    <a:pt x="1097" y="1233"/>
                  </a:moveTo>
                  <a:cubicBezTo>
                    <a:pt x="1097" y="1233"/>
                    <a:pt x="1097" y="1233"/>
                    <a:pt x="1097" y="1233"/>
                  </a:cubicBezTo>
                  <a:cubicBezTo>
                    <a:pt x="1097" y="1233"/>
                    <a:pt x="1097" y="1233"/>
                    <a:pt x="1097" y="1233"/>
                  </a:cubicBezTo>
                  <a:moveTo>
                    <a:pt x="1097" y="1232"/>
                  </a:moveTo>
                  <a:cubicBezTo>
                    <a:pt x="1097" y="1233"/>
                    <a:pt x="1097" y="1233"/>
                    <a:pt x="1097" y="1233"/>
                  </a:cubicBezTo>
                  <a:cubicBezTo>
                    <a:pt x="1097" y="1232"/>
                    <a:pt x="1097" y="1232"/>
                    <a:pt x="1097" y="1232"/>
                  </a:cubicBezTo>
                  <a:moveTo>
                    <a:pt x="1097" y="1232"/>
                  </a:moveTo>
                  <a:cubicBezTo>
                    <a:pt x="1097" y="1232"/>
                    <a:pt x="1097" y="1232"/>
                    <a:pt x="1097" y="1232"/>
                  </a:cubicBezTo>
                  <a:cubicBezTo>
                    <a:pt x="1097" y="1232"/>
                    <a:pt x="1097" y="1232"/>
                    <a:pt x="1097" y="1232"/>
                  </a:cubicBezTo>
                  <a:moveTo>
                    <a:pt x="1097" y="1232"/>
                  </a:moveTo>
                  <a:cubicBezTo>
                    <a:pt x="1097" y="1232"/>
                    <a:pt x="1097" y="1232"/>
                    <a:pt x="1097" y="1232"/>
                  </a:cubicBezTo>
                  <a:cubicBezTo>
                    <a:pt x="1097" y="1232"/>
                    <a:pt x="1097" y="1232"/>
                    <a:pt x="1097" y="1232"/>
                  </a:cubicBezTo>
                  <a:moveTo>
                    <a:pt x="1097" y="1232"/>
                  </a:moveTo>
                  <a:cubicBezTo>
                    <a:pt x="1097" y="1232"/>
                    <a:pt x="1097" y="1232"/>
                    <a:pt x="1097" y="1232"/>
                  </a:cubicBezTo>
                  <a:cubicBezTo>
                    <a:pt x="1097" y="1232"/>
                    <a:pt x="1097" y="1232"/>
                    <a:pt x="1097" y="1232"/>
                  </a:cubicBezTo>
                  <a:moveTo>
                    <a:pt x="1098" y="1232"/>
                  </a:moveTo>
                  <a:cubicBezTo>
                    <a:pt x="1098" y="1232"/>
                    <a:pt x="1098" y="1232"/>
                    <a:pt x="1097"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1"/>
                  </a:moveTo>
                  <a:cubicBezTo>
                    <a:pt x="1098" y="1231"/>
                    <a:pt x="1098" y="1231"/>
                    <a:pt x="1098" y="1232"/>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9" y="1231"/>
                  </a:moveTo>
                  <a:cubicBezTo>
                    <a:pt x="1099" y="1231"/>
                    <a:pt x="1099" y="1231"/>
                    <a:pt x="1098" y="1231"/>
                  </a:cubicBezTo>
                  <a:cubicBezTo>
                    <a:pt x="1099" y="1231"/>
                    <a:pt x="1099" y="1231"/>
                    <a:pt x="1099" y="1231"/>
                  </a:cubicBezTo>
                  <a:moveTo>
                    <a:pt x="1099" y="1230"/>
                  </a:moveTo>
                  <a:cubicBezTo>
                    <a:pt x="1099" y="1231"/>
                    <a:pt x="1099" y="1231"/>
                    <a:pt x="1099" y="1231"/>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29"/>
                  </a:moveTo>
                  <a:cubicBezTo>
                    <a:pt x="1099" y="1230"/>
                    <a:pt x="1099" y="1230"/>
                    <a:pt x="1099" y="1230"/>
                  </a:cubicBezTo>
                  <a:cubicBezTo>
                    <a:pt x="1099" y="1229"/>
                    <a:pt x="1099" y="1229"/>
                    <a:pt x="1099" y="1229"/>
                  </a:cubicBezTo>
                  <a:moveTo>
                    <a:pt x="1099" y="1229"/>
                  </a:moveTo>
                  <a:cubicBezTo>
                    <a:pt x="1099" y="1229"/>
                    <a:pt x="1099" y="1229"/>
                    <a:pt x="1099" y="1229"/>
                  </a:cubicBezTo>
                  <a:cubicBezTo>
                    <a:pt x="1099" y="1229"/>
                    <a:pt x="1099" y="1229"/>
                    <a:pt x="1099" y="1229"/>
                  </a:cubicBezTo>
                  <a:moveTo>
                    <a:pt x="1100" y="1229"/>
                  </a:moveTo>
                  <a:cubicBezTo>
                    <a:pt x="1100" y="1229"/>
                    <a:pt x="1100" y="1229"/>
                    <a:pt x="1099" y="1229"/>
                  </a:cubicBezTo>
                  <a:cubicBezTo>
                    <a:pt x="1100" y="1229"/>
                    <a:pt x="1100" y="1229"/>
                    <a:pt x="1100" y="1229"/>
                  </a:cubicBezTo>
                  <a:moveTo>
                    <a:pt x="1100" y="1229"/>
                  </a:moveTo>
                  <a:cubicBezTo>
                    <a:pt x="1100" y="1229"/>
                    <a:pt x="1100" y="1229"/>
                    <a:pt x="1100" y="1229"/>
                  </a:cubicBezTo>
                  <a:cubicBezTo>
                    <a:pt x="1100" y="1229"/>
                    <a:pt x="1100" y="1229"/>
                    <a:pt x="1100" y="1229"/>
                  </a:cubicBezTo>
                  <a:moveTo>
                    <a:pt x="1100" y="1228"/>
                  </a:moveTo>
                  <a:cubicBezTo>
                    <a:pt x="1100" y="1228"/>
                    <a:pt x="1100" y="1228"/>
                    <a:pt x="1100" y="1229"/>
                  </a:cubicBezTo>
                  <a:cubicBezTo>
                    <a:pt x="1100" y="1228"/>
                    <a:pt x="1100" y="1228"/>
                    <a:pt x="1100" y="1228"/>
                  </a:cubicBezTo>
                  <a:moveTo>
                    <a:pt x="1100" y="1228"/>
                  </a:moveTo>
                  <a:cubicBezTo>
                    <a:pt x="1100" y="1228"/>
                    <a:pt x="1100" y="1228"/>
                    <a:pt x="1100" y="1228"/>
                  </a:cubicBezTo>
                  <a:cubicBezTo>
                    <a:pt x="1100" y="1228"/>
                    <a:pt x="1100" y="1228"/>
                    <a:pt x="1100" y="1228"/>
                  </a:cubicBezTo>
                  <a:moveTo>
                    <a:pt x="1100" y="1228"/>
                  </a:moveTo>
                  <a:cubicBezTo>
                    <a:pt x="1100" y="1228"/>
                    <a:pt x="1100" y="1228"/>
                    <a:pt x="1100" y="1228"/>
                  </a:cubicBezTo>
                  <a:cubicBezTo>
                    <a:pt x="1100" y="1228"/>
                    <a:pt x="1100" y="1228"/>
                    <a:pt x="1100" y="1228"/>
                  </a:cubicBezTo>
                  <a:moveTo>
                    <a:pt x="1100" y="1228"/>
                  </a:moveTo>
                  <a:cubicBezTo>
                    <a:pt x="1100" y="1228"/>
                    <a:pt x="1100" y="1228"/>
                    <a:pt x="1100" y="1228"/>
                  </a:cubicBezTo>
                  <a:cubicBezTo>
                    <a:pt x="1100" y="1228"/>
                    <a:pt x="1100" y="1228"/>
                    <a:pt x="1100" y="1228"/>
                  </a:cubicBezTo>
                  <a:moveTo>
                    <a:pt x="1100" y="1228"/>
                  </a:moveTo>
                  <a:cubicBezTo>
                    <a:pt x="1100" y="1228"/>
                    <a:pt x="1100" y="1228"/>
                    <a:pt x="1100" y="1228"/>
                  </a:cubicBezTo>
                  <a:cubicBezTo>
                    <a:pt x="1100" y="1228"/>
                    <a:pt x="1100" y="1228"/>
                    <a:pt x="1100" y="1228"/>
                  </a:cubicBezTo>
                  <a:moveTo>
                    <a:pt x="1100" y="1227"/>
                  </a:moveTo>
                  <a:cubicBezTo>
                    <a:pt x="1100" y="1228"/>
                    <a:pt x="1100" y="1228"/>
                    <a:pt x="1100" y="1228"/>
                  </a:cubicBezTo>
                  <a:cubicBezTo>
                    <a:pt x="1100" y="1227"/>
                    <a:pt x="1100" y="1227"/>
                    <a:pt x="1100" y="1227"/>
                  </a:cubicBezTo>
                  <a:moveTo>
                    <a:pt x="1101" y="1227"/>
                  </a:moveTo>
                  <a:cubicBezTo>
                    <a:pt x="1101" y="1227"/>
                    <a:pt x="1101" y="1227"/>
                    <a:pt x="1100" y="1227"/>
                  </a:cubicBezTo>
                  <a:cubicBezTo>
                    <a:pt x="1101" y="1227"/>
                    <a:pt x="1101" y="1227"/>
                    <a:pt x="1101" y="1227"/>
                  </a:cubicBezTo>
                  <a:moveTo>
                    <a:pt x="1101" y="1226"/>
                  </a:moveTo>
                  <a:cubicBezTo>
                    <a:pt x="1101" y="1227"/>
                    <a:pt x="1101" y="1227"/>
                    <a:pt x="1101" y="1227"/>
                  </a:cubicBezTo>
                  <a:cubicBezTo>
                    <a:pt x="1101" y="1226"/>
                    <a:pt x="1101" y="1226"/>
                    <a:pt x="1101" y="1226"/>
                  </a:cubicBezTo>
                  <a:moveTo>
                    <a:pt x="1101" y="1226"/>
                  </a:moveTo>
                  <a:cubicBezTo>
                    <a:pt x="1101" y="1226"/>
                    <a:pt x="1101" y="1226"/>
                    <a:pt x="1101" y="1226"/>
                  </a:cubicBezTo>
                  <a:cubicBezTo>
                    <a:pt x="1101" y="1226"/>
                    <a:pt x="1101" y="1226"/>
                    <a:pt x="1101" y="1226"/>
                  </a:cubicBezTo>
                  <a:moveTo>
                    <a:pt x="1101" y="1226"/>
                  </a:moveTo>
                  <a:cubicBezTo>
                    <a:pt x="1101" y="1226"/>
                    <a:pt x="1101" y="1226"/>
                    <a:pt x="1101" y="1226"/>
                  </a:cubicBezTo>
                  <a:cubicBezTo>
                    <a:pt x="1101" y="1226"/>
                    <a:pt x="1101" y="1226"/>
                    <a:pt x="1101" y="1226"/>
                  </a:cubicBezTo>
                  <a:moveTo>
                    <a:pt x="1144" y="1268"/>
                  </a:moveTo>
                  <a:cubicBezTo>
                    <a:pt x="1149" y="1249"/>
                    <a:pt x="1155" y="1223"/>
                    <a:pt x="1159" y="1203"/>
                  </a:cubicBezTo>
                  <a:cubicBezTo>
                    <a:pt x="1156" y="1189"/>
                    <a:pt x="1156" y="1189"/>
                    <a:pt x="1156" y="1189"/>
                  </a:cubicBezTo>
                  <a:cubicBezTo>
                    <a:pt x="1121" y="1193"/>
                    <a:pt x="1086" y="1197"/>
                    <a:pt x="1050" y="1200"/>
                  </a:cubicBezTo>
                  <a:cubicBezTo>
                    <a:pt x="987" y="1205"/>
                    <a:pt x="923" y="1208"/>
                    <a:pt x="859" y="1209"/>
                  </a:cubicBezTo>
                  <a:cubicBezTo>
                    <a:pt x="859" y="1214"/>
                    <a:pt x="859" y="1218"/>
                    <a:pt x="859" y="1224"/>
                  </a:cubicBezTo>
                  <a:cubicBezTo>
                    <a:pt x="859" y="1229"/>
                    <a:pt x="859" y="1234"/>
                    <a:pt x="859" y="1239"/>
                  </a:cubicBezTo>
                  <a:cubicBezTo>
                    <a:pt x="858" y="1252"/>
                    <a:pt x="845" y="1261"/>
                    <a:pt x="844" y="1275"/>
                  </a:cubicBezTo>
                  <a:cubicBezTo>
                    <a:pt x="843" y="1282"/>
                    <a:pt x="843" y="1289"/>
                    <a:pt x="843" y="1296"/>
                  </a:cubicBezTo>
                  <a:cubicBezTo>
                    <a:pt x="844" y="1313"/>
                    <a:pt x="846" y="1322"/>
                    <a:pt x="865" y="1347"/>
                  </a:cubicBezTo>
                  <a:cubicBezTo>
                    <a:pt x="875" y="1361"/>
                    <a:pt x="873" y="1379"/>
                    <a:pt x="878" y="1394"/>
                  </a:cubicBezTo>
                  <a:cubicBezTo>
                    <a:pt x="882" y="1405"/>
                    <a:pt x="884" y="1409"/>
                    <a:pt x="887" y="1416"/>
                  </a:cubicBezTo>
                  <a:cubicBezTo>
                    <a:pt x="898" y="1440"/>
                    <a:pt x="906" y="1442"/>
                    <a:pt x="909" y="1442"/>
                  </a:cubicBezTo>
                  <a:cubicBezTo>
                    <a:pt x="921" y="1442"/>
                    <a:pt x="933" y="1442"/>
                    <a:pt x="945" y="1441"/>
                  </a:cubicBezTo>
                  <a:cubicBezTo>
                    <a:pt x="977" y="1437"/>
                    <a:pt x="1008" y="1413"/>
                    <a:pt x="1023" y="1398"/>
                  </a:cubicBezTo>
                  <a:cubicBezTo>
                    <a:pt x="1033" y="1390"/>
                    <a:pt x="1036" y="1376"/>
                    <a:pt x="1045" y="1367"/>
                  </a:cubicBezTo>
                  <a:cubicBezTo>
                    <a:pt x="1054" y="1359"/>
                    <a:pt x="1068" y="1360"/>
                    <a:pt x="1075" y="1350"/>
                  </a:cubicBezTo>
                  <a:cubicBezTo>
                    <a:pt x="1079" y="1343"/>
                    <a:pt x="1079" y="1343"/>
                    <a:pt x="1079" y="1316"/>
                  </a:cubicBezTo>
                  <a:cubicBezTo>
                    <a:pt x="1099" y="1302"/>
                    <a:pt x="1131" y="1288"/>
                    <a:pt x="1144" y="1268"/>
                  </a:cubicBezTo>
                  <a:moveTo>
                    <a:pt x="1607" y="1008"/>
                  </a:moveTo>
                  <a:cubicBezTo>
                    <a:pt x="1610" y="1001"/>
                    <a:pt x="1610" y="1001"/>
                    <a:pt x="1610" y="1001"/>
                  </a:cubicBezTo>
                  <a:cubicBezTo>
                    <a:pt x="1605" y="1010"/>
                    <a:pt x="1605" y="1010"/>
                    <a:pt x="1605" y="1010"/>
                  </a:cubicBezTo>
                  <a:cubicBezTo>
                    <a:pt x="1607" y="1008"/>
                    <a:pt x="1607" y="1008"/>
                    <a:pt x="1607" y="1008"/>
                  </a:cubicBezTo>
                  <a:moveTo>
                    <a:pt x="1610" y="1001"/>
                  </a:moveTo>
                  <a:cubicBezTo>
                    <a:pt x="1615" y="985"/>
                    <a:pt x="1615" y="985"/>
                    <a:pt x="1615" y="985"/>
                  </a:cubicBezTo>
                  <a:cubicBezTo>
                    <a:pt x="1613" y="988"/>
                    <a:pt x="1612" y="992"/>
                    <a:pt x="1610" y="994"/>
                  </a:cubicBezTo>
                  <a:cubicBezTo>
                    <a:pt x="1614" y="978"/>
                    <a:pt x="1619" y="960"/>
                    <a:pt x="1623" y="942"/>
                  </a:cubicBezTo>
                  <a:cubicBezTo>
                    <a:pt x="1621" y="933"/>
                    <a:pt x="1621" y="933"/>
                    <a:pt x="1621" y="933"/>
                  </a:cubicBezTo>
                  <a:cubicBezTo>
                    <a:pt x="1621" y="930"/>
                    <a:pt x="1622" y="927"/>
                    <a:pt x="1622" y="924"/>
                  </a:cubicBezTo>
                  <a:cubicBezTo>
                    <a:pt x="1622" y="917"/>
                    <a:pt x="1622" y="917"/>
                    <a:pt x="1622" y="917"/>
                  </a:cubicBezTo>
                  <a:cubicBezTo>
                    <a:pt x="1621" y="912"/>
                    <a:pt x="1621" y="912"/>
                    <a:pt x="1621" y="912"/>
                  </a:cubicBezTo>
                  <a:cubicBezTo>
                    <a:pt x="1622" y="904"/>
                    <a:pt x="1622" y="904"/>
                    <a:pt x="1622" y="904"/>
                  </a:cubicBezTo>
                  <a:cubicBezTo>
                    <a:pt x="1618" y="893"/>
                    <a:pt x="1614" y="879"/>
                    <a:pt x="1610" y="869"/>
                  </a:cubicBezTo>
                  <a:cubicBezTo>
                    <a:pt x="1611" y="896"/>
                    <a:pt x="1612" y="932"/>
                    <a:pt x="1610" y="959"/>
                  </a:cubicBezTo>
                  <a:cubicBezTo>
                    <a:pt x="1610" y="968"/>
                    <a:pt x="1611" y="980"/>
                    <a:pt x="1610" y="988"/>
                  </a:cubicBezTo>
                  <a:cubicBezTo>
                    <a:pt x="1610" y="980"/>
                    <a:pt x="1611" y="968"/>
                    <a:pt x="1610" y="959"/>
                  </a:cubicBezTo>
                  <a:cubicBezTo>
                    <a:pt x="1610" y="972"/>
                    <a:pt x="1609" y="990"/>
                    <a:pt x="1607" y="1003"/>
                  </a:cubicBezTo>
                  <a:cubicBezTo>
                    <a:pt x="1605" y="1010"/>
                    <a:pt x="1605" y="1010"/>
                    <a:pt x="1605" y="1010"/>
                  </a:cubicBezTo>
                  <a:cubicBezTo>
                    <a:pt x="1610" y="1001"/>
                    <a:pt x="1610" y="1001"/>
                    <a:pt x="1610" y="1001"/>
                  </a:cubicBezTo>
                  <a:moveTo>
                    <a:pt x="1640" y="885"/>
                  </a:moveTo>
                  <a:cubicBezTo>
                    <a:pt x="1643" y="859"/>
                    <a:pt x="1648" y="826"/>
                    <a:pt x="1650" y="800"/>
                  </a:cubicBezTo>
                  <a:cubicBezTo>
                    <a:pt x="1650" y="800"/>
                    <a:pt x="1650" y="801"/>
                    <a:pt x="1650" y="801"/>
                  </a:cubicBezTo>
                  <a:cubicBezTo>
                    <a:pt x="1648" y="826"/>
                    <a:pt x="1643" y="860"/>
                    <a:pt x="1638" y="885"/>
                  </a:cubicBezTo>
                  <a:cubicBezTo>
                    <a:pt x="1638" y="879"/>
                    <a:pt x="1638" y="879"/>
                    <a:pt x="1638" y="879"/>
                  </a:cubicBezTo>
                  <a:cubicBezTo>
                    <a:pt x="1631" y="916"/>
                    <a:pt x="1631" y="916"/>
                    <a:pt x="1631" y="916"/>
                  </a:cubicBezTo>
                  <a:cubicBezTo>
                    <a:pt x="1631" y="920"/>
                    <a:pt x="1631" y="920"/>
                    <a:pt x="1631" y="920"/>
                  </a:cubicBezTo>
                  <a:cubicBezTo>
                    <a:pt x="1633" y="912"/>
                    <a:pt x="1634" y="904"/>
                    <a:pt x="1636" y="897"/>
                  </a:cubicBezTo>
                  <a:cubicBezTo>
                    <a:pt x="1635" y="898"/>
                    <a:pt x="1635" y="899"/>
                    <a:pt x="1635" y="900"/>
                  </a:cubicBezTo>
                  <a:cubicBezTo>
                    <a:pt x="1631" y="924"/>
                    <a:pt x="1631" y="924"/>
                    <a:pt x="1630" y="931"/>
                  </a:cubicBezTo>
                  <a:cubicBezTo>
                    <a:pt x="1640" y="885"/>
                    <a:pt x="1640" y="885"/>
                    <a:pt x="1640" y="885"/>
                  </a:cubicBezTo>
                  <a:moveTo>
                    <a:pt x="1622" y="917"/>
                  </a:moveTo>
                  <a:cubicBezTo>
                    <a:pt x="1622" y="924"/>
                    <a:pt x="1622" y="924"/>
                    <a:pt x="1622" y="924"/>
                  </a:cubicBezTo>
                  <a:cubicBezTo>
                    <a:pt x="1622" y="917"/>
                    <a:pt x="1622" y="917"/>
                    <a:pt x="1622" y="917"/>
                  </a:cubicBezTo>
                  <a:moveTo>
                    <a:pt x="1624" y="904"/>
                  </a:moveTo>
                  <a:cubicBezTo>
                    <a:pt x="1627" y="904"/>
                    <a:pt x="1627" y="904"/>
                    <a:pt x="1627" y="904"/>
                  </a:cubicBezTo>
                  <a:cubicBezTo>
                    <a:pt x="1632" y="853"/>
                    <a:pt x="1632" y="853"/>
                    <a:pt x="1632" y="853"/>
                  </a:cubicBezTo>
                  <a:cubicBezTo>
                    <a:pt x="1628" y="839"/>
                    <a:pt x="1628" y="839"/>
                    <a:pt x="1628" y="839"/>
                  </a:cubicBezTo>
                  <a:cubicBezTo>
                    <a:pt x="1628" y="840"/>
                    <a:pt x="1627" y="841"/>
                    <a:pt x="1627" y="842"/>
                  </a:cubicBezTo>
                  <a:cubicBezTo>
                    <a:pt x="1625" y="835"/>
                    <a:pt x="1625" y="835"/>
                    <a:pt x="1625" y="835"/>
                  </a:cubicBezTo>
                  <a:cubicBezTo>
                    <a:pt x="1624" y="835"/>
                    <a:pt x="1624" y="836"/>
                    <a:pt x="1623" y="837"/>
                  </a:cubicBezTo>
                  <a:cubicBezTo>
                    <a:pt x="1624" y="869"/>
                    <a:pt x="1624" y="869"/>
                    <a:pt x="1624" y="869"/>
                  </a:cubicBezTo>
                  <a:cubicBezTo>
                    <a:pt x="1624" y="873"/>
                    <a:pt x="1624" y="876"/>
                    <a:pt x="1623" y="879"/>
                  </a:cubicBezTo>
                  <a:cubicBezTo>
                    <a:pt x="1625" y="900"/>
                    <a:pt x="1625" y="900"/>
                    <a:pt x="1625" y="900"/>
                  </a:cubicBezTo>
                  <a:cubicBezTo>
                    <a:pt x="1627" y="890"/>
                    <a:pt x="1627" y="890"/>
                    <a:pt x="1627" y="890"/>
                  </a:cubicBezTo>
                  <a:cubicBezTo>
                    <a:pt x="1625" y="900"/>
                    <a:pt x="1625" y="900"/>
                    <a:pt x="1625" y="900"/>
                  </a:cubicBezTo>
                  <a:cubicBezTo>
                    <a:pt x="1623" y="879"/>
                    <a:pt x="1623" y="879"/>
                    <a:pt x="1623" y="879"/>
                  </a:cubicBezTo>
                  <a:cubicBezTo>
                    <a:pt x="1622" y="904"/>
                    <a:pt x="1622" y="904"/>
                    <a:pt x="1622" y="904"/>
                  </a:cubicBezTo>
                  <a:cubicBezTo>
                    <a:pt x="1621" y="912"/>
                    <a:pt x="1621" y="912"/>
                    <a:pt x="1621" y="912"/>
                  </a:cubicBezTo>
                  <a:cubicBezTo>
                    <a:pt x="1622" y="917"/>
                    <a:pt x="1622" y="917"/>
                    <a:pt x="1622" y="917"/>
                  </a:cubicBezTo>
                  <a:cubicBezTo>
                    <a:pt x="1622" y="909"/>
                    <a:pt x="1622" y="909"/>
                    <a:pt x="1622" y="909"/>
                  </a:cubicBezTo>
                  <a:cubicBezTo>
                    <a:pt x="1624" y="904"/>
                    <a:pt x="1624" y="904"/>
                    <a:pt x="1624" y="904"/>
                  </a:cubicBezTo>
                  <a:moveTo>
                    <a:pt x="1532" y="904"/>
                  </a:moveTo>
                  <a:cubicBezTo>
                    <a:pt x="1545" y="907"/>
                    <a:pt x="1545" y="907"/>
                    <a:pt x="1545" y="907"/>
                  </a:cubicBezTo>
                  <a:cubicBezTo>
                    <a:pt x="1541" y="882"/>
                    <a:pt x="1541" y="882"/>
                    <a:pt x="1541" y="882"/>
                  </a:cubicBezTo>
                  <a:cubicBezTo>
                    <a:pt x="1541" y="876"/>
                    <a:pt x="1542" y="870"/>
                    <a:pt x="1542" y="863"/>
                  </a:cubicBezTo>
                  <a:cubicBezTo>
                    <a:pt x="1539" y="865"/>
                    <a:pt x="1536" y="866"/>
                    <a:pt x="1533" y="867"/>
                  </a:cubicBezTo>
                  <a:cubicBezTo>
                    <a:pt x="1533" y="880"/>
                    <a:pt x="1533" y="892"/>
                    <a:pt x="1532" y="904"/>
                  </a:cubicBezTo>
                  <a:cubicBezTo>
                    <a:pt x="1535" y="903"/>
                    <a:pt x="1538" y="902"/>
                    <a:pt x="1540" y="901"/>
                  </a:cubicBezTo>
                  <a:cubicBezTo>
                    <a:pt x="1538" y="902"/>
                    <a:pt x="1535" y="903"/>
                    <a:pt x="1532" y="904"/>
                  </a:cubicBezTo>
                  <a:moveTo>
                    <a:pt x="1625" y="835"/>
                  </a:moveTo>
                  <a:cubicBezTo>
                    <a:pt x="1625" y="828"/>
                    <a:pt x="1625" y="822"/>
                    <a:pt x="1625" y="816"/>
                  </a:cubicBezTo>
                  <a:cubicBezTo>
                    <a:pt x="1624" y="808"/>
                    <a:pt x="1624" y="808"/>
                    <a:pt x="1624" y="808"/>
                  </a:cubicBezTo>
                  <a:cubicBezTo>
                    <a:pt x="1621" y="829"/>
                    <a:pt x="1621" y="829"/>
                    <a:pt x="1621" y="829"/>
                  </a:cubicBezTo>
                  <a:cubicBezTo>
                    <a:pt x="1623" y="837"/>
                    <a:pt x="1623" y="837"/>
                    <a:pt x="1623" y="837"/>
                  </a:cubicBezTo>
                  <a:cubicBezTo>
                    <a:pt x="1624" y="836"/>
                    <a:pt x="1624" y="835"/>
                    <a:pt x="1625" y="835"/>
                  </a:cubicBezTo>
                  <a:moveTo>
                    <a:pt x="56" y="823"/>
                  </a:moveTo>
                  <a:cubicBezTo>
                    <a:pt x="60" y="806"/>
                    <a:pt x="60" y="806"/>
                    <a:pt x="60" y="806"/>
                  </a:cubicBezTo>
                  <a:cubicBezTo>
                    <a:pt x="57" y="783"/>
                    <a:pt x="57" y="783"/>
                    <a:pt x="57" y="783"/>
                  </a:cubicBezTo>
                  <a:cubicBezTo>
                    <a:pt x="50" y="800"/>
                    <a:pt x="50" y="800"/>
                    <a:pt x="50" y="800"/>
                  </a:cubicBezTo>
                  <a:cubicBezTo>
                    <a:pt x="53" y="830"/>
                    <a:pt x="53" y="830"/>
                    <a:pt x="53" y="830"/>
                  </a:cubicBezTo>
                  <a:cubicBezTo>
                    <a:pt x="56" y="823"/>
                    <a:pt x="56" y="823"/>
                    <a:pt x="56" y="823"/>
                  </a:cubicBezTo>
                  <a:moveTo>
                    <a:pt x="1499" y="843"/>
                  </a:moveTo>
                  <a:cubicBezTo>
                    <a:pt x="1507" y="850"/>
                    <a:pt x="1507" y="850"/>
                    <a:pt x="1507" y="850"/>
                  </a:cubicBezTo>
                  <a:cubicBezTo>
                    <a:pt x="1497" y="826"/>
                    <a:pt x="1497" y="826"/>
                    <a:pt x="1497" y="826"/>
                  </a:cubicBezTo>
                  <a:cubicBezTo>
                    <a:pt x="1499" y="843"/>
                    <a:pt x="1499" y="843"/>
                    <a:pt x="1499" y="843"/>
                  </a:cubicBezTo>
                  <a:moveTo>
                    <a:pt x="1624" y="748"/>
                  </a:moveTo>
                  <a:cubicBezTo>
                    <a:pt x="1628" y="758"/>
                    <a:pt x="1634" y="772"/>
                    <a:pt x="1638" y="782"/>
                  </a:cubicBezTo>
                  <a:cubicBezTo>
                    <a:pt x="1634" y="769"/>
                    <a:pt x="1629" y="751"/>
                    <a:pt x="1623" y="738"/>
                  </a:cubicBezTo>
                  <a:cubicBezTo>
                    <a:pt x="1621" y="773"/>
                    <a:pt x="1621" y="773"/>
                    <a:pt x="1621" y="773"/>
                  </a:cubicBezTo>
                  <a:cubicBezTo>
                    <a:pt x="1621" y="784"/>
                    <a:pt x="1621" y="790"/>
                    <a:pt x="1620" y="808"/>
                  </a:cubicBezTo>
                  <a:cubicBezTo>
                    <a:pt x="1619" y="820"/>
                    <a:pt x="1619" y="823"/>
                    <a:pt x="1621" y="829"/>
                  </a:cubicBezTo>
                  <a:cubicBezTo>
                    <a:pt x="1621" y="823"/>
                    <a:pt x="1623" y="815"/>
                    <a:pt x="1624" y="808"/>
                  </a:cubicBezTo>
                  <a:cubicBezTo>
                    <a:pt x="1624" y="748"/>
                    <a:pt x="1624" y="748"/>
                    <a:pt x="1624" y="748"/>
                  </a:cubicBezTo>
                  <a:moveTo>
                    <a:pt x="1612" y="722"/>
                  </a:moveTo>
                  <a:cubicBezTo>
                    <a:pt x="1616" y="738"/>
                    <a:pt x="1616" y="738"/>
                    <a:pt x="1616" y="738"/>
                  </a:cubicBezTo>
                  <a:cubicBezTo>
                    <a:pt x="1609" y="711"/>
                    <a:pt x="1609" y="711"/>
                    <a:pt x="1609" y="711"/>
                  </a:cubicBezTo>
                  <a:cubicBezTo>
                    <a:pt x="1607" y="725"/>
                    <a:pt x="1607" y="725"/>
                    <a:pt x="1607" y="725"/>
                  </a:cubicBezTo>
                  <a:cubicBezTo>
                    <a:pt x="1612" y="722"/>
                    <a:pt x="1612" y="722"/>
                    <a:pt x="1612" y="722"/>
                  </a:cubicBezTo>
                  <a:moveTo>
                    <a:pt x="41" y="702"/>
                  </a:moveTo>
                  <a:cubicBezTo>
                    <a:pt x="42" y="696"/>
                    <a:pt x="43" y="691"/>
                    <a:pt x="44" y="684"/>
                  </a:cubicBezTo>
                  <a:cubicBezTo>
                    <a:pt x="42" y="683"/>
                    <a:pt x="41" y="681"/>
                    <a:pt x="39" y="680"/>
                  </a:cubicBezTo>
                  <a:cubicBezTo>
                    <a:pt x="38" y="686"/>
                    <a:pt x="38" y="692"/>
                    <a:pt x="36" y="698"/>
                  </a:cubicBezTo>
                  <a:cubicBezTo>
                    <a:pt x="38" y="700"/>
                    <a:pt x="40" y="701"/>
                    <a:pt x="41" y="702"/>
                  </a:cubicBezTo>
                  <a:moveTo>
                    <a:pt x="92" y="737"/>
                  </a:moveTo>
                  <a:cubicBezTo>
                    <a:pt x="92" y="731"/>
                    <a:pt x="93" y="724"/>
                    <a:pt x="94" y="719"/>
                  </a:cubicBezTo>
                  <a:cubicBezTo>
                    <a:pt x="93" y="718"/>
                    <a:pt x="92" y="717"/>
                    <a:pt x="90" y="716"/>
                  </a:cubicBezTo>
                  <a:cubicBezTo>
                    <a:pt x="89" y="715"/>
                    <a:pt x="88" y="715"/>
                    <a:pt x="87" y="714"/>
                  </a:cubicBezTo>
                  <a:cubicBezTo>
                    <a:pt x="86" y="720"/>
                    <a:pt x="85" y="727"/>
                    <a:pt x="84" y="732"/>
                  </a:cubicBezTo>
                  <a:cubicBezTo>
                    <a:pt x="85" y="734"/>
                    <a:pt x="87" y="734"/>
                    <a:pt x="88" y="735"/>
                  </a:cubicBezTo>
                  <a:cubicBezTo>
                    <a:pt x="89" y="735"/>
                    <a:pt x="90" y="736"/>
                    <a:pt x="92" y="737"/>
                  </a:cubicBezTo>
                  <a:moveTo>
                    <a:pt x="78" y="719"/>
                  </a:moveTo>
                  <a:cubicBezTo>
                    <a:pt x="79" y="713"/>
                    <a:pt x="80" y="707"/>
                    <a:pt x="81" y="701"/>
                  </a:cubicBezTo>
                  <a:cubicBezTo>
                    <a:pt x="79" y="699"/>
                    <a:pt x="77" y="698"/>
                    <a:pt x="75" y="697"/>
                  </a:cubicBezTo>
                  <a:cubicBezTo>
                    <a:pt x="73" y="702"/>
                    <a:pt x="73" y="709"/>
                    <a:pt x="72" y="715"/>
                  </a:cubicBezTo>
                  <a:cubicBezTo>
                    <a:pt x="74" y="716"/>
                    <a:pt x="76" y="718"/>
                    <a:pt x="78" y="719"/>
                  </a:cubicBezTo>
                  <a:moveTo>
                    <a:pt x="1635" y="654"/>
                  </a:moveTo>
                  <a:cubicBezTo>
                    <a:pt x="1635" y="627"/>
                    <a:pt x="1635" y="627"/>
                    <a:pt x="1635" y="627"/>
                  </a:cubicBezTo>
                  <a:cubicBezTo>
                    <a:pt x="1633" y="620"/>
                    <a:pt x="1633" y="620"/>
                    <a:pt x="1633" y="620"/>
                  </a:cubicBezTo>
                  <a:cubicBezTo>
                    <a:pt x="1635" y="654"/>
                    <a:pt x="1635" y="654"/>
                    <a:pt x="1635" y="654"/>
                  </a:cubicBezTo>
                  <a:moveTo>
                    <a:pt x="72" y="715"/>
                  </a:moveTo>
                  <a:cubicBezTo>
                    <a:pt x="73" y="709"/>
                    <a:pt x="73" y="702"/>
                    <a:pt x="75" y="697"/>
                  </a:cubicBezTo>
                  <a:cubicBezTo>
                    <a:pt x="70" y="694"/>
                    <a:pt x="66" y="691"/>
                    <a:pt x="62" y="688"/>
                  </a:cubicBezTo>
                  <a:cubicBezTo>
                    <a:pt x="66" y="691"/>
                    <a:pt x="70" y="694"/>
                    <a:pt x="75" y="697"/>
                  </a:cubicBezTo>
                  <a:cubicBezTo>
                    <a:pt x="76" y="685"/>
                    <a:pt x="76" y="685"/>
                    <a:pt x="71" y="683"/>
                  </a:cubicBezTo>
                  <a:cubicBezTo>
                    <a:pt x="64" y="681"/>
                    <a:pt x="64" y="681"/>
                    <a:pt x="54" y="661"/>
                  </a:cubicBezTo>
                  <a:cubicBezTo>
                    <a:pt x="54" y="661"/>
                    <a:pt x="54" y="661"/>
                    <a:pt x="54" y="661"/>
                  </a:cubicBezTo>
                  <a:cubicBezTo>
                    <a:pt x="50" y="669"/>
                    <a:pt x="48" y="671"/>
                    <a:pt x="47" y="665"/>
                  </a:cubicBezTo>
                  <a:cubicBezTo>
                    <a:pt x="46" y="661"/>
                    <a:pt x="45" y="657"/>
                    <a:pt x="44" y="653"/>
                  </a:cubicBezTo>
                  <a:cubicBezTo>
                    <a:pt x="44" y="659"/>
                    <a:pt x="44" y="667"/>
                    <a:pt x="43" y="673"/>
                  </a:cubicBezTo>
                  <a:cubicBezTo>
                    <a:pt x="45" y="674"/>
                    <a:pt x="47" y="676"/>
                    <a:pt x="48" y="677"/>
                  </a:cubicBezTo>
                  <a:cubicBezTo>
                    <a:pt x="59" y="689"/>
                    <a:pt x="59" y="689"/>
                    <a:pt x="59" y="689"/>
                  </a:cubicBezTo>
                  <a:cubicBezTo>
                    <a:pt x="50" y="700"/>
                    <a:pt x="50" y="700"/>
                    <a:pt x="50" y="700"/>
                  </a:cubicBezTo>
                  <a:cubicBezTo>
                    <a:pt x="53" y="702"/>
                    <a:pt x="56" y="704"/>
                    <a:pt x="59" y="706"/>
                  </a:cubicBezTo>
                  <a:cubicBezTo>
                    <a:pt x="63" y="709"/>
                    <a:pt x="67" y="712"/>
                    <a:pt x="72" y="715"/>
                  </a:cubicBezTo>
                  <a:moveTo>
                    <a:pt x="1483" y="773"/>
                  </a:moveTo>
                  <a:cubicBezTo>
                    <a:pt x="1480" y="751"/>
                    <a:pt x="1478" y="729"/>
                    <a:pt x="1473" y="708"/>
                  </a:cubicBezTo>
                  <a:cubicBezTo>
                    <a:pt x="1466" y="720"/>
                    <a:pt x="1466" y="720"/>
                    <a:pt x="1466" y="720"/>
                  </a:cubicBezTo>
                  <a:cubicBezTo>
                    <a:pt x="1483" y="773"/>
                    <a:pt x="1483" y="773"/>
                    <a:pt x="1483" y="773"/>
                  </a:cubicBezTo>
                  <a:moveTo>
                    <a:pt x="1560" y="671"/>
                  </a:moveTo>
                  <a:cubicBezTo>
                    <a:pt x="1560" y="670"/>
                    <a:pt x="1560" y="668"/>
                    <a:pt x="1560" y="667"/>
                  </a:cubicBezTo>
                  <a:cubicBezTo>
                    <a:pt x="1560" y="667"/>
                    <a:pt x="1560" y="668"/>
                    <a:pt x="1560" y="668"/>
                  </a:cubicBezTo>
                  <a:cubicBezTo>
                    <a:pt x="1559" y="673"/>
                    <a:pt x="1550" y="722"/>
                    <a:pt x="1549" y="734"/>
                  </a:cubicBezTo>
                  <a:cubicBezTo>
                    <a:pt x="1560" y="700"/>
                    <a:pt x="1560" y="700"/>
                    <a:pt x="1560" y="671"/>
                  </a:cubicBezTo>
                  <a:moveTo>
                    <a:pt x="1632" y="599"/>
                  </a:moveTo>
                  <a:cubicBezTo>
                    <a:pt x="1629" y="579"/>
                    <a:pt x="1629" y="579"/>
                    <a:pt x="1629" y="579"/>
                  </a:cubicBezTo>
                  <a:cubicBezTo>
                    <a:pt x="1631" y="603"/>
                    <a:pt x="1631" y="603"/>
                    <a:pt x="1631" y="603"/>
                  </a:cubicBezTo>
                  <a:cubicBezTo>
                    <a:pt x="1632" y="599"/>
                    <a:pt x="1632" y="599"/>
                    <a:pt x="1632" y="599"/>
                  </a:cubicBezTo>
                  <a:moveTo>
                    <a:pt x="54" y="661"/>
                  </a:moveTo>
                  <a:cubicBezTo>
                    <a:pt x="46" y="632"/>
                    <a:pt x="46" y="632"/>
                    <a:pt x="46" y="632"/>
                  </a:cubicBezTo>
                  <a:cubicBezTo>
                    <a:pt x="45" y="631"/>
                    <a:pt x="43" y="629"/>
                    <a:pt x="42" y="628"/>
                  </a:cubicBezTo>
                  <a:cubicBezTo>
                    <a:pt x="41" y="603"/>
                    <a:pt x="41" y="603"/>
                    <a:pt x="41" y="603"/>
                  </a:cubicBezTo>
                  <a:cubicBezTo>
                    <a:pt x="39" y="602"/>
                    <a:pt x="38" y="601"/>
                    <a:pt x="37" y="599"/>
                  </a:cubicBezTo>
                  <a:cubicBezTo>
                    <a:pt x="36" y="598"/>
                    <a:pt x="35" y="597"/>
                    <a:pt x="35" y="597"/>
                  </a:cubicBezTo>
                  <a:cubicBezTo>
                    <a:pt x="34" y="597"/>
                    <a:pt x="34" y="597"/>
                    <a:pt x="28" y="611"/>
                  </a:cubicBezTo>
                  <a:cubicBezTo>
                    <a:pt x="30" y="613"/>
                    <a:pt x="31" y="615"/>
                    <a:pt x="33" y="617"/>
                  </a:cubicBezTo>
                  <a:cubicBezTo>
                    <a:pt x="35" y="620"/>
                    <a:pt x="35" y="620"/>
                    <a:pt x="44" y="653"/>
                  </a:cubicBezTo>
                  <a:cubicBezTo>
                    <a:pt x="47" y="667"/>
                    <a:pt x="47" y="667"/>
                    <a:pt x="47" y="668"/>
                  </a:cubicBezTo>
                  <a:cubicBezTo>
                    <a:pt x="49" y="670"/>
                    <a:pt x="50" y="667"/>
                    <a:pt x="51" y="666"/>
                  </a:cubicBezTo>
                  <a:cubicBezTo>
                    <a:pt x="52" y="665"/>
                    <a:pt x="52" y="665"/>
                    <a:pt x="54" y="661"/>
                  </a:cubicBezTo>
                  <a:moveTo>
                    <a:pt x="1631" y="562"/>
                  </a:moveTo>
                  <a:cubicBezTo>
                    <a:pt x="1630" y="556"/>
                    <a:pt x="1629" y="550"/>
                    <a:pt x="1627" y="544"/>
                  </a:cubicBezTo>
                  <a:cubicBezTo>
                    <a:pt x="1630" y="558"/>
                    <a:pt x="1630" y="558"/>
                    <a:pt x="1630" y="558"/>
                  </a:cubicBezTo>
                  <a:cubicBezTo>
                    <a:pt x="1631" y="562"/>
                    <a:pt x="1631" y="562"/>
                    <a:pt x="1631" y="562"/>
                  </a:cubicBezTo>
                  <a:moveTo>
                    <a:pt x="1460" y="743"/>
                  </a:moveTo>
                  <a:cubicBezTo>
                    <a:pt x="1462" y="732"/>
                    <a:pt x="1462" y="732"/>
                    <a:pt x="1462" y="732"/>
                  </a:cubicBezTo>
                  <a:cubicBezTo>
                    <a:pt x="1433" y="693"/>
                    <a:pt x="1433" y="693"/>
                    <a:pt x="1433" y="693"/>
                  </a:cubicBezTo>
                  <a:cubicBezTo>
                    <a:pt x="1424" y="695"/>
                    <a:pt x="1424" y="695"/>
                    <a:pt x="1424" y="695"/>
                  </a:cubicBezTo>
                  <a:cubicBezTo>
                    <a:pt x="1425" y="696"/>
                    <a:pt x="1425" y="696"/>
                    <a:pt x="1425" y="696"/>
                  </a:cubicBezTo>
                  <a:cubicBezTo>
                    <a:pt x="1437" y="708"/>
                    <a:pt x="1446" y="720"/>
                    <a:pt x="1460" y="743"/>
                  </a:cubicBezTo>
                  <a:moveTo>
                    <a:pt x="1630" y="558"/>
                  </a:moveTo>
                  <a:cubicBezTo>
                    <a:pt x="1627" y="544"/>
                    <a:pt x="1627" y="544"/>
                    <a:pt x="1627" y="544"/>
                  </a:cubicBezTo>
                  <a:cubicBezTo>
                    <a:pt x="1621" y="526"/>
                    <a:pt x="1621" y="526"/>
                    <a:pt x="1621" y="526"/>
                  </a:cubicBezTo>
                  <a:cubicBezTo>
                    <a:pt x="1630" y="558"/>
                    <a:pt x="1630" y="558"/>
                    <a:pt x="1630" y="558"/>
                  </a:cubicBezTo>
                  <a:moveTo>
                    <a:pt x="50" y="499"/>
                  </a:moveTo>
                  <a:cubicBezTo>
                    <a:pt x="52" y="494"/>
                    <a:pt x="54" y="488"/>
                    <a:pt x="57" y="482"/>
                  </a:cubicBezTo>
                  <a:cubicBezTo>
                    <a:pt x="56" y="482"/>
                    <a:pt x="56" y="481"/>
                    <a:pt x="56" y="480"/>
                  </a:cubicBezTo>
                  <a:cubicBezTo>
                    <a:pt x="55" y="479"/>
                    <a:pt x="55" y="478"/>
                    <a:pt x="55" y="476"/>
                  </a:cubicBezTo>
                  <a:cubicBezTo>
                    <a:pt x="51" y="482"/>
                    <a:pt x="51" y="482"/>
                    <a:pt x="51" y="482"/>
                  </a:cubicBezTo>
                  <a:cubicBezTo>
                    <a:pt x="49" y="488"/>
                    <a:pt x="46" y="494"/>
                    <a:pt x="44" y="499"/>
                  </a:cubicBezTo>
                  <a:cubicBezTo>
                    <a:pt x="45" y="502"/>
                    <a:pt x="45" y="504"/>
                    <a:pt x="46" y="506"/>
                  </a:cubicBezTo>
                  <a:cubicBezTo>
                    <a:pt x="50" y="499"/>
                    <a:pt x="50" y="499"/>
                    <a:pt x="50" y="499"/>
                  </a:cubicBezTo>
                  <a:moveTo>
                    <a:pt x="50" y="1002"/>
                  </a:moveTo>
                  <a:cubicBezTo>
                    <a:pt x="48" y="996"/>
                    <a:pt x="46" y="991"/>
                    <a:pt x="45" y="985"/>
                  </a:cubicBezTo>
                  <a:cubicBezTo>
                    <a:pt x="46" y="991"/>
                    <a:pt x="48" y="996"/>
                    <a:pt x="50" y="1002"/>
                  </a:cubicBezTo>
                  <a:moveTo>
                    <a:pt x="50" y="1002"/>
                  </a:moveTo>
                  <a:cubicBezTo>
                    <a:pt x="51" y="1003"/>
                    <a:pt x="52" y="1005"/>
                    <a:pt x="54" y="1006"/>
                  </a:cubicBezTo>
                  <a:cubicBezTo>
                    <a:pt x="52" y="1005"/>
                    <a:pt x="51" y="1003"/>
                    <a:pt x="50" y="1002"/>
                  </a:cubicBezTo>
                  <a:moveTo>
                    <a:pt x="36" y="817"/>
                  </a:moveTo>
                  <a:cubicBezTo>
                    <a:pt x="34" y="824"/>
                    <a:pt x="34" y="824"/>
                    <a:pt x="34" y="824"/>
                  </a:cubicBezTo>
                  <a:cubicBezTo>
                    <a:pt x="36" y="817"/>
                    <a:pt x="36" y="817"/>
                    <a:pt x="36" y="817"/>
                  </a:cubicBezTo>
                  <a:cubicBezTo>
                    <a:pt x="39" y="800"/>
                    <a:pt x="39" y="800"/>
                    <a:pt x="39" y="800"/>
                  </a:cubicBezTo>
                  <a:cubicBezTo>
                    <a:pt x="36" y="817"/>
                    <a:pt x="36" y="817"/>
                    <a:pt x="36" y="817"/>
                  </a:cubicBezTo>
                  <a:moveTo>
                    <a:pt x="7" y="642"/>
                  </a:moveTo>
                  <a:cubicBezTo>
                    <a:pt x="7" y="642"/>
                    <a:pt x="7" y="642"/>
                    <a:pt x="7" y="642"/>
                  </a:cubicBez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3"/>
                  </a:moveTo>
                  <a:cubicBezTo>
                    <a:pt x="7" y="643"/>
                    <a:pt x="7" y="643"/>
                    <a:pt x="7" y="642"/>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69" y="476"/>
                  </a:moveTo>
                  <a:cubicBezTo>
                    <a:pt x="72" y="468"/>
                    <a:pt x="76" y="459"/>
                    <a:pt x="80" y="451"/>
                  </a:cubicBezTo>
                  <a:cubicBezTo>
                    <a:pt x="76" y="459"/>
                    <a:pt x="72" y="468"/>
                    <a:pt x="69" y="476"/>
                  </a:cubicBezTo>
                  <a:cubicBezTo>
                    <a:pt x="72" y="468"/>
                    <a:pt x="76" y="459"/>
                    <a:pt x="80" y="451"/>
                  </a:cubicBezTo>
                  <a:cubicBezTo>
                    <a:pt x="76" y="459"/>
                    <a:pt x="72" y="468"/>
                    <a:pt x="69" y="476"/>
                  </a:cubicBezTo>
                  <a:moveTo>
                    <a:pt x="71" y="480"/>
                  </a:moveTo>
                  <a:cubicBezTo>
                    <a:pt x="70" y="479"/>
                    <a:pt x="69" y="478"/>
                    <a:pt x="69" y="476"/>
                  </a:cubicBezTo>
                  <a:cubicBezTo>
                    <a:pt x="69" y="478"/>
                    <a:pt x="70" y="479"/>
                    <a:pt x="71" y="480"/>
                  </a:cubicBezTo>
                  <a:moveTo>
                    <a:pt x="75" y="472"/>
                  </a:moveTo>
                  <a:cubicBezTo>
                    <a:pt x="77" y="467"/>
                    <a:pt x="80" y="461"/>
                    <a:pt x="83" y="455"/>
                  </a:cubicBezTo>
                  <a:cubicBezTo>
                    <a:pt x="80" y="461"/>
                    <a:pt x="77" y="467"/>
                    <a:pt x="75" y="472"/>
                  </a:cubicBezTo>
                  <a:moveTo>
                    <a:pt x="71" y="480"/>
                  </a:moveTo>
                  <a:cubicBezTo>
                    <a:pt x="76" y="474"/>
                    <a:pt x="76" y="474"/>
                    <a:pt x="76" y="474"/>
                  </a:cubicBezTo>
                  <a:cubicBezTo>
                    <a:pt x="71" y="480"/>
                    <a:pt x="71" y="480"/>
                    <a:pt x="71" y="480"/>
                  </a:cubicBezTo>
                  <a:moveTo>
                    <a:pt x="76" y="474"/>
                  </a:moveTo>
                  <a:cubicBezTo>
                    <a:pt x="76" y="473"/>
                    <a:pt x="75" y="473"/>
                    <a:pt x="75" y="472"/>
                  </a:cubicBezTo>
                  <a:cubicBezTo>
                    <a:pt x="75" y="473"/>
                    <a:pt x="76" y="473"/>
                    <a:pt x="76" y="474"/>
                  </a:cubicBezTo>
                  <a:moveTo>
                    <a:pt x="156" y="1105"/>
                  </a:moveTo>
                  <a:cubicBezTo>
                    <a:pt x="136" y="1039"/>
                    <a:pt x="123" y="967"/>
                    <a:pt x="121" y="890"/>
                  </a:cubicBezTo>
                  <a:cubicBezTo>
                    <a:pt x="111" y="869"/>
                    <a:pt x="111" y="869"/>
                    <a:pt x="117" y="849"/>
                  </a:cubicBezTo>
                  <a:cubicBezTo>
                    <a:pt x="92" y="844"/>
                    <a:pt x="92" y="844"/>
                    <a:pt x="92" y="844"/>
                  </a:cubicBezTo>
                  <a:cubicBezTo>
                    <a:pt x="88" y="842"/>
                    <a:pt x="84" y="840"/>
                    <a:pt x="80" y="838"/>
                  </a:cubicBezTo>
                  <a:cubicBezTo>
                    <a:pt x="79" y="837"/>
                    <a:pt x="78" y="837"/>
                    <a:pt x="77" y="836"/>
                  </a:cubicBezTo>
                  <a:cubicBezTo>
                    <a:pt x="60" y="806"/>
                    <a:pt x="60" y="806"/>
                    <a:pt x="60" y="806"/>
                  </a:cubicBezTo>
                  <a:cubicBezTo>
                    <a:pt x="56" y="823"/>
                    <a:pt x="56" y="823"/>
                    <a:pt x="56" y="823"/>
                  </a:cubicBezTo>
                  <a:cubicBezTo>
                    <a:pt x="60" y="844"/>
                    <a:pt x="60" y="844"/>
                    <a:pt x="60" y="844"/>
                  </a:cubicBezTo>
                  <a:cubicBezTo>
                    <a:pt x="56" y="823"/>
                    <a:pt x="56" y="823"/>
                    <a:pt x="56" y="823"/>
                  </a:cubicBezTo>
                  <a:cubicBezTo>
                    <a:pt x="53" y="830"/>
                    <a:pt x="53" y="830"/>
                    <a:pt x="53" y="830"/>
                  </a:cubicBezTo>
                  <a:cubicBezTo>
                    <a:pt x="50" y="800"/>
                    <a:pt x="50" y="800"/>
                    <a:pt x="50" y="800"/>
                  </a:cubicBezTo>
                  <a:cubicBezTo>
                    <a:pt x="49" y="798"/>
                    <a:pt x="47" y="796"/>
                    <a:pt x="45" y="795"/>
                  </a:cubicBezTo>
                  <a:cubicBezTo>
                    <a:pt x="44" y="798"/>
                    <a:pt x="44" y="801"/>
                    <a:pt x="44" y="805"/>
                  </a:cubicBezTo>
                  <a:cubicBezTo>
                    <a:pt x="44" y="801"/>
                    <a:pt x="44" y="798"/>
                    <a:pt x="45" y="795"/>
                  </a:cubicBezTo>
                  <a:cubicBezTo>
                    <a:pt x="39" y="800"/>
                    <a:pt x="39" y="800"/>
                    <a:pt x="39" y="800"/>
                  </a:cubicBezTo>
                  <a:cubicBezTo>
                    <a:pt x="36" y="817"/>
                    <a:pt x="36" y="817"/>
                    <a:pt x="36" y="817"/>
                  </a:cubicBezTo>
                  <a:cubicBezTo>
                    <a:pt x="34" y="824"/>
                    <a:pt x="34" y="824"/>
                    <a:pt x="34" y="824"/>
                  </a:cubicBezTo>
                  <a:cubicBezTo>
                    <a:pt x="30" y="812"/>
                    <a:pt x="30" y="812"/>
                    <a:pt x="22" y="804"/>
                  </a:cubicBezTo>
                  <a:cubicBezTo>
                    <a:pt x="22" y="805"/>
                    <a:pt x="21" y="807"/>
                    <a:pt x="20" y="808"/>
                  </a:cubicBezTo>
                  <a:cubicBezTo>
                    <a:pt x="20" y="810"/>
                    <a:pt x="19" y="809"/>
                    <a:pt x="18" y="809"/>
                  </a:cubicBezTo>
                  <a:cubicBezTo>
                    <a:pt x="13" y="783"/>
                    <a:pt x="13" y="783"/>
                    <a:pt x="13" y="783"/>
                  </a:cubicBezTo>
                  <a:cubicBezTo>
                    <a:pt x="13" y="780"/>
                    <a:pt x="13" y="777"/>
                    <a:pt x="13" y="774"/>
                  </a:cubicBezTo>
                  <a:cubicBezTo>
                    <a:pt x="13" y="761"/>
                    <a:pt x="14" y="748"/>
                    <a:pt x="15" y="736"/>
                  </a:cubicBezTo>
                  <a:cubicBezTo>
                    <a:pt x="15" y="730"/>
                    <a:pt x="16" y="724"/>
                    <a:pt x="16" y="718"/>
                  </a:cubicBezTo>
                  <a:cubicBezTo>
                    <a:pt x="17" y="697"/>
                    <a:pt x="17" y="697"/>
                    <a:pt x="17" y="697"/>
                  </a:cubicBezTo>
                  <a:cubicBezTo>
                    <a:pt x="16" y="695"/>
                    <a:pt x="14" y="694"/>
                    <a:pt x="14" y="692"/>
                  </a:cubicBezTo>
                  <a:cubicBezTo>
                    <a:pt x="8" y="681"/>
                    <a:pt x="8" y="681"/>
                    <a:pt x="8" y="681"/>
                  </a:cubicBezTo>
                  <a:cubicBezTo>
                    <a:pt x="12" y="664"/>
                    <a:pt x="17" y="640"/>
                    <a:pt x="22" y="623"/>
                  </a:cubicBezTo>
                  <a:cubicBezTo>
                    <a:pt x="22" y="613"/>
                    <a:pt x="22" y="613"/>
                    <a:pt x="22" y="613"/>
                  </a:cubicBezTo>
                  <a:cubicBezTo>
                    <a:pt x="11" y="656"/>
                    <a:pt x="11" y="656"/>
                    <a:pt x="6" y="691"/>
                  </a:cubicBezTo>
                  <a:cubicBezTo>
                    <a:pt x="7" y="685"/>
                    <a:pt x="8" y="678"/>
                    <a:pt x="9" y="672"/>
                  </a:cubicBezTo>
                  <a:cubicBezTo>
                    <a:pt x="12" y="652"/>
                    <a:pt x="12" y="652"/>
                    <a:pt x="22" y="613"/>
                  </a:cubicBezTo>
                  <a:cubicBezTo>
                    <a:pt x="21" y="611"/>
                    <a:pt x="20" y="609"/>
                    <a:pt x="19" y="606"/>
                  </a:cubicBezTo>
                  <a:cubicBezTo>
                    <a:pt x="10" y="636"/>
                    <a:pt x="10" y="636"/>
                    <a:pt x="10" y="636"/>
                  </a:cubicBezTo>
                  <a:cubicBezTo>
                    <a:pt x="9" y="633"/>
                    <a:pt x="8" y="630"/>
                    <a:pt x="7" y="627"/>
                  </a:cubicBezTo>
                  <a:cubicBezTo>
                    <a:pt x="7" y="625"/>
                    <a:pt x="7" y="624"/>
                    <a:pt x="7" y="622"/>
                  </a:cubicBezTo>
                  <a:cubicBezTo>
                    <a:pt x="16" y="567"/>
                    <a:pt x="16" y="567"/>
                    <a:pt x="16" y="567"/>
                  </a:cubicBezTo>
                  <a:cubicBezTo>
                    <a:pt x="19" y="555"/>
                    <a:pt x="22" y="543"/>
                    <a:pt x="25" y="532"/>
                  </a:cubicBezTo>
                  <a:cubicBezTo>
                    <a:pt x="39" y="490"/>
                    <a:pt x="39" y="490"/>
                    <a:pt x="39" y="490"/>
                  </a:cubicBezTo>
                  <a:cubicBezTo>
                    <a:pt x="49" y="474"/>
                    <a:pt x="49" y="474"/>
                    <a:pt x="49" y="474"/>
                  </a:cubicBezTo>
                  <a:cubicBezTo>
                    <a:pt x="50" y="477"/>
                    <a:pt x="50" y="480"/>
                    <a:pt x="51" y="482"/>
                  </a:cubicBezTo>
                  <a:cubicBezTo>
                    <a:pt x="55" y="476"/>
                    <a:pt x="55" y="476"/>
                    <a:pt x="55" y="476"/>
                  </a:cubicBezTo>
                  <a:cubicBezTo>
                    <a:pt x="55" y="478"/>
                    <a:pt x="55" y="479"/>
                    <a:pt x="56" y="480"/>
                  </a:cubicBezTo>
                  <a:cubicBezTo>
                    <a:pt x="56" y="481"/>
                    <a:pt x="56" y="482"/>
                    <a:pt x="57" y="482"/>
                  </a:cubicBezTo>
                  <a:cubicBezTo>
                    <a:pt x="58" y="490"/>
                    <a:pt x="60" y="500"/>
                    <a:pt x="62" y="507"/>
                  </a:cubicBezTo>
                  <a:cubicBezTo>
                    <a:pt x="51" y="557"/>
                    <a:pt x="51" y="557"/>
                    <a:pt x="51" y="557"/>
                  </a:cubicBezTo>
                  <a:cubicBezTo>
                    <a:pt x="50" y="563"/>
                    <a:pt x="48" y="569"/>
                    <a:pt x="46" y="575"/>
                  </a:cubicBezTo>
                  <a:cubicBezTo>
                    <a:pt x="47" y="576"/>
                    <a:pt x="48" y="578"/>
                    <a:pt x="50" y="579"/>
                  </a:cubicBezTo>
                  <a:cubicBezTo>
                    <a:pt x="76" y="488"/>
                    <a:pt x="76" y="488"/>
                    <a:pt x="111" y="463"/>
                  </a:cubicBezTo>
                  <a:cubicBezTo>
                    <a:pt x="114" y="456"/>
                    <a:pt x="118" y="448"/>
                    <a:pt x="122" y="441"/>
                  </a:cubicBezTo>
                  <a:cubicBezTo>
                    <a:pt x="121" y="440"/>
                    <a:pt x="120" y="439"/>
                    <a:pt x="118" y="438"/>
                  </a:cubicBezTo>
                  <a:cubicBezTo>
                    <a:pt x="115" y="443"/>
                    <a:pt x="115" y="443"/>
                    <a:pt x="115" y="443"/>
                  </a:cubicBezTo>
                  <a:cubicBezTo>
                    <a:pt x="118" y="438"/>
                    <a:pt x="118" y="438"/>
                    <a:pt x="118" y="438"/>
                  </a:cubicBezTo>
                  <a:cubicBezTo>
                    <a:pt x="88" y="409"/>
                    <a:pt x="83" y="379"/>
                    <a:pt x="99" y="351"/>
                  </a:cubicBezTo>
                  <a:cubicBezTo>
                    <a:pt x="97" y="353"/>
                    <a:pt x="97" y="353"/>
                    <a:pt x="97" y="353"/>
                  </a:cubicBezTo>
                  <a:cubicBezTo>
                    <a:pt x="61" y="426"/>
                    <a:pt x="58" y="430"/>
                    <a:pt x="42" y="475"/>
                  </a:cubicBezTo>
                  <a:cubicBezTo>
                    <a:pt x="17" y="555"/>
                    <a:pt x="16" y="558"/>
                    <a:pt x="8" y="605"/>
                  </a:cubicBezTo>
                  <a:cubicBezTo>
                    <a:pt x="3" y="636"/>
                    <a:pt x="3" y="636"/>
                    <a:pt x="3" y="636"/>
                  </a:cubicBezTo>
                  <a:cubicBezTo>
                    <a:pt x="0" y="665"/>
                    <a:pt x="0" y="665"/>
                    <a:pt x="0" y="665"/>
                  </a:cubicBezTo>
                  <a:cubicBezTo>
                    <a:pt x="2" y="665"/>
                    <a:pt x="2" y="665"/>
                    <a:pt x="2" y="665"/>
                  </a:cubicBezTo>
                  <a:cubicBezTo>
                    <a:pt x="2" y="680"/>
                    <a:pt x="2" y="701"/>
                    <a:pt x="3" y="716"/>
                  </a:cubicBezTo>
                  <a:cubicBezTo>
                    <a:pt x="4" y="718"/>
                    <a:pt x="4" y="719"/>
                    <a:pt x="5" y="721"/>
                  </a:cubicBezTo>
                  <a:cubicBezTo>
                    <a:pt x="6" y="729"/>
                    <a:pt x="6" y="729"/>
                    <a:pt x="6" y="729"/>
                  </a:cubicBezTo>
                  <a:cubicBezTo>
                    <a:pt x="7" y="743"/>
                    <a:pt x="7" y="743"/>
                    <a:pt x="11" y="752"/>
                  </a:cubicBezTo>
                  <a:cubicBezTo>
                    <a:pt x="10" y="750"/>
                    <a:pt x="9" y="748"/>
                    <a:pt x="9" y="747"/>
                  </a:cubicBezTo>
                  <a:cubicBezTo>
                    <a:pt x="7" y="742"/>
                    <a:pt x="7" y="742"/>
                    <a:pt x="5" y="721"/>
                  </a:cubicBezTo>
                  <a:cubicBezTo>
                    <a:pt x="4" y="719"/>
                    <a:pt x="4" y="718"/>
                    <a:pt x="3" y="716"/>
                  </a:cubicBezTo>
                  <a:cubicBezTo>
                    <a:pt x="6" y="765"/>
                    <a:pt x="6" y="765"/>
                    <a:pt x="7" y="784"/>
                  </a:cubicBezTo>
                  <a:cubicBezTo>
                    <a:pt x="8" y="785"/>
                    <a:pt x="9" y="786"/>
                    <a:pt x="10" y="788"/>
                  </a:cubicBezTo>
                  <a:cubicBezTo>
                    <a:pt x="9" y="775"/>
                    <a:pt x="9" y="775"/>
                    <a:pt x="9" y="775"/>
                  </a:cubicBezTo>
                  <a:cubicBezTo>
                    <a:pt x="10" y="788"/>
                    <a:pt x="10" y="788"/>
                    <a:pt x="10" y="788"/>
                  </a:cubicBezTo>
                  <a:cubicBezTo>
                    <a:pt x="10" y="789"/>
                    <a:pt x="11" y="789"/>
                    <a:pt x="11" y="790"/>
                  </a:cubicBezTo>
                  <a:cubicBezTo>
                    <a:pt x="13" y="804"/>
                    <a:pt x="13" y="804"/>
                    <a:pt x="13" y="804"/>
                  </a:cubicBezTo>
                  <a:cubicBezTo>
                    <a:pt x="14" y="796"/>
                    <a:pt x="14" y="796"/>
                    <a:pt x="14" y="796"/>
                  </a:cubicBezTo>
                  <a:cubicBezTo>
                    <a:pt x="13" y="804"/>
                    <a:pt x="13" y="804"/>
                    <a:pt x="13" y="804"/>
                  </a:cubicBezTo>
                  <a:cubicBezTo>
                    <a:pt x="11" y="790"/>
                    <a:pt x="11" y="790"/>
                    <a:pt x="11" y="790"/>
                  </a:cubicBezTo>
                  <a:cubicBezTo>
                    <a:pt x="13" y="811"/>
                    <a:pt x="13" y="811"/>
                    <a:pt x="13" y="811"/>
                  </a:cubicBezTo>
                  <a:cubicBezTo>
                    <a:pt x="15" y="814"/>
                    <a:pt x="17" y="816"/>
                    <a:pt x="18" y="818"/>
                  </a:cubicBezTo>
                  <a:cubicBezTo>
                    <a:pt x="23" y="832"/>
                    <a:pt x="23" y="832"/>
                    <a:pt x="23" y="832"/>
                  </a:cubicBezTo>
                  <a:cubicBezTo>
                    <a:pt x="22" y="812"/>
                    <a:pt x="22" y="812"/>
                    <a:pt x="22" y="812"/>
                  </a:cubicBezTo>
                  <a:cubicBezTo>
                    <a:pt x="29" y="829"/>
                    <a:pt x="29" y="829"/>
                    <a:pt x="29" y="829"/>
                  </a:cubicBezTo>
                  <a:cubicBezTo>
                    <a:pt x="31" y="846"/>
                    <a:pt x="32" y="861"/>
                    <a:pt x="34" y="878"/>
                  </a:cubicBezTo>
                  <a:cubicBezTo>
                    <a:pt x="34" y="881"/>
                    <a:pt x="35" y="884"/>
                    <a:pt x="35" y="887"/>
                  </a:cubicBezTo>
                  <a:cubicBezTo>
                    <a:pt x="37" y="910"/>
                    <a:pt x="33" y="933"/>
                    <a:pt x="37" y="957"/>
                  </a:cubicBezTo>
                  <a:cubicBezTo>
                    <a:pt x="38" y="958"/>
                    <a:pt x="39" y="960"/>
                    <a:pt x="41" y="961"/>
                  </a:cubicBezTo>
                  <a:cubicBezTo>
                    <a:pt x="39" y="960"/>
                    <a:pt x="38" y="958"/>
                    <a:pt x="37" y="957"/>
                  </a:cubicBezTo>
                  <a:cubicBezTo>
                    <a:pt x="43" y="976"/>
                    <a:pt x="43" y="976"/>
                    <a:pt x="43" y="976"/>
                  </a:cubicBezTo>
                  <a:cubicBezTo>
                    <a:pt x="39" y="994"/>
                    <a:pt x="56" y="1026"/>
                    <a:pt x="67" y="1048"/>
                  </a:cubicBezTo>
                  <a:cubicBezTo>
                    <a:pt x="66" y="1047"/>
                    <a:pt x="66" y="1046"/>
                    <a:pt x="65" y="1044"/>
                  </a:cubicBezTo>
                  <a:cubicBezTo>
                    <a:pt x="60" y="1031"/>
                    <a:pt x="55" y="1021"/>
                    <a:pt x="48" y="1002"/>
                  </a:cubicBezTo>
                  <a:cubicBezTo>
                    <a:pt x="56" y="1024"/>
                    <a:pt x="62" y="1037"/>
                    <a:pt x="67" y="1048"/>
                  </a:cubicBezTo>
                  <a:cubicBezTo>
                    <a:pt x="80" y="1061"/>
                    <a:pt x="96" y="1074"/>
                    <a:pt x="118" y="1085"/>
                  </a:cubicBezTo>
                  <a:cubicBezTo>
                    <a:pt x="130" y="1092"/>
                    <a:pt x="143" y="1099"/>
                    <a:pt x="156" y="1105"/>
                  </a:cubicBezTo>
                  <a:moveTo>
                    <a:pt x="1605" y="476"/>
                  </a:moveTo>
                  <a:cubicBezTo>
                    <a:pt x="1603" y="470"/>
                    <a:pt x="1601" y="465"/>
                    <a:pt x="1599" y="459"/>
                  </a:cubicBezTo>
                  <a:cubicBezTo>
                    <a:pt x="1589" y="436"/>
                    <a:pt x="1589" y="436"/>
                    <a:pt x="1589" y="436"/>
                  </a:cubicBezTo>
                  <a:cubicBezTo>
                    <a:pt x="1591" y="445"/>
                    <a:pt x="1591" y="445"/>
                    <a:pt x="1591" y="445"/>
                  </a:cubicBezTo>
                  <a:cubicBezTo>
                    <a:pt x="1589" y="436"/>
                    <a:pt x="1589" y="436"/>
                    <a:pt x="1589" y="436"/>
                  </a:cubicBezTo>
                  <a:cubicBezTo>
                    <a:pt x="1573" y="407"/>
                    <a:pt x="1573" y="407"/>
                    <a:pt x="1573" y="407"/>
                  </a:cubicBezTo>
                  <a:cubicBezTo>
                    <a:pt x="1565" y="388"/>
                    <a:pt x="1565" y="388"/>
                    <a:pt x="1565" y="388"/>
                  </a:cubicBezTo>
                  <a:cubicBezTo>
                    <a:pt x="1558" y="374"/>
                    <a:pt x="1558" y="374"/>
                    <a:pt x="1558" y="374"/>
                  </a:cubicBezTo>
                  <a:cubicBezTo>
                    <a:pt x="1569" y="435"/>
                    <a:pt x="1483" y="494"/>
                    <a:pt x="1319" y="535"/>
                  </a:cubicBezTo>
                  <a:cubicBezTo>
                    <a:pt x="1336" y="587"/>
                    <a:pt x="1351" y="640"/>
                    <a:pt x="1361" y="694"/>
                  </a:cubicBezTo>
                  <a:cubicBezTo>
                    <a:pt x="1382" y="688"/>
                    <a:pt x="1402" y="683"/>
                    <a:pt x="1420" y="677"/>
                  </a:cubicBezTo>
                  <a:cubicBezTo>
                    <a:pt x="1422" y="683"/>
                    <a:pt x="1423" y="689"/>
                    <a:pt x="1424" y="695"/>
                  </a:cubicBezTo>
                  <a:cubicBezTo>
                    <a:pt x="1433" y="693"/>
                    <a:pt x="1433" y="693"/>
                    <a:pt x="1433" y="693"/>
                  </a:cubicBezTo>
                  <a:cubicBezTo>
                    <a:pt x="1462" y="732"/>
                    <a:pt x="1462" y="732"/>
                    <a:pt x="1462" y="732"/>
                  </a:cubicBezTo>
                  <a:cubicBezTo>
                    <a:pt x="1466" y="720"/>
                    <a:pt x="1466" y="720"/>
                    <a:pt x="1466" y="720"/>
                  </a:cubicBezTo>
                  <a:cubicBezTo>
                    <a:pt x="1473" y="708"/>
                    <a:pt x="1473" y="708"/>
                    <a:pt x="1473" y="708"/>
                  </a:cubicBezTo>
                  <a:cubicBezTo>
                    <a:pt x="1478" y="729"/>
                    <a:pt x="1480" y="751"/>
                    <a:pt x="1483" y="773"/>
                  </a:cubicBezTo>
                  <a:cubicBezTo>
                    <a:pt x="1497" y="826"/>
                    <a:pt x="1497" y="826"/>
                    <a:pt x="1497" y="826"/>
                  </a:cubicBezTo>
                  <a:cubicBezTo>
                    <a:pt x="1507" y="850"/>
                    <a:pt x="1507" y="850"/>
                    <a:pt x="1507" y="850"/>
                  </a:cubicBezTo>
                  <a:cubicBezTo>
                    <a:pt x="1514" y="899"/>
                    <a:pt x="1514" y="899"/>
                    <a:pt x="1514" y="899"/>
                  </a:cubicBezTo>
                  <a:cubicBezTo>
                    <a:pt x="1533" y="848"/>
                    <a:pt x="1533" y="848"/>
                    <a:pt x="1533" y="848"/>
                  </a:cubicBezTo>
                  <a:cubicBezTo>
                    <a:pt x="1531" y="784"/>
                    <a:pt x="1531" y="784"/>
                    <a:pt x="1531" y="784"/>
                  </a:cubicBezTo>
                  <a:cubicBezTo>
                    <a:pt x="1549" y="734"/>
                    <a:pt x="1549" y="734"/>
                    <a:pt x="1549" y="734"/>
                  </a:cubicBezTo>
                  <a:cubicBezTo>
                    <a:pt x="1551" y="715"/>
                    <a:pt x="1559" y="672"/>
                    <a:pt x="1560" y="667"/>
                  </a:cubicBezTo>
                  <a:cubicBezTo>
                    <a:pt x="1563" y="665"/>
                    <a:pt x="1566" y="663"/>
                    <a:pt x="1569" y="661"/>
                  </a:cubicBezTo>
                  <a:cubicBezTo>
                    <a:pt x="1573" y="650"/>
                    <a:pt x="1573" y="650"/>
                    <a:pt x="1573" y="650"/>
                  </a:cubicBezTo>
                  <a:cubicBezTo>
                    <a:pt x="1593" y="685"/>
                    <a:pt x="1593" y="685"/>
                    <a:pt x="1593" y="685"/>
                  </a:cubicBezTo>
                  <a:cubicBezTo>
                    <a:pt x="1587" y="668"/>
                    <a:pt x="1579" y="645"/>
                    <a:pt x="1572" y="629"/>
                  </a:cubicBezTo>
                  <a:cubicBezTo>
                    <a:pt x="1565" y="643"/>
                    <a:pt x="1565" y="643"/>
                    <a:pt x="1565" y="643"/>
                  </a:cubicBezTo>
                  <a:cubicBezTo>
                    <a:pt x="1572" y="629"/>
                    <a:pt x="1572" y="629"/>
                    <a:pt x="1572" y="629"/>
                  </a:cubicBezTo>
                  <a:cubicBezTo>
                    <a:pt x="1578" y="645"/>
                    <a:pt x="1588" y="668"/>
                    <a:pt x="1593" y="685"/>
                  </a:cubicBezTo>
                  <a:cubicBezTo>
                    <a:pt x="1607" y="725"/>
                    <a:pt x="1607" y="725"/>
                    <a:pt x="1607" y="725"/>
                  </a:cubicBezTo>
                  <a:cubicBezTo>
                    <a:pt x="1609" y="711"/>
                    <a:pt x="1609" y="711"/>
                    <a:pt x="1609" y="711"/>
                  </a:cubicBezTo>
                  <a:cubicBezTo>
                    <a:pt x="1616" y="738"/>
                    <a:pt x="1616" y="738"/>
                    <a:pt x="1616" y="738"/>
                  </a:cubicBezTo>
                  <a:cubicBezTo>
                    <a:pt x="1616" y="741"/>
                    <a:pt x="1617" y="744"/>
                    <a:pt x="1617" y="747"/>
                  </a:cubicBezTo>
                  <a:cubicBezTo>
                    <a:pt x="1620" y="754"/>
                    <a:pt x="1620" y="754"/>
                    <a:pt x="1620" y="754"/>
                  </a:cubicBezTo>
                  <a:cubicBezTo>
                    <a:pt x="1620" y="760"/>
                    <a:pt x="1621" y="767"/>
                    <a:pt x="1621" y="773"/>
                  </a:cubicBezTo>
                  <a:cubicBezTo>
                    <a:pt x="1623" y="738"/>
                    <a:pt x="1623" y="738"/>
                    <a:pt x="1623" y="738"/>
                  </a:cubicBezTo>
                  <a:cubicBezTo>
                    <a:pt x="1628" y="751"/>
                    <a:pt x="1634" y="768"/>
                    <a:pt x="1638" y="782"/>
                  </a:cubicBezTo>
                  <a:cubicBezTo>
                    <a:pt x="1644" y="762"/>
                    <a:pt x="1644" y="762"/>
                    <a:pt x="1644" y="762"/>
                  </a:cubicBezTo>
                  <a:cubicBezTo>
                    <a:pt x="1645" y="741"/>
                    <a:pt x="1645" y="741"/>
                    <a:pt x="1645" y="741"/>
                  </a:cubicBezTo>
                  <a:cubicBezTo>
                    <a:pt x="1644" y="762"/>
                    <a:pt x="1644" y="762"/>
                    <a:pt x="1644" y="762"/>
                  </a:cubicBezTo>
                  <a:cubicBezTo>
                    <a:pt x="1646" y="748"/>
                    <a:pt x="1646" y="748"/>
                    <a:pt x="1646" y="748"/>
                  </a:cubicBezTo>
                  <a:cubicBezTo>
                    <a:pt x="1646" y="742"/>
                    <a:pt x="1645" y="735"/>
                    <a:pt x="1645" y="729"/>
                  </a:cubicBezTo>
                  <a:cubicBezTo>
                    <a:pt x="1644" y="717"/>
                    <a:pt x="1644" y="711"/>
                    <a:pt x="1643" y="704"/>
                  </a:cubicBezTo>
                  <a:cubicBezTo>
                    <a:pt x="1642" y="700"/>
                    <a:pt x="1642" y="697"/>
                    <a:pt x="1641" y="694"/>
                  </a:cubicBezTo>
                  <a:cubicBezTo>
                    <a:pt x="1640" y="690"/>
                    <a:pt x="1640" y="690"/>
                    <a:pt x="1640" y="690"/>
                  </a:cubicBezTo>
                  <a:cubicBezTo>
                    <a:pt x="1627" y="643"/>
                    <a:pt x="1627" y="643"/>
                    <a:pt x="1627" y="613"/>
                  </a:cubicBezTo>
                  <a:cubicBezTo>
                    <a:pt x="1628" y="615"/>
                    <a:pt x="1630" y="618"/>
                    <a:pt x="1631" y="620"/>
                  </a:cubicBezTo>
                  <a:cubicBezTo>
                    <a:pt x="1630" y="608"/>
                    <a:pt x="1630" y="608"/>
                    <a:pt x="1630" y="608"/>
                  </a:cubicBezTo>
                  <a:cubicBezTo>
                    <a:pt x="1624" y="603"/>
                    <a:pt x="1624" y="603"/>
                    <a:pt x="1624" y="603"/>
                  </a:cubicBezTo>
                  <a:cubicBezTo>
                    <a:pt x="1625" y="609"/>
                    <a:pt x="1625" y="609"/>
                    <a:pt x="1625" y="609"/>
                  </a:cubicBezTo>
                  <a:cubicBezTo>
                    <a:pt x="1625" y="635"/>
                    <a:pt x="1626" y="639"/>
                    <a:pt x="1629" y="659"/>
                  </a:cubicBezTo>
                  <a:cubicBezTo>
                    <a:pt x="1628" y="656"/>
                    <a:pt x="1628" y="653"/>
                    <a:pt x="1627" y="650"/>
                  </a:cubicBezTo>
                  <a:cubicBezTo>
                    <a:pt x="1626" y="638"/>
                    <a:pt x="1626" y="638"/>
                    <a:pt x="1624" y="603"/>
                  </a:cubicBezTo>
                  <a:cubicBezTo>
                    <a:pt x="1626" y="604"/>
                    <a:pt x="1628" y="607"/>
                    <a:pt x="1630" y="608"/>
                  </a:cubicBezTo>
                  <a:cubicBezTo>
                    <a:pt x="1630" y="606"/>
                    <a:pt x="1630" y="605"/>
                    <a:pt x="1631" y="603"/>
                  </a:cubicBezTo>
                  <a:cubicBezTo>
                    <a:pt x="1629" y="579"/>
                    <a:pt x="1629" y="579"/>
                    <a:pt x="1629" y="579"/>
                  </a:cubicBezTo>
                  <a:cubicBezTo>
                    <a:pt x="1630" y="576"/>
                    <a:pt x="1630" y="573"/>
                    <a:pt x="1630" y="571"/>
                  </a:cubicBezTo>
                  <a:cubicBezTo>
                    <a:pt x="1624" y="542"/>
                    <a:pt x="1614" y="506"/>
                    <a:pt x="1606" y="478"/>
                  </a:cubicBezTo>
                  <a:cubicBezTo>
                    <a:pt x="1614" y="506"/>
                    <a:pt x="1624" y="542"/>
                    <a:pt x="1630" y="571"/>
                  </a:cubicBezTo>
                  <a:cubicBezTo>
                    <a:pt x="1623" y="542"/>
                    <a:pt x="1615" y="504"/>
                    <a:pt x="1605" y="476"/>
                  </a:cubicBezTo>
                  <a:moveTo>
                    <a:pt x="1565" y="388"/>
                  </a:moveTo>
                  <a:cubicBezTo>
                    <a:pt x="1557" y="371"/>
                    <a:pt x="1557" y="371"/>
                    <a:pt x="1557" y="371"/>
                  </a:cubicBezTo>
                  <a:cubicBezTo>
                    <a:pt x="1557" y="372"/>
                    <a:pt x="1558" y="373"/>
                    <a:pt x="1558" y="374"/>
                  </a:cubicBezTo>
                  <a:cubicBezTo>
                    <a:pt x="1565" y="388"/>
                    <a:pt x="1565" y="388"/>
                    <a:pt x="1565" y="388"/>
                  </a:cubicBezTo>
                  <a:moveTo>
                    <a:pt x="1552" y="356"/>
                  </a:moveTo>
                  <a:cubicBezTo>
                    <a:pt x="1550" y="353"/>
                    <a:pt x="1550" y="353"/>
                    <a:pt x="1550" y="353"/>
                  </a:cubicBezTo>
                  <a:cubicBezTo>
                    <a:pt x="1551" y="355"/>
                    <a:pt x="1552" y="356"/>
                    <a:pt x="1553" y="357"/>
                  </a:cubicBezTo>
                  <a:cubicBezTo>
                    <a:pt x="1553" y="359"/>
                    <a:pt x="1554" y="361"/>
                    <a:pt x="1555" y="363"/>
                  </a:cubicBezTo>
                  <a:cubicBezTo>
                    <a:pt x="1560" y="370"/>
                    <a:pt x="1564" y="378"/>
                    <a:pt x="1568" y="386"/>
                  </a:cubicBezTo>
                  <a:cubicBezTo>
                    <a:pt x="1567" y="385"/>
                    <a:pt x="1567" y="385"/>
                    <a:pt x="1567" y="384"/>
                  </a:cubicBezTo>
                  <a:cubicBezTo>
                    <a:pt x="1552" y="356"/>
                    <a:pt x="1552" y="356"/>
                    <a:pt x="1552" y="356"/>
                  </a:cubicBezTo>
                  <a:moveTo>
                    <a:pt x="631" y="580"/>
                  </a:moveTo>
                  <a:cubicBezTo>
                    <a:pt x="637" y="580"/>
                    <a:pt x="642" y="581"/>
                    <a:pt x="647" y="581"/>
                  </a:cubicBezTo>
                  <a:cubicBezTo>
                    <a:pt x="642" y="576"/>
                    <a:pt x="642" y="576"/>
                    <a:pt x="642" y="576"/>
                  </a:cubicBezTo>
                  <a:cubicBezTo>
                    <a:pt x="628" y="576"/>
                    <a:pt x="628" y="576"/>
                    <a:pt x="628" y="576"/>
                  </a:cubicBezTo>
                  <a:cubicBezTo>
                    <a:pt x="631" y="580"/>
                    <a:pt x="631" y="580"/>
                    <a:pt x="631" y="580"/>
                  </a:cubicBezTo>
                  <a:moveTo>
                    <a:pt x="880" y="584"/>
                  </a:moveTo>
                  <a:cubicBezTo>
                    <a:pt x="880" y="580"/>
                    <a:pt x="875" y="577"/>
                    <a:pt x="873" y="575"/>
                  </a:cubicBezTo>
                  <a:cubicBezTo>
                    <a:pt x="865" y="575"/>
                    <a:pt x="858" y="575"/>
                    <a:pt x="851" y="575"/>
                  </a:cubicBezTo>
                  <a:cubicBezTo>
                    <a:pt x="851" y="575"/>
                    <a:pt x="855" y="580"/>
                    <a:pt x="861" y="588"/>
                  </a:cubicBezTo>
                  <a:cubicBezTo>
                    <a:pt x="867" y="588"/>
                    <a:pt x="874" y="587"/>
                    <a:pt x="880" y="587"/>
                  </a:cubicBezTo>
                  <a:cubicBezTo>
                    <a:pt x="880" y="586"/>
                    <a:pt x="880" y="585"/>
                    <a:pt x="880" y="584"/>
                  </a:cubicBezTo>
                  <a:moveTo>
                    <a:pt x="880" y="583"/>
                  </a:moveTo>
                  <a:cubicBezTo>
                    <a:pt x="894" y="574"/>
                    <a:pt x="894" y="574"/>
                    <a:pt x="894" y="574"/>
                  </a:cubicBezTo>
                  <a:cubicBezTo>
                    <a:pt x="879" y="557"/>
                    <a:pt x="879" y="557"/>
                    <a:pt x="879" y="557"/>
                  </a:cubicBezTo>
                  <a:cubicBezTo>
                    <a:pt x="873" y="575"/>
                    <a:pt x="873" y="575"/>
                    <a:pt x="873" y="575"/>
                  </a:cubicBezTo>
                  <a:cubicBezTo>
                    <a:pt x="880" y="583"/>
                    <a:pt x="880" y="583"/>
                    <a:pt x="880" y="583"/>
                  </a:cubicBezTo>
                  <a:moveTo>
                    <a:pt x="816" y="566"/>
                  </a:moveTo>
                  <a:cubicBezTo>
                    <a:pt x="816" y="557"/>
                    <a:pt x="816" y="548"/>
                    <a:pt x="816" y="539"/>
                  </a:cubicBezTo>
                  <a:cubicBezTo>
                    <a:pt x="814" y="539"/>
                    <a:pt x="811" y="539"/>
                    <a:pt x="810" y="539"/>
                  </a:cubicBezTo>
                  <a:cubicBezTo>
                    <a:pt x="809" y="548"/>
                    <a:pt x="809" y="557"/>
                    <a:pt x="809" y="566"/>
                  </a:cubicBezTo>
                  <a:cubicBezTo>
                    <a:pt x="811" y="566"/>
                    <a:pt x="814" y="566"/>
                    <a:pt x="816" y="566"/>
                  </a:cubicBezTo>
                  <a:moveTo>
                    <a:pt x="954" y="545"/>
                  </a:moveTo>
                  <a:cubicBezTo>
                    <a:pt x="968" y="535"/>
                    <a:pt x="968" y="535"/>
                    <a:pt x="968" y="535"/>
                  </a:cubicBezTo>
                  <a:cubicBezTo>
                    <a:pt x="961" y="536"/>
                    <a:pt x="954" y="536"/>
                    <a:pt x="947" y="537"/>
                  </a:cubicBezTo>
                  <a:cubicBezTo>
                    <a:pt x="948" y="566"/>
                    <a:pt x="948" y="566"/>
                    <a:pt x="948" y="566"/>
                  </a:cubicBezTo>
                  <a:cubicBezTo>
                    <a:pt x="920" y="547"/>
                    <a:pt x="920" y="547"/>
                    <a:pt x="920" y="547"/>
                  </a:cubicBezTo>
                  <a:cubicBezTo>
                    <a:pt x="946" y="585"/>
                    <a:pt x="946" y="585"/>
                    <a:pt x="946" y="585"/>
                  </a:cubicBezTo>
                  <a:cubicBezTo>
                    <a:pt x="949" y="585"/>
                    <a:pt x="952" y="585"/>
                    <a:pt x="956" y="584"/>
                  </a:cubicBezTo>
                  <a:cubicBezTo>
                    <a:pt x="965" y="581"/>
                    <a:pt x="965" y="581"/>
                    <a:pt x="965" y="581"/>
                  </a:cubicBezTo>
                  <a:cubicBezTo>
                    <a:pt x="954" y="545"/>
                    <a:pt x="954" y="545"/>
                    <a:pt x="954" y="545"/>
                  </a:cubicBezTo>
                  <a:moveTo>
                    <a:pt x="912" y="557"/>
                  </a:moveTo>
                  <a:cubicBezTo>
                    <a:pt x="912" y="556"/>
                    <a:pt x="913" y="556"/>
                    <a:pt x="914" y="556"/>
                  </a:cubicBezTo>
                  <a:cubicBezTo>
                    <a:pt x="909" y="550"/>
                    <a:pt x="903" y="543"/>
                    <a:pt x="899" y="538"/>
                  </a:cubicBezTo>
                  <a:cubicBezTo>
                    <a:pt x="897" y="538"/>
                    <a:pt x="894" y="538"/>
                    <a:pt x="892" y="538"/>
                  </a:cubicBezTo>
                  <a:cubicBezTo>
                    <a:pt x="885" y="548"/>
                    <a:pt x="885" y="548"/>
                    <a:pt x="885" y="548"/>
                  </a:cubicBezTo>
                  <a:cubicBezTo>
                    <a:pt x="871" y="539"/>
                    <a:pt x="871" y="539"/>
                    <a:pt x="871" y="539"/>
                  </a:cubicBezTo>
                  <a:cubicBezTo>
                    <a:pt x="850" y="530"/>
                    <a:pt x="850" y="530"/>
                    <a:pt x="850" y="530"/>
                  </a:cubicBezTo>
                  <a:cubicBezTo>
                    <a:pt x="872" y="548"/>
                    <a:pt x="872" y="548"/>
                    <a:pt x="872" y="548"/>
                  </a:cubicBezTo>
                  <a:cubicBezTo>
                    <a:pt x="879" y="557"/>
                    <a:pt x="879" y="557"/>
                    <a:pt x="879" y="557"/>
                  </a:cubicBezTo>
                  <a:cubicBezTo>
                    <a:pt x="894" y="574"/>
                    <a:pt x="894" y="574"/>
                    <a:pt x="894" y="574"/>
                  </a:cubicBezTo>
                  <a:cubicBezTo>
                    <a:pt x="892" y="556"/>
                    <a:pt x="892" y="556"/>
                    <a:pt x="892" y="556"/>
                  </a:cubicBezTo>
                  <a:cubicBezTo>
                    <a:pt x="894" y="574"/>
                    <a:pt x="894" y="574"/>
                    <a:pt x="894" y="574"/>
                  </a:cubicBezTo>
                  <a:cubicBezTo>
                    <a:pt x="898" y="568"/>
                    <a:pt x="900" y="564"/>
                    <a:pt x="902" y="560"/>
                  </a:cubicBezTo>
                  <a:cubicBezTo>
                    <a:pt x="898" y="561"/>
                    <a:pt x="900" y="559"/>
                    <a:pt x="900" y="559"/>
                  </a:cubicBezTo>
                  <a:cubicBezTo>
                    <a:pt x="901" y="557"/>
                    <a:pt x="902" y="557"/>
                    <a:pt x="903" y="557"/>
                  </a:cubicBezTo>
                  <a:cubicBezTo>
                    <a:pt x="903" y="557"/>
                    <a:pt x="903" y="558"/>
                    <a:pt x="902" y="560"/>
                  </a:cubicBezTo>
                  <a:cubicBezTo>
                    <a:pt x="903" y="560"/>
                    <a:pt x="905" y="560"/>
                    <a:pt x="912" y="557"/>
                  </a:cubicBezTo>
                  <a:moveTo>
                    <a:pt x="910" y="522"/>
                  </a:moveTo>
                  <a:cubicBezTo>
                    <a:pt x="919" y="529"/>
                    <a:pt x="919" y="529"/>
                    <a:pt x="919" y="529"/>
                  </a:cubicBezTo>
                  <a:cubicBezTo>
                    <a:pt x="912" y="519"/>
                    <a:pt x="912" y="519"/>
                    <a:pt x="912" y="519"/>
                  </a:cubicBezTo>
                  <a:cubicBezTo>
                    <a:pt x="904" y="511"/>
                    <a:pt x="904" y="511"/>
                    <a:pt x="904" y="511"/>
                  </a:cubicBezTo>
                  <a:cubicBezTo>
                    <a:pt x="910" y="522"/>
                    <a:pt x="910" y="522"/>
                    <a:pt x="910" y="522"/>
                  </a:cubicBezTo>
                  <a:moveTo>
                    <a:pt x="816" y="566"/>
                  </a:moveTo>
                  <a:cubicBezTo>
                    <a:pt x="816" y="557"/>
                    <a:pt x="816" y="548"/>
                    <a:pt x="816" y="539"/>
                  </a:cubicBezTo>
                  <a:cubicBezTo>
                    <a:pt x="816" y="548"/>
                    <a:pt x="816" y="557"/>
                    <a:pt x="816" y="566"/>
                  </a:cubicBezTo>
                  <a:moveTo>
                    <a:pt x="816" y="539"/>
                  </a:moveTo>
                  <a:cubicBezTo>
                    <a:pt x="823" y="522"/>
                    <a:pt x="823" y="522"/>
                    <a:pt x="823" y="522"/>
                  </a:cubicBezTo>
                  <a:cubicBezTo>
                    <a:pt x="810" y="512"/>
                    <a:pt x="810" y="512"/>
                    <a:pt x="810" y="512"/>
                  </a:cubicBezTo>
                  <a:cubicBezTo>
                    <a:pt x="804" y="523"/>
                    <a:pt x="804" y="523"/>
                    <a:pt x="804" y="523"/>
                  </a:cubicBezTo>
                  <a:cubicBezTo>
                    <a:pt x="810" y="539"/>
                    <a:pt x="810" y="539"/>
                    <a:pt x="810" y="539"/>
                  </a:cubicBezTo>
                  <a:cubicBezTo>
                    <a:pt x="811" y="539"/>
                    <a:pt x="814" y="539"/>
                    <a:pt x="816" y="539"/>
                  </a:cubicBezTo>
                  <a:moveTo>
                    <a:pt x="776" y="512"/>
                  </a:moveTo>
                  <a:cubicBezTo>
                    <a:pt x="776" y="509"/>
                    <a:pt x="777" y="506"/>
                    <a:pt x="777" y="503"/>
                  </a:cubicBezTo>
                  <a:cubicBezTo>
                    <a:pt x="770" y="503"/>
                    <a:pt x="763" y="503"/>
                    <a:pt x="757" y="503"/>
                  </a:cubicBezTo>
                  <a:cubicBezTo>
                    <a:pt x="747" y="528"/>
                    <a:pt x="747" y="528"/>
                    <a:pt x="747" y="528"/>
                  </a:cubicBezTo>
                  <a:cubicBezTo>
                    <a:pt x="733" y="530"/>
                    <a:pt x="726" y="533"/>
                    <a:pt x="720" y="540"/>
                  </a:cubicBezTo>
                  <a:cubicBezTo>
                    <a:pt x="716" y="544"/>
                    <a:pt x="713" y="552"/>
                    <a:pt x="710" y="559"/>
                  </a:cubicBezTo>
                  <a:cubicBezTo>
                    <a:pt x="706" y="571"/>
                    <a:pt x="703" y="576"/>
                    <a:pt x="699" y="584"/>
                  </a:cubicBezTo>
                  <a:cubicBezTo>
                    <a:pt x="700" y="584"/>
                    <a:pt x="701" y="584"/>
                    <a:pt x="703" y="584"/>
                  </a:cubicBezTo>
                  <a:cubicBezTo>
                    <a:pt x="724" y="547"/>
                    <a:pt x="724" y="547"/>
                    <a:pt x="725" y="546"/>
                  </a:cubicBezTo>
                  <a:cubicBezTo>
                    <a:pt x="730" y="539"/>
                    <a:pt x="734" y="535"/>
                    <a:pt x="739" y="537"/>
                  </a:cubicBezTo>
                  <a:cubicBezTo>
                    <a:pt x="747" y="540"/>
                    <a:pt x="748" y="540"/>
                    <a:pt x="756" y="511"/>
                  </a:cubicBezTo>
                  <a:cubicBezTo>
                    <a:pt x="763" y="512"/>
                    <a:pt x="769" y="512"/>
                    <a:pt x="776" y="512"/>
                  </a:cubicBezTo>
                  <a:moveTo>
                    <a:pt x="776" y="512"/>
                  </a:moveTo>
                  <a:cubicBezTo>
                    <a:pt x="790" y="504"/>
                    <a:pt x="790" y="504"/>
                    <a:pt x="790" y="504"/>
                  </a:cubicBezTo>
                  <a:cubicBezTo>
                    <a:pt x="785" y="504"/>
                    <a:pt x="781" y="503"/>
                    <a:pt x="777" y="503"/>
                  </a:cubicBezTo>
                  <a:cubicBezTo>
                    <a:pt x="777" y="506"/>
                    <a:pt x="776" y="509"/>
                    <a:pt x="776" y="512"/>
                  </a:cubicBezTo>
                  <a:moveTo>
                    <a:pt x="1010" y="497"/>
                  </a:moveTo>
                  <a:cubicBezTo>
                    <a:pt x="1009" y="491"/>
                    <a:pt x="1009" y="486"/>
                    <a:pt x="1008" y="480"/>
                  </a:cubicBezTo>
                  <a:cubicBezTo>
                    <a:pt x="998" y="507"/>
                    <a:pt x="998" y="507"/>
                    <a:pt x="998" y="507"/>
                  </a:cubicBezTo>
                  <a:cubicBezTo>
                    <a:pt x="1010" y="497"/>
                    <a:pt x="1010" y="497"/>
                    <a:pt x="1010" y="497"/>
                  </a:cubicBezTo>
                  <a:moveTo>
                    <a:pt x="856" y="478"/>
                  </a:moveTo>
                  <a:cubicBezTo>
                    <a:pt x="883" y="503"/>
                    <a:pt x="883" y="503"/>
                    <a:pt x="883" y="503"/>
                  </a:cubicBezTo>
                  <a:cubicBezTo>
                    <a:pt x="869" y="478"/>
                    <a:pt x="869" y="478"/>
                    <a:pt x="869" y="478"/>
                  </a:cubicBezTo>
                  <a:cubicBezTo>
                    <a:pt x="865" y="478"/>
                    <a:pt x="860" y="478"/>
                    <a:pt x="856" y="478"/>
                  </a:cubicBezTo>
                  <a:moveTo>
                    <a:pt x="1067" y="483"/>
                  </a:moveTo>
                  <a:cubicBezTo>
                    <a:pt x="1067" y="477"/>
                    <a:pt x="1065" y="472"/>
                    <a:pt x="1064" y="466"/>
                  </a:cubicBezTo>
                  <a:cubicBezTo>
                    <a:pt x="1062" y="466"/>
                    <a:pt x="1060" y="467"/>
                    <a:pt x="1057" y="467"/>
                  </a:cubicBezTo>
                  <a:cubicBezTo>
                    <a:pt x="1053" y="476"/>
                    <a:pt x="1053" y="476"/>
                    <a:pt x="1053" y="476"/>
                  </a:cubicBezTo>
                  <a:cubicBezTo>
                    <a:pt x="1067" y="483"/>
                    <a:pt x="1067" y="483"/>
                    <a:pt x="1067" y="483"/>
                  </a:cubicBezTo>
                  <a:moveTo>
                    <a:pt x="1057" y="467"/>
                  </a:moveTo>
                  <a:cubicBezTo>
                    <a:pt x="1057" y="464"/>
                    <a:pt x="1056" y="461"/>
                    <a:pt x="1055" y="458"/>
                  </a:cubicBezTo>
                  <a:cubicBezTo>
                    <a:pt x="1052" y="458"/>
                    <a:pt x="1047" y="459"/>
                    <a:pt x="1043" y="459"/>
                  </a:cubicBezTo>
                  <a:cubicBezTo>
                    <a:pt x="1053" y="476"/>
                    <a:pt x="1053" y="476"/>
                    <a:pt x="1053" y="476"/>
                  </a:cubicBezTo>
                  <a:cubicBezTo>
                    <a:pt x="1057" y="467"/>
                    <a:pt x="1057" y="467"/>
                    <a:pt x="1057" y="467"/>
                  </a:cubicBezTo>
                  <a:moveTo>
                    <a:pt x="297" y="387"/>
                  </a:moveTo>
                  <a:cubicBezTo>
                    <a:pt x="302" y="398"/>
                    <a:pt x="302" y="398"/>
                    <a:pt x="302" y="398"/>
                  </a:cubicBezTo>
                  <a:cubicBezTo>
                    <a:pt x="306" y="380"/>
                    <a:pt x="306" y="380"/>
                    <a:pt x="306" y="380"/>
                  </a:cubicBezTo>
                  <a:cubicBezTo>
                    <a:pt x="297" y="387"/>
                    <a:pt x="297" y="387"/>
                    <a:pt x="297" y="387"/>
                  </a:cubicBezTo>
                  <a:moveTo>
                    <a:pt x="297" y="387"/>
                  </a:moveTo>
                  <a:cubicBezTo>
                    <a:pt x="306" y="380"/>
                    <a:pt x="306" y="380"/>
                    <a:pt x="306" y="380"/>
                  </a:cubicBezTo>
                  <a:cubicBezTo>
                    <a:pt x="311" y="363"/>
                    <a:pt x="311" y="363"/>
                    <a:pt x="311" y="363"/>
                  </a:cubicBezTo>
                  <a:cubicBezTo>
                    <a:pt x="307" y="362"/>
                    <a:pt x="303" y="360"/>
                    <a:pt x="299" y="359"/>
                  </a:cubicBezTo>
                  <a:cubicBezTo>
                    <a:pt x="301" y="350"/>
                    <a:pt x="301" y="350"/>
                    <a:pt x="301" y="350"/>
                  </a:cubicBezTo>
                  <a:cubicBezTo>
                    <a:pt x="298" y="349"/>
                    <a:pt x="296" y="348"/>
                    <a:pt x="293" y="346"/>
                  </a:cubicBezTo>
                  <a:cubicBezTo>
                    <a:pt x="272" y="366"/>
                    <a:pt x="272" y="366"/>
                    <a:pt x="272" y="366"/>
                  </a:cubicBezTo>
                  <a:cubicBezTo>
                    <a:pt x="280" y="372"/>
                    <a:pt x="290" y="381"/>
                    <a:pt x="297" y="387"/>
                  </a:cubicBezTo>
                  <a:moveTo>
                    <a:pt x="720" y="415"/>
                  </a:moveTo>
                  <a:cubicBezTo>
                    <a:pt x="720" y="413"/>
                    <a:pt x="721" y="410"/>
                    <a:pt x="721" y="407"/>
                  </a:cubicBezTo>
                  <a:cubicBezTo>
                    <a:pt x="700" y="389"/>
                    <a:pt x="700" y="389"/>
                    <a:pt x="700" y="389"/>
                  </a:cubicBezTo>
                  <a:cubicBezTo>
                    <a:pt x="690" y="414"/>
                    <a:pt x="690" y="414"/>
                    <a:pt x="690" y="414"/>
                  </a:cubicBezTo>
                  <a:cubicBezTo>
                    <a:pt x="700" y="415"/>
                    <a:pt x="710" y="415"/>
                    <a:pt x="720" y="415"/>
                  </a:cubicBezTo>
                  <a:moveTo>
                    <a:pt x="740" y="410"/>
                  </a:moveTo>
                  <a:cubicBezTo>
                    <a:pt x="753" y="390"/>
                    <a:pt x="753" y="390"/>
                    <a:pt x="753" y="390"/>
                  </a:cubicBezTo>
                  <a:cubicBezTo>
                    <a:pt x="747" y="384"/>
                    <a:pt x="747" y="384"/>
                    <a:pt x="747" y="384"/>
                  </a:cubicBezTo>
                  <a:cubicBezTo>
                    <a:pt x="747" y="386"/>
                    <a:pt x="747" y="386"/>
                    <a:pt x="747" y="386"/>
                  </a:cubicBezTo>
                  <a:cubicBezTo>
                    <a:pt x="741" y="405"/>
                    <a:pt x="741" y="405"/>
                    <a:pt x="740" y="406"/>
                  </a:cubicBezTo>
                  <a:cubicBezTo>
                    <a:pt x="739" y="406"/>
                    <a:pt x="737" y="407"/>
                    <a:pt x="737" y="407"/>
                  </a:cubicBezTo>
                  <a:cubicBezTo>
                    <a:pt x="731" y="407"/>
                    <a:pt x="726" y="407"/>
                    <a:pt x="721" y="407"/>
                  </a:cubicBezTo>
                  <a:cubicBezTo>
                    <a:pt x="721" y="410"/>
                    <a:pt x="720" y="413"/>
                    <a:pt x="720" y="415"/>
                  </a:cubicBezTo>
                  <a:cubicBezTo>
                    <a:pt x="737" y="425"/>
                    <a:pt x="737" y="425"/>
                    <a:pt x="737" y="425"/>
                  </a:cubicBezTo>
                  <a:cubicBezTo>
                    <a:pt x="745" y="418"/>
                    <a:pt x="745" y="418"/>
                    <a:pt x="745" y="418"/>
                  </a:cubicBezTo>
                  <a:cubicBezTo>
                    <a:pt x="751" y="408"/>
                    <a:pt x="751" y="408"/>
                    <a:pt x="751" y="408"/>
                  </a:cubicBezTo>
                  <a:cubicBezTo>
                    <a:pt x="743" y="418"/>
                    <a:pt x="743" y="418"/>
                    <a:pt x="743" y="418"/>
                  </a:cubicBezTo>
                  <a:cubicBezTo>
                    <a:pt x="740" y="410"/>
                    <a:pt x="740" y="410"/>
                    <a:pt x="740" y="410"/>
                  </a:cubicBezTo>
                  <a:moveTo>
                    <a:pt x="664" y="395"/>
                  </a:moveTo>
                  <a:cubicBezTo>
                    <a:pt x="677" y="388"/>
                    <a:pt x="677" y="388"/>
                    <a:pt x="677" y="388"/>
                  </a:cubicBezTo>
                  <a:cubicBezTo>
                    <a:pt x="680" y="359"/>
                    <a:pt x="680" y="359"/>
                    <a:pt x="680" y="359"/>
                  </a:cubicBezTo>
                  <a:cubicBezTo>
                    <a:pt x="654" y="386"/>
                    <a:pt x="654" y="386"/>
                    <a:pt x="654" y="386"/>
                  </a:cubicBezTo>
                  <a:cubicBezTo>
                    <a:pt x="654" y="389"/>
                    <a:pt x="653" y="392"/>
                    <a:pt x="652" y="395"/>
                  </a:cubicBezTo>
                  <a:cubicBezTo>
                    <a:pt x="656" y="395"/>
                    <a:pt x="660" y="395"/>
                    <a:pt x="664" y="395"/>
                  </a:cubicBezTo>
                  <a:moveTo>
                    <a:pt x="687" y="364"/>
                  </a:moveTo>
                  <a:cubicBezTo>
                    <a:pt x="688" y="361"/>
                    <a:pt x="688" y="358"/>
                    <a:pt x="688" y="356"/>
                  </a:cubicBezTo>
                  <a:cubicBezTo>
                    <a:pt x="659" y="362"/>
                    <a:pt x="659" y="362"/>
                    <a:pt x="659" y="362"/>
                  </a:cubicBezTo>
                  <a:cubicBezTo>
                    <a:pt x="658" y="370"/>
                    <a:pt x="656" y="378"/>
                    <a:pt x="654" y="386"/>
                  </a:cubicBezTo>
                  <a:cubicBezTo>
                    <a:pt x="680" y="359"/>
                    <a:pt x="680" y="359"/>
                    <a:pt x="680" y="359"/>
                  </a:cubicBezTo>
                  <a:cubicBezTo>
                    <a:pt x="677" y="388"/>
                    <a:pt x="677" y="388"/>
                    <a:pt x="677" y="388"/>
                  </a:cubicBezTo>
                  <a:cubicBezTo>
                    <a:pt x="687" y="364"/>
                    <a:pt x="687" y="364"/>
                    <a:pt x="687" y="364"/>
                  </a:cubicBezTo>
                  <a:moveTo>
                    <a:pt x="301" y="350"/>
                  </a:moveTo>
                  <a:cubicBezTo>
                    <a:pt x="299" y="359"/>
                    <a:pt x="299" y="359"/>
                    <a:pt x="299" y="359"/>
                  </a:cubicBezTo>
                  <a:cubicBezTo>
                    <a:pt x="301" y="350"/>
                    <a:pt x="301" y="350"/>
                    <a:pt x="301" y="350"/>
                  </a:cubicBezTo>
                  <a:moveTo>
                    <a:pt x="301" y="350"/>
                  </a:moveTo>
                  <a:cubicBezTo>
                    <a:pt x="326" y="320"/>
                    <a:pt x="326" y="320"/>
                    <a:pt x="326" y="320"/>
                  </a:cubicBezTo>
                  <a:cubicBezTo>
                    <a:pt x="334" y="289"/>
                    <a:pt x="334" y="289"/>
                    <a:pt x="334" y="289"/>
                  </a:cubicBezTo>
                  <a:cubicBezTo>
                    <a:pt x="328" y="279"/>
                    <a:pt x="328" y="279"/>
                    <a:pt x="328" y="279"/>
                  </a:cubicBezTo>
                  <a:cubicBezTo>
                    <a:pt x="314" y="296"/>
                    <a:pt x="300" y="315"/>
                    <a:pt x="287" y="334"/>
                  </a:cubicBezTo>
                  <a:cubicBezTo>
                    <a:pt x="288" y="334"/>
                    <a:pt x="288" y="334"/>
                    <a:pt x="288" y="334"/>
                  </a:cubicBezTo>
                  <a:cubicBezTo>
                    <a:pt x="302" y="321"/>
                    <a:pt x="302" y="321"/>
                    <a:pt x="302" y="321"/>
                  </a:cubicBezTo>
                  <a:cubicBezTo>
                    <a:pt x="317" y="326"/>
                    <a:pt x="317" y="326"/>
                    <a:pt x="317" y="326"/>
                  </a:cubicBezTo>
                  <a:cubicBezTo>
                    <a:pt x="302" y="321"/>
                    <a:pt x="302" y="321"/>
                    <a:pt x="302" y="321"/>
                  </a:cubicBezTo>
                  <a:cubicBezTo>
                    <a:pt x="288" y="334"/>
                    <a:pt x="288" y="334"/>
                    <a:pt x="288" y="334"/>
                  </a:cubicBezTo>
                  <a:cubicBezTo>
                    <a:pt x="307" y="333"/>
                    <a:pt x="307" y="333"/>
                    <a:pt x="307" y="333"/>
                  </a:cubicBezTo>
                  <a:cubicBezTo>
                    <a:pt x="293" y="346"/>
                    <a:pt x="293" y="346"/>
                    <a:pt x="293" y="346"/>
                  </a:cubicBezTo>
                  <a:cubicBezTo>
                    <a:pt x="296" y="348"/>
                    <a:pt x="298" y="349"/>
                    <a:pt x="301" y="350"/>
                  </a:cubicBezTo>
                  <a:moveTo>
                    <a:pt x="723" y="350"/>
                  </a:moveTo>
                  <a:cubicBezTo>
                    <a:pt x="719" y="350"/>
                    <a:pt x="716" y="350"/>
                    <a:pt x="712" y="349"/>
                  </a:cubicBezTo>
                  <a:cubicBezTo>
                    <a:pt x="716" y="350"/>
                    <a:pt x="719" y="350"/>
                    <a:pt x="723" y="350"/>
                  </a:cubicBezTo>
                  <a:moveTo>
                    <a:pt x="712" y="349"/>
                  </a:moveTo>
                  <a:cubicBezTo>
                    <a:pt x="716" y="350"/>
                    <a:pt x="719" y="350"/>
                    <a:pt x="723" y="350"/>
                  </a:cubicBezTo>
                  <a:cubicBezTo>
                    <a:pt x="719" y="350"/>
                    <a:pt x="716" y="350"/>
                    <a:pt x="712" y="349"/>
                  </a:cubicBezTo>
                  <a:moveTo>
                    <a:pt x="727" y="358"/>
                  </a:moveTo>
                  <a:cubicBezTo>
                    <a:pt x="723" y="350"/>
                    <a:pt x="723" y="350"/>
                    <a:pt x="723" y="350"/>
                  </a:cubicBezTo>
                  <a:cubicBezTo>
                    <a:pt x="727" y="358"/>
                    <a:pt x="727" y="358"/>
                    <a:pt x="727" y="358"/>
                  </a:cubicBezTo>
                  <a:moveTo>
                    <a:pt x="732" y="366"/>
                  </a:moveTo>
                  <a:cubicBezTo>
                    <a:pt x="727" y="358"/>
                    <a:pt x="727" y="358"/>
                    <a:pt x="727" y="358"/>
                  </a:cubicBezTo>
                  <a:cubicBezTo>
                    <a:pt x="732" y="366"/>
                    <a:pt x="732" y="366"/>
                    <a:pt x="732" y="366"/>
                  </a:cubicBezTo>
                  <a:moveTo>
                    <a:pt x="732" y="366"/>
                  </a:moveTo>
                  <a:cubicBezTo>
                    <a:pt x="737" y="375"/>
                    <a:pt x="737" y="375"/>
                    <a:pt x="737" y="375"/>
                  </a:cubicBezTo>
                  <a:cubicBezTo>
                    <a:pt x="732" y="366"/>
                    <a:pt x="732" y="366"/>
                    <a:pt x="732" y="366"/>
                  </a:cubicBezTo>
                  <a:moveTo>
                    <a:pt x="746" y="388"/>
                  </a:moveTo>
                  <a:cubicBezTo>
                    <a:pt x="746" y="387"/>
                    <a:pt x="747" y="385"/>
                    <a:pt x="747" y="384"/>
                  </a:cubicBezTo>
                  <a:cubicBezTo>
                    <a:pt x="744" y="381"/>
                    <a:pt x="740" y="377"/>
                    <a:pt x="737" y="375"/>
                  </a:cubicBezTo>
                  <a:cubicBezTo>
                    <a:pt x="732" y="366"/>
                    <a:pt x="732" y="366"/>
                    <a:pt x="732" y="366"/>
                  </a:cubicBezTo>
                  <a:cubicBezTo>
                    <a:pt x="727" y="358"/>
                    <a:pt x="727" y="358"/>
                    <a:pt x="727" y="358"/>
                  </a:cubicBezTo>
                  <a:cubicBezTo>
                    <a:pt x="723" y="350"/>
                    <a:pt x="723" y="350"/>
                    <a:pt x="723" y="350"/>
                  </a:cubicBezTo>
                  <a:cubicBezTo>
                    <a:pt x="719" y="350"/>
                    <a:pt x="716" y="350"/>
                    <a:pt x="712" y="349"/>
                  </a:cubicBezTo>
                  <a:cubicBezTo>
                    <a:pt x="716" y="350"/>
                    <a:pt x="719" y="350"/>
                    <a:pt x="723" y="350"/>
                  </a:cubicBezTo>
                  <a:cubicBezTo>
                    <a:pt x="724" y="342"/>
                    <a:pt x="725" y="334"/>
                    <a:pt x="727" y="326"/>
                  </a:cubicBezTo>
                  <a:cubicBezTo>
                    <a:pt x="723" y="326"/>
                    <a:pt x="720" y="325"/>
                    <a:pt x="716" y="325"/>
                  </a:cubicBezTo>
                  <a:cubicBezTo>
                    <a:pt x="714" y="325"/>
                    <a:pt x="713" y="325"/>
                    <a:pt x="711" y="325"/>
                  </a:cubicBezTo>
                  <a:cubicBezTo>
                    <a:pt x="720" y="334"/>
                    <a:pt x="720" y="334"/>
                    <a:pt x="720" y="334"/>
                  </a:cubicBezTo>
                  <a:cubicBezTo>
                    <a:pt x="711" y="325"/>
                    <a:pt x="711" y="325"/>
                    <a:pt x="711" y="325"/>
                  </a:cubicBezTo>
                  <a:cubicBezTo>
                    <a:pt x="707" y="325"/>
                    <a:pt x="703" y="325"/>
                    <a:pt x="700" y="324"/>
                  </a:cubicBezTo>
                  <a:cubicBezTo>
                    <a:pt x="699" y="330"/>
                    <a:pt x="698" y="335"/>
                    <a:pt x="697" y="340"/>
                  </a:cubicBezTo>
                  <a:cubicBezTo>
                    <a:pt x="702" y="352"/>
                    <a:pt x="710" y="362"/>
                    <a:pt x="714" y="374"/>
                  </a:cubicBezTo>
                  <a:cubicBezTo>
                    <a:pt x="712" y="376"/>
                    <a:pt x="709" y="379"/>
                    <a:pt x="707" y="381"/>
                  </a:cubicBezTo>
                  <a:cubicBezTo>
                    <a:pt x="700" y="389"/>
                    <a:pt x="700" y="389"/>
                    <a:pt x="700" y="389"/>
                  </a:cubicBezTo>
                  <a:cubicBezTo>
                    <a:pt x="721" y="407"/>
                    <a:pt x="721" y="407"/>
                    <a:pt x="721" y="407"/>
                  </a:cubicBezTo>
                  <a:cubicBezTo>
                    <a:pt x="739" y="406"/>
                    <a:pt x="739" y="406"/>
                    <a:pt x="740" y="406"/>
                  </a:cubicBezTo>
                  <a:cubicBezTo>
                    <a:pt x="741" y="405"/>
                    <a:pt x="741" y="405"/>
                    <a:pt x="746" y="388"/>
                  </a:cubicBezTo>
                  <a:moveTo>
                    <a:pt x="700" y="324"/>
                  </a:moveTo>
                  <a:cubicBezTo>
                    <a:pt x="703" y="325"/>
                    <a:pt x="707" y="325"/>
                    <a:pt x="711" y="325"/>
                  </a:cubicBezTo>
                  <a:cubicBezTo>
                    <a:pt x="707" y="317"/>
                    <a:pt x="707" y="317"/>
                    <a:pt x="707" y="317"/>
                  </a:cubicBezTo>
                  <a:cubicBezTo>
                    <a:pt x="700" y="324"/>
                    <a:pt x="700" y="324"/>
                    <a:pt x="700" y="324"/>
                  </a:cubicBezTo>
                  <a:moveTo>
                    <a:pt x="835" y="329"/>
                  </a:moveTo>
                  <a:cubicBezTo>
                    <a:pt x="836" y="329"/>
                    <a:pt x="838" y="329"/>
                    <a:pt x="840" y="329"/>
                  </a:cubicBezTo>
                  <a:cubicBezTo>
                    <a:pt x="833" y="306"/>
                    <a:pt x="833" y="306"/>
                    <a:pt x="833" y="306"/>
                  </a:cubicBezTo>
                  <a:cubicBezTo>
                    <a:pt x="824" y="313"/>
                    <a:pt x="824" y="313"/>
                    <a:pt x="824" y="313"/>
                  </a:cubicBezTo>
                  <a:cubicBezTo>
                    <a:pt x="829" y="321"/>
                    <a:pt x="829" y="321"/>
                    <a:pt x="829" y="321"/>
                  </a:cubicBezTo>
                  <a:cubicBezTo>
                    <a:pt x="835" y="329"/>
                    <a:pt x="835" y="329"/>
                    <a:pt x="835" y="329"/>
                  </a:cubicBezTo>
                  <a:moveTo>
                    <a:pt x="818" y="314"/>
                  </a:moveTo>
                  <a:cubicBezTo>
                    <a:pt x="818" y="314"/>
                    <a:pt x="818" y="314"/>
                    <a:pt x="818" y="313"/>
                  </a:cubicBezTo>
                  <a:cubicBezTo>
                    <a:pt x="812" y="316"/>
                    <a:pt x="803" y="320"/>
                    <a:pt x="797" y="323"/>
                  </a:cubicBezTo>
                  <a:cubicBezTo>
                    <a:pt x="792" y="305"/>
                    <a:pt x="792" y="305"/>
                    <a:pt x="792" y="305"/>
                  </a:cubicBezTo>
                  <a:cubicBezTo>
                    <a:pt x="792" y="306"/>
                    <a:pt x="792" y="306"/>
                    <a:pt x="792" y="306"/>
                  </a:cubicBezTo>
                  <a:cubicBezTo>
                    <a:pt x="794" y="324"/>
                    <a:pt x="794" y="324"/>
                    <a:pt x="797" y="326"/>
                  </a:cubicBezTo>
                  <a:cubicBezTo>
                    <a:pt x="800" y="330"/>
                    <a:pt x="811" y="328"/>
                    <a:pt x="813" y="326"/>
                  </a:cubicBezTo>
                  <a:cubicBezTo>
                    <a:pt x="814" y="325"/>
                    <a:pt x="814" y="324"/>
                    <a:pt x="815" y="321"/>
                  </a:cubicBezTo>
                  <a:cubicBezTo>
                    <a:pt x="816" y="319"/>
                    <a:pt x="817" y="317"/>
                    <a:pt x="818" y="314"/>
                  </a:cubicBezTo>
                  <a:moveTo>
                    <a:pt x="654" y="244"/>
                  </a:moveTo>
                  <a:cubicBezTo>
                    <a:pt x="655" y="244"/>
                    <a:pt x="657" y="244"/>
                    <a:pt x="658" y="244"/>
                  </a:cubicBezTo>
                  <a:cubicBezTo>
                    <a:pt x="659" y="241"/>
                    <a:pt x="661" y="235"/>
                    <a:pt x="662" y="231"/>
                  </a:cubicBezTo>
                  <a:cubicBezTo>
                    <a:pt x="653" y="222"/>
                    <a:pt x="653" y="222"/>
                    <a:pt x="653" y="222"/>
                  </a:cubicBezTo>
                  <a:cubicBezTo>
                    <a:pt x="625" y="226"/>
                    <a:pt x="625" y="226"/>
                    <a:pt x="625" y="226"/>
                  </a:cubicBezTo>
                  <a:cubicBezTo>
                    <a:pt x="622" y="226"/>
                    <a:pt x="619" y="225"/>
                    <a:pt x="617" y="225"/>
                  </a:cubicBezTo>
                  <a:cubicBezTo>
                    <a:pt x="606" y="238"/>
                    <a:pt x="606" y="238"/>
                    <a:pt x="606" y="238"/>
                  </a:cubicBezTo>
                  <a:cubicBezTo>
                    <a:pt x="607" y="238"/>
                    <a:pt x="609" y="239"/>
                    <a:pt x="610" y="239"/>
                  </a:cubicBezTo>
                  <a:cubicBezTo>
                    <a:pt x="609" y="241"/>
                    <a:pt x="608" y="243"/>
                    <a:pt x="607" y="246"/>
                  </a:cubicBezTo>
                  <a:cubicBezTo>
                    <a:pt x="610" y="248"/>
                    <a:pt x="612" y="252"/>
                    <a:pt x="616" y="254"/>
                  </a:cubicBezTo>
                  <a:cubicBezTo>
                    <a:pt x="617" y="255"/>
                    <a:pt x="621" y="256"/>
                    <a:pt x="623" y="255"/>
                  </a:cubicBezTo>
                  <a:cubicBezTo>
                    <a:pt x="626" y="255"/>
                    <a:pt x="629" y="254"/>
                    <a:pt x="634" y="251"/>
                  </a:cubicBezTo>
                  <a:cubicBezTo>
                    <a:pt x="640" y="248"/>
                    <a:pt x="645" y="246"/>
                    <a:pt x="654" y="244"/>
                  </a:cubicBezTo>
                  <a:moveTo>
                    <a:pt x="1066" y="191"/>
                  </a:moveTo>
                  <a:cubicBezTo>
                    <a:pt x="1065" y="190"/>
                    <a:pt x="1065" y="189"/>
                    <a:pt x="1065" y="189"/>
                  </a:cubicBezTo>
                  <a:cubicBezTo>
                    <a:pt x="1065" y="189"/>
                    <a:pt x="1063" y="188"/>
                    <a:pt x="1063" y="189"/>
                  </a:cubicBezTo>
                  <a:cubicBezTo>
                    <a:pt x="1062" y="189"/>
                    <a:pt x="1065" y="192"/>
                    <a:pt x="1066" y="192"/>
                  </a:cubicBezTo>
                  <a:cubicBezTo>
                    <a:pt x="1067" y="192"/>
                    <a:pt x="1066" y="191"/>
                    <a:pt x="1066" y="191"/>
                  </a:cubicBezTo>
                  <a:moveTo>
                    <a:pt x="483" y="157"/>
                  </a:moveTo>
                  <a:cubicBezTo>
                    <a:pt x="498" y="146"/>
                    <a:pt x="498" y="146"/>
                    <a:pt x="498" y="146"/>
                  </a:cubicBezTo>
                  <a:cubicBezTo>
                    <a:pt x="497" y="146"/>
                    <a:pt x="497" y="145"/>
                    <a:pt x="496" y="145"/>
                  </a:cubicBezTo>
                  <a:cubicBezTo>
                    <a:pt x="493" y="144"/>
                    <a:pt x="490" y="143"/>
                    <a:pt x="488" y="142"/>
                  </a:cubicBezTo>
                  <a:cubicBezTo>
                    <a:pt x="478" y="155"/>
                    <a:pt x="478" y="155"/>
                    <a:pt x="478" y="155"/>
                  </a:cubicBezTo>
                  <a:cubicBezTo>
                    <a:pt x="483" y="157"/>
                    <a:pt x="483" y="157"/>
                    <a:pt x="483" y="157"/>
                  </a:cubicBezTo>
                  <a:moveTo>
                    <a:pt x="1193" y="530"/>
                  </a:moveTo>
                  <a:cubicBezTo>
                    <a:pt x="1191" y="524"/>
                    <a:pt x="1190" y="517"/>
                    <a:pt x="1188" y="512"/>
                  </a:cubicBezTo>
                  <a:cubicBezTo>
                    <a:pt x="1190" y="517"/>
                    <a:pt x="1191" y="524"/>
                    <a:pt x="1193" y="530"/>
                  </a:cubicBezTo>
                  <a:moveTo>
                    <a:pt x="1193" y="530"/>
                  </a:moveTo>
                  <a:cubicBezTo>
                    <a:pt x="1216" y="522"/>
                    <a:pt x="1216" y="522"/>
                    <a:pt x="1216" y="522"/>
                  </a:cubicBezTo>
                  <a:cubicBezTo>
                    <a:pt x="1193" y="530"/>
                    <a:pt x="1193" y="530"/>
                    <a:pt x="1193" y="530"/>
                  </a:cubicBezTo>
                  <a:moveTo>
                    <a:pt x="1152" y="508"/>
                  </a:moveTo>
                  <a:cubicBezTo>
                    <a:pt x="1147" y="509"/>
                    <a:pt x="1147" y="509"/>
                    <a:pt x="1147" y="509"/>
                  </a:cubicBezTo>
                  <a:cubicBezTo>
                    <a:pt x="1149" y="509"/>
                    <a:pt x="1150" y="509"/>
                    <a:pt x="1152" y="508"/>
                  </a:cubicBezTo>
                  <a:moveTo>
                    <a:pt x="1156" y="507"/>
                  </a:moveTo>
                  <a:cubicBezTo>
                    <a:pt x="1155" y="507"/>
                    <a:pt x="1153" y="508"/>
                    <a:pt x="1152" y="508"/>
                  </a:cubicBezTo>
                  <a:cubicBezTo>
                    <a:pt x="1153" y="508"/>
                    <a:pt x="1155" y="507"/>
                    <a:pt x="1156" y="507"/>
                  </a:cubicBezTo>
                  <a:moveTo>
                    <a:pt x="1159" y="507"/>
                  </a:moveTo>
                  <a:cubicBezTo>
                    <a:pt x="1158" y="507"/>
                    <a:pt x="1157" y="507"/>
                    <a:pt x="1156" y="507"/>
                  </a:cubicBezTo>
                  <a:cubicBezTo>
                    <a:pt x="1157" y="507"/>
                    <a:pt x="1158" y="507"/>
                    <a:pt x="1159" y="507"/>
                  </a:cubicBezTo>
                  <a:moveTo>
                    <a:pt x="1163" y="506"/>
                  </a:moveTo>
                  <a:cubicBezTo>
                    <a:pt x="1162" y="506"/>
                    <a:pt x="1160" y="506"/>
                    <a:pt x="1159" y="507"/>
                  </a:cubicBezTo>
                  <a:cubicBezTo>
                    <a:pt x="1160" y="506"/>
                    <a:pt x="1162" y="506"/>
                    <a:pt x="1163" y="506"/>
                  </a:cubicBezTo>
                  <a:moveTo>
                    <a:pt x="1166" y="505"/>
                  </a:moveTo>
                  <a:cubicBezTo>
                    <a:pt x="1165" y="505"/>
                    <a:pt x="1163" y="506"/>
                    <a:pt x="1163" y="506"/>
                  </a:cubicBezTo>
                  <a:cubicBezTo>
                    <a:pt x="1163" y="506"/>
                    <a:pt x="1165" y="505"/>
                    <a:pt x="1166" y="505"/>
                  </a:cubicBezTo>
                  <a:moveTo>
                    <a:pt x="1168" y="504"/>
                  </a:moveTo>
                  <a:cubicBezTo>
                    <a:pt x="1167" y="504"/>
                    <a:pt x="1166" y="504"/>
                    <a:pt x="1166" y="505"/>
                  </a:cubicBezTo>
                  <a:cubicBezTo>
                    <a:pt x="1166" y="504"/>
                    <a:pt x="1167" y="504"/>
                    <a:pt x="1168" y="504"/>
                  </a:cubicBezTo>
                  <a:moveTo>
                    <a:pt x="1170" y="502"/>
                  </a:moveTo>
                  <a:cubicBezTo>
                    <a:pt x="1170" y="503"/>
                    <a:pt x="1169" y="503"/>
                    <a:pt x="1168" y="504"/>
                  </a:cubicBezTo>
                  <a:cubicBezTo>
                    <a:pt x="1169" y="503"/>
                    <a:pt x="1170" y="503"/>
                    <a:pt x="1170" y="502"/>
                  </a:cubicBezTo>
                  <a:moveTo>
                    <a:pt x="1172" y="502"/>
                  </a:moveTo>
                  <a:cubicBezTo>
                    <a:pt x="1172" y="502"/>
                    <a:pt x="1171" y="502"/>
                    <a:pt x="1170" y="502"/>
                  </a:cubicBezTo>
                  <a:cubicBezTo>
                    <a:pt x="1171" y="502"/>
                    <a:pt x="1172" y="502"/>
                    <a:pt x="1172" y="502"/>
                  </a:cubicBezTo>
                  <a:moveTo>
                    <a:pt x="1174" y="501"/>
                  </a:moveTo>
                  <a:cubicBezTo>
                    <a:pt x="1174" y="501"/>
                    <a:pt x="1173" y="501"/>
                    <a:pt x="1172" y="502"/>
                  </a:cubicBezTo>
                  <a:cubicBezTo>
                    <a:pt x="1173" y="501"/>
                    <a:pt x="1174" y="501"/>
                    <a:pt x="1174" y="501"/>
                  </a:cubicBezTo>
                  <a:moveTo>
                    <a:pt x="1175" y="500"/>
                  </a:moveTo>
                  <a:cubicBezTo>
                    <a:pt x="1175" y="500"/>
                    <a:pt x="1175" y="500"/>
                    <a:pt x="1174" y="501"/>
                  </a:cubicBezTo>
                  <a:cubicBezTo>
                    <a:pt x="1175" y="500"/>
                    <a:pt x="1175" y="500"/>
                    <a:pt x="1175" y="500"/>
                  </a:cubicBezTo>
                  <a:moveTo>
                    <a:pt x="1175" y="500"/>
                  </a:moveTo>
                  <a:cubicBezTo>
                    <a:pt x="1176" y="499"/>
                    <a:pt x="1177" y="499"/>
                    <a:pt x="1177" y="499"/>
                  </a:cubicBezTo>
                  <a:cubicBezTo>
                    <a:pt x="1177" y="499"/>
                    <a:pt x="1176" y="499"/>
                    <a:pt x="1175" y="500"/>
                  </a:cubicBezTo>
                  <a:moveTo>
                    <a:pt x="1177" y="499"/>
                  </a:moveTo>
                  <a:cubicBezTo>
                    <a:pt x="1178" y="499"/>
                    <a:pt x="1178" y="499"/>
                    <a:pt x="1178" y="498"/>
                  </a:cubicBezTo>
                  <a:cubicBezTo>
                    <a:pt x="1178" y="499"/>
                    <a:pt x="1178" y="499"/>
                    <a:pt x="1177" y="499"/>
                  </a:cubicBezTo>
                  <a:moveTo>
                    <a:pt x="1178" y="498"/>
                  </a:moveTo>
                  <a:cubicBezTo>
                    <a:pt x="1179" y="498"/>
                    <a:pt x="1179" y="497"/>
                    <a:pt x="1179" y="497"/>
                  </a:cubicBezTo>
                  <a:cubicBezTo>
                    <a:pt x="1179" y="497"/>
                    <a:pt x="1179" y="498"/>
                    <a:pt x="1178" y="498"/>
                  </a:cubicBezTo>
                  <a:moveTo>
                    <a:pt x="1179" y="497"/>
                  </a:moveTo>
                  <a:cubicBezTo>
                    <a:pt x="1180" y="497"/>
                    <a:pt x="1180" y="497"/>
                    <a:pt x="1181" y="497"/>
                  </a:cubicBezTo>
                  <a:cubicBezTo>
                    <a:pt x="1180" y="497"/>
                    <a:pt x="1180" y="497"/>
                    <a:pt x="1179" y="497"/>
                  </a:cubicBezTo>
                  <a:moveTo>
                    <a:pt x="1181" y="497"/>
                  </a:moveTo>
                  <a:cubicBezTo>
                    <a:pt x="1181" y="497"/>
                    <a:pt x="1182" y="497"/>
                    <a:pt x="1182" y="497"/>
                  </a:cubicBezTo>
                  <a:cubicBezTo>
                    <a:pt x="1182" y="497"/>
                    <a:pt x="1181" y="497"/>
                    <a:pt x="1181" y="497"/>
                  </a:cubicBezTo>
                  <a:moveTo>
                    <a:pt x="1182" y="497"/>
                  </a:moveTo>
                  <a:cubicBezTo>
                    <a:pt x="1182" y="496"/>
                    <a:pt x="1182" y="496"/>
                    <a:pt x="1183" y="496"/>
                  </a:cubicBezTo>
                  <a:cubicBezTo>
                    <a:pt x="1182" y="496"/>
                    <a:pt x="1182" y="496"/>
                    <a:pt x="1182" y="497"/>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4" y="496"/>
                  </a:moveTo>
                  <a:cubicBezTo>
                    <a:pt x="1184" y="496"/>
                    <a:pt x="1184" y="496"/>
                    <a:pt x="1183" y="496"/>
                  </a:cubicBezTo>
                  <a:cubicBezTo>
                    <a:pt x="1184" y="496"/>
                    <a:pt x="1184" y="496"/>
                    <a:pt x="1184" y="496"/>
                  </a:cubicBezTo>
                  <a:moveTo>
                    <a:pt x="1186" y="497"/>
                  </a:moveTo>
                  <a:cubicBezTo>
                    <a:pt x="1185" y="497"/>
                    <a:pt x="1185" y="496"/>
                    <a:pt x="1184" y="496"/>
                  </a:cubicBezTo>
                  <a:cubicBezTo>
                    <a:pt x="1185" y="496"/>
                    <a:pt x="1185" y="497"/>
                    <a:pt x="1186" y="497"/>
                  </a:cubicBezTo>
                  <a:moveTo>
                    <a:pt x="1186" y="497"/>
                  </a:moveTo>
                  <a:cubicBezTo>
                    <a:pt x="1186" y="497"/>
                    <a:pt x="1186" y="497"/>
                    <a:pt x="1186" y="497"/>
                  </a:cubicBezTo>
                  <a:cubicBezTo>
                    <a:pt x="1186" y="497"/>
                    <a:pt x="1186" y="497"/>
                    <a:pt x="1186" y="497"/>
                  </a:cubicBezTo>
                  <a:moveTo>
                    <a:pt x="1188" y="498"/>
                  </a:moveTo>
                  <a:cubicBezTo>
                    <a:pt x="1188" y="498"/>
                    <a:pt x="1187" y="497"/>
                    <a:pt x="1186" y="497"/>
                  </a:cubicBezTo>
                  <a:cubicBezTo>
                    <a:pt x="1187" y="497"/>
                    <a:pt x="1188" y="498"/>
                    <a:pt x="1188" y="498"/>
                  </a:cubicBezTo>
                  <a:moveTo>
                    <a:pt x="1190" y="499"/>
                  </a:moveTo>
                  <a:cubicBezTo>
                    <a:pt x="1190" y="499"/>
                    <a:pt x="1189" y="499"/>
                    <a:pt x="1188" y="498"/>
                  </a:cubicBezTo>
                  <a:cubicBezTo>
                    <a:pt x="1189" y="499"/>
                    <a:pt x="1190" y="499"/>
                    <a:pt x="1190" y="499"/>
                  </a:cubicBezTo>
                  <a:moveTo>
                    <a:pt x="1192" y="501"/>
                  </a:moveTo>
                  <a:cubicBezTo>
                    <a:pt x="1191" y="501"/>
                    <a:pt x="1190" y="500"/>
                    <a:pt x="1190" y="499"/>
                  </a:cubicBezTo>
                  <a:cubicBezTo>
                    <a:pt x="1190" y="500"/>
                    <a:pt x="1191" y="501"/>
                    <a:pt x="1192" y="501"/>
                  </a:cubicBezTo>
                  <a:moveTo>
                    <a:pt x="1194" y="503"/>
                  </a:moveTo>
                  <a:cubicBezTo>
                    <a:pt x="1193" y="502"/>
                    <a:pt x="1192" y="502"/>
                    <a:pt x="1192" y="501"/>
                  </a:cubicBezTo>
                  <a:cubicBezTo>
                    <a:pt x="1192" y="502"/>
                    <a:pt x="1193" y="502"/>
                    <a:pt x="1194" y="503"/>
                  </a:cubicBezTo>
                  <a:moveTo>
                    <a:pt x="1196" y="506"/>
                  </a:moveTo>
                  <a:cubicBezTo>
                    <a:pt x="1196" y="505"/>
                    <a:pt x="1195" y="504"/>
                    <a:pt x="1194" y="503"/>
                  </a:cubicBezTo>
                  <a:cubicBezTo>
                    <a:pt x="1195" y="504"/>
                    <a:pt x="1196" y="505"/>
                    <a:pt x="1196" y="506"/>
                  </a:cubicBezTo>
                  <a:moveTo>
                    <a:pt x="1197" y="506"/>
                  </a:moveTo>
                  <a:cubicBezTo>
                    <a:pt x="1196" y="506"/>
                    <a:pt x="1196" y="506"/>
                    <a:pt x="1196" y="506"/>
                  </a:cubicBezTo>
                  <a:cubicBezTo>
                    <a:pt x="1196" y="506"/>
                    <a:pt x="1196" y="506"/>
                    <a:pt x="1197" y="506"/>
                  </a:cubicBezTo>
                  <a:moveTo>
                    <a:pt x="1197" y="506"/>
                  </a:moveTo>
                  <a:cubicBezTo>
                    <a:pt x="1197" y="506"/>
                    <a:pt x="1197" y="506"/>
                    <a:pt x="1197" y="506"/>
                  </a:cubicBezTo>
                  <a:cubicBezTo>
                    <a:pt x="1197" y="506"/>
                    <a:pt x="1197" y="506"/>
                    <a:pt x="1197" y="506"/>
                  </a:cubicBezTo>
                  <a:moveTo>
                    <a:pt x="1197" y="506"/>
                  </a:moveTo>
                  <a:cubicBezTo>
                    <a:pt x="1197" y="507"/>
                    <a:pt x="1197" y="507"/>
                    <a:pt x="1197" y="507"/>
                  </a:cubicBezTo>
                  <a:cubicBezTo>
                    <a:pt x="1197" y="507"/>
                    <a:pt x="1197" y="507"/>
                    <a:pt x="1197" y="506"/>
                  </a:cubicBezTo>
                  <a:moveTo>
                    <a:pt x="1198" y="507"/>
                  </a:moveTo>
                  <a:cubicBezTo>
                    <a:pt x="1197" y="507"/>
                    <a:pt x="1197" y="507"/>
                    <a:pt x="1197" y="507"/>
                  </a:cubicBezTo>
                  <a:cubicBezTo>
                    <a:pt x="1198" y="507"/>
                    <a:pt x="1198" y="507"/>
                    <a:pt x="1198" y="507"/>
                  </a:cubicBezTo>
                  <a:moveTo>
                    <a:pt x="1198" y="507"/>
                  </a:moveTo>
                  <a:cubicBezTo>
                    <a:pt x="1198" y="507"/>
                    <a:pt x="1198" y="507"/>
                    <a:pt x="1198" y="507"/>
                  </a:cubicBezTo>
                  <a:cubicBezTo>
                    <a:pt x="1198" y="507"/>
                    <a:pt x="1198" y="507"/>
                    <a:pt x="1198" y="507"/>
                  </a:cubicBezTo>
                  <a:moveTo>
                    <a:pt x="1198" y="507"/>
                  </a:moveTo>
                  <a:cubicBezTo>
                    <a:pt x="1198" y="507"/>
                    <a:pt x="1198" y="507"/>
                    <a:pt x="1198" y="508"/>
                  </a:cubicBezTo>
                  <a:cubicBezTo>
                    <a:pt x="1198" y="507"/>
                    <a:pt x="1198" y="507"/>
                    <a:pt x="1198" y="507"/>
                  </a:cubicBezTo>
                  <a:moveTo>
                    <a:pt x="1198" y="508"/>
                  </a:moveTo>
                  <a:cubicBezTo>
                    <a:pt x="1198" y="508"/>
                    <a:pt x="1199" y="508"/>
                    <a:pt x="1199" y="508"/>
                  </a:cubicBezTo>
                  <a:cubicBezTo>
                    <a:pt x="1199" y="508"/>
                    <a:pt x="1199" y="508"/>
                    <a:pt x="1199" y="508"/>
                  </a:cubicBezTo>
                  <a:moveTo>
                    <a:pt x="1199" y="509"/>
                  </a:moveTo>
                  <a:cubicBezTo>
                    <a:pt x="1199" y="509"/>
                    <a:pt x="1199" y="509"/>
                    <a:pt x="1199" y="508"/>
                  </a:cubicBezTo>
                  <a:cubicBezTo>
                    <a:pt x="1199" y="509"/>
                    <a:pt x="1199" y="509"/>
                    <a:pt x="1199" y="509"/>
                  </a:cubicBezTo>
                  <a:moveTo>
                    <a:pt x="1199" y="509"/>
                  </a:moveTo>
                  <a:cubicBezTo>
                    <a:pt x="1199" y="509"/>
                    <a:pt x="1199" y="509"/>
                    <a:pt x="1199" y="509"/>
                  </a:cubicBezTo>
                  <a:cubicBezTo>
                    <a:pt x="1199" y="509"/>
                    <a:pt x="1199" y="509"/>
                    <a:pt x="1199" y="509"/>
                  </a:cubicBezTo>
                  <a:moveTo>
                    <a:pt x="1199" y="509"/>
                  </a:moveTo>
                  <a:cubicBezTo>
                    <a:pt x="1199" y="509"/>
                    <a:pt x="1199" y="509"/>
                    <a:pt x="1199" y="509"/>
                  </a:cubicBezTo>
                  <a:cubicBezTo>
                    <a:pt x="1199" y="509"/>
                    <a:pt x="1199" y="509"/>
                    <a:pt x="1199" y="509"/>
                  </a:cubicBezTo>
                  <a:moveTo>
                    <a:pt x="1199" y="509"/>
                  </a:moveTo>
                  <a:cubicBezTo>
                    <a:pt x="1199" y="509"/>
                    <a:pt x="1199" y="509"/>
                    <a:pt x="1199" y="509"/>
                  </a:cubicBezTo>
                  <a:cubicBezTo>
                    <a:pt x="1199" y="509"/>
                    <a:pt x="1199" y="509"/>
                    <a:pt x="1199" y="509"/>
                  </a:cubicBezTo>
                  <a:moveTo>
                    <a:pt x="1199" y="509"/>
                  </a:moveTo>
                  <a:cubicBezTo>
                    <a:pt x="1199" y="509"/>
                    <a:pt x="1199" y="509"/>
                    <a:pt x="1199" y="509"/>
                  </a:cubicBezTo>
                  <a:cubicBezTo>
                    <a:pt x="1199" y="509"/>
                    <a:pt x="1199" y="509"/>
                    <a:pt x="1199" y="509"/>
                  </a:cubicBezTo>
                  <a:moveTo>
                    <a:pt x="1199" y="509"/>
                  </a:moveTo>
                  <a:cubicBezTo>
                    <a:pt x="1199" y="509"/>
                    <a:pt x="1199" y="509"/>
                    <a:pt x="1199" y="509"/>
                  </a:cubicBezTo>
                  <a:cubicBezTo>
                    <a:pt x="1199" y="509"/>
                    <a:pt x="1199" y="509"/>
                    <a:pt x="1199" y="509"/>
                  </a:cubicBezTo>
                  <a:moveTo>
                    <a:pt x="1199" y="510"/>
                  </a:moveTo>
                  <a:cubicBezTo>
                    <a:pt x="1199" y="509"/>
                    <a:pt x="1199" y="509"/>
                    <a:pt x="1199" y="509"/>
                  </a:cubicBezTo>
                  <a:cubicBezTo>
                    <a:pt x="1199" y="509"/>
                    <a:pt x="1199" y="509"/>
                    <a:pt x="1199" y="510"/>
                  </a:cubicBezTo>
                  <a:moveTo>
                    <a:pt x="1199" y="510"/>
                  </a:moveTo>
                  <a:cubicBezTo>
                    <a:pt x="1199" y="510"/>
                    <a:pt x="1199" y="510"/>
                    <a:pt x="1199" y="510"/>
                  </a:cubicBezTo>
                  <a:cubicBezTo>
                    <a:pt x="1199" y="510"/>
                    <a:pt x="1199" y="510"/>
                    <a:pt x="1199" y="510"/>
                  </a:cubicBezTo>
                  <a:moveTo>
                    <a:pt x="1199" y="510"/>
                  </a:moveTo>
                  <a:cubicBezTo>
                    <a:pt x="1199" y="510"/>
                    <a:pt x="1199" y="510"/>
                    <a:pt x="1199" y="510"/>
                  </a:cubicBezTo>
                  <a:cubicBezTo>
                    <a:pt x="1199" y="510"/>
                    <a:pt x="1199" y="510"/>
                    <a:pt x="1199" y="510"/>
                  </a:cubicBezTo>
                  <a:moveTo>
                    <a:pt x="1199" y="510"/>
                  </a:moveTo>
                  <a:cubicBezTo>
                    <a:pt x="1199" y="510"/>
                    <a:pt x="1199" y="510"/>
                    <a:pt x="1199" y="510"/>
                  </a:cubicBezTo>
                  <a:cubicBezTo>
                    <a:pt x="1199" y="510"/>
                    <a:pt x="1199" y="510"/>
                    <a:pt x="1199" y="510"/>
                  </a:cubicBezTo>
                  <a:moveTo>
                    <a:pt x="1199" y="510"/>
                  </a:moveTo>
                  <a:cubicBezTo>
                    <a:pt x="1199" y="510"/>
                    <a:pt x="1199" y="510"/>
                    <a:pt x="1199" y="510"/>
                  </a:cubicBezTo>
                  <a:cubicBezTo>
                    <a:pt x="1199" y="510"/>
                    <a:pt x="1199" y="510"/>
                    <a:pt x="1199" y="510"/>
                  </a:cubicBezTo>
                  <a:moveTo>
                    <a:pt x="1200" y="510"/>
                  </a:moveTo>
                  <a:cubicBezTo>
                    <a:pt x="1199" y="510"/>
                    <a:pt x="1199" y="510"/>
                    <a:pt x="1199" y="510"/>
                  </a:cubicBezTo>
                  <a:cubicBezTo>
                    <a:pt x="1200" y="510"/>
                    <a:pt x="1200" y="510"/>
                    <a:pt x="1200" y="510"/>
                  </a:cubicBezTo>
                  <a:moveTo>
                    <a:pt x="1200" y="510"/>
                  </a:moveTo>
                  <a:cubicBezTo>
                    <a:pt x="1200" y="510"/>
                    <a:pt x="1200" y="510"/>
                    <a:pt x="1200" y="510"/>
                  </a:cubicBezTo>
                  <a:cubicBezTo>
                    <a:pt x="1200" y="510"/>
                    <a:pt x="1200" y="510"/>
                    <a:pt x="1200" y="510"/>
                  </a:cubicBezTo>
                  <a:moveTo>
                    <a:pt x="1200" y="510"/>
                  </a:moveTo>
                  <a:cubicBezTo>
                    <a:pt x="1200" y="510"/>
                    <a:pt x="1200" y="510"/>
                    <a:pt x="1200" y="510"/>
                  </a:cubicBezTo>
                  <a:cubicBezTo>
                    <a:pt x="1200" y="510"/>
                    <a:pt x="1200" y="510"/>
                    <a:pt x="1200" y="510"/>
                  </a:cubicBezTo>
                  <a:moveTo>
                    <a:pt x="1200" y="510"/>
                  </a:moveTo>
                  <a:cubicBezTo>
                    <a:pt x="1200" y="510"/>
                    <a:pt x="1200" y="510"/>
                    <a:pt x="1200" y="510"/>
                  </a:cubicBezTo>
                  <a:cubicBezTo>
                    <a:pt x="1200" y="510"/>
                    <a:pt x="1200" y="510"/>
                    <a:pt x="1200" y="510"/>
                  </a:cubicBezTo>
                  <a:moveTo>
                    <a:pt x="1200" y="510"/>
                  </a:moveTo>
                  <a:cubicBezTo>
                    <a:pt x="1200" y="510"/>
                    <a:pt x="1200" y="510"/>
                    <a:pt x="1200" y="510"/>
                  </a:cubicBezTo>
                  <a:cubicBezTo>
                    <a:pt x="1200" y="510"/>
                    <a:pt x="1200" y="510"/>
                    <a:pt x="1200" y="510"/>
                  </a:cubicBezTo>
                  <a:moveTo>
                    <a:pt x="1200" y="510"/>
                  </a:moveTo>
                  <a:cubicBezTo>
                    <a:pt x="1200" y="510"/>
                    <a:pt x="1200" y="510"/>
                    <a:pt x="1200" y="510"/>
                  </a:cubicBezTo>
                  <a:cubicBezTo>
                    <a:pt x="1200" y="510"/>
                    <a:pt x="1200" y="510"/>
                    <a:pt x="1200" y="510"/>
                  </a:cubicBezTo>
                  <a:moveTo>
                    <a:pt x="676" y="509"/>
                  </a:moveTo>
                  <a:cubicBezTo>
                    <a:pt x="676" y="509"/>
                    <a:pt x="676" y="509"/>
                    <a:pt x="676" y="509"/>
                  </a:cubicBezTo>
                  <a:cubicBezTo>
                    <a:pt x="676" y="509"/>
                    <a:pt x="676" y="509"/>
                    <a:pt x="676" y="509"/>
                  </a:cubicBezTo>
                  <a:moveTo>
                    <a:pt x="676" y="509"/>
                  </a:moveTo>
                  <a:cubicBezTo>
                    <a:pt x="676" y="509"/>
                    <a:pt x="676" y="509"/>
                    <a:pt x="676" y="509"/>
                  </a:cubicBezTo>
                  <a:cubicBezTo>
                    <a:pt x="676" y="509"/>
                    <a:pt x="676" y="509"/>
                    <a:pt x="676" y="509"/>
                  </a:cubicBezTo>
                  <a:moveTo>
                    <a:pt x="676" y="509"/>
                  </a:moveTo>
                  <a:cubicBezTo>
                    <a:pt x="676" y="509"/>
                    <a:pt x="676" y="509"/>
                    <a:pt x="676" y="509"/>
                  </a:cubicBezTo>
                  <a:cubicBezTo>
                    <a:pt x="676" y="509"/>
                    <a:pt x="676" y="509"/>
                    <a:pt x="676" y="509"/>
                  </a:cubicBezTo>
                  <a:moveTo>
                    <a:pt x="676" y="509"/>
                  </a:moveTo>
                  <a:cubicBezTo>
                    <a:pt x="677" y="509"/>
                    <a:pt x="677" y="509"/>
                    <a:pt x="677" y="509"/>
                  </a:cubicBezTo>
                  <a:cubicBezTo>
                    <a:pt x="676" y="509"/>
                    <a:pt x="676" y="509"/>
                    <a:pt x="676"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2" y="509"/>
                  </a:moveTo>
                  <a:cubicBezTo>
                    <a:pt x="671" y="509"/>
                    <a:pt x="671" y="509"/>
                    <a:pt x="671" y="509"/>
                  </a:cubicBezTo>
                  <a:cubicBezTo>
                    <a:pt x="672" y="509"/>
                    <a:pt x="672" y="509"/>
                    <a:pt x="672" y="509"/>
                  </a:cubicBezTo>
                  <a:moveTo>
                    <a:pt x="675" y="509"/>
                  </a:moveTo>
                  <a:cubicBezTo>
                    <a:pt x="675" y="509"/>
                    <a:pt x="675" y="509"/>
                    <a:pt x="675" y="509"/>
                  </a:cubicBezTo>
                  <a:cubicBezTo>
                    <a:pt x="674" y="509"/>
                    <a:pt x="673" y="509"/>
                    <a:pt x="672" y="509"/>
                  </a:cubicBezTo>
                  <a:cubicBezTo>
                    <a:pt x="672" y="509"/>
                    <a:pt x="674" y="509"/>
                    <a:pt x="675" y="509"/>
                  </a:cubicBezTo>
                  <a:moveTo>
                    <a:pt x="675" y="509"/>
                  </a:moveTo>
                  <a:cubicBezTo>
                    <a:pt x="675" y="509"/>
                    <a:pt x="675" y="509"/>
                    <a:pt x="675" y="509"/>
                  </a:cubicBezTo>
                  <a:cubicBezTo>
                    <a:pt x="675" y="509"/>
                    <a:pt x="675" y="509"/>
                    <a:pt x="675" y="509"/>
                  </a:cubicBezTo>
                  <a:moveTo>
                    <a:pt x="675" y="509"/>
                  </a:moveTo>
                  <a:cubicBezTo>
                    <a:pt x="675" y="509"/>
                    <a:pt x="675" y="509"/>
                    <a:pt x="675" y="509"/>
                  </a:cubicBezTo>
                  <a:cubicBezTo>
                    <a:pt x="675" y="509"/>
                    <a:pt x="675" y="509"/>
                    <a:pt x="675" y="509"/>
                  </a:cubicBezTo>
                  <a:moveTo>
                    <a:pt x="675" y="509"/>
                  </a:moveTo>
                  <a:cubicBezTo>
                    <a:pt x="675" y="509"/>
                    <a:pt x="675" y="509"/>
                    <a:pt x="675" y="509"/>
                  </a:cubicBezTo>
                  <a:cubicBezTo>
                    <a:pt x="675" y="509"/>
                    <a:pt x="675" y="509"/>
                    <a:pt x="675" y="509"/>
                  </a:cubicBezTo>
                  <a:moveTo>
                    <a:pt x="675" y="509"/>
                  </a:moveTo>
                  <a:cubicBezTo>
                    <a:pt x="675" y="509"/>
                    <a:pt x="675" y="509"/>
                    <a:pt x="675" y="509"/>
                  </a:cubicBezTo>
                  <a:cubicBezTo>
                    <a:pt x="675" y="509"/>
                    <a:pt x="675" y="509"/>
                    <a:pt x="675" y="509"/>
                  </a:cubicBezTo>
                  <a:moveTo>
                    <a:pt x="675" y="509"/>
                  </a:moveTo>
                  <a:cubicBezTo>
                    <a:pt x="675" y="509"/>
                    <a:pt x="675" y="509"/>
                    <a:pt x="675" y="509"/>
                  </a:cubicBezTo>
                  <a:cubicBezTo>
                    <a:pt x="675" y="509"/>
                    <a:pt x="675" y="509"/>
                    <a:pt x="675" y="509"/>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7" y="506"/>
                  </a:moveTo>
                  <a:cubicBezTo>
                    <a:pt x="647" y="506"/>
                    <a:pt x="647" y="506"/>
                    <a:pt x="646" y="506"/>
                  </a:cubicBezTo>
                  <a:cubicBezTo>
                    <a:pt x="647" y="506"/>
                    <a:pt x="647" y="506"/>
                    <a:pt x="647" y="506"/>
                  </a:cubicBezTo>
                  <a:cubicBezTo>
                    <a:pt x="647" y="506"/>
                    <a:pt x="647" y="506"/>
                    <a:pt x="647" y="506"/>
                  </a:cubicBezTo>
                  <a:cubicBezTo>
                    <a:pt x="647" y="506"/>
                    <a:pt x="647" y="506"/>
                    <a:pt x="647" y="506"/>
                  </a:cubicBezTo>
                  <a:moveTo>
                    <a:pt x="647" y="506"/>
                  </a:moveTo>
                  <a:cubicBezTo>
                    <a:pt x="647" y="506"/>
                    <a:pt x="647" y="506"/>
                    <a:pt x="647" y="506"/>
                  </a:cubicBezTo>
                  <a:cubicBezTo>
                    <a:pt x="647" y="506"/>
                    <a:pt x="647" y="506"/>
                    <a:pt x="647" y="506"/>
                  </a:cubicBezTo>
                  <a:moveTo>
                    <a:pt x="647" y="506"/>
                  </a:moveTo>
                  <a:cubicBezTo>
                    <a:pt x="647" y="506"/>
                    <a:pt x="647" y="506"/>
                    <a:pt x="647" y="506"/>
                  </a:cubicBezTo>
                  <a:cubicBezTo>
                    <a:pt x="647" y="506"/>
                    <a:pt x="647" y="506"/>
                    <a:pt x="647" y="506"/>
                  </a:cubicBezTo>
                  <a:moveTo>
                    <a:pt x="647" y="506"/>
                  </a:moveTo>
                  <a:cubicBezTo>
                    <a:pt x="647" y="506"/>
                    <a:pt x="647" y="506"/>
                    <a:pt x="647" y="506"/>
                  </a:cubicBezTo>
                  <a:cubicBezTo>
                    <a:pt x="647" y="506"/>
                    <a:pt x="647" y="506"/>
                    <a:pt x="647" y="506"/>
                  </a:cubicBezTo>
                  <a:moveTo>
                    <a:pt x="647" y="506"/>
                  </a:moveTo>
                  <a:cubicBezTo>
                    <a:pt x="647" y="506"/>
                    <a:pt x="647" y="506"/>
                    <a:pt x="647" y="506"/>
                  </a:cubicBezTo>
                  <a:cubicBezTo>
                    <a:pt x="647" y="506"/>
                    <a:pt x="647" y="506"/>
                    <a:pt x="647" y="506"/>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7" y="504"/>
                  </a:moveTo>
                  <a:cubicBezTo>
                    <a:pt x="706" y="504"/>
                    <a:pt x="706" y="504"/>
                    <a:pt x="706"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8" y="503"/>
                  </a:moveTo>
                  <a:cubicBezTo>
                    <a:pt x="708" y="503"/>
                    <a:pt x="708" y="503"/>
                    <a:pt x="708" y="503"/>
                  </a:cubicBezTo>
                  <a:cubicBezTo>
                    <a:pt x="708" y="503"/>
                    <a:pt x="708" y="503"/>
                    <a:pt x="708" y="503"/>
                  </a:cubicBezTo>
                  <a:moveTo>
                    <a:pt x="708" y="502"/>
                  </a:moveTo>
                  <a:cubicBezTo>
                    <a:pt x="708" y="503"/>
                    <a:pt x="708" y="503"/>
                    <a:pt x="708" y="503"/>
                  </a:cubicBezTo>
                  <a:cubicBezTo>
                    <a:pt x="708" y="502"/>
                    <a:pt x="708" y="502"/>
                    <a:pt x="708" y="502"/>
                  </a:cubicBezTo>
                  <a:moveTo>
                    <a:pt x="708" y="502"/>
                  </a:moveTo>
                  <a:cubicBezTo>
                    <a:pt x="708" y="502"/>
                    <a:pt x="708" y="502"/>
                    <a:pt x="708" y="502"/>
                  </a:cubicBezTo>
                  <a:cubicBezTo>
                    <a:pt x="708" y="502"/>
                    <a:pt x="708" y="502"/>
                    <a:pt x="708" y="502"/>
                  </a:cubicBezTo>
                  <a:moveTo>
                    <a:pt x="708" y="502"/>
                  </a:moveTo>
                  <a:cubicBezTo>
                    <a:pt x="708" y="502"/>
                    <a:pt x="708" y="502"/>
                    <a:pt x="708" y="502"/>
                  </a:cubicBezTo>
                  <a:cubicBezTo>
                    <a:pt x="708" y="502"/>
                    <a:pt x="708" y="502"/>
                    <a:pt x="708" y="502"/>
                  </a:cubicBezTo>
                  <a:moveTo>
                    <a:pt x="709" y="502"/>
                  </a:moveTo>
                  <a:cubicBezTo>
                    <a:pt x="708" y="502"/>
                    <a:pt x="708" y="502"/>
                    <a:pt x="708"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10" y="502"/>
                  </a:moveTo>
                  <a:cubicBezTo>
                    <a:pt x="709" y="502"/>
                    <a:pt x="709" y="502"/>
                    <a:pt x="709"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1"/>
                  </a:moveTo>
                  <a:cubicBezTo>
                    <a:pt x="710" y="502"/>
                    <a:pt x="710" y="502"/>
                    <a:pt x="710" y="502"/>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1" y="501"/>
                  </a:moveTo>
                  <a:cubicBezTo>
                    <a:pt x="711" y="501"/>
                    <a:pt x="711" y="501"/>
                    <a:pt x="711" y="501"/>
                  </a:cubicBezTo>
                  <a:cubicBezTo>
                    <a:pt x="711" y="501"/>
                    <a:pt x="711" y="501"/>
                    <a:pt x="711" y="501"/>
                  </a:cubicBezTo>
                  <a:cubicBezTo>
                    <a:pt x="711" y="501"/>
                    <a:pt x="711" y="501"/>
                    <a:pt x="711" y="501"/>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9" y="478"/>
                    <a:pt x="819" y="478"/>
                    <a:pt x="819" y="478"/>
                  </a:cubicBezTo>
                  <a:cubicBezTo>
                    <a:pt x="818" y="478"/>
                    <a:pt x="818" y="478"/>
                    <a:pt x="818" y="478"/>
                  </a:cubicBezTo>
                  <a:cubicBezTo>
                    <a:pt x="818" y="478"/>
                    <a:pt x="818" y="478"/>
                    <a:pt x="818" y="478"/>
                  </a:cubicBezTo>
                  <a:moveTo>
                    <a:pt x="805" y="478"/>
                  </a:moveTo>
                  <a:cubicBezTo>
                    <a:pt x="805" y="478"/>
                    <a:pt x="805" y="478"/>
                    <a:pt x="805" y="478"/>
                  </a:cubicBezTo>
                  <a:cubicBezTo>
                    <a:pt x="805" y="478"/>
                    <a:pt x="805" y="478"/>
                    <a:pt x="805" y="478"/>
                  </a:cubicBezTo>
                  <a:moveTo>
                    <a:pt x="805" y="478"/>
                  </a:moveTo>
                  <a:cubicBezTo>
                    <a:pt x="805" y="478"/>
                    <a:pt x="805" y="478"/>
                    <a:pt x="805" y="478"/>
                  </a:cubicBezTo>
                  <a:cubicBezTo>
                    <a:pt x="805" y="478"/>
                    <a:pt x="805" y="478"/>
                    <a:pt x="805" y="478"/>
                  </a:cubicBezTo>
                  <a:moveTo>
                    <a:pt x="805" y="478"/>
                  </a:moveTo>
                  <a:cubicBezTo>
                    <a:pt x="805" y="478"/>
                    <a:pt x="805" y="478"/>
                    <a:pt x="805" y="478"/>
                  </a:cubicBezTo>
                  <a:cubicBezTo>
                    <a:pt x="805" y="478"/>
                    <a:pt x="805" y="478"/>
                    <a:pt x="805" y="478"/>
                  </a:cubicBezTo>
                  <a:moveTo>
                    <a:pt x="806" y="478"/>
                  </a:moveTo>
                  <a:cubicBezTo>
                    <a:pt x="805" y="478"/>
                    <a:pt x="805" y="478"/>
                    <a:pt x="805" y="478"/>
                  </a:cubicBezTo>
                  <a:cubicBezTo>
                    <a:pt x="806" y="478"/>
                    <a:pt x="806" y="478"/>
                    <a:pt x="806" y="478"/>
                  </a:cubicBezTo>
                  <a:moveTo>
                    <a:pt x="806" y="478"/>
                  </a:moveTo>
                  <a:cubicBezTo>
                    <a:pt x="806" y="478"/>
                    <a:pt x="806" y="478"/>
                    <a:pt x="806" y="478"/>
                  </a:cubicBezTo>
                  <a:cubicBezTo>
                    <a:pt x="806" y="478"/>
                    <a:pt x="806" y="478"/>
                    <a:pt x="806" y="478"/>
                  </a:cubicBezTo>
                  <a:moveTo>
                    <a:pt x="806" y="478"/>
                  </a:moveTo>
                  <a:cubicBezTo>
                    <a:pt x="806" y="478"/>
                    <a:pt x="806" y="478"/>
                    <a:pt x="806" y="478"/>
                  </a:cubicBezTo>
                  <a:cubicBezTo>
                    <a:pt x="806" y="478"/>
                    <a:pt x="806" y="478"/>
                    <a:pt x="806" y="478"/>
                  </a:cubicBezTo>
                  <a:moveTo>
                    <a:pt x="806" y="478"/>
                  </a:moveTo>
                  <a:cubicBezTo>
                    <a:pt x="806" y="478"/>
                    <a:pt x="806" y="478"/>
                    <a:pt x="806" y="478"/>
                  </a:cubicBezTo>
                  <a:cubicBezTo>
                    <a:pt x="806" y="478"/>
                    <a:pt x="806" y="478"/>
                    <a:pt x="806" y="478"/>
                  </a:cubicBezTo>
                  <a:moveTo>
                    <a:pt x="806" y="478"/>
                  </a:moveTo>
                  <a:cubicBezTo>
                    <a:pt x="806" y="478"/>
                    <a:pt x="806" y="478"/>
                    <a:pt x="806" y="478"/>
                  </a:cubicBezTo>
                  <a:cubicBezTo>
                    <a:pt x="806" y="478"/>
                    <a:pt x="806" y="478"/>
                    <a:pt x="806"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8" y="478"/>
                    <a:pt x="808" y="478"/>
                    <a:pt x="808" y="478"/>
                  </a:cubicBezTo>
                  <a:cubicBezTo>
                    <a:pt x="807" y="478"/>
                    <a:pt x="807" y="478"/>
                    <a:pt x="807" y="478"/>
                  </a:cubicBezTo>
                  <a:moveTo>
                    <a:pt x="808" y="478"/>
                  </a:moveTo>
                  <a:cubicBezTo>
                    <a:pt x="808" y="478"/>
                    <a:pt x="808" y="478"/>
                    <a:pt x="808" y="478"/>
                  </a:cubicBezTo>
                  <a:cubicBezTo>
                    <a:pt x="808" y="478"/>
                    <a:pt x="808" y="478"/>
                    <a:pt x="808" y="478"/>
                  </a:cubicBezTo>
                  <a:moveTo>
                    <a:pt x="808" y="478"/>
                  </a:moveTo>
                  <a:cubicBezTo>
                    <a:pt x="808" y="478"/>
                    <a:pt x="808" y="478"/>
                    <a:pt x="808" y="478"/>
                  </a:cubicBezTo>
                  <a:cubicBezTo>
                    <a:pt x="808" y="478"/>
                    <a:pt x="808" y="478"/>
                    <a:pt x="808" y="478"/>
                  </a:cubicBezTo>
                  <a:moveTo>
                    <a:pt x="808" y="478"/>
                  </a:moveTo>
                  <a:cubicBezTo>
                    <a:pt x="808" y="478"/>
                    <a:pt x="808" y="478"/>
                    <a:pt x="808" y="478"/>
                  </a:cubicBezTo>
                  <a:cubicBezTo>
                    <a:pt x="808" y="478"/>
                    <a:pt x="808" y="478"/>
                    <a:pt x="808" y="478"/>
                  </a:cubicBezTo>
                  <a:moveTo>
                    <a:pt x="808" y="478"/>
                  </a:moveTo>
                  <a:cubicBezTo>
                    <a:pt x="808" y="478"/>
                    <a:pt x="808" y="478"/>
                    <a:pt x="808" y="478"/>
                  </a:cubicBezTo>
                  <a:cubicBezTo>
                    <a:pt x="808" y="478"/>
                    <a:pt x="808" y="478"/>
                    <a:pt x="808" y="478"/>
                  </a:cubicBezTo>
                  <a:moveTo>
                    <a:pt x="808" y="478"/>
                  </a:moveTo>
                  <a:cubicBezTo>
                    <a:pt x="809" y="478"/>
                    <a:pt x="809" y="478"/>
                    <a:pt x="809" y="478"/>
                  </a:cubicBezTo>
                  <a:cubicBezTo>
                    <a:pt x="808" y="478"/>
                    <a:pt x="808" y="478"/>
                    <a:pt x="808" y="478"/>
                  </a:cubicBezTo>
                  <a:moveTo>
                    <a:pt x="809" y="478"/>
                  </a:moveTo>
                  <a:cubicBezTo>
                    <a:pt x="809" y="478"/>
                    <a:pt x="809" y="478"/>
                    <a:pt x="809" y="478"/>
                  </a:cubicBezTo>
                  <a:cubicBezTo>
                    <a:pt x="809" y="478"/>
                    <a:pt x="809" y="478"/>
                    <a:pt x="809" y="478"/>
                  </a:cubicBezTo>
                  <a:moveTo>
                    <a:pt x="809" y="478"/>
                  </a:moveTo>
                  <a:cubicBezTo>
                    <a:pt x="809" y="478"/>
                    <a:pt x="809" y="478"/>
                    <a:pt x="809" y="478"/>
                  </a:cubicBezTo>
                  <a:cubicBezTo>
                    <a:pt x="809" y="478"/>
                    <a:pt x="809" y="478"/>
                    <a:pt x="809" y="478"/>
                  </a:cubicBezTo>
                  <a:moveTo>
                    <a:pt x="809" y="478"/>
                  </a:moveTo>
                  <a:cubicBezTo>
                    <a:pt x="809" y="478"/>
                    <a:pt x="809" y="478"/>
                    <a:pt x="809" y="478"/>
                  </a:cubicBezTo>
                  <a:cubicBezTo>
                    <a:pt x="809" y="478"/>
                    <a:pt x="809" y="478"/>
                    <a:pt x="809" y="478"/>
                  </a:cubicBezTo>
                  <a:moveTo>
                    <a:pt x="809" y="478"/>
                  </a:moveTo>
                  <a:cubicBezTo>
                    <a:pt x="809" y="478"/>
                    <a:pt x="809" y="478"/>
                    <a:pt x="809" y="478"/>
                  </a:cubicBezTo>
                  <a:cubicBezTo>
                    <a:pt x="809" y="478"/>
                    <a:pt x="809" y="478"/>
                    <a:pt x="809" y="478"/>
                  </a:cubicBezTo>
                  <a:moveTo>
                    <a:pt x="810" y="478"/>
                  </a:moveTo>
                  <a:cubicBezTo>
                    <a:pt x="809" y="478"/>
                    <a:pt x="809" y="478"/>
                    <a:pt x="809" y="478"/>
                  </a:cubicBezTo>
                  <a:cubicBezTo>
                    <a:pt x="810" y="478"/>
                    <a:pt x="810" y="478"/>
                    <a:pt x="810" y="478"/>
                  </a:cubicBezTo>
                  <a:moveTo>
                    <a:pt x="810" y="478"/>
                  </a:moveTo>
                  <a:cubicBezTo>
                    <a:pt x="810" y="478"/>
                    <a:pt x="810" y="478"/>
                    <a:pt x="810" y="478"/>
                  </a:cubicBezTo>
                  <a:cubicBezTo>
                    <a:pt x="810" y="478"/>
                    <a:pt x="810" y="478"/>
                    <a:pt x="810" y="478"/>
                  </a:cubicBezTo>
                  <a:moveTo>
                    <a:pt x="810" y="478"/>
                  </a:moveTo>
                  <a:cubicBezTo>
                    <a:pt x="810" y="478"/>
                    <a:pt x="810" y="478"/>
                    <a:pt x="810" y="478"/>
                  </a:cubicBezTo>
                  <a:cubicBezTo>
                    <a:pt x="810" y="478"/>
                    <a:pt x="810" y="478"/>
                    <a:pt x="810" y="478"/>
                  </a:cubicBezTo>
                  <a:moveTo>
                    <a:pt x="810" y="478"/>
                  </a:moveTo>
                  <a:cubicBezTo>
                    <a:pt x="810" y="478"/>
                    <a:pt x="810" y="478"/>
                    <a:pt x="810" y="478"/>
                  </a:cubicBezTo>
                  <a:cubicBezTo>
                    <a:pt x="810" y="478"/>
                    <a:pt x="810" y="478"/>
                    <a:pt x="810" y="478"/>
                  </a:cubicBezTo>
                  <a:moveTo>
                    <a:pt x="810" y="478"/>
                  </a:moveTo>
                  <a:cubicBezTo>
                    <a:pt x="810" y="478"/>
                    <a:pt x="810" y="478"/>
                    <a:pt x="810" y="478"/>
                  </a:cubicBezTo>
                  <a:cubicBezTo>
                    <a:pt x="810" y="478"/>
                    <a:pt x="810" y="478"/>
                    <a:pt x="810" y="478"/>
                  </a:cubicBezTo>
                  <a:moveTo>
                    <a:pt x="810" y="478"/>
                  </a:moveTo>
                  <a:cubicBezTo>
                    <a:pt x="810" y="478"/>
                    <a:pt x="810" y="478"/>
                    <a:pt x="810" y="478"/>
                  </a:cubicBezTo>
                  <a:cubicBezTo>
                    <a:pt x="810" y="478"/>
                    <a:pt x="810" y="478"/>
                    <a:pt x="810" y="478"/>
                  </a:cubicBezTo>
                  <a:cubicBezTo>
                    <a:pt x="810" y="478"/>
                    <a:pt x="810" y="478"/>
                    <a:pt x="810"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8" y="478"/>
                  </a:moveTo>
                  <a:cubicBezTo>
                    <a:pt x="797" y="478"/>
                    <a:pt x="797" y="478"/>
                    <a:pt x="797"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9" y="478"/>
                    <a:pt x="799" y="478"/>
                    <a:pt x="799" y="478"/>
                  </a:cubicBezTo>
                  <a:cubicBezTo>
                    <a:pt x="798" y="478"/>
                    <a:pt x="798" y="478"/>
                    <a:pt x="798"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1" y="478"/>
                    <a:pt x="801" y="478"/>
                    <a:pt x="801" y="478"/>
                  </a:cubicBezTo>
                  <a:cubicBezTo>
                    <a:pt x="800" y="478"/>
                    <a:pt x="800" y="478"/>
                    <a:pt x="800"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791" y="426"/>
                  </a:moveTo>
                  <a:cubicBezTo>
                    <a:pt x="792" y="426"/>
                    <a:pt x="792" y="426"/>
                    <a:pt x="793" y="426"/>
                  </a:cubicBezTo>
                  <a:cubicBezTo>
                    <a:pt x="792" y="426"/>
                    <a:pt x="792" y="426"/>
                    <a:pt x="791" y="426"/>
                  </a:cubicBezTo>
                  <a:moveTo>
                    <a:pt x="794" y="427"/>
                  </a:moveTo>
                  <a:cubicBezTo>
                    <a:pt x="793" y="427"/>
                    <a:pt x="793" y="426"/>
                    <a:pt x="793" y="426"/>
                  </a:cubicBezTo>
                  <a:cubicBezTo>
                    <a:pt x="793" y="426"/>
                    <a:pt x="793" y="427"/>
                    <a:pt x="794" y="427"/>
                  </a:cubicBezTo>
                  <a:moveTo>
                    <a:pt x="794" y="427"/>
                  </a:moveTo>
                  <a:cubicBezTo>
                    <a:pt x="794" y="427"/>
                    <a:pt x="795" y="427"/>
                    <a:pt x="795" y="428"/>
                  </a:cubicBezTo>
                  <a:cubicBezTo>
                    <a:pt x="795" y="427"/>
                    <a:pt x="794" y="427"/>
                    <a:pt x="794" y="427"/>
                  </a:cubicBezTo>
                  <a:moveTo>
                    <a:pt x="795" y="428"/>
                  </a:moveTo>
                  <a:cubicBezTo>
                    <a:pt x="795" y="428"/>
                    <a:pt x="796" y="428"/>
                    <a:pt x="796" y="428"/>
                  </a:cubicBezTo>
                  <a:cubicBezTo>
                    <a:pt x="796" y="428"/>
                    <a:pt x="795" y="428"/>
                    <a:pt x="795" y="428"/>
                  </a:cubicBezTo>
                  <a:moveTo>
                    <a:pt x="796" y="428"/>
                  </a:moveTo>
                  <a:cubicBezTo>
                    <a:pt x="796" y="428"/>
                    <a:pt x="797" y="429"/>
                    <a:pt x="797" y="429"/>
                  </a:cubicBezTo>
                  <a:cubicBezTo>
                    <a:pt x="797" y="429"/>
                    <a:pt x="796" y="428"/>
                    <a:pt x="796" y="428"/>
                  </a:cubicBezTo>
                  <a:moveTo>
                    <a:pt x="797" y="429"/>
                  </a:moveTo>
                  <a:cubicBezTo>
                    <a:pt x="797" y="429"/>
                    <a:pt x="798" y="429"/>
                    <a:pt x="798" y="430"/>
                  </a:cubicBezTo>
                  <a:cubicBezTo>
                    <a:pt x="798" y="429"/>
                    <a:pt x="797" y="429"/>
                    <a:pt x="797" y="429"/>
                  </a:cubicBezTo>
                  <a:moveTo>
                    <a:pt x="798" y="430"/>
                  </a:moveTo>
                  <a:cubicBezTo>
                    <a:pt x="798" y="430"/>
                    <a:pt x="799" y="430"/>
                    <a:pt x="799" y="430"/>
                  </a:cubicBezTo>
                  <a:cubicBezTo>
                    <a:pt x="799" y="430"/>
                    <a:pt x="798" y="430"/>
                    <a:pt x="798" y="430"/>
                  </a:cubicBezTo>
                  <a:moveTo>
                    <a:pt x="799" y="430"/>
                  </a:moveTo>
                  <a:cubicBezTo>
                    <a:pt x="799" y="431"/>
                    <a:pt x="800" y="431"/>
                    <a:pt x="800" y="431"/>
                  </a:cubicBezTo>
                  <a:cubicBezTo>
                    <a:pt x="800" y="431"/>
                    <a:pt x="799" y="431"/>
                    <a:pt x="799" y="430"/>
                  </a:cubicBezTo>
                  <a:moveTo>
                    <a:pt x="800" y="431"/>
                  </a:moveTo>
                  <a:cubicBezTo>
                    <a:pt x="800" y="431"/>
                    <a:pt x="800" y="432"/>
                    <a:pt x="800" y="432"/>
                  </a:cubicBezTo>
                  <a:cubicBezTo>
                    <a:pt x="800" y="432"/>
                    <a:pt x="800" y="431"/>
                    <a:pt x="800" y="431"/>
                  </a:cubicBezTo>
                  <a:moveTo>
                    <a:pt x="800" y="432"/>
                  </a:moveTo>
                  <a:cubicBezTo>
                    <a:pt x="801" y="432"/>
                    <a:pt x="801" y="432"/>
                    <a:pt x="801" y="432"/>
                  </a:cubicBezTo>
                  <a:cubicBezTo>
                    <a:pt x="801" y="432"/>
                    <a:pt x="801" y="432"/>
                    <a:pt x="800" y="432"/>
                  </a:cubicBezTo>
                  <a:moveTo>
                    <a:pt x="802" y="433"/>
                  </a:moveTo>
                  <a:cubicBezTo>
                    <a:pt x="801" y="432"/>
                    <a:pt x="801" y="432"/>
                    <a:pt x="801" y="432"/>
                  </a:cubicBezTo>
                  <a:cubicBezTo>
                    <a:pt x="802" y="433"/>
                    <a:pt x="802" y="433"/>
                    <a:pt x="802" y="433"/>
                  </a:cubicBezTo>
                  <a:moveTo>
                    <a:pt x="802" y="433"/>
                  </a:moveTo>
                  <a:cubicBezTo>
                    <a:pt x="802" y="433"/>
                    <a:pt x="802" y="433"/>
                    <a:pt x="802" y="433"/>
                  </a:cubicBezTo>
                  <a:cubicBezTo>
                    <a:pt x="802" y="433"/>
                    <a:pt x="802" y="433"/>
                    <a:pt x="802" y="433"/>
                  </a:cubicBezTo>
                  <a:moveTo>
                    <a:pt x="802" y="433"/>
                  </a:moveTo>
                  <a:cubicBezTo>
                    <a:pt x="803" y="434"/>
                    <a:pt x="803" y="434"/>
                    <a:pt x="803" y="434"/>
                  </a:cubicBezTo>
                  <a:cubicBezTo>
                    <a:pt x="803" y="434"/>
                    <a:pt x="803" y="434"/>
                    <a:pt x="802" y="433"/>
                  </a:cubicBezTo>
                  <a:moveTo>
                    <a:pt x="803" y="434"/>
                  </a:moveTo>
                  <a:cubicBezTo>
                    <a:pt x="803" y="434"/>
                    <a:pt x="803" y="434"/>
                    <a:pt x="803" y="435"/>
                  </a:cubicBezTo>
                  <a:cubicBezTo>
                    <a:pt x="803" y="434"/>
                    <a:pt x="803" y="434"/>
                    <a:pt x="803" y="434"/>
                  </a:cubicBezTo>
                  <a:moveTo>
                    <a:pt x="803" y="435"/>
                  </a:moveTo>
                  <a:cubicBezTo>
                    <a:pt x="803" y="435"/>
                    <a:pt x="804" y="435"/>
                    <a:pt x="804" y="435"/>
                  </a:cubicBezTo>
                  <a:cubicBezTo>
                    <a:pt x="804" y="435"/>
                    <a:pt x="803" y="435"/>
                    <a:pt x="803" y="435"/>
                  </a:cubicBezTo>
                  <a:moveTo>
                    <a:pt x="804" y="435"/>
                  </a:moveTo>
                  <a:cubicBezTo>
                    <a:pt x="804" y="435"/>
                    <a:pt x="804" y="436"/>
                    <a:pt x="804" y="436"/>
                  </a:cubicBezTo>
                  <a:cubicBezTo>
                    <a:pt x="804" y="436"/>
                    <a:pt x="804" y="435"/>
                    <a:pt x="804" y="435"/>
                  </a:cubicBezTo>
                  <a:moveTo>
                    <a:pt x="804" y="436"/>
                  </a:moveTo>
                  <a:cubicBezTo>
                    <a:pt x="804" y="436"/>
                    <a:pt x="804" y="436"/>
                    <a:pt x="804" y="436"/>
                  </a:cubicBezTo>
                  <a:cubicBezTo>
                    <a:pt x="804" y="436"/>
                    <a:pt x="804" y="436"/>
                    <a:pt x="804" y="436"/>
                  </a:cubicBezTo>
                  <a:moveTo>
                    <a:pt x="804" y="436"/>
                  </a:moveTo>
                  <a:cubicBezTo>
                    <a:pt x="804" y="436"/>
                    <a:pt x="805" y="436"/>
                    <a:pt x="805" y="437"/>
                  </a:cubicBezTo>
                  <a:cubicBezTo>
                    <a:pt x="805" y="436"/>
                    <a:pt x="804" y="436"/>
                    <a:pt x="804" y="436"/>
                  </a:cubicBezTo>
                  <a:moveTo>
                    <a:pt x="805" y="437"/>
                  </a:moveTo>
                  <a:cubicBezTo>
                    <a:pt x="805" y="437"/>
                    <a:pt x="805" y="437"/>
                    <a:pt x="805" y="437"/>
                  </a:cubicBezTo>
                  <a:cubicBezTo>
                    <a:pt x="805" y="437"/>
                    <a:pt x="805" y="437"/>
                    <a:pt x="805" y="437"/>
                  </a:cubicBezTo>
                  <a:moveTo>
                    <a:pt x="805" y="437"/>
                  </a:moveTo>
                  <a:cubicBezTo>
                    <a:pt x="805" y="437"/>
                    <a:pt x="805" y="437"/>
                    <a:pt x="805" y="437"/>
                  </a:cubicBezTo>
                  <a:cubicBezTo>
                    <a:pt x="805" y="437"/>
                    <a:pt x="805" y="437"/>
                    <a:pt x="805" y="437"/>
                  </a:cubicBezTo>
                  <a:moveTo>
                    <a:pt x="805" y="437"/>
                  </a:moveTo>
                  <a:cubicBezTo>
                    <a:pt x="805" y="438"/>
                    <a:pt x="805" y="438"/>
                    <a:pt x="805" y="438"/>
                  </a:cubicBezTo>
                  <a:cubicBezTo>
                    <a:pt x="805" y="437"/>
                    <a:pt x="805" y="437"/>
                    <a:pt x="805" y="437"/>
                  </a:cubicBezTo>
                  <a:moveTo>
                    <a:pt x="806" y="438"/>
                  </a:moveTo>
                  <a:cubicBezTo>
                    <a:pt x="806" y="438"/>
                    <a:pt x="805" y="438"/>
                    <a:pt x="805" y="438"/>
                  </a:cubicBezTo>
                  <a:cubicBezTo>
                    <a:pt x="805" y="438"/>
                    <a:pt x="806" y="438"/>
                    <a:pt x="806" y="438"/>
                  </a:cubicBezTo>
                  <a:moveTo>
                    <a:pt x="806" y="439"/>
                  </a:moveTo>
                  <a:cubicBezTo>
                    <a:pt x="806" y="439"/>
                    <a:pt x="806" y="439"/>
                    <a:pt x="806" y="438"/>
                  </a:cubicBezTo>
                  <a:cubicBezTo>
                    <a:pt x="806" y="439"/>
                    <a:pt x="806" y="439"/>
                    <a:pt x="806" y="439"/>
                  </a:cubicBezTo>
                  <a:moveTo>
                    <a:pt x="806" y="439"/>
                  </a:moveTo>
                  <a:cubicBezTo>
                    <a:pt x="806" y="439"/>
                    <a:pt x="806" y="439"/>
                    <a:pt x="806" y="439"/>
                  </a:cubicBezTo>
                  <a:cubicBezTo>
                    <a:pt x="806" y="439"/>
                    <a:pt x="806" y="439"/>
                    <a:pt x="806" y="439"/>
                  </a:cubicBezTo>
                  <a:moveTo>
                    <a:pt x="806" y="440"/>
                  </a:moveTo>
                  <a:cubicBezTo>
                    <a:pt x="806" y="440"/>
                    <a:pt x="806" y="439"/>
                    <a:pt x="806" y="439"/>
                  </a:cubicBezTo>
                  <a:cubicBezTo>
                    <a:pt x="806" y="439"/>
                    <a:pt x="806" y="440"/>
                    <a:pt x="806" y="440"/>
                  </a:cubicBezTo>
                  <a:moveTo>
                    <a:pt x="806" y="440"/>
                  </a:moveTo>
                  <a:cubicBezTo>
                    <a:pt x="806" y="440"/>
                    <a:pt x="806" y="440"/>
                    <a:pt x="806" y="440"/>
                  </a:cubicBezTo>
                  <a:cubicBezTo>
                    <a:pt x="806" y="440"/>
                    <a:pt x="806" y="440"/>
                    <a:pt x="806" y="440"/>
                  </a:cubicBezTo>
                  <a:moveTo>
                    <a:pt x="806" y="440"/>
                  </a:moveTo>
                  <a:cubicBezTo>
                    <a:pt x="806" y="440"/>
                    <a:pt x="806" y="440"/>
                    <a:pt x="806" y="440"/>
                  </a:cubicBezTo>
                  <a:cubicBezTo>
                    <a:pt x="806" y="440"/>
                    <a:pt x="806" y="440"/>
                    <a:pt x="806" y="440"/>
                  </a:cubicBezTo>
                  <a:moveTo>
                    <a:pt x="806" y="440"/>
                  </a:moveTo>
                  <a:cubicBezTo>
                    <a:pt x="806" y="441"/>
                    <a:pt x="806" y="441"/>
                    <a:pt x="806" y="441"/>
                  </a:cubicBezTo>
                  <a:cubicBezTo>
                    <a:pt x="806" y="440"/>
                    <a:pt x="806" y="440"/>
                    <a:pt x="806" y="440"/>
                  </a:cubicBezTo>
                  <a:moveTo>
                    <a:pt x="806" y="441"/>
                  </a:moveTo>
                  <a:cubicBezTo>
                    <a:pt x="806" y="441"/>
                    <a:pt x="806" y="441"/>
                    <a:pt x="806" y="441"/>
                  </a:cubicBezTo>
                  <a:cubicBezTo>
                    <a:pt x="806" y="441"/>
                    <a:pt x="806" y="441"/>
                    <a:pt x="806" y="441"/>
                  </a:cubicBezTo>
                  <a:moveTo>
                    <a:pt x="806" y="442"/>
                  </a:moveTo>
                  <a:cubicBezTo>
                    <a:pt x="806" y="442"/>
                    <a:pt x="806" y="442"/>
                    <a:pt x="806" y="441"/>
                  </a:cubicBezTo>
                  <a:cubicBezTo>
                    <a:pt x="806" y="442"/>
                    <a:pt x="806" y="442"/>
                    <a:pt x="806" y="442"/>
                  </a:cubicBezTo>
                  <a:moveTo>
                    <a:pt x="806" y="442"/>
                  </a:moveTo>
                  <a:cubicBezTo>
                    <a:pt x="806" y="442"/>
                    <a:pt x="806" y="442"/>
                    <a:pt x="806" y="442"/>
                  </a:cubicBezTo>
                  <a:cubicBezTo>
                    <a:pt x="806" y="442"/>
                    <a:pt x="806" y="442"/>
                    <a:pt x="806" y="442"/>
                  </a:cubicBezTo>
                  <a:moveTo>
                    <a:pt x="806" y="443"/>
                  </a:moveTo>
                  <a:cubicBezTo>
                    <a:pt x="806" y="442"/>
                    <a:pt x="806" y="442"/>
                    <a:pt x="806" y="442"/>
                  </a:cubicBezTo>
                  <a:cubicBezTo>
                    <a:pt x="806" y="443"/>
                    <a:pt x="806" y="443"/>
                    <a:pt x="806" y="443"/>
                  </a:cubicBezTo>
                  <a:moveTo>
                    <a:pt x="807" y="443"/>
                  </a:moveTo>
                  <a:cubicBezTo>
                    <a:pt x="807" y="443"/>
                    <a:pt x="807" y="443"/>
                    <a:pt x="807" y="443"/>
                  </a:cubicBezTo>
                  <a:cubicBezTo>
                    <a:pt x="807" y="443"/>
                    <a:pt x="807" y="443"/>
                    <a:pt x="807" y="443"/>
                  </a:cubicBezTo>
                  <a:moveTo>
                    <a:pt x="807" y="444"/>
                  </a:moveTo>
                  <a:cubicBezTo>
                    <a:pt x="807" y="443"/>
                    <a:pt x="807" y="443"/>
                    <a:pt x="807" y="443"/>
                  </a:cubicBezTo>
                  <a:cubicBezTo>
                    <a:pt x="807" y="443"/>
                    <a:pt x="807" y="443"/>
                    <a:pt x="807" y="443"/>
                  </a:cubicBezTo>
                  <a:moveTo>
                    <a:pt x="807" y="444"/>
                  </a:moveTo>
                  <a:cubicBezTo>
                    <a:pt x="807" y="444"/>
                    <a:pt x="807" y="444"/>
                    <a:pt x="807" y="444"/>
                  </a:cubicBezTo>
                  <a:cubicBezTo>
                    <a:pt x="807" y="444"/>
                    <a:pt x="807" y="444"/>
                    <a:pt x="807" y="444"/>
                  </a:cubicBezTo>
                  <a:moveTo>
                    <a:pt x="807" y="444"/>
                  </a:moveTo>
                  <a:cubicBezTo>
                    <a:pt x="807" y="444"/>
                    <a:pt x="807" y="444"/>
                    <a:pt x="807" y="444"/>
                  </a:cubicBezTo>
                  <a:cubicBezTo>
                    <a:pt x="807" y="444"/>
                    <a:pt x="807" y="444"/>
                    <a:pt x="807" y="444"/>
                  </a:cubicBezTo>
                  <a:moveTo>
                    <a:pt x="807" y="445"/>
                  </a:moveTo>
                  <a:cubicBezTo>
                    <a:pt x="807" y="444"/>
                    <a:pt x="807" y="444"/>
                    <a:pt x="807" y="444"/>
                  </a:cubicBezTo>
                  <a:cubicBezTo>
                    <a:pt x="807" y="445"/>
                    <a:pt x="807" y="445"/>
                    <a:pt x="807" y="445"/>
                  </a:cubicBezTo>
                  <a:moveTo>
                    <a:pt x="807" y="445"/>
                  </a:moveTo>
                  <a:cubicBezTo>
                    <a:pt x="807" y="445"/>
                    <a:pt x="807" y="445"/>
                    <a:pt x="807" y="445"/>
                  </a:cubicBezTo>
                  <a:cubicBezTo>
                    <a:pt x="807" y="445"/>
                    <a:pt x="807" y="445"/>
                    <a:pt x="807" y="445"/>
                  </a:cubicBezTo>
                  <a:moveTo>
                    <a:pt x="807" y="445"/>
                  </a:moveTo>
                  <a:cubicBezTo>
                    <a:pt x="807" y="445"/>
                    <a:pt x="807" y="445"/>
                    <a:pt x="807" y="445"/>
                  </a:cubicBezTo>
                  <a:cubicBezTo>
                    <a:pt x="807" y="445"/>
                    <a:pt x="807" y="445"/>
                    <a:pt x="807" y="445"/>
                  </a:cubicBezTo>
                  <a:moveTo>
                    <a:pt x="807" y="446"/>
                  </a:moveTo>
                  <a:cubicBezTo>
                    <a:pt x="807" y="445"/>
                    <a:pt x="807" y="445"/>
                    <a:pt x="807" y="445"/>
                  </a:cubicBezTo>
                  <a:cubicBezTo>
                    <a:pt x="807" y="446"/>
                    <a:pt x="807" y="446"/>
                    <a:pt x="807" y="446"/>
                  </a:cubicBezTo>
                  <a:moveTo>
                    <a:pt x="808" y="446"/>
                  </a:moveTo>
                  <a:cubicBezTo>
                    <a:pt x="807" y="446"/>
                    <a:pt x="807" y="446"/>
                    <a:pt x="807" y="446"/>
                  </a:cubicBezTo>
                  <a:cubicBezTo>
                    <a:pt x="807" y="446"/>
                    <a:pt x="807" y="446"/>
                    <a:pt x="808" y="446"/>
                  </a:cubicBezTo>
                  <a:moveTo>
                    <a:pt x="808" y="446"/>
                  </a:moveTo>
                  <a:cubicBezTo>
                    <a:pt x="808" y="446"/>
                    <a:pt x="808" y="446"/>
                    <a:pt x="808" y="446"/>
                  </a:cubicBezTo>
                  <a:cubicBezTo>
                    <a:pt x="808" y="446"/>
                    <a:pt x="808" y="446"/>
                    <a:pt x="808" y="446"/>
                  </a:cubicBezTo>
                  <a:moveTo>
                    <a:pt x="808" y="447"/>
                  </a:moveTo>
                  <a:cubicBezTo>
                    <a:pt x="808" y="446"/>
                    <a:pt x="808" y="446"/>
                    <a:pt x="808" y="446"/>
                  </a:cubicBezTo>
                  <a:cubicBezTo>
                    <a:pt x="808" y="447"/>
                    <a:pt x="808" y="447"/>
                    <a:pt x="808" y="447"/>
                  </a:cubicBezTo>
                  <a:moveTo>
                    <a:pt x="809" y="447"/>
                  </a:moveTo>
                  <a:cubicBezTo>
                    <a:pt x="808" y="447"/>
                    <a:pt x="808" y="447"/>
                    <a:pt x="808" y="447"/>
                  </a:cubicBezTo>
                  <a:cubicBezTo>
                    <a:pt x="809" y="447"/>
                    <a:pt x="809" y="447"/>
                    <a:pt x="809" y="447"/>
                  </a:cubicBezTo>
                  <a:moveTo>
                    <a:pt x="809" y="447"/>
                  </a:moveTo>
                  <a:cubicBezTo>
                    <a:pt x="809" y="447"/>
                    <a:pt x="809" y="447"/>
                    <a:pt x="809" y="447"/>
                  </a:cubicBezTo>
                  <a:cubicBezTo>
                    <a:pt x="809" y="447"/>
                    <a:pt x="809" y="447"/>
                    <a:pt x="809" y="447"/>
                  </a:cubicBezTo>
                  <a:moveTo>
                    <a:pt x="810" y="447"/>
                  </a:moveTo>
                  <a:cubicBezTo>
                    <a:pt x="809" y="447"/>
                    <a:pt x="809" y="447"/>
                    <a:pt x="809" y="447"/>
                  </a:cubicBezTo>
                  <a:cubicBezTo>
                    <a:pt x="809" y="447"/>
                    <a:pt x="809" y="447"/>
                    <a:pt x="810" y="447"/>
                  </a:cubicBezTo>
                  <a:moveTo>
                    <a:pt x="810" y="447"/>
                  </a:moveTo>
                  <a:cubicBezTo>
                    <a:pt x="810" y="447"/>
                    <a:pt x="810" y="447"/>
                    <a:pt x="810" y="447"/>
                  </a:cubicBezTo>
                  <a:cubicBezTo>
                    <a:pt x="810" y="447"/>
                    <a:pt x="810" y="447"/>
                    <a:pt x="810" y="447"/>
                  </a:cubicBezTo>
                  <a:moveTo>
                    <a:pt x="811" y="448"/>
                  </a:moveTo>
                  <a:cubicBezTo>
                    <a:pt x="810" y="448"/>
                    <a:pt x="810" y="448"/>
                    <a:pt x="810" y="447"/>
                  </a:cubicBezTo>
                  <a:cubicBezTo>
                    <a:pt x="810" y="448"/>
                    <a:pt x="810" y="448"/>
                    <a:pt x="811" y="448"/>
                  </a:cubicBezTo>
                  <a:moveTo>
                    <a:pt x="811" y="448"/>
                  </a:moveTo>
                  <a:cubicBezTo>
                    <a:pt x="811" y="448"/>
                    <a:pt x="811" y="448"/>
                    <a:pt x="811" y="448"/>
                  </a:cubicBezTo>
                  <a:cubicBezTo>
                    <a:pt x="811" y="448"/>
                    <a:pt x="811" y="448"/>
                    <a:pt x="811" y="448"/>
                  </a:cubicBezTo>
                  <a:moveTo>
                    <a:pt x="812" y="448"/>
                  </a:moveTo>
                  <a:cubicBezTo>
                    <a:pt x="811" y="448"/>
                    <a:pt x="811" y="448"/>
                    <a:pt x="811" y="448"/>
                  </a:cubicBezTo>
                  <a:cubicBezTo>
                    <a:pt x="811" y="448"/>
                    <a:pt x="811" y="448"/>
                    <a:pt x="812" y="448"/>
                  </a:cubicBezTo>
                  <a:moveTo>
                    <a:pt x="812" y="448"/>
                  </a:moveTo>
                  <a:cubicBezTo>
                    <a:pt x="812" y="448"/>
                    <a:pt x="812" y="448"/>
                    <a:pt x="812" y="448"/>
                  </a:cubicBezTo>
                  <a:cubicBezTo>
                    <a:pt x="812" y="448"/>
                    <a:pt x="812" y="448"/>
                    <a:pt x="812" y="448"/>
                  </a:cubicBezTo>
                  <a:moveTo>
                    <a:pt x="813" y="449"/>
                  </a:moveTo>
                  <a:cubicBezTo>
                    <a:pt x="813" y="449"/>
                    <a:pt x="813" y="449"/>
                    <a:pt x="812" y="448"/>
                  </a:cubicBezTo>
                  <a:cubicBezTo>
                    <a:pt x="813" y="449"/>
                    <a:pt x="813" y="449"/>
                    <a:pt x="813" y="449"/>
                  </a:cubicBezTo>
                  <a:moveTo>
                    <a:pt x="814" y="449"/>
                  </a:moveTo>
                  <a:cubicBezTo>
                    <a:pt x="814" y="449"/>
                    <a:pt x="814" y="449"/>
                    <a:pt x="813" y="449"/>
                  </a:cubicBezTo>
                  <a:cubicBezTo>
                    <a:pt x="814" y="449"/>
                    <a:pt x="814" y="449"/>
                    <a:pt x="814" y="449"/>
                  </a:cubicBezTo>
                  <a:moveTo>
                    <a:pt x="815" y="449"/>
                  </a:moveTo>
                  <a:cubicBezTo>
                    <a:pt x="815" y="449"/>
                    <a:pt x="815" y="449"/>
                    <a:pt x="814" y="449"/>
                  </a:cubicBezTo>
                  <a:cubicBezTo>
                    <a:pt x="815" y="449"/>
                    <a:pt x="815" y="449"/>
                    <a:pt x="815" y="449"/>
                  </a:cubicBezTo>
                  <a:moveTo>
                    <a:pt x="816" y="450"/>
                  </a:moveTo>
                  <a:cubicBezTo>
                    <a:pt x="816" y="450"/>
                    <a:pt x="815" y="449"/>
                    <a:pt x="815" y="449"/>
                  </a:cubicBezTo>
                  <a:cubicBezTo>
                    <a:pt x="815" y="449"/>
                    <a:pt x="816" y="450"/>
                    <a:pt x="816" y="450"/>
                  </a:cubicBezTo>
                  <a:moveTo>
                    <a:pt x="817" y="450"/>
                  </a:moveTo>
                  <a:cubicBezTo>
                    <a:pt x="817" y="450"/>
                    <a:pt x="817" y="450"/>
                    <a:pt x="816" y="450"/>
                  </a:cubicBezTo>
                  <a:cubicBezTo>
                    <a:pt x="817" y="450"/>
                    <a:pt x="817" y="450"/>
                    <a:pt x="817" y="450"/>
                  </a:cubicBezTo>
                  <a:moveTo>
                    <a:pt x="819" y="450"/>
                  </a:moveTo>
                  <a:cubicBezTo>
                    <a:pt x="818" y="450"/>
                    <a:pt x="818" y="450"/>
                    <a:pt x="817" y="450"/>
                  </a:cubicBezTo>
                  <a:cubicBezTo>
                    <a:pt x="818" y="450"/>
                    <a:pt x="818" y="450"/>
                    <a:pt x="819" y="450"/>
                  </a:cubicBezTo>
                  <a:moveTo>
                    <a:pt x="820" y="451"/>
                  </a:moveTo>
                  <a:cubicBezTo>
                    <a:pt x="819" y="450"/>
                    <a:pt x="819" y="450"/>
                    <a:pt x="819" y="450"/>
                  </a:cubicBezTo>
                  <a:cubicBezTo>
                    <a:pt x="819" y="450"/>
                    <a:pt x="819" y="450"/>
                    <a:pt x="820" y="451"/>
                  </a:cubicBezTo>
                  <a:moveTo>
                    <a:pt x="821" y="451"/>
                  </a:moveTo>
                  <a:cubicBezTo>
                    <a:pt x="821" y="451"/>
                    <a:pt x="820" y="451"/>
                    <a:pt x="820" y="451"/>
                  </a:cubicBezTo>
                  <a:cubicBezTo>
                    <a:pt x="820" y="451"/>
                    <a:pt x="821" y="451"/>
                    <a:pt x="821" y="451"/>
                  </a:cubicBezTo>
                  <a:moveTo>
                    <a:pt x="823" y="451"/>
                  </a:moveTo>
                  <a:cubicBezTo>
                    <a:pt x="822" y="451"/>
                    <a:pt x="822" y="451"/>
                    <a:pt x="821" y="451"/>
                  </a:cubicBezTo>
                  <a:cubicBezTo>
                    <a:pt x="822" y="451"/>
                    <a:pt x="822" y="451"/>
                    <a:pt x="823" y="451"/>
                  </a:cubicBezTo>
                  <a:moveTo>
                    <a:pt x="824" y="451"/>
                  </a:moveTo>
                  <a:cubicBezTo>
                    <a:pt x="824" y="451"/>
                    <a:pt x="823" y="451"/>
                    <a:pt x="823" y="451"/>
                  </a:cubicBezTo>
                  <a:cubicBezTo>
                    <a:pt x="823" y="451"/>
                    <a:pt x="824" y="451"/>
                    <a:pt x="824" y="451"/>
                  </a:cubicBezTo>
                  <a:moveTo>
                    <a:pt x="826" y="452"/>
                  </a:moveTo>
                  <a:cubicBezTo>
                    <a:pt x="825" y="451"/>
                    <a:pt x="825" y="451"/>
                    <a:pt x="824" y="451"/>
                  </a:cubicBezTo>
                  <a:cubicBezTo>
                    <a:pt x="825" y="451"/>
                    <a:pt x="825" y="451"/>
                    <a:pt x="826" y="452"/>
                  </a:cubicBezTo>
                  <a:moveTo>
                    <a:pt x="828" y="452"/>
                  </a:moveTo>
                  <a:cubicBezTo>
                    <a:pt x="827" y="452"/>
                    <a:pt x="827" y="452"/>
                    <a:pt x="826" y="452"/>
                  </a:cubicBezTo>
                  <a:cubicBezTo>
                    <a:pt x="827" y="452"/>
                    <a:pt x="827" y="452"/>
                    <a:pt x="828" y="452"/>
                  </a:cubicBezTo>
                  <a:moveTo>
                    <a:pt x="828" y="452"/>
                  </a:moveTo>
                  <a:cubicBezTo>
                    <a:pt x="830" y="452"/>
                    <a:pt x="830" y="452"/>
                    <a:pt x="830" y="452"/>
                  </a:cubicBezTo>
                  <a:cubicBezTo>
                    <a:pt x="829" y="452"/>
                    <a:pt x="828" y="452"/>
                    <a:pt x="828" y="452"/>
                  </a:cubicBezTo>
                  <a:moveTo>
                    <a:pt x="936" y="311"/>
                  </a:moveTo>
                  <a:cubicBezTo>
                    <a:pt x="936" y="311"/>
                    <a:pt x="936" y="311"/>
                    <a:pt x="936" y="311"/>
                  </a:cubicBezTo>
                  <a:cubicBezTo>
                    <a:pt x="936" y="311"/>
                    <a:pt x="936" y="311"/>
                    <a:pt x="936" y="311"/>
                  </a:cubicBezTo>
                  <a:moveTo>
                    <a:pt x="936" y="311"/>
                  </a:moveTo>
                  <a:cubicBezTo>
                    <a:pt x="936" y="311"/>
                    <a:pt x="936" y="311"/>
                    <a:pt x="936" y="311"/>
                  </a:cubicBezTo>
                  <a:cubicBezTo>
                    <a:pt x="936" y="311"/>
                    <a:pt x="936" y="311"/>
                    <a:pt x="936" y="311"/>
                  </a:cubicBezTo>
                  <a:moveTo>
                    <a:pt x="936" y="312"/>
                  </a:moveTo>
                  <a:cubicBezTo>
                    <a:pt x="936" y="312"/>
                    <a:pt x="936" y="312"/>
                    <a:pt x="936" y="311"/>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7" y="312"/>
                  </a:moveTo>
                  <a:cubicBezTo>
                    <a:pt x="936" y="312"/>
                    <a:pt x="936" y="312"/>
                    <a:pt x="936" y="312"/>
                  </a:cubicBezTo>
                  <a:cubicBezTo>
                    <a:pt x="936" y="312"/>
                    <a:pt x="936" y="312"/>
                    <a:pt x="936" y="312"/>
                  </a:cubicBezTo>
                  <a:moveTo>
                    <a:pt x="937" y="312"/>
                  </a:moveTo>
                  <a:cubicBezTo>
                    <a:pt x="937" y="312"/>
                    <a:pt x="937" y="312"/>
                    <a:pt x="937" y="312"/>
                  </a:cubicBezTo>
                  <a:cubicBezTo>
                    <a:pt x="937" y="312"/>
                    <a:pt x="937" y="312"/>
                    <a:pt x="937" y="312"/>
                  </a:cubicBezTo>
                  <a:moveTo>
                    <a:pt x="937" y="313"/>
                  </a:moveTo>
                  <a:cubicBezTo>
                    <a:pt x="937" y="312"/>
                    <a:pt x="937" y="312"/>
                    <a:pt x="937" y="312"/>
                  </a:cubicBezTo>
                  <a:cubicBezTo>
                    <a:pt x="937" y="313"/>
                    <a:pt x="937" y="313"/>
                    <a:pt x="937" y="313"/>
                  </a:cubicBezTo>
                  <a:moveTo>
                    <a:pt x="937" y="313"/>
                  </a:moveTo>
                  <a:cubicBezTo>
                    <a:pt x="937" y="313"/>
                    <a:pt x="937" y="313"/>
                    <a:pt x="937" y="313"/>
                  </a:cubicBezTo>
                  <a:cubicBezTo>
                    <a:pt x="937" y="313"/>
                    <a:pt x="937" y="313"/>
                    <a:pt x="937" y="313"/>
                  </a:cubicBezTo>
                  <a:moveTo>
                    <a:pt x="937" y="313"/>
                  </a:moveTo>
                  <a:cubicBezTo>
                    <a:pt x="937" y="313"/>
                    <a:pt x="937" y="313"/>
                    <a:pt x="937" y="313"/>
                  </a:cubicBezTo>
                  <a:cubicBezTo>
                    <a:pt x="937" y="313"/>
                    <a:pt x="937" y="313"/>
                    <a:pt x="937" y="313"/>
                  </a:cubicBezTo>
                  <a:moveTo>
                    <a:pt x="937" y="313"/>
                  </a:moveTo>
                  <a:cubicBezTo>
                    <a:pt x="937" y="314"/>
                    <a:pt x="937" y="314"/>
                    <a:pt x="937" y="314"/>
                  </a:cubicBezTo>
                  <a:cubicBezTo>
                    <a:pt x="937" y="313"/>
                    <a:pt x="937" y="313"/>
                    <a:pt x="937" y="313"/>
                  </a:cubicBezTo>
                  <a:moveTo>
                    <a:pt x="938" y="315"/>
                  </a:moveTo>
                  <a:cubicBezTo>
                    <a:pt x="938" y="314"/>
                    <a:pt x="937" y="314"/>
                    <a:pt x="937" y="314"/>
                  </a:cubicBezTo>
                  <a:cubicBezTo>
                    <a:pt x="937" y="314"/>
                    <a:pt x="938" y="314"/>
                    <a:pt x="938" y="315"/>
                  </a:cubicBezTo>
                  <a:moveTo>
                    <a:pt x="938" y="315"/>
                  </a:moveTo>
                  <a:cubicBezTo>
                    <a:pt x="938" y="315"/>
                    <a:pt x="938" y="316"/>
                    <a:pt x="938" y="316"/>
                  </a:cubicBezTo>
                  <a:cubicBezTo>
                    <a:pt x="938" y="316"/>
                    <a:pt x="938" y="315"/>
                    <a:pt x="938" y="315"/>
                  </a:cubicBezTo>
                  <a:moveTo>
                    <a:pt x="938" y="316"/>
                  </a:moveTo>
                  <a:cubicBezTo>
                    <a:pt x="938" y="316"/>
                    <a:pt x="939" y="317"/>
                    <a:pt x="939" y="317"/>
                  </a:cubicBezTo>
                  <a:cubicBezTo>
                    <a:pt x="939" y="317"/>
                    <a:pt x="938" y="316"/>
                    <a:pt x="938" y="316"/>
                  </a:cubicBezTo>
                  <a:moveTo>
                    <a:pt x="939" y="317"/>
                  </a:moveTo>
                  <a:cubicBezTo>
                    <a:pt x="939" y="317"/>
                    <a:pt x="939" y="318"/>
                    <a:pt x="939" y="318"/>
                  </a:cubicBezTo>
                  <a:cubicBezTo>
                    <a:pt x="939" y="318"/>
                    <a:pt x="939" y="317"/>
                    <a:pt x="939" y="317"/>
                  </a:cubicBezTo>
                  <a:moveTo>
                    <a:pt x="939" y="318"/>
                  </a:moveTo>
                  <a:cubicBezTo>
                    <a:pt x="940" y="319"/>
                    <a:pt x="940" y="319"/>
                    <a:pt x="940" y="320"/>
                  </a:cubicBezTo>
                  <a:cubicBezTo>
                    <a:pt x="940" y="319"/>
                    <a:pt x="940" y="319"/>
                    <a:pt x="939" y="318"/>
                  </a:cubicBezTo>
                  <a:moveTo>
                    <a:pt x="941" y="321"/>
                  </a:moveTo>
                  <a:cubicBezTo>
                    <a:pt x="940" y="321"/>
                    <a:pt x="940" y="320"/>
                    <a:pt x="940" y="320"/>
                  </a:cubicBezTo>
                  <a:cubicBezTo>
                    <a:pt x="940" y="320"/>
                    <a:pt x="940" y="321"/>
                    <a:pt x="941" y="321"/>
                  </a:cubicBezTo>
                  <a:moveTo>
                    <a:pt x="941" y="322"/>
                  </a:moveTo>
                  <a:cubicBezTo>
                    <a:pt x="941" y="322"/>
                    <a:pt x="941" y="321"/>
                    <a:pt x="941" y="321"/>
                  </a:cubicBezTo>
                  <a:cubicBezTo>
                    <a:pt x="941" y="321"/>
                    <a:pt x="941" y="322"/>
                    <a:pt x="941" y="322"/>
                  </a:cubicBezTo>
                  <a:moveTo>
                    <a:pt x="941" y="323"/>
                  </a:moveTo>
                  <a:cubicBezTo>
                    <a:pt x="941" y="323"/>
                    <a:pt x="941" y="322"/>
                    <a:pt x="941" y="322"/>
                  </a:cubicBezTo>
                  <a:cubicBezTo>
                    <a:pt x="941" y="322"/>
                    <a:pt x="941" y="323"/>
                    <a:pt x="941" y="323"/>
                  </a:cubicBezTo>
                  <a:moveTo>
                    <a:pt x="941" y="323"/>
                  </a:moveTo>
                  <a:cubicBezTo>
                    <a:pt x="941" y="323"/>
                    <a:pt x="941" y="324"/>
                    <a:pt x="942" y="324"/>
                  </a:cubicBezTo>
                  <a:cubicBezTo>
                    <a:pt x="941" y="324"/>
                    <a:pt x="941" y="323"/>
                    <a:pt x="941" y="323"/>
                  </a:cubicBezTo>
                  <a:moveTo>
                    <a:pt x="942" y="324"/>
                  </a:moveTo>
                  <a:cubicBezTo>
                    <a:pt x="942" y="324"/>
                    <a:pt x="942" y="324"/>
                    <a:pt x="942" y="325"/>
                  </a:cubicBezTo>
                  <a:cubicBezTo>
                    <a:pt x="942" y="324"/>
                    <a:pt x="942" y="324"/>
                    <a:pt x="942" y="324"/>
                  </a:cubicBezTo>
                  <a:moveTo>
                    <a:pt x="942" y="325"/>
                  </a:moveTo>
                  <a:cubicBezTo>
                    <a:pt x="942" y="325"/>
                    <a:pt x="942" y="325"/>
                    <a:pt x="942" y="325"/>
                  </a:cubicBezTo>
                  <a:cubicBezTo>
                    <a:pt x="942" y="325"/>
                    <a:pt x="942" y="325"/>
                    <a:pt x="942" y="325"/>
                  </a:cubicBezTo>
                  <a:moveTo>
                    <a:pt x="943" y="327"/>
                  </a:moveTo>
                  <a:cubicBezTo>
                    <a:pt x="942" y="326"/>
                    <a:pt x="942" y="326"/>
                    <a:pt x="942" y="325"/>
                  </a:cubicBezTo>
                  <a:cubicBezTo>
                    <a:pt x="942" y="326"/>
                    <a:pt x="942" y="326"/>
                    <a:pt x="943" y="327"/>
                  </a:cubicBezTo>
                  <a:moveTo>
                    <a:pt x="943" y="328"/>
                  </a:moveTo>
                  <a:cubicBezTo>
                    <a:pt x="943" y="327"/>
                    <a:pt x="943" y="327"/>
                    <a:pt x="943" y="327"/>
                  </a:cubicBezTo>
                  <a:cubicBezTo>
                    <a:pt x="943" y="327"/>
                    <a:pt x="943" y="327"/>
                    <a:pt x="943" y="328"/>
                  </a:cubicBezTo>
                  <a:moveTo>
                    <a:pt x="943" y="328"/>
                  </a:moveTo>
                  <a:cubicBezTo>
                    <a:pt x="943" y="328"/>
                    <a:pt x="943" y="328"/>
                    <a:pt x="943" y="328"/>
                  </a:cubicBezTo>
                  <a:cubicBezTo>
                    <a:pt x="943" y="328"/>
                    <a:pt x="943" y="328"/>
                    <a:pt x="943" y="328"/>
                  </a:cubicBezTo>
                  <a:moveTo>
                    <a:pt x="943" y="329"/>
                  </a:moveTo>
                  <a:cubicBezTo>
                    <a:pt x="943" y="329"/>
                    <a:pt x="943" y="328"/>
                    <a:pt x="943" y="328"/>
                  </a:cubicBezTo>
                  <a:cubicBezTo>
                    <a:pt x="943" y="329"/>
                    <a:pt x="943" y="329"/>
                    <a:pt x="943" y="330"/>
                  </a:cubicBezTo>
                  <a:cubicBezTo>
                    <a:pt x="943" y="330"/>
                    <a:pt x="943" y="329"/>
                    <a:pt x="943" y="329"/>
                  </a:cubicBezTo>
                  <a:moveTo>
                    <a:pt x="975" y="276"/>
                  </a:moveTo>
                  <a:cubicBezTo>
                    <a:pt x="976" y="278"/>
                    <a:pt x="976" y="278"/>
                    <a:pt x="976" y="278"/>
                  </a:cubicBezTo>
                  <a:cubicBezTo>
                    <a:pt x="975" y="277"/>
                    <a:pt x="975" y="277"/>
                    <a:pt x="975" y="276"/>
                  </a:cubicBezTo>
                  <a:moveTo>
                    <a:pt x="976" y="279"/>
                  </a:moveTo>
                  <a:cubicBezTo>
                    <a:pt x="976" y="279"/>
                    <a:pt x="976" y="278"/>
                    <a:pt x="976" y="278"/>
                  </a:cubicBezTo>
                  <a:cubicBezTo>
                    <a:pt x="976" y="278"/>
                    <a:pt x="976" y="279"/>
                    <a:pt x="976" y="279"/>
                  </a:cubicBezTo>
                  <a:moveTo>
                    <a:pt x="976" y="280"/>
                  </a:moveTo>
                  <a:cubicBezTo>
                    <a:pt x="976" y="280"/>
                    <a:pt x="976" y="279"/>
                    <a:pt x="976" y="279"/>
                  </a:cubicBezTo>
                  <a:cubicBezTo>
                    <a:pt x="976" y="279"/>
                    <a:pt x="976" y="280"/>
                    <a:pt x="976" y="280"/>
                  </a:cubicBezTo>
                  <a:moveTo>
                    <a:pt x="976" y="280"/>
                  </a:moveTo>
                  <a:cubicBezTo>
                    <a:pt x="976" y="280"/>
                    <a:pt x="977" y="281"/>
                    <a:pt x="977" y="281"/>
                  </a:cubicBezTo>
                  <a:cubicBezTo>
                    <a:pt x="977" y="281"/>
                    <a:pt x="976" y="280"/>
                    <a:pt x="976" y="280"/>
                  </a:cubicBezTo>
                  <a:moveTo>
                    <a:pt x="977" y="281"/>
                  </a:moveTo>
                  <a:cubicBezTo>
                    <a:pt x="977" y="281"/>
                    <a:pt x="977" y="282"/>
                    <a:pt x="977" y="282"/>
                  </a:cubicBezTo>
                  <a:cubicBezTo>
                    <a:pt x="977" y="282"/>
                    <a:pt x="977" y="281"/>
                    <a:pt x="977" y="281"/>
                  </a:cubicBezTo>
                  <a:moveTo>
                    <a:pt x="978" y="283"/>
                  </a:moveTo>
                  <a:cubicBezTo>
                    <a:pt x="977" y="283"/>
                    <a:pt x="977" y="282"/>
                    <a:pt x="977" y="282"/>
                  </a:cubicBezTo>
                  <a:cubicBezTo>
                    <a:pt x="977" y="282"/>
                    <a:pt x="977" y="283"/>
                    <a:pt x="978" y="283"/>
                  </a:cubicBezTo>
                  <a:moveTo>
                    <a:pt x="978" y="284"/>
                  </a:moveTo>
                  <a:cubicBezTo>
                    <a:pt x="978" y="283"/>
                    <a:pt x="978" y="283"/>
                    <a:pt x="978" y="283"/>
                  </a:cubicBezTo>
                  <a:cubicBezTo>
                    <a:pt x="978" y="283"/>
                    <a:pt x="978" y="283"/>
                    <a:pt x="978" y="284"/>
                  </a:cubicBezTo>
                  <a:moveTo>
                    <a:pt x="978" y="285"/>
                  </a:moveTo>
                  <a:cubicBezTo>
                    <a:pt x="978" y="284"/>
                    <a:pt x="978" y="284"/>
                    <a:pt x="978" y="284"/>
                  </a:cubicBezTo>
                  <a:cubicBezTo>
                    <a:pt x="978" y="284"/>
                    <a:pt x="978" y="284"/>
                    <a:pt x="978" y="285"/>
                  </a:cubicBezTo>
                  <a:moveTo>
                    <a:pt x="979" y="286"/>
                  </a:moveTo>
                  <a:cubicBezTo>
                    <a:pt x="979" y="285"/>
                    <a:pt x="979" y="285"/>
                    <a:pt x="978" y="285"/>
                  </a:cubicBezTo>
                  <a:cubicBezTo>
                    <a:pt x="979" y="285"/>
                    <a:pt x="979" y="285"/>
                    <a:pt x="979" y="286"/>
                  </a:cubicBezTo>
                  <a:moveTo>
                    <a:pt x="979" y="287"/>
                  </a:moveTo>
                  <a:cubicBezTo>
                    <a:pt x="979" y="286"/>
                    <a:pt x="979" y="286"/>
                    <a:pt x="979" y="286"/>
                  </a:cubicBezTo>
                  <a:cubicBezTo>
                    <a:pt x="979" y="286"/>
                    <a:pt x="979" y="286"/>
                    <a:pt x="979" y="287"/>
                  </a:cubicBezTo>
                  <a:moveTo>
                    <a:pt x="980" y="288"/>
                  </a:moveTo>
                  <a:cubicBezTo>
                    <a:pt x="979" y="288"/>
                    <a:pt x="979" y="287"/>
                    <a:pt x="979" y="287"/>
                  </a:cubicBezTo>
                  <a:cubicBezTo>
                    <a:pt x="979" y="287"/>
                    <a:pt x="979" y="288"/>
                    <a:pt x="980" y="288"/>
                  </a:cubicBezTo>
                  <a:moveTo>
                    <a:pt x="980" y="289"/>
                  </a:moveTo>
                  <a:cubicBezTo>
                    <a:pt x="980" y="288"/>
                    <a:pt x="980" y="288"/>
                    <a:pt x="980" y="288"/>
                  </a:cubicBezTo>
                  <a:cubicBezTo>
                    <a:pt x="980" y="288"/>
                    <a:pt x="980" y="288"/>
                    <a:pt x="980" y="289"/>
                  </a:cubicBezTo>
                  <a:moveTo>
                    <a:pt x="980" y="289"/>
                  </a:moveTo>
                  <a:cubicBezTo>
                    <a:pt x="980" y="289"/>
                    <a:pt x="980" y="289"/>
                    <a:pt x="980" y="289"/>
                  </a:cubicBezTo>
                  <a:cubicBezTo>
                    <a:pt x="980" y="289"/>
                    <a:pt x="980" y="289"/>
                    <a:pt x="980" y="289"/>
                  </a:cubicBezTo>
                  <a:moveTo>
                    <a:pt x="981" y="290"/>
                  </a:moveTo>
                  <a:cubicBezTo>
                    <a:pt x="981" y="290"/>
                    <a:pt x="980" y="290"/>
                    <a:pt x="980" y="289"/>
                  </a:cubicBezTo>
                  <a:cubicBezTo>
                    <a:pt x="980" y="290"/>
                    <a:pt x="981" y="290"/>
                    <a:pt x="981" y="290"/>
                  </a:cubicBezTo>
                  <a:moveTo>
                    <a:pt x="981" y="291"/>
                  </a:moveTo>
                  <a:cubicBezTo>
                    <a:pt x="981" y="291"/>
                    <a:pt x="981" y="291"/>
                    <a:pt x="981" y="290"/>
                  </a:cubicBezTo>
                  <a:cubicBezTo>
                    <a:pt x="981" y="291"/>
                    <a:pt x="981" y="291"/>
                    <a:pt x="981" y="291"/>
                  </a:cubicBezTo>
                  <a:moveTo>
                    <a:pt x="981" y="292"/>
                  </a:moveTo>
                  <a:cubicBezTo>
                    <a:pt x="981" y="292"/>
                    <a:pt x="981" y="292"/>
                    <a:pt x="981" y="291"/>
                  </a:cubicBezTo>
                  <a:cubicBezTo>
                    <a:pt x="981" y="292"/>
                    <a:pt x="981" y="292"/>
                    <a:pt x="981" y="292"/>
                  </a:cubicBezTo>
                  <a:moveTo>
                    <a:pt x="982" y="293"/>
                  </a:moveTo>
                  <a:cubicBezTo>
                    <a:pt x="982" y="292"/>
                    <a:pt x="982" y="292"/>
                    <a:pt x="981" y="292"/>
                  </a:cubicBezTo>
                  <a:cubicBezTo>
                    <a:pt x="982" y="292"/>
                    <a:pt x="982" y="292"/>
                    <a:pt x="982" y="293"/>
                  </a:cubicBezTo>
                  <a:moveTo>
                    <a:pt x="983" y="294"/>
                  </a:moveTo>
                  <a:cubicBezTo>
                    <a:pt x="982" y="293"/>
                    <a:pt x="982" y="293"/>
                    <a:pt x="982" y="293"/>
                  </a:cubicBezTo>
                  <a:cubicBezTo>
                    <a:pt x="982" y="293"/>
                    <a:pt x="982" y="293"/>
                    <a:pt x="983" y="294"/>
                  </a:cubicBezTo>
                  <a:moveTo>
                    <a:pt x="983" y="294"/>
                  </a:moveTo>
                  <a:cubicBezTo>
                    <a:pt x="983" y="294"/>
                    <a:pt x="983" y="294"/>
                    <a:pt x="983" y="294"/>
                  </a:cubicBezTo>
                  <a:cubicBezTo>
                    <a:pt x="983" y="294"/>
                    <a:pt x="983" y="294"/>
                    <a:pt x="983" y="294"/>
                  </a:cubicBezTo>
                  <a:moveTo>
                    <a:pt x="984" y="295"/>
                  </a:moveTo>
                  <a:cubicBezTo>
                    <a:pt x="983" y="294"/>
                    <a:pt x="983" y="294"/>
                    <a:pt x="983" y="294"/>
                  </a:cubicBezTo>
                  <a:cubicBezTo>
                    <a:pt x="983" y="294"/>
                    <a:pt x="983" y="294"/>
                    <a:pt x="984" y="295"/>
                  </a:cubicBezTo>
                  <a:moveTo>
                    <a:pt x="984" y="295"/>
                  </a:moveTo>
                  <a:cubicBezTo>
                    <a:pt x="984" y="295"/>
                    <a:pt x="984" y="295"/>
                    <a:pt x="984" y="295"/>
                  </a:cubicBezTo>
                  <a:cubicBezTo>
                    <a:pt x="984" y="295"/>
                    <a:pt x="984" y="295"/>
                    <a:pt x="984" y="295"/>
                  </a:cubicBezTo>
                  <a:moveTo>
                    <a:pt x="984" y="296"/>
                  </a:moveTo>
                  <a:cubicBezTo>
                    <a:pt x="984" y="296"/>
                    <a:pt x="984" y="296"/>
                    <a:pt x="984" y="295"/>
                  </a:cubicBezTo>
                  <a:cubicBezTo>
                    <a:pt x="984" y="296"/>
                    <a:pt x="984" y="296"/>
                    <a:pt x="984" y="296"/>
                  </a:cubicBezTo>
                  <a:moveTo>
                    <a:pt x="985" y="296"/>
                  </a:moveTo>
                  <a:cubicBezTo>
                    <a:pt x="985" y="296"/>
                    <a:pt x="985" y="296"/>
                    <a:pt x="984" y="296"/>
                  </a:cubicBezTo>
                  <a:cubicBezTo>
                    <a:pt x="985" y="296"/>
                    <a:pt x="985" y="296"/>
                    <a:pt x="985" y="296"/>
                  </a:cubicBezTo>
                  <a:moveTo>
                    <a:pt x="986" y="297"/>
                  </a:moveTo>
                  <a:cubicBezTo>
                    <a:pt x="986" y="297"/>
                    <a:pt x="985" y="296"/>
                    <a:pt x="985" y="296"/>
                  </a:cubicBezTo>
                  <a:cubicBezTo>
                    <a:pt x="985" y="296"/>
                    <a:pt x="986" y="297"/>
                    <a:pt x="986" y="297"/>
                  </a:cubicBezTo>
                  <a:moveTo>
                    <a:pt x="986" y="297"/>
                  </a:moveTo>
                  <a:cubicBezTo>
                    <a:pt x="986" y="297"/>
                    <a:pt x="986" y="297"/>
                    <a:pt x="986" y="297"/>
                  </a:cubicBezTo>
                  <a:cubicBezTo>
                    <a:pt x="986" y="297"/>
                    <a:pt x="986" y="297"/>
                    <a:pt x="986" y="297"/>
                  </a:cubicBezTo>
                  <a:moveTo>
                    <a:pt x="987" y="298"/>
                  </a:moveTo>
                  <a:cubicBezTo>
                    <a:pt x="987" y="297"/>
                    <a:pt x="987" y="297"/>
                    <a:pt x="986" y="297"/>
                  </a:cubicBezTo>
                  <a:cubicBezTo>
                    <a:pt x="987" y="297"/>
                    <a:pt x="987" y="297"/>
                    <a:pt x="987" y="298"/>
                  </a:cubicBezTo>
                  <a:moveTo>
                    <a:pt x="987" y="298"/>
                  </a:moveTo>
                  <a:cubicBezTo>
                    <a:pt x="987" y="298"/>
                    <a:pt x="987" y="298"/>
                    <a:pt x="987" y="298"/>
                  </a:cubicBezTo>
                  <a:cubicBezTo>
                    <a:pt x="987" y="298"/>
                    <a:pt x="987" y="298"/>
                    <a:pt x="987" y="298"/>
                  </a:cubicBezTo>
                  <a:moveTo>
                    <a:pt x="988" y="298"/>
                  </a:moveTo>
                  <a:cubicBezTo>
                    <a:pt x="988" y="298"/>
                    <a:pt x="988" y="298"/>
                    <a:pt x="987" y="298"/>
                  </a:cubicBezTo>
                  <a:cubicBezTo>
                    <a:pt x="988" y="298"/>
                    <a:pt x="988" y="298"/>
                    <a:pt x="988" y="298"/>
                  </a:cubicBezTo>
                  <a:moveTo>
                    <a:pt x="989" y="298"/>
                  </a:moveTo>
                  <a:cubicBezTo>
                    <a:pt x="989" y="298"/>
                    <a:pt x="989" y="298"/>
                    <a:pt x="988" y="298"/>
                  </a:cubicBezTo>
                  <a:cubicBezTo>
                    <a:pt x="989" y="298"/>
                    <a:pt x="989" y="298"/>
                    <a:pt x="989" y="298"/>
                  </a:cubicBezTo>
                  <a:moveTo>
                    <a:pt x="990" y="298"/>
                  </a:moveTo>
                  <a:cubicBezTo>
                    <a:pt x="990" y="298"/>
                    <a:pt x="989" y="298"/>
                    <a:pt x="989" y="298"/>
                  </a:cubicBezTo>
                  <a:cubicBezTo>
                    <a:pt x="989" y="298"/>
                    <a:pt x="990" y="298"/>
                    <a:pt x="990" y="298"/>
                  </a:cubicBezTo>
                  <a:moveTo>
                    <a:pt x="991" y="298"/>
                  </a:moveTo>
                  <a:cubicBezTo>
                    <a:pt x="991" y="298"/>
                    <a:pt x="990" y="298"/>
                    <a:pt x="990" y="298"/>
                  </a:cubicBezTo>
                  <a:cubicBezTo>
                    <a:pt x="990" y="298"/>
                    <a:pt x="991" y="298"/>
                    <a:pt x="991" y="298"/>
                  </a:cubicBezTo>
                  <a:moveTo>
                    <a:pt x="991" y="298"/>
                  </a:moveTo>
                  <a:cubicBezTo>
                    <a:pt x="991" y="298"/>
                    <a:pt x="991" y="298"/>
                    <a:pt x="991" y="298"/>
                  </a:cubicBezTo>
                  <a:cubicBezTo>
                    <a:pt x="991" y="298"/>
                    <a:pt x="991" y="298"/>
                    <a:pt x="991" y="298"/>
                  </a:cubicBezTo>
                  <a:moveTo>
                    <a:pt x="993" y="298"/>
                  </a:moveTo>
                  <a:cubicBezTo>
                    <a:pt x="992" y="298"/>
                    <a:pt x="992" y="298"/>
                    <a:pt x="991" y="298"/>
                  </a:cubicBezTo>
                  <a:cubicBezTo>
                    <a:pt x="992" y="298"/>
                    <a:pt x="992" y="298"/>
                    <a:pt x="993" y="298"/>
                  </a:cubicBezTo>
                  <a:moveTo>
                    <a:pt x="994" y="298"/>
                  </a:moveTo>
                  <a:cubicBezTo>
                    <a:pt x="994" y="298"/>
                    <a:pt x="993" y="298"/>
                    <a:pt x="993" y="298"/>
                  </a:cubicBezTo>
                  <a:cubicBezTo>
                    <a:pt x="993" y="298"/>
                    <a:pt x="994" y="298"/>
                    <a:pt x="994" y="298"/>
                  </a:cubicBezTo>
                  <a:moveTo>
                    <a:pt x="995" y="298"/>
                  </a:moveTo>
                  <a:cubicBezTo>
                    <a:pt x="995" y="298"/>
                    <a:pt x="994" y="298"/>
                    <a:pt x="994" y="298"/>
                  </a:cubicBezTo>
                  <a:cubicBezTo>
                    <a:pt x="994" y="298"/>
                    <a:pt x="995" y="298"/>
                    <a:pt x="995" y="298"/>
                  </a:cubicBezTo>
                  <a:moveTo>
                    <a:pt x="996" y="298"/>
                  </a:moveTo>
                  <a:cubicBezTo>
                    <a:pt x="996" y="298"/>
                    <a:pt x="995" y="298"/>
                    <a:pt x="995" y="298"/>
                  </a:cubicBezTo>
                  <a:cubicBezTo>
                    <a:pt x="995" y="298"/>
                    <a:pt x="996" y="298"/>
                    <a:pt x="996" y="298"/>
                  </a:cubicBezTo>
                  <a:moveTo>
                    <a:pt x="997" y="298"/>
                  </a:moveTo>
                  <a:cubicBezTo>
                    <a:pt x="997" y="298"/>
                    <a:pt x="997" y="298"/>
                    <a:pt x="996" y="298"/>
                  </a:cubicBezTo>
                  <a:cubicBezTo>
                    <a:pt x="997" y="298"/>
                    <a:pt x="997" y="298"/>
                    <a:pt x="997" y="298"/>
                  </a:cubicBezTo>
                  <a:moveTo>
                    <a:pt x="998" y="297"/>
                  </a:moveTo>
                  <a:cubicBezTo>
                    <a:pt x="997" y="297"/>
                    <a:pt x="997" y="297"/>
                    <a:pt x="997" y="298"/>
                  </a:cubicBezTo>
                  <a:cubicBezTo>
                    <a:pt x="997" y="297"/>
                    <a:pt x="997" y="297"/>
                    <a:pt x="998" y="297"/>
                  </a:cubicBezTo>
                  <a:moveTo>
                    <a:pt x="998" y="297"/>
                  </a:moveTo>
                  <a:cubicBezTo>
                    <a:pt x="998" y="297"/>
                    <a:pt x="998" y="297"/>
                    <a:pt x="998" y="297"/>
                  </a:cubicBezTo>
                  <a:cubicBezTo>
                    <a:pt x="998" y="297"/>
                    <a:pt x="998" y="297"/>
                    <a:pt x="998" y="297"/>
                  </a:cubicBezTo>
                  <a:moveTo>
                    <a:pt x="999" y="297"/>
                  </a:moveTo>
                  <a:cubicBezTo>
                    <a:pt x="999" y="297"/>
                    <a:pt x="999" y="297"/>
                    <a:pt x="998" y="297"/>
                  </a:cubicBezTo>
                  <a:cubicBezTo>
                    <a:pt x="999" y="297"/>
                    <a:pt x="999" y="297"/>
                    <a:pt x="999" y="297"/>
                  </a:cubicBezTo>
                  <a:moveTo>
                    <a:pt x="999" y="296"/>
                  </a:moveTo>
                  <a:cubicBezTo>
                    <a:pt x="999" y="296"/>
                    <a:pt x="999" y="297"/>
                    <a:pt x="999" y="297"/>
                  </a:cubicBezTo>
                  <a:cubicBezTo>
                    <a:pt x="999" y="297"/>
                    <a:pt x="999" y="297"/>
                    <a:pt x="999" y="297"/>
                  </a:cubicBezTo>
                  <a:moveTo>
                    <a:pt x="1000" y="296"/>
                  </a:moveTo>
                  <a:cubicBezTo>
                    <a:pt x="1000" y="296"/>
                    <a:pt x="1000" y="296"/>
                    <a:pt x="1000" y="296"/>
                  </a:cubicBezTo>
                  <a:cubicBezTo>
                    <a:pt x="1000" y="296"/>
                    <a:pt x="1000" y="296"/>
                    <a:pt x="1000" y="296"/>
                  </a:cubicBezTo>
                  <a:moveTo>
                    <a:pt x="1000" y="296"/>
                  </a:moveTo>
                  <a:cubicBezTo>
                    <a:pt x="1000" y="296"/>
                    <a:pt x="1000" y="296"/>
                    <a:pt x="1000" y="296"/>
                  </a:cubicBezTo>
                  <a:cubicBezTo>
                    <a:pt x="1000" y="296"/>
                    <a:pt x="1000" y="296"/>
                    <a:pt x="1000" y="296"/>
                  </a:cubicBezTo>
                  <a:moveTo>
                    <a:pt x="1001" y="296"/>
                  </a:moveTo>
                  <a:cubicBezTo>
                    <a:pt x="1000" y="296"/>
                    <a:pt x="1000" y="296"/>
                    <a:pt x="1000" y="296"/>
                  </a:cubicBezTo>
                  <a:cubicBezTo>
                    <a:pt x="1001" y="296"/>
                    <a:pt x="1001" y="296"/>
                    <a:pt x="1001" y="296"/>
                  </a:cubicBezTo>
                  <a:moveTo>
                    <a:pt x="1001" y="295"/>
                  </a:moveTo>
                  <a:cubicBezTo>
                    <a:pt x="1001" y="296"/>
                    <a:pt x="1001" y="296"/>
                    <a:pt x="1001" y="296"/>
                  </a:cubicBezTo>
                  <a:cubicBezTo>
                    <a:pt x="1001" y="295"/>
                    <a:pt x="1001" y="295"/>
                    <a:pt x="1001" y="295"/>
                  </a:cubicBezTo>
                  <a:moveTo>
                    <a:pt x="1001" y="295"/>
                  </a:moveTo>
                  <a:cubicBezTo>
                    <a:pt x="1001" y="295"/>
                    <a:pt x="1001" y="295"/>
                    <a:pt x="1001" y="295"/>
                  </a:cubicBezTo>
                  <a:cubicBezTo>
                    <a:pt x="1001" y="295"/>
                    <a:pt x="1001" y="295"/>
                    <a:pt x="1001" y="295"/>
                  </a:cubicBezTo>
                  <a:moveTo>
                    <a:pt x="1001" y="294"/>
                  </a:moveTo>
                  <a:cubicBezTo>
                    <a:pt x="1001" y="295"/>
                    <a:pt x="1001" y="295"/>
                    <a:pt x="1001" y="295"/>
                  </a:cubicBezTo>
                  <a:cubicBezTo>
                    <a:pt x="1001" y="295"/>
                    <a:pt x="1001" y="295"/>
                    <a:pt x="1001" y="294"/>
                  </a:cubicBezTo>
                  <a:moveTo>
                    <a:pt x="1002" y="294"/>
                  </a:moveTo>
                  <a:cubicBezTo>
                    <a:pt x="1002" y="294"/>
                    <a:pt x="1001" y="294"/>
                    <a:pt x="1001" y="294"/>
                  </a:cubicBezTo>
                  <a:cubicBezTo>
                    <a:pt x="1001" y="294"/>
                    <a:pt x="1002" y="294"/>
                    <a:pt x="1002" y="294"/>
                  </a:cubicBezTo>
                  <a:moveTo>
                    <a:pt x="1002" y="294"/>
                  </a:moveTo>
                  <a:cubicBezTo>
                    <a:pt x="1002" y="294"/>
                    <a:pt x="1002" y="294"/>
                    <a:pt x="1002" y="294"/>
                  </a:cubicBezTo>
                  <a:cubicBezTo>
                    <a:pt x="1002" y="294"/>
                    <a:pt x="1002" y="294"/>
                    <a:pt x="1002" y="294"/>
                  </a:cubicBezTo>
                  <a:moveTo>
                    <a:pt x="1002" y="293"/>
                  </a:moveTo>
                  <a:cubicBezTo>
                    <a:pt x="1002" y="293"/>
                    <a:pt x="1002" y="294"/>
                    <a:pt x="1002" y="294"/>
                  </a:cubicBezTo>
                  <a:cubicBezTo>
                    <a:pt x="1002" y="294"/>
                    <a:pt x="1002" y="293"/>
                    <a:pt x="1002" y="293"/>
                  </a:cubicBezTo>
                  <a:moveTo>
                    <a:pt x="1002" y="292"/>
                  </a:moveTo>
                  <a:cubicBezTo>
                    <a:pt x="1002" y="292"/>
                    <a:pt x="1002" y="293"/>
                    <a:pt x="1002" y="293"/>
                  </a:cubicBezTo>
                  <a:cubicBezTo>
                    <a:pt x="1002" y="293"/>
                    <a:pt x="1002" y="292"/>
                    <a:pt x="1002" y="292"/>
                  </a:cubicBezTo>
                  <a:moveTo>
                    <a:pt x="1002" y="292"/>
                  </a:moveTo>
                  <a:cubicBezTo>
                    <a:pt x="1002" y="292"/>
                    <a:pt x="1002" y="292"/>
                    <a:pt x="1002" y="292"/>
                  </a:cubicBezTo>
                  <a:cubicBezTo>
                    <a:pt x="1002" y="292"/>
                    <a:pt x="1002" y="292"/>
                    <a:pt x="1002" y="292"/>
                  </a:cubicBezTo>
                  <a:moveTo>
                    <a:pt x="1002" y="291"/>
                  </a:moveTo>
                  <a:cubicBezTo>
                    <a:pt x="1002" y="291"/>
                    <a:pt x="1002" y="292"/>
                    <a:pt x="1002" y="292"/>
                  </a:cubicBezTo>
                  <a:cubicBezTo>
                    <a:pt x="1002" y="292"/>
                    <a:pt x="1002" y="291"/>
                    <a:pt x="1002" y="291"/>
                  </a:cubicBezTo>
                  <a:moveTo>
                    <a:pt x="1002" y="290"/>
                  </a:moveTo>
                  <a:cubicBezTo>
                    <a:pt x="1002" y="291"/>
                    <a:pt x="1002" y="291"/>
                    <a:pt x="1002" y="291"/>
                  </a:cubicBezTo>
                  <a:cubicBezTo>
                    <a:pt x="1002" y="291"/>
                    <a:pt x="1002" y="291"/>
                    <a:pt x="1002" y="290"/>
                  </a:cubicBezTo>
                  <a:moveTo>
                    <a:pt x="1002" y="290"/>
                  </a:moveTo>
                  <a:cubicBezTo>
                    <a:pt x="1002" y="290"/>
                    <a:pt x="1002" y="290"/>
                    <a:pt x="1002" y="289"/>
                  </a:cubicBezTo>
                  <a:cubicBezTo>
                    <a:pt x="1002" y="290"/>
                    <a:pt x="1002" y="290"/>
                    <a:pt x="1002" y="290"/>
                  </a:cubicBezTo>
                  <a:moveTo>
                    <a:pt x="1002" y="289"/>
                  </a:moveTo>
                  <a:cubicBezTo>
                    <a:pt x="1002" y="289"/>
                    <a:pt x="1002" y="289"/>
                    <a:pt x="1002" y="289"/>
                  </a:cubicBezTo>
                  <a:cubicBezTo>
                    <a:pt x="1002" y="289"/>
                    <a:pt x="1002" y="289"/>
                    <a:pt x="1002" y="289"/>
                  </a:cubicBezTo>
                  <a:moveTo>
                    <a:pt x="1002" y="288"/>
                  </a:moveTo>
                  <a:cubicBezTo>
                    <a:pt x="1002" y="288"/>
                    <a:pt x="1002" y="288"/>
                    <a:pt x="1002" y="289"/>
                  </a:cubicBezTo>
                  <a:cubicBezTo>
                    <a:pt x="1002" y="288"/>
                    <a:pt x="1002" y="288"/>
                    <a:pt x="1002" y="288"/>
                  </a:cubicBezTo>
                  <a:moveTo>
                    <a:pt x="1002" y="288"/>
                  </a:moveTo>
                  <a:cubicBezTo>
                    <a:pt x="1002" y="288"/>
                    <a:pt x="1002" y="287"/>
                    <a:pt x="1002" y="287"/>
                  </a:cubicBezTo>
                  <a:cubicBezTo>
                    <a:pt x="1002" y="287"/>
                    <a:pt x="1002" y="288"/>
                    <a:pt x="1002" y="288"/>
                  </a:cubicBezTo>
                  <a:moveTo>
                    <a:pt x="1002" y="286"/>
                  </a:moveTo>
                  <a:cubicBezTo>
                    <a:pt x="1002" y="286"/>
                    <a:pt x="1002" y="286"/>
                    <a:pt x="1002" y="287"/>
                  </a:cubicBezTo>
                  <a:cubicBezTo>
                    <a:pt x="1002" y="286"/>
                    <a:pt x="1002" y="286"/>
                    <a:pt x="1002" y="286"/>
                  </a:cubicBezTo>
                  <a:moveTo>
                    <a:pt x="1002" y="286"/>
                  </a:moveTo>
                  <a:cubicBezTo>
                    <a:pt x="1002" y="285"/>
                    <a:pt x="1002" y="285"/>
                    <a:pt x="1002" y="284"/>
                  </a:cubicBezTo>
                  <a:cubicBezTo>
                    <a:pt x="1002" y="285"/>
                    <a:pt x="1002" y="285"/>
                    <a:pt x="1002" y="286"/>
                  </a:cubicBezTo>
                  <a:moveTo>
                    <a:pt x="1002" y="283"/>
                  </a:moveTo>
                  <a:cubicBezTo>
                    <a:pt x="1002" y="284"/>
                    <a:pt x="1002" y="284"/>
                    <a:pt x="1002" y="284"/>
                  </a:cubicBezTo>
                  <a:cubicBezTo>
                    <a:pt x="1002" y="284"/>
                    <a:pt x="1002" y="284"/>
                    <a:pt x="1002" y="283"/>
                  </a:cubicBezTo>
                  <a:moveTo>
                    <a:pt x="1002" y="283"/>
                  </a:moveTo>
                  <a:cubicBezTo>
                    <a:pt x="1002" y="283"/>
                    <a:pt x="1002" y="283"/>
                    <a:pt x="1002" y="283"/>
                  </a:cubicBezTo>
                  <a:cubicBezTo>
                    <a:pt x="1002" y="283"/>
                    <a:pt x="1002" y="283"/>
                    <a:pt x="1002" y="283"/>
                  </a:cubicBezTo>
                  <a:moveTo>
                    <a:pt x="1002" y="281"/>
                  </a:moveTo>
                  <a:cubicBezTo>
                    <a:pt x="1002" y="281"/>
                    <a:pt x="1002" y="280"/>
                    <a:pt x="1002" y="280"/>
                  </a:cubicBezTo>
                  <a:cubicBezTo>
                    <a:pt x="1002" y="280"/>
                    <a:pt x="1002" y="282"/>
                    <a:pt x="1002" y="281"/>
                  </a:cubicBezTo>
                  <a:cubicBezTo>
                    <a:pt x="1002" y="282"/>
                    <a:pt x="1002" y="282"/>
                    <a:pt x="1002" y="283"/>
                  </a:cubicBezTo>
                  <a:cubicBezTo>
                    <a:pt x="1002" y="282"/>
                    <a:pt x="1002" y="282"/>
                    <a:pt x="1002" y="281"/>
                  </a:cubicBezTo>
                  <a:moveTo>
                    <a:pt x="1017" y="280"/>
                  </a:moveTo>
                  <a:cubicBezTo>
                    <a:pt x="1005" y="273"/>
                    <a:pt x="1005" y="273"/>
                    <a:pt x="1005" y="273"/>
                  </a:cubicBezTo>
                  <a:cubicBezTo>
                    <a:pt x="1008" y="257"/>
                    <a:pt x="1008" y="257"/>
                    <a:pt x="1008" y="257"/>
                  </a:cubicBezTo>
                  <a:cubicBezTo>
                    <a:pt x="1020" y="272"/>
                    <a:pt x="1020" y="272"/>
                    <a:pt x="1020" y="272"/>
                  </a:cubicBezTo>
                  <a:cubicBezTo>
                    <a:pt x="1017" y="280"/>
                    <a:pt x="1017" y="280"/>
                    <a:pt x="1017" y="280"/>
                  </a:cubicBezTo>
                  <a:cubicBezTo>
                    <a:pt x="1030" y="286"/>
                    <a:pt x="1030" y="286"/>
                    <a:pt x="1030" y="286"/>
                  </a:cubicBezTo>
                  <a:cubicBezTo>
                    <a:pt x="1017" y="280"/>
                    <a:pt x="1017" y="280"/>
                    <a:pt x="1017" y="280"/>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8"/>
                  </a:moveTo>
                  <a:cubicBezTo>
                    <a:pt x="1032" y="229"/>
                    <a:pt x="1032" y="229"/>
                    <a:pt x="1032" y="229"/>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7"/>
                  </a:moveTo>
                  <a:cubicBezTo>
                    <a:pt x="1031" y="228"/>
                    <a:pt x="1031" y="228"/>
                    <a:pt x="1031" y="228"/>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28" y="233"/>
                  </a:moveTo>
                  <a:cubicBezTo>
                    <a:pt x="1024" y="234"/>
                    <a:pt x="1019" y="235"/>
                    <a:pt x="1015" y="235"/>
                  </a:cubicBezTo>
                  <a:cubicBezTo>
                    <a:pt x="1013" y="235"/>
                    <a:pt x="1010" y="236"/>
                    <a:pt x="1009" y="237"/>
                  </a:cubicBezTo>
                  <a:cubicBezTo>
                    <a:pt x="1008" y="237"/>
                    <a:pt x="1008" y="237"/>
                    <a:pt x="1004" y="244"/>
                  </a:cubicBezTo>
                  <a:cubicBezTo>
                    <a:pt x="1005" y="246"/>
                    <a:pt x="1006" y="249"/>
                    <a:pt x="1007" y="251"/>
                  </a:cubicBezTo>
                  <a:cubicBezTo>
                    <a:pt x="1006" y="249"/>
                    <a:pt x="1005" y="246"/>
                    <a:pt x="1004" y="244"/>
                  </a:cubicBezTo>
                  <a:cubicBezTo>
                    <a:pt x="1002" y="244"/>
                    <a:pt x="1001" y="244"/>
                    <a:pt x="999" y="244"/>
                  </a:cubicBezTo>
                  <a:cubicBezTo>
                    <a:pt x="997" y="240"/>
                    <a:pt x="996" y="235"/>
                    <a:pt x="994" y="230"/>
                  </a:cubicBezTo>
                  <a:cubicBezTo>
                    <a:pt x="992" y="230"/>
                    <a:pt x="991" y="230"/>
                    <a:pt x="989" y="230"/>
                  </a:cubicBezTo>
                  <a:cubicBezTo>
                    <a:pt x="991" y="230"/>
                    <a:pt x="992" y="230"/>
                    <a:pt x="994" y="230"/>
                  </a:cubicBezTo>
                  <a:cubicBezTo>
                    <a:pt x="1004" y="229"/>
                    <a:pt x="1015" y="228"/>
                    <a:pt x="1025" y="226"/>
                  </a:cubicBezTo>
                  <a:cubicBezTo>
                    <a:pt x="1026" y="229"/>
                    <a:pt x="1027" y="231"/>
                    <a:pt x="1028" y="233"/>
                  </a:cubicBezTo>
                  <a:moveTo>
                    <a:pt x="1032" y="226"/>
                  </a:moveTo>
                  <a:cubicBezTo>
                    <a:pt x="1032" y="226"/>
                    <a:pt x="1032" y="225"/>
                    <a:pt x="1032" y="225"/>
                  </a:cubicBezTo>
                  <a:cubicBezTo>
                    <a:pt x="1032" y="225"/>
                    <a:pt x="1032" y="226"/>
                    <a:pt x="1032" y="226"/>
                  </a:cubicBezTo>
                  <a:cubicBezTo>
                    <a:pt x="1032" y="226"/>
                    <a:pt x="1032" y="226"/>
                    <a:pt x="1032" y="226"/>
                  </a:cubicBezTo>
                  <a:moveTo>
                    <a:pt x="1031" y="225"/>
                  </a:moveTo>
                  <a:cubicBezTo>
                    <a:pt x="1031" y="225"/>
                    <a:pt x="1030" y="226"/>
                    <a:pt x="1031" y="227"/>
                  </a:cubicBezTo>
                  <a:cubicBezTo>
                    <a:pt x="1031" y="226"/>
                    <a:pt x="1030" y="226"/>
                    <a:pt x="1031" y="225"/>
                  </a:cubicBezTo>
                  <a:cubicBezTo>
                    <a:pt x="1031" y="225"/>
                    <a:pt x="1031" y="225"/>
                    <a:pt x="1031" y="225"/>
                  </a:cubicBezTo>
                  <a:moveTo>
                    <a:pt x="829" y="337"/>
                  </a:moveTo>
                  <a:cubicBezTo>
                    <a:pt x="829" y="334"/>
                    <a:pt x="829" y="331"/>
                    <a:pt x="829" y="329"/>
                  </a:cubicBezTo>
                  <a:cubicBezTo>
                    <a:pt x="819" y="329"/>
                    <a:pt x="819" y="329"/>
                    <a:pt x="819" y="329"/>
                  </a:cubicBezTo>
                  <a:cubicBezTo>
                    <a:pt x="812" y="345"/>
                    <a:pt x="812" y="345"/>
                    <a:pt x="812" y="345"/>
                  </a:cubicBezTo>
                  <a:cubicBezTo>
                    <a:pt x="823" y="337"/>
                    <a:pt x="823" y="337"/>
                    <a:pt x="823" y="337"/>
                  </a:cubicBezTo>
                  <a:cubicBezTo>
                    <a:pt x="823" y="342"/>
                    <a:pt x="823" y="347"/>
                    <a:pt x="823" y="353"/>
                  </a:cubicBezTo>
                  <a:cubicBezTo>
                    <a:pt x="829" y="337"/>
                    <a:pt x="829" y="337"/>
                    <a:pt x="829" y="337"/>
                  </a:cubicBezTo>
                  <a:moveTo>
                    <a:pt x="1008" y="578"/>
                  </a:moveTo>
                  <a:cubicBezTo>
                    <a:pt x="999" y="560"/>
                    <a:pt x="999" y="560"/>
                    <a:pt x="999" y="560"/>
                  </a:cubicBezTo>
                  <a:cubicBezTo>
                    <a:pt x="1008" y="578"/>
                    <a:pt x="1008" y="578"/>
                    <a:pt x="1008" y="578"/>
                  </a:cubicBezTo>
                  <a:moveTo>
                    <a:pt x="1008" y="480"/>
                  </a:moveTo>
                  <a:cubicBezTo>
                    <a:pt x="1013" y="470"/>
                    <a:pt x="1013" y="470"/>
                    <a:pt x="1013" y="470"/>
                  </a:cubicBezTo>
                  <a:cubicBezTo>
                    <a:pt x="1008" y="480"/>
                    <a:pt x="1008" y="480"/>
                    <a:pt x="1008" y="480"/>
                  </a:cubicBezTo>
                  <a:moveTo>
                    <a:pt x="1024" y="461"/>
                  </a:moveTo>
                  <a:cubicBezTo>
                    <a:pt x="1013" y="470"/>
                    <a:pt x="1013" y="470"/>
                    <a:pt x="1013" y="470"/>
                  </a:cubicBezTo>
                  <a:cubicBezTo>
                    <a:pt x="1024" y="461"/>
                    <a:pt x="1024" y="461"/>
                    <a:pt x="1024" y="461"/>
                  </a:cubicBezTo>
                  <a:moveTo>
                    <a:pt x="1273" y="419"/>
                  </a:moveTo>
                  <a:cubicBezTo>
                    <a:pt x="1233" y="329"/>
                    <a:pt x="1182" y="248"/>
                    <a:pt x="1124" y="179"/>
                  </a:cubicBezTo>
                  <a:cubicBezTo>
                    <a:pt x="1123" y="179"/>
                    <a:pt x="1122" y="179"/>
                    <a:pt x="1120" y="179"/>
                  </a:cubicBezTo>
                  <a:cubicBezTo>
                    <a:pt x="1114" y="181"/>
                    <a:pt x="1107" y="182"/>
                    <a:pt x="1100" y="184"/>
                  </a:cubicBezTo>
                  <a:cubicBezTo>
                    <a:pt x="1091" y="186"/>
                    <a:pt x="1081" y="188"/>
                    <a:pt x="1072" y="190"/>
                  </a:cubicBezTo>
                  <a:cubicBezTo>
                    <a:pt x="1068" y="186"/>
                    <a:pt x="1066" y="181"/>
                    <a:pt x="1063" y="177"/>
                  </a:cubicBezTo>
                  <a:cubicBezTo>
                    <a:pt x="1060" y="178"/>
                    <a:pt x="1058" y="178"/>
                    <a:pt x="1055" y="178"/>
                  </a:cubicBezTo>
                  <a:cubicBezTo>
                    <a:pt x="1065" y="189"/>
                    <a:pt x="1065" y="189"/>
                    <a:pt x="1075" y="197"/>
                  </a:cubicBezTo>
                  <a:cubicBezTo>
                    <a:pt x="1075" y="197"/>
                    <a:pt x="1073" y="197"/>
                    <a:pt x="1072" y="197"/>
                  </a:cubicBezTo>
                  <a:cubicBezTo>
                    <a:pt x="1056" y="207"/>
                    <a:pt x="1056" y="207"/>
                    <a:pt x="1056" y="207"/>
                  </a:cubicBezTo>
                  <a:cubicBezTo>
                    <a:pt x="1054" y="203"/>
                    <a:pt x="1051" y="198"/>
                    <a:pt x="1048" y="194"/>
                  </a:cubicBezTo>
                  <a:cubicBezTo>
                    <a:pt x="1053" y="208"/>
                    <a:pt x="1053" y="208"/>
                    <a:pt x="1053" y="208"/>
                  </a:cubicBezTo>
                  <a:cubicBezTo>
                    <a:pt x="1048" y="194"/>
                    <a:pt x="1048" y="194"/>
                    <a:pt x="1048" y="194"/>
                  </a:cubicBezTo>
                  <a:cubicBezTo>
                    <a:pt x="1046" y="194"/>
                    <a:pt x="1043" y="195"/>
                    <a:pt x="1040" y="195"/>
                  </a:cubicBezTo>
                  <a:cubicBezTo>
                    <a:pt x="1045" y="202"/>
                    <a:pt x="1048" y="209"/>
                    <a:pt x="1052" y="215"/>
                  </a:cubicBezTo>
                  <a:cubicBezTo>
                    <a:pt x="1047" y="216"/>
                    <a:pt x="1041" y="217"/>
                    <a:pt x="1035" y="218"/>
                  </a:cubicBezTo>
                  <a:cubicBezTo>
                    <a:pt x="1034" y="218"/>
                    <a:pt x="1032" y="218"/>
                    <a:pt x="1031" y="218"/>
                  </a:cubicBezTo>
                  <a:cubicBezTo>
                    <a:pt x="1031" y="218"/>
                    <a:pt x="1031" y="218"/>
                    <a:pt x="1031" y="218"/>
                  </a:cubicBezTo>
                  <a:cubicBezTo>
                    <a:pt x="1018" y="220"/>
                    <a:pt x="1004" y="222"/>
                    <a:pt x="991" y="223"/>
                  </a:cubicBezTo>
                  <a:cubicBezTo>
                    <a:pt x="989" y="230"/>
                    <a:pt x="989" y="230"/>
                    <a:pt x="989" y="230"/>
                  </a:cubicBezTo>
                  <a:cubicBezTo>
                    <a:pt x="991" y="223"/>
                    <a:pt x="991" y="223"/>
                    <a:pt x="991" y="223"/>
                  </a:cubicBezTo>
                  <a:cubicBezTo>
                    <a:pt x="971" y="221"/>
                    <a:pt x="971" y="221"/>
                    <a:pt x="971" y="221"/>
                  </a:cubicBezTo>
                  <a:cubicBezTo>
                    <a:pt x="991" y="223"/>
                    <a:pt x="991" y="223"/>
                    <a:pt x="991" y="223"/>
                  </a:cubicBezTo>
                  <a:cubicBezTo>
                    <a:pt x="1004" y="222"/>
                    <a:pt x="1018" y="220"/>
                    <a:pt x="1031" y="218"/>
                  </a:cubicBezTo>
                  <a:cubicBezTo>
                    <a:pt x="999" y="201"/>
                    <a:pt x="999" y="201"/>
                    <a:pt x="999" y="201"/>
                  </a:cubicBezTo>
                  <a:cubicBezTo>
                    <a:pt x="988" y="195"/>
                    <a:pt x="988" y="195"/>
                    <a:pt x="988" y="195"/>
                  </a:cubicBezTo>
                  <a:cubicBezTo>
                    <a:pt x="966" y="196"/>
                    <a:pt x="944" y="187"/>
                    <a:pt x="922" y="187"/>
                  </a:cubicBezTo>
                  <a:cubicBezTo>
                    <a:pt x="921" y="187"/>
                    <a:pt x="919" y="187"/>
                    <a:pt x="918" y="187"/>
                  </a:cubicBezTo>
                  <a:cubicBezTo>
                    <a:pt x="911" y="188"/>
                    <a:pt x="911" y="188"/>
                    <a:pt x="902" y="193"/>
                  </a:cubicBezTo>
                  <a:cubicBezTo>
                    <a:pt x="908" y="196"/>
                    <a:pt x="916" y="199"/>
                    <a:pt x="922" y="201"/>
                  </a:cubicBezTo>
                  <a:cubicBezTo>
                    <a:pt x="899" y="195"/>
                    <a:pt x="899" y="195"/>
                    <a:pt x="899" y="195"/>
                  </a:cubicBezTo>
                  <a:cubicBezTo>
                    <a:pt x="872" y="210"/>
                    <a:pt x="872" y="210"/>
                    <a:pt x="872" y="210"/>
                  </a:cubicBezTo>
                  <a:cubicBezTo>
                    <a:pt x="868" y="217"/>
                    <a:pt x="868" y="217"/>
                    <a:pt x="868" y="217"/>
                  </a:cubicBezTo>
                  <a:cubicBezTo>
                    <a:pt x="860" y="224"/>
                    <a:pt x="860" y="224"/>
                    <a:pt x="860" y="224"/>
                  </a:cubicBezTo>
                  <a:cubicBezTo>
                    <a:pt x="851" y="224"/>
                    <a:pt x="851" y="224"/>
                    <a:pt x="851" y="224"/>
                  </a:cubicBezTo>
                  <a:cubicBezTo>
                    <a:pt x="847" y="231"/>
                    <a:pt x="847" y="231"/>
                    <a:pt x="847" y="231"/>
                  </a:cubicBezTo>
                  <a:cubicBezTo>
                    <a:pt x="843" y="246"/>
                    <a:pt x="843" y="246"/>
                    <a:pt x="843" y="246"/>
                  </a:cubicBezTo>
                  <a:cubicBezTo>
                    <a:pt x="829" y="253"/>
                    <a:pt x="829" y="253"/>
                    <a:pt x="829" y="253"/>
                  </a:cubicBezTo>
                  <a:cubicBezTo>
                    <a:pt x="823" y="259"/>
                    <a:pt x="823" y="259"/>
                    <a:pt x="823" y="259"/>
                  </a:cubicBezTo>
                  <a:cubicBezTo>
                    <a:pt x="819" y="268"/>
                    <a:pt x="819" y="268"/>
                    <a:pt x="819" y="268"/>
                  </a:cubicBezTo>
                  <a:cubicBezTo>
                    <a:pt x="809" y="275"/>
                    <a:pt x="809" y="275"/>
                    <a:pt x="809" y="275"/>
                  </a:cubicBezTo>
                  <a:cubicBezTo>
                    <a:pt x="806" y="275"/>
                    <a:pt x="802" y="275"/>
                    <a:pt x="799" y="275"/>
                  </a:cubicBezTo>
                  <a:cubicBezTo>
                    <a:pt x="789" y="283"/>
                    <a:pt x="789" y="283"/>
                    <a:pt x="789" y="283"/>
                  </a:cubicBezTo>
                  <a:cubicBezTo>
                    <a:pt x="788" y="297"/>
                    <a:pt x="788" y="297"/>
                    <a:pt x="788" y="297"/>
                  </a:cubicBezTo>
                  <a:cubicBezTo>
                    <a:pt x="789" y="297"/>
                    <a:pt x="791" y="297"/>
                    <a:pt x="793" y="297"/>
                  </a:cubicBezTo>
                  <a:cubicBezTo>
                    <a:pt x="793" y="300"/>
                    <a:pt x="793" y="302"/>
                    <a:pt x="792" y="305"/>
                  </a:cubicBezTo>
                  <a:cubicBezTo>
                    <a:pt x="797" y="323"/>
                    <a:pt x="797" y="323"/>
                    <a:pt x="797" y="323"/>
                  </a:cubicBezTo>
                  <a:cubicBezTo>
                    <a:pt x="818" y="313"/>
                    <a:pt x="818" y="313"/>
                    <a:pt x="818" y="313"/>
                  </a:cubicBezTo>
                  <a:cubicBezTo>
                    <a:pt x="820" y="313"/>
                    <a:pt x="822" y="313"/>
                    <a:pt x="824" y="313"/>
                  </a:cubicBezTo>
                  <a:cubicBezTo>
                    <a:pt x="833" y="306"/>
                    <a:pt x="833" y="306"/>
                    <a:pt x="833" y="306"/>
                  </a:cubicBezTo>
                  <a:cubicBezTo>
                    <a:pt x="840" y="329"/>
                    <a:pt x="840" y="329"/>
                    <a:pt x="840" y="329"/>
                  </a:cubicBezTo>
                  <a:cubicBezTo>
                    <a:pt x="840" y="331"/>
                    <a:pt x="840" y="334"/>
                    <a:pt x="840" y="337"/>
                  </a:cubicBezTo>
                  <a:cubicBezTo>
                    <a:pt x="846" y="353"/>
                    <a:pt x="846" y="353"/>
                    <a:pt x="846" y="353"/>
                  </a:cubicBezTo>
                  <a:cubicBezTo>
                    <a:pt x="872" y="343"/>
                    <a:pt x="872" y="343"/>
                    <a:pt x="872" y="343"/>
                  </a:cubicBezTo>
                  <a:cubicBezTo>
                    <a:pt x="881" y="305"/>
                    <a:pt x="881" y="305"/>
                    <a:pt x="881" y="305"/>
                  </a:cubicBezTo>
                  <a:cubicBezTo>
                    <a:pt x="872" y="343"/>
                    <a:pt x="872" y="343"/>
                    <a:pt x="872" y="343"/>
                  </a:cubicBezTo>
                  <a:cubicBezTo>
                    <a:pt x="846" y="353"/>
                    <a:pt x="846" y="353"/>
                    <a:pt x="846" y="353"/>
                  </a:cubicBezTo>
                  <a:cubicBezTo>
                    <a:pt x="840" y="337"/>
                    <a:pt x="840" y="337"/>
                    <a:pt x="840" y="337"/>
                  </a:cubicBezTo>
                  <a:cubicBezTo>
                    <a:pt x="829" y="361"/>
                    <a:pt x="829" y="361"/>
                    <a:pt x="829" y="361"/>
                  </a:cubicBezTo>
                  <a:cubicBezTo>
                    <a:pt x="870" y="357"/>
                    <a:pt x="875" y="355"/>
                    <a:pt x="878" y="333"/>
                  </a:cubicBezTo>
                  <a:cubicBezTo>
                    <a:pt x="880" y="321"/>
                    <a:pt x="882" y="320"/>
                    <a:pt x="893" y="312"/>
                  </a:cubicBezTo>
                  <a:cubicBezTo>
                    <a:pt x="893" y="307"/>
                    <a:pt x="892" y="302"/>
                    <a:pt x="891" y="296"/>
                  </a:cubicBezTo>
                  <a:cubicBezTo>
                    <a:pt x="880" y="296"/>
                    <a:pt x="880" y="296"/>
                    <a:pt x="880" y="296"/>
                  </a:cubicBezTo>
                  <a:cubicBezTo>
                    <a:pt x="883" y="267"/>
                    <a:pt x="883" y="267"/>
                    <a:pt x="883" y="267"/>
                  </a:cubicBezTo>
                  <a:cubicBezTo>
                    <a:pt x="874" y="275"/>
                    <a:pt x="874" y="275"/>
                    <a:pt x="874" y="275"/>
                  </a:cubicBezTo>
                  <a:cubicBezTo>
                    <a:pt x="883" y="267"/>
                    <a:pt x="883" y="267"/>
                    <a:pt x="883" y="267"/>
                  </a:cubicBezTo>
                  <a:cubicBezTo>
                    <a:pt x="900" y="251"/>
                    <a:pt x="900" y="251"/>
                    <a:pt x="900" y="251"/>
                  </a:cubicBezTo>
                  <a:cubicBezTo>
                    <a:pt x="903" y="237"/>
                    <a:pt x="903" y="237"/>
                    <a:pt x="903" y="237"/>
                  </a:cubicBezTo>
                  <a:cubicBezTo>
                    <a:pt x="921" y="236"/>
                    <a:pt x="921" y="236"/>
                    <a:pt x="921" y="236"/>
                  </a:cubicBezTo>
                  <a:cubicBezTo>
                    <a:pt x="924" y="236"/>
                    <a:pt x="927" y="235"/>
                    <a:pt x="930" y="235"/>
                  </a:cubicBezTo>
                  <a:cubicBezTo>
                    <a:pt x="931" y="240"/>
                    <a:pt x="932" y="245"/>
                    <a:pt x="934" y="250"/>
                  </a:cubicBezTo>
                  <a:cubicBezTo>
                    <a:pt x="932" y="245"/>
                    <a:pt x="931" y="240"/>
                    <a:pt x="930" y="235"/>
                  </a:cubicBezTo>
                  <a:cubicBezTo>
                    <a:pt x="927" y="235"/>
                    <a:pt x="924" y="236"/>
                    <a:pt x="921" y="236"/>
                  </a:cubicBezTo>
                  <a:cubicBezTo>
                    <a:pt x="903" y="237"/>
                    <a:pt x="903" y="237"/>
                    <a:pt x="903" y="237"/>
                  </a:cubicBezTo>
                  <a:cubicBezTo>
                    <a:pt x="900" y="251"/>
                    <a:pt x="900" y="251"/>
                    <a:pt x="900" y="251"/>
                  </a:cubicBezTo>
                  <a:cubicBezTo>
                    <a:pt x="902" y="250"/>
                    <a:pt x="902" y="250"/>
                    <a:pt x="902" y="250"/>
                  </a:cubicBezTo>
                  <a:cubicBezTo>
                    <a:pt x="910" y="241"/>
                    <a:pt x="913" y="239"/>
                    <a:pt x="922" y="248"/>
                  </a:cubicBezTo>
                  <a:cubicBezTo>
                    <a:pt x="922" y="251"/>
                    <a:pt x="921" y="255"/>
                    <a:pt x="921" y="258"/>
                  </a:cubicBezTo>
                  <a:cubicBezTo>
                    <a:pt x="908" y="267"/>
                    <a:pt x="908" y="267"/>
                    <a:pt x="908" y="267"/>
                  </a:cubicBezTo>
                  <a:cubicBezTo>
                    <a:pt x="912" y="296"/>
                    <a:pt x="912" y="296"/>
                    <a:pt x="912" y="296"/>
                  </a:cubicBezTo>
                  <a:cubicBezTo>
                    <a:pt x="915" y="296"/>
                    <a:pt x="919" y="296"/>
                    <a:pt x="922" y="295"/>
                  </a:cubicBezTo>
                  <a:cubicBezTo>
                    <a:pt x="929" y="295"/>
                    <a:pt x="936" y="295"/>
                    <a:pt x="943" y="294"/>
                  </a:cubicBezTo>
                  <a:cubicBezTo>
                    <a:pt x="952" y="294"/>
                    <a:pt x="960" y="293"/>
                    <a:pt x="969" y="292"/>
                  </a:cubicBezTo>
                  <a:cubicBezTo>
                    <a:pt x="970" y="295"/>
                    <a:pt x="970" y="297"/>
                    <a:pt x="971" y="300"/>
                  </a:cubicBezTo>
                  <a:cubicBezTo>
                    <a:pt x="943" y="294"/>
                    <a:pt x="943" y="294"/>
                    <a:pt x="943" y="294"/>
                  </a:cubicBezTo>
                  <a:cubicBezTo>
                    <a:pt x="936" y="295"/>
                    <a:pt x="929" y="295"/>
                    <a:pt x="922" y="295"/>
                  </a:cubicBezTo>
                  <a:cubicBezTo>
                    <a:pt x="941" y="332"/>
                    <a:pt x="941" y="332"/>
                    <a:pt x="941" y="332"/>
                  </a:cubicBezTo>
                  <a:cubicBezTo>
                    <a:pt x="917" y="326"/>
                    <a:pt x="917" y="326"/>
                    <a:pt x="917" y="326"/>
                  </a:cubicBezTo>
                  <a:cubicBezTo>
                    <a:pt x="911" y="367"/>
                    <a:pt x="911" y="367"/>
                    <a:pt x="911" y="367"/>
                  </a:cubicBezTo>
                  <a:cubicBezTo>
                    <a:pt x="881" y="368"/>
                    <a:pt x="881" y="368"/>
                    <a:pt x="881" y="368"/>
                  </a:cubicBezTo>
                  <a:cubicBezTo>
                    <a:pt x="879" y="368"/>
                    <a:pt x="878" y="368"/>
                    <a:pt x="876" y="368"/>
                  </a:cubicBezTo>
                  <a:cubicBezTo>
                    <a:pt x="859" y="376"/>
                    <a:pt x="859" y="376"/>
                    <a:pt x="859" y="376"/>
                  </a:cubicBezTo>
                  <a:cubicBezTo>
                    <a:pt x="857" y="376"/>
                    <a:pt x="855" y="376"/>
                    <a:pt x="853" y="377"/>
                  </a:cubicBezTo>
                  <a:cubicBezTo>
                    <a:pt x="829" y="369"/>
                    <a:pt x="829" y="369"/>
                    <a:pt x="829" y="369"/>
                  </a:cubicBezTo>
                  <a:cubicBezTo>
                    <a:pt x="827" y="369"/>
                    <a:pt x="825" y="369"/>
                    <a:pt x="823" y="369"/>
                  </a:cubicBezTo>
                  <a:cubicBezTo>
                    <a:pt x="823" y="363"/>
                    <a:pt x="823" y="358"/>
                    <a:pt x="823" y="353"/>
                  </a:cubicBezTo>
                  <a:cubicBezTo>
                    <a:pt x="823" y="347"/>
                    <a:pt x="823" y="342"/>
                    <a:pt x="823" y="337"/>
                  </a:cubicBezTo>
                  <a:cubicBezTo>
                    <a:pt x="812" y="345"/>
                    <a:pt x="812" y="345"/>
                    <a:pt x="812" y="345"/>
                  </a:cubicBezTo>
                  <a:cubicBezTo>
                    <a:pt x="812" y="347"/>
                    <a:pt x="812" y="350"/>
                    <a:pt x="812" y="353"/>
                  </a:cubicBezTo>
                  <a:cubicBezTo>
                    <a:pt x="812" y="355"/>
                    <a:pt x="812" y="357"/>
                    <a:pt x="812" y="361"/>
                  </a:cubicBezTo>
                  <a:cubicBezTo>
                    <a:pt x="812" y="366"/>
                    <a:pt x="812" y="371"/>
                    <a:pt x="812" y="377"/>
                  </a:cubicBezTo>
                  <a:cubicBezTo>
                    <a:pt x="789" y="377"/>
                    <a:pt x="789" y="377"/>
                    <a:pt x="789" y="377"/>
                  </a:cubicBezTo>
                  <a:cubicBezTo>
                    <a:pt x="782" y="393"/>
                    <a:pt x="782" y="393"/>
                    <a:pt x="782" y="393"/>
                  </a:cubicBezTo>
                  <a:cubicBezTo>
                    <a:pt x="800" y="385"/>
                    <a:pt x="800" y="385"/>
                    <a:pt x="800" y="385"/>
                  </a:cubicBezTo>
                  <a:cubicBezTo>
                    <a:pt x="782" y="393"/>
                    <a:pt x="782" y="393"/>
                    <a:pt x="782" y="393"/>
                  </a:cubicBezTo>
                  <a:cubicBezTo>
                    <a:pt x="778" y="393"/>
                    <a:pt x="774" y="393"/>
                    <a:pt x="770" y="392"/>
                  </a:cubicBezTo>
                  <a:cubicBezTo>
                    <a:pt x="770" y="398"/>
                    <a:pt x="769" y="403"/>
                    <a:pt x="769" y="409"/>
                  </a:cubicBezTo>
                  <a:cubicBezTo>
                    <a:pt x="782" y="412"/>
                    <a:pt x="782" y="412"/>
                    <a:pt x="782" y="412"/>
                  </a:cubicBezTo>
                  <a:cubicBezTo>
                    <a:pt x="769" y="409"/>
                    <a:pt x="769" y="409"/>
                    <a:pt x="769" y="409"/>
                  </a:cubicBezTo>
                  <a:cubicBezTo>
                    <a:pt x="763" y="409"/>
                    <a:pt x="757" y="408"/>
                    <a:pt x="751" y="408"/>
                  </a:cubicBezTo>
                  <a:cubicBezTo>
                    <a:pt x="745" y="418"/>
                    <a:pt x="745" y="418"/>
                    <a:pt x="745" y="418"/>
                  </a:cubicBezTo>
                  <a:cubicBezTo>
                    <a:pt x="737" y="425"/>
                    <a:pt x="737" y="425"/>
                    <a:pt x="737" y="425"/>
                  </a:cubicBezTo>
                  <a:cubicBezTo>
                    <a:pt x="718" y="432"/>
                    <a:pt x="718" y="432"/>
                    <a:pt x="718" y="432"/>
                  </a:cubicBezTo>
                  <a:cubicBezTo>
                    <a:pt x="687" y="431"/>
                    <a:pt x="687" y="431"/>
                    <a:pt x="687" y="431"/>
                  </a:cubicBezTo>
                  <a:cubicBezTo>
                    <a:pt x="691" y="448"/>
                    <a:pt x="691" y="448"/>
                    <a:pt x="691" y="448"/>
                  </a:cubicBezTo>
                  <a:cubicBezTo>
                    <a:pt x="695" y="448"/>
                    <a:pt x="700" y="448"/>
                    <a:pt x="704" y="448"/>
                  </a:cubicBezTo>
                  <a:cubicBezTo>
                    <a:pt x="705" y="450"/>
                    <a:pt x="705" y="450"/>
                    <a:pt x="705" y="450"/>
                  </a:cubicBezTo>
                  <a:cubicBezTo>
                    <a:pt x="721" y="472"/>
                    <a:pt x="722" y="480"/>
                    <a:pt x="722" y="486"/>
                  </a:cubicBezTo>
                  <a:cubicBezTo>
                    <a:pt x="722" y="484"/>
                    <a:pt x="722" y="482"/>
                    <a:pt x="722" y="481"/>
                  </a:cubicBezTo>
                  <a:cubicBezTo>
                    <a:pt x="720" y="474"/>
                    <a:pt x="717" y="467"/>
                    <a:pt x="705" y="450"/>
                  </a:cubicBezTo>
                  <a:cubicBezTo>
                    <a:pt x="708" y="458"/>
                    <a:pt x="711" y="467"/>
                    <a:pt x="713" y="475"/>
                  </a:cubicBezTo>
                  <a:cubicBezTo>
                    <a:pt x="713" y="481"/>
                    <a:pt x="712" y="486"/>
                    <a:pt x="712" y="492"/>
                  </a:cubicBezTo>
                  <a:cubicBezTo>
                    <a:pt x="711" y="495"/>
                    <a:pt x="711" y="498"/>
                    <a:pt x="711" y="501"/>
                  </a:cubicBezTo>
                  <a:cubicBezTo>
                    <a:pt x="687" y="500"/>
                    <a:pt x="663" y="499"/>
                    <a:pt x="640" y="497"/>
                  </a:cubicBezTo>
                  <a:cubicBezTo>
                    <a:pt x="627" y="562"/>
                    <a:pt x="627" y="562"/>
                    <a:pt x="629" y="567"/>
                  </a:cubicBezTo>
                  <a:cubicBezTo>
                    <a:pt x="629" y="570"/>
                    <a:pt x="628" y="573"/>
                    <a:pt x="628" y="576"/>
                  </a:cubicBezTo>
                  <a:cubicBezTo>
                    <a:pt x="642" y="576"/>
                    <a:pt x="642" y="576"/>
                    <a:pt x="642" y="576"/>
                  </a:cubicBezTo>
                  <a:cubicBezTo>
                    <a:pt x="647" y="581"/>
                    <a:pt x="647" y="581"/>
                    <a:pt x="647" y="581"/>
                  </a:cubicBezTo>
                  <a:cubicBezTo>
                    <a:pt x="664" y="582"/>
                    <a:pt x="681" y="583"/>
                    <a:pt x="699" y="584"/>
                  </a:cubicBezTo>
                  <a:cubicBezTo>
                    <a:pt x="725" y="532"/>
                    <a:pt x="725" y="532"/>
                    <a:pt x="747" y="528"/>
                  </a:cubicBezTo>
                  <a:cubicBezTo>
                    <a:pt x="750" y="521"/>
                    <a:pt x="754" y="510"/>
                    <a:pt x="757" y="503"/>
                  </a:cubicBezTo>
                  <a:cubicBezTo>
                    <a:pt x="763" y="503"/>
                    <a:pt x="770" y="503"/>
                    <a:pt x="777" y="503"/>
                  </a:cubicBezTo>
                  <a:cubicBezTo>
                    <a:pt x="781" y="503"/>
                    <a:pt x="785" y="504"/>
                    <a:pt x="790" y="504"/>
                  </a:cubicBezTo>
                  <a:cubicBezTo>
                    <a:pt x="785" y="468"/>
                    <a:pt x="785" y="468"/>
                    <a:pt x="785" y="468"/>
                  </a:cubicBezTo>
                  <a:cubicBezTo>
                    <a:pt x="790" y="504"/>
                    <a:pt x="790" y="504"/>
                    <a:pt x="790" y="504"/>
                  </a:cubicBezTo>
                  <a:cubicBezTo>
                    <a:pt x="803" y="495"/>
                    <a:pt x="803" y="495"/>
                    <a:pt x="803" y="495"/>
                  </a:cubicBezTo>
                  <a:cubicBezTo>
                    <a:pt x="797" y="478"/>
                    <a:pt x="797" y="478"/>
                    <a:pt x="797" y="478"/>
                  </a:cubicBezTo>
                  <a:cubicBezTo>
                    <a:pt x="803" y="495"/>
                    <a:pt x="803" y="495"/>
                    <a:pt x="803" y="495"/>
                  </a:cubicBezTo>
                  <a:cubicBezTo>
                    <a:pt x="810" y="495"/>
                    <a:pt x="817" y="495"/>
                    <a:pt x="823" y="495"/>
                  </a:cubicBezTo>
                  <a:cubicBezTo>
                    <a:pt x="850" y="530"/>
                    <a:pt x="850" y="530"/>
                    <a:pt x="850" y="530"/>
                  </a:cubicBezTo>
                  <a:cubicBezTo>
                    <a:pt x="871" y="539"/>
                    <a:pt x="871" y="539"/>
                    <a:pt x="871" y="539"/>
                  </a:cubicBezTo>
                  <a:cubicBezTo>
                    <a:pt x="885" y="548"/>
                    <a:pt x="885" y="548"/>
                    <a:pt x="885" y="548"/>
                  </a:cubicBezTo>
                  <a:cubicBezTo>
                    <a:pt x="892" y="538"/>
                    <a:pt x="892" y="538"/>
                    <a:pt x="892" y="538"/>
                  </a:cubicBezTo>
                  <a:cubicBezTo>
                    <a:pt x="894" y="538"/>
                    <a:pt x="897" y="538"/>
                    <a:pt x="899" y="538"/>
                  </a:cubicBezTo>
                  <a:cubicBezTo>
                    <a:pt x="885" y="530"/>
                    <a:pt x="885" y="530"/>
                    <a:pt x="885" y="530"/>
                  </a:cubicBezTo>
                  <a:cubicBezTo>
                    <a:pt x="882" y="530"/>
                    <a:pt x="880" y="530"/>
                    <a:pt x="878" y="530"/>
                  </a:cubicBezTo>
                  <a:cubicBezTo>
                    <a:pt x="866" y="515"/>
                    <a:pt x="851" y="497"/>
                    <a:pt x="839" y="482"/>
                  </a:cubicBezTo>
                  <a:cubicBezTo>
                    <a:pt x="856" y="478"/>
                    <a:pt x="856" y="478"/>
                    <a:pt x="856" y="478"/>
                  </a:cubicBezTo>
                  <a:cubicBezTo>
                    <a:pt x="860" y="478"/>
                    <a:pt x="865" y="478"/>
                    <a:pt x="869" y="478"/>
                  </a:cubicBezTo>
                  <a:cubicBezTo>
                    <a:pt x="883" y="503"/>
                    <a:pt x="883" y="503"/>
                    <a:pt x="883" y="503"/>
                  </a:cubicBezTo>
                  <a:cubicBezTo>
                    <a:pt x="904" y="511"/>
                    <a:pt x="904" y="511"/>
                    <a:pt x="904" y="511"/>
                  </a:cubicBezTo>
                  <a:cubicBezTo>
                    <a:pt x="912" y="519"/>
                    <a:pt x="912" y="519"/>
                    <a:pt x="912" y="519"/>
                  </a:cubicBezTo>
                  <a:cubicBezTo>
                    <a:pt x="919" y="529"/>
                    <a:pt x="919" y="529"/>
                    <a:pt x="919" y="529"/>
                  </a:cubicBezTo>
                  <a:cubicBezTo>
                    <a:pt x="919" y="535"/>
                    <a:pt x="920" y="540"/>
                    <a:pt x="920" y="547"/>
                  </a:cubicBezTo>
                  <a:cubicBezTo>
                    <a:pt x="948" y="566"/>
                    <a:pt x="948" y="566"/>
                    <a:pt x="948" y="566"/>
                  </a:cubicBezTo>
                  <a:cubicBezTo>
                    <a:pt x="947" y="537"/>
                    <a:pt x="947" y="537"/>
                    <a:pt x="947" y="537"/>
                  </a:cubicBezTo>
                  <a:cubicBezTo>
                    <a:pt x="954" y="536"/>
                    <a:pt x="961" y="536"/>
                    <a:pt x="968" y="535"/>
                  </a:cubicBezTo>
                  <a:cubicBezTo>
                    <a:pt x="970" y="535"/>
                    <a:pt x="972" y="535"/>
                    <a:pt x="975" y="535"/>
                  </a:cubicBezTo>
                  <a:cubicBezTo>
                    <a:pt x="998" y="507"/>
                    <a:pt x="998" y="507"/>
                    <a:pt x="998" y="507"/>
                  </a:cubicBezTo>
                  <a:cubicBezTo>
                    <a:pt x="1008" y="480"/>
                    <a:pt x="1008" y="480"/>
                    <a:pt x="1008" y="480"/>
                  </a:cubicBezTo>
                  <a:cubicBezTo>
                    <a:pt x="1013" y="470"/>
                    <a:pt x="1013" y="470"/>
                    <a:pt x="1013" y="470"/>
                  </a:cubicBezTo>
                  <a:cubicBezTo>
                    <a:pt x="1024" y="461"/>
                    <a:pt x="1024" y="461"/>
                    <a:pt x="1024" y="461"/>
                  </a:cubicBezTo>
                  <a:cubicBezTo>
                    <a:pt x="1028" y="452"/>
                    <a:pt x="1028" y="452"/>
                    <a:pt x="1028" y="452"/>
                  </a:cubicBezTo>
                  <a:cubicBezTo>
                    <a:pt x="1024" y="461"/>
                    <a:pt x="1024" y="461"/>
                    <a:pt x="1024" y="461"/>
                  </a:cubicBezTo>
                  <a:cubicBezTo>
                    <a:pt x="1028" y="452"/>
                    <a:pt x="1028" y="452"/>
                    <a:pt x="1028" y="452"/>
                  </a:cubicBezTo>
                  <a:cubicBezTo>
                    <a:pt x="1043" y="459"/>
                    <a:pt x="1043" y="459"/>
                    <a:pt x="1043" y="459"/>
                  </a:cubicBezTo>
                  <a:cubicBezTo>
                    <a:pt x="1047" y="459"/>
                    <a:pt x="1052" y="458"/>
                    <a:pt x="1055" y="458"/>
                  </a:cubicBezTo>
                  <a:cubicBezTo>
                    <a:pt x="1058" y="458"/>
                    <a:pt x="1060" y="458"/>
                    <a:pt x="1062" y="458"/>
                  </a:cubicBezTo>
                  <a:cubicBezTo>
                    <a:pt x="1091" y="444"/>
                    <a:pt x="1091" y="444"/>
                    <a:pt x="1091" y="444"/>
                  </a:cubicBezTo>
                  <a:cubicBezTo>
                    <a:pt x="1092" y="480"/>
                    <a:pt x="1092" y="480"/>
                    <a:pt x="1092" y="480"/>
                  </a:cubicBezTo>
                  <a:cubicBezTo>
                    <a:pt x="1122" y="486"/>
                    <a:pt x="1122" y="486"/>
                    <a:pt x="1122" y="486"/>
                  </a:cubicBezTo>
                  <a:cubicBezTo>
                    <a:pt x="1137" y="487"/>
                    <a:pt x="1159" y="489"/>
                    <a:pt x="1175" y="489"/>
                  </a:cubicBezTo>
                  <a:cubicBezTo>
                    <a:pt x="1159" y="489"/>
                    <a:pt x="1137" y="487"/>
                    <a:pt x="1122" y="486"/>
                  </a:cubicBezTo>
                  <a:cubicBezTo>
                    <a:pt x="1138" y="503"/>
                    <a:pt x="1138" y="503"/>
                    <a:pt x="1138" y="503"/>
                  </a:cubicBezTo>
                  <a:cubicBezTo>
                    <a:pt x="1137" y="519"/>
                    <a:pt x="1137" y="519"/>
                    <a:pt x="1137" y="519"/>
                  </a:cubicBezTo>
                  <a:cubicBezTo>
                    <a:pt x="1106" y="524"/>
                    <a:pt x="1075" y="527"/>
                    <a:pt x="1043" y="530"/>
                  </a:cubicBezTo>
                  <a:cubicBezTo>
                    <a:pt x="1003" y="542"/>
                    <a:pt x="1003" y="542"/>
                    <a:pt x="1003" y="542"/>
                  </a:cubicBezTo>
                  <a:cubicBezTo>
                    <a:pt x="1008" y="531"/>
                    <a:pt x="1008" y="531"/>
                    <a:pt x="1008" y="531"/>
                  </a:cubicBezTo>
                  <a:cubicBezTo>
                    <a:pt x="998" y="507"/>
                    <a:pt x="998" y="507"/>
                    <a:pt x="998" y="507"/>
                  </a:cubicBezTo>
                  <a:cubicBezTo>
                    <a:pt x="975" y="535"/>
                    <a:pt x="975" y="535"/>
                    <a:pt x="975" y="535"/>
                  </a:cubicBezTo>
                  <a:cubicBezTo>
                    <a:pt x="979" y="535"/>
                    <a:pt x="984" y="534"/>
                    <a:pt x="988" y="534"/>
                  </a:cubicBezTo>
                  <a:cubicBezTo>
                    <a:pt x="999" y="560"/>
                    <a:pt x="999" y="560"/>
                    <a:pt x="999" y="560"/>
                  </a:cubicBezTo>
                  <a:cubicBezTo>
                    <a:pt x="1008" y="578"/>
                    <a:pt x="1008" y="578"/>
                    <a:pt x="1008" y="578"/>
                  </a:cubicBezTo>
                  <a:cubicBezTo>
                    <a:pt x="1011" y="581"/>
                    <a:pt x="1011" y="581"/>
                    <a:pt x="1011" y="581"/>
                  </a:cubicBezTo>
                  <a:cubicBezTo>
                    <a:pt x="1008" y="578"/>
                    <a:pt x="1008" y="578"/>
                    <a:pt x="1008" y="578"/>
                  </a:cubicBezTo>
                  <a:cubicBezTo>
                    <a:pt x="1011" y="581"/>
                    <a:pt x="1011" y="581"/>
                    <a:pt x="1011" y="581"/>
                  </a:cubicBezTo>
                  <a:cubicBezTo>
                    <a:pt x="1057" y="578"/>
                    <a:pt x="1103" y="573"/>
                    <a:pt x="1148" y="568"/>
                  </a:cubicBezTo>
                  <a:cubicBezTo>
                    <a:pt x="1166" y="565"/>
                    <a:pt x="1183" y="562"/>
                    <a:pt x="1200" y="560"/>
                  </a:cubicBezTo>
                  <a:cubicBezTo>
                    <a:pt x="1199" y="555"/>
                    <a:pt x="1199" y="551"/>
                    <a:pt x="1197" y="547"/>
                  </a:cubicBezTo>
                  <a:cubicBezTo>
                    <a:pt x="1193" y="548"/>
                    <a:pt x="1189" y="549"/>
                    <a:pt x="1184" y="549"/>
                  </a:cubicBezTo>
                  <a:cubicBezTo>
                    <a:pt x="1189" y="549"/>
                    <a:pt x="1193" y="548"/>
                    <a:pt x="1197" y="547"/>
                  </a:cubicBezTo>
                  <a:cubicBezTo>
                    <a:pt x="1199" y="551"/>
                    <a:pt x="1199" y="555"/>
                    <a:pt x="1200" y="560"/>
                  </a:cubicBezTo>
                  <a:cubicBezTo>
                    <a:pt x="1212" y="558"/>
                    <a:pt x="1225" y="555"/>
                    <a:pt x="1236" y="553"/>
                  </a:cubicBezTo>
                  <a:cubicBezTo>
                    <a:pt x="1225" y="547"/>
                    <a:pt x="1223" y="527"/>
                    <a:pt x="1219" y="515"/>
                  </a:cubicBezTo>
                  <a:cubicBezTo>
                    <a:pt x="1184" y="477"/>
                    <a:pt x="1184" y="477"/>
                    <a:pt x="1184" y="477"/>
                  </a:cubicBezTo>
                  <a:cubicBezTo>
                    <a:pt x="1181" y="468"/>
                    <a:pt x="1178" y="459"/>
                    <a:pt x="1175" y="451"/>
                  </a:cubicBezTo>
                  <a:cubicBezTo>
                    <a:pt x="1188" y="443"/>
                    <a:pt x="1206" y="433"/>
                    <a:pt x="1219" y="425"/>
                  </a:cubicBezTo>
                  <a:cubicBezTo>
                    <a:pt x="1228" y="431"/>
                    <a:pt x="1228" y="431"/>
                    <a:pt x="1228" y="431"/>
                  </a:cubicBezTo>
                  <a:cubicBezTo>
                    <a:pt x="1219" y="425"/>
                    <a:pt x="1219" y="425"/>
                    <a:pt x="1219" y="425"/>
                  </a:cubicBezTo>
                  <a:cubicBezTo>
                    <a:pt x="1221" y="430"/>
                    <a:pt x="1223" y="435"/>
                    <a:pt x="1225" y="440"/>
                  </a:cubicBezTo>
                  <a:cubicBezTo>
                    <a:pt x="1225" y="440"/>
                    <a:pt x="1226" y="441"/>
                    <a:pt x="1226" y="442"/>
                  </a:cubicBezTo>
                  <a:cubicBezTo>
                    <a:pt x="1219" y="446"/>
                    <a:pt x="1219" y="446"/>
                    <a:pt x="1219" y="446"/>
                  </a:cubicBezTo>
                  <a:cubicBezTo>
                    <a:pt x="1218" y="447"/>
                    <a:pt x="1215" y="450"/>
                    <a:pt x="1214" y="452"/>
                  </a:cubicBezTo>
                  <a:cubicBezTo>
                    <a:pt x="1215" y="456"/>
                    <a:pt x="1215" y="456"/>
                    <a:pt x="1221" y="477"/>
                  </a:cubicBezTo>
                  <a:cubicBezTo>
                    <a:pt x="1228" y="479"/>
                    <a:pt x="1235" y="482"/>
                    <a:pt x="1241" y="484"/>
                  </a:cubicBezTo>
                  <a:cubicBezTo>
                    <a:pt x="1220" y="455"/>
                    <a:pt x="1220" y="455"/>
                    <a:pt x="1220" y="455"/>
                  </a:cubicBezTo>
                  <a:cubicBezTo>
                    <a:pt x="1241" y="484"/>
                    <a:pt x="1241" y="484"/>
                    <a:pt x="1241" y="484"/>
                  </a:cubicBezTo>
                  <a:cubicBezTo>
                    <a:pt x="1243" y="484"/>
                    <a:pt x="1245" y="483"/>
                    <a:pt x="1247" y="483"/>
                  </a:cubicBezTo>
                  <a:cubicBezTo>
                    <a:pt x="1249" y="482"/>
                    <a:pt x="1251" y="482"/>
                    <a:pt x="1252" y="481"/>
                  </a:cubicBezTo>
                  <a:cubicBezTo>
                    <a:pt x="1261" y="489"/>
                    <a:pt x="1261" y="489"/>
                    <a:pt x="1261" y="489"/>
                  </a:cubicBezTo>
                  <a:cubicBezTo>
                    <a:pt x="1252" y="481"/>
                    <a:pt x="1252" y="481"/>
                    <a:pt x="1252" y="481"/>
                  </a:cubicBezTo>
                  <a:cubicBezTo>
                    <a:pt x="1261" y="489"/>
                    <a:pt x="1261" y="489"/>
                    <a:pt x="1261" y="489"/>
                  </a:cubicBezTo>
                  <a:cubicBezTo>
                    <a:pt x="1267" y="488"/>
                    <a:pt x="1272" y="486"/>
                    <a:pt x="1278" y="486"/>
                  </a:cubicBezTo>
                  <a:cubicBezTo>
                    <a:pt x="1272" y="486"/>
                    <a:pt x="1267" y="488"/>
                    <a:pt x="1261" y="489"/>
                  </a:cubicBezTo>
                  <a:cubicBezTo>
                    <a:pt x="1252" y="481"/>
                    <a:pt x="1252" y="481"/>
                    <a:pt x="1252" y="481"/>
                  </a:cubicBezTo>
                  <a:cubicBezTo>
                    <a:pt x="1251" y="482"/>
                    <a:pt x="1249" y="482"/>
                    <a:pt x="1247" y="483"/>
                  </a:cubicBezTo>
                  <a:cubicBezTo>
                    <a:pt x="1259" y="498"/>
                    <a:pt x="1259" y="498"/>
                    <a:pt x="1259" y="498"/>
                  </a:cubicBezTo>
                  <a:cubicBezTo>
                    <a:pt x="1247" y="501"/>
                    <a:pt x="1247" y="501"/>
                    <a:pt x="1247" y="501"/>
                  </a:cubicBezTo>
                  <a:cubicBezTo>
                    <a:pt x="1269" y="547"/>
                    <a:pt x="1269" y="547"/>
                    <a:pt x="1269" y="547"/>
                  </a:cubicBezTo>
                  <a:cubicBezTo>
                    <a:pt x="1270" y="547"/>
                    <a:pt x="1272" y="546"/>
                    <a:pt x="1274" y="546"/>
                  </a:cubicBezTo>
                  <a:cubicBezTo>
                    <a:pt x="1271" y="536"/>
                    <a:pt x="1268" y="526"/>
                    <a:pt x="1264" y="516"/>
                  </a:cubicBezTo>
                  <a:cubicBezTo>
                    <a:pt x="1263" y="513"/>
                    <a:pt x="1262" y="510"/>
                    <a:pt x="1261" y="507"/>
                  </a:cubicBezTo>
                  <a:cubicBezTo>
                    <a:pt x="1262" y="510"/>
                    <a:pt x="1263" y="513"/>
                    <a:pt x="1264" y="516"/>
                  </a:cubicBezTo>
                  <a:cubicBezTo>
                    <a:pt x="1263" y="513"/>
                    <a:pt x="1262" y="510"/>
                    <a:pt x="1261" y="507"/>
                  </a:cubicBezTo>
                  <a:cubicBezTo>
                    <a:pt x="1262" y="510"/>
                    <a:pt x="1263" y="513"/>
                    <a:pt x="1264" y="516"/>
                  </a:cubicBezTo>
                  <a:cubicBezTo>
                    <a:pt x="1268" y="526"/>
                    <a:pt x="1271" y="536"/>
                    <a:pt x="1274" y="546"/>
                  </a:cubicBezTo>
                  <a:cubicBezTo>
                    <a:pt x="1290" y="542"/>
                    <a:pt x="1305" y="539"/>
                    <a:pt x="1319" y="535"/>
                  </a:cubicBezTo>
                  <a:cubicBezTo>
                    <a:pt x="1310" y="507"/>
                    <a:pt x="1299" y="479"/>
                    <a:pt x="1288" y="452"/>
                  </a:cubicBezTo>
                  <a:cubicBezTo>
                    <a:pt x="1279" y="459"/>
                    <a:pt x="1279" y="459"/>
                    <a:pt x="1279" y="459"/>
                  </a:cubicBezTo>
                  <a:cubicBezTo>
                    <a:pt x="1269" y="423"/>
                    <a:pt x="1269" y="423"/>
                    <a:pt x="1269" y="423"/>
                  </a:cubicBezTo>
                  <a:cubicBezTo>
                    <a:pt x="1255" y="455"/>
                    <a:pt x="1255" y="455"/>
                    <a:pt x="1255" y="455"/>
                  </a:cubicBezTo>
                  <a:cubicBezTo>
                    <a:pt x="1269" y="423"/>
                    <a:pt x="1269" y="423"/>
                    <a:pt x="1269" y="423"/>
                  </a:cubicBezTo>
                  <a:cubicBezTo>
                    <a:pt x="1273" y="419"/>
                    <a:pt x="1273" y="419"/>
                    <a:pt x="1273" y="419"/>
                  </a:cubicBezTo>
                  <a:moveTo>
                    <a:pt x="627" y="168"/>
                  </a:moveTo>
                  <a:cubicBezTo>
                    <a:pt x="638" y="177"/>
                    <a:pt x="638" y="177"/>
                    <a:pt x="638" y="177"/>
                  </a:cubicBezTo>
                  <a:cubicBezTo>
                    <a:pt x="641" y="164"/>
                    <a:pt x="641" y="164"/>
                    <a:pt x="641" y="164"/>
                  </a:cubicBezTo>
                  <a:cubicBezTo>
                    <a:pt x="627" y="168"/>
                    <a:pt x="627" y="168"/>
                    <a:pt x="627" y="168"/>
                  </a:cubicBezTo>
                  <a:moveTo>
                    <a:pt x="1074" y="139"/>
                  </a:moveTo>
                  <a:cubicBezTo>
                    <a:pt x="1073" y="137"/>
                    <a:pt x="1070" y="135"/>
                    <a:pt x="1069" y="133"/>
                  </a:cubicBezTo>
                  <a:cubicBezTo>
                    <a:pt x="1071" y="139"/>
                    <a:pt x="1071" y="139"/>
                    <a:pt x="1071" y="139"/>
                  </a:cubicBezTo>
                  <a:cubicBezTo>
                    <a:pt x="1072" y="139"/>
                    <a:pt x="1073" y="139"/>
                    <a:pt x="1074" y="139"/>
                  </a:cubicBezTo>
                  <a:moveTo>
                    <a:pt x="1069" y="133"/>
                  </a:moveTo>
                  <a:cubicBezTo>
                    <a:pt x="1072" y="125"/>
                    <a:pt x="1072" y="125"/>
                    <a:pt x="1072" y="125"/>
                  </a:cubicBezTo>
                  <a:cubicBezTo>
                    <a:pt x="1058" y="121"/>
                    <a:pt x="1058" y="121"/>
                    <a:pt x="1058" y="121"/>
                  </a:cubicBezTo>
                  <a:cubicBezTo>
                    <a:pt x="1061" y="127"/>
                    <a:pt x="1061" y="127"/>
                    <a:pt x="1061" y="127"/>
                  </a:cubicBezTo>
                  <a:cubicBezTo>
                    <a:pt x="1063" y="134"/>
                    <a:pt x="1063" y="134"/>
                    <a:pt x="1063" y="134"/>
                  </a:cubicBezTo>
                  <a:cubicBezTo>
                    <a:pt x="1059" y="142"/>
                    <a:pt x="1059" y="142"/>
                    <a:pt x="1059" y="142"/>
                  </a:cubicBezTo>
                  <a:cubicBezTo>
                    <a:pt x="1055" y="150"/>
                    <a:pt x="1055" y="150"/>
                    <a:pt x="1055" y="150"/>
                  </a:cubicBezTo>
                  <a:cubicBezTo>
                    <a:pt x="1063" y="161"/>
                    <a:pt x="1063" y="161"/>
                    <a:pt x="1063" y="161"/>
                  </a:cubicBezTo>
                  <a:cubicBezTo>
                    <a:pt x="1082" y="166"/>
                    <a:pt x="1082" y="166"/>
                    <a:pt x="1082" y="166"/>
                  </a:cubicBezTo>
                  <a:cubicBezTo>
                    <a:pt x="1065" y="153"/>
                    <a:pt x="1065" y="153"/>
                    <a:pt x="1065" y="153"/>
                  </a:cubicBezTo>
                  <a:cubicBezTo>
                    <a:pt x="1082" y="166"/>
                    <a:pt x="1082" y="166"/>
                    <a:pt x="1082" y="166"/>
                  </a:cubicBezTo>
                  <a:cubicBezTo>
                    <a:pt x="1092" y="163"/>
                    <a:pt x="1092" y="163"/>
                    <a:pt x="1092" y="163"/>
                  </a:cubicBezTo>
                  <a:cubicBezTo>
                    <a:pt x="1078" y="152"/>
                    <a:pt x="1078" y="152"/>
                    <a:pt x="1078" y="152"/>
                  </a:cubicBezTo>
                  <a:cubicBezTo>
                    <a:pt x="1076" y="150"/>
                    <a:pt x="1075" y="148"/>
                    <a:pt x="1073" y="146"/>
                  </a:cubicBezTo>
                  <a:cubicBezTo>
                    <a:pt x="1071" y="139"/>
                    <a:pt x="1071" y="139"/>
                    <a:pt x="1071" y="139"/>
                  </a:cubicBezTo>
                  <a:cubicBezTo>
                    <a:pt x="1069" y="133"/>
                    <a:pt x="1069" y="133"/>
                    <a:pt x="1069" y="133"/>
                  </a:cubicBezTo>
                  <a:moveTo>
                    <a:pt x="1061" y="127"/>
                  </a:moveTo>
                  <a:cubicBezTo>
                    <a:pt x="1063" y="134"/>
                    <a:pt x="1063" y="134"/>
                    <a:pt x="1063" y="134"/>
                  </a:cubicBezTo>
                  <a:cubicBezTo>
                    <a:pt x="1061" y="127"/>
                    <a:pt x="1061" y="127"/>
                    <a:pt x="1061" y="127"/>
                  </a:cubicBezTo>
                  <a:moveTo>
                    <a:pt x="1061" y="127"/>
                  </a:moveTo>
                  <a:cubicBezTo>
                    <a:pt x="1058" y="121"/>
                    <a:pt x="1058" y="121"/>
                    <a:pt x="1058" y="121"/>
                  </a:cubicBezTo>
                  <a:cubicBezTo>
                    <a:pt x="1061" y="127"/>
                    <a:pt x="1061" y="127"/>
                    <a:pt x="1061" y="127"/>
                  </a:cubicBezTo>
                  <a:moveTo>
                    <a:pt x="1074" y="123"/>
                  </a:moveTo>
                  <a:cubicBezTo>
                    <a:pt x="1071" y="120"/>
                    <a:pt x="1067" y="117"/>
                    <a:pt x="1065" y="114"/>
                  </a:cubicBezTo>
                  <a:cubicBezTo>
                    <a:pt x="1058" y="121"/>
                    <a:pt x="1058" y="121"/>
                    <a:pt x="1058" y="121"/>
                  </a:cubicBezTo>
                  <a:cubicBezTo>
                    <a:pt x="1072" y="125"/>
                    <a:pt x="1072" y="125"/>
                    <a:pt x="1072" y="125"/>
                  </a:cubicBezTo>
                  <a:cubicBezTo>
                    <a:pt x="1074" y="123"/>
                    <a:pt x="1074" y="123"/>
                    <a:pt x="1074" y="123"/>
                  </a:cubicBezTo>
                  <a:moveTo>
                    <a:pt x="877" y="125"/>
                  </a:moveTo>
                  <a:cubicBezTo>
                    <a:pt x="882" y="125"/>
                    <a:pt x="888" y="125"/>
                    <a:pt x="893" y="124"/>
                  </a:cubicBezTo>
                  <a:cubicBezTo>
                    <a:pt x="891" y="121"/>
                    <a:pt x="890" y="119"/>
                    <a:pt x="887" y="115"/>
                  </a:cubicBezTo>
                  <a:cubicBezTo>
                    <a:pt x="887" y="115"/>
                    <a:pt x="886" y="114"/>
                    <a:pt x="886" y="113"/>
                  </a:cubicBezTo>
                  <a:cubicBezTo>
                    <a:pt x="885" y="112"/>
                    <a:pt x="885" y="112"/>
                    <a:pt x="884" y="112"/>
                  </a:cubicBezTo>
                  <a:cubicBezTo>
                    <a:pt x="876" y="113"/>
                    <a:pt x="876" y="113"/>
                    <a:pt x="874" y="113"/>
                  </a:cubicBezTo>
                  <a:cubicBezTo>
                    <a:pt x="875" y="117"/>
                    <a:pt x="876" y="121"/>
                    <a:pt x="877" y="125"/>
                  </a:cubicBezTo>
                  <a:moveTo>
                    <a:pt x="866" y="119"/>
                  </a:moveTo>
                  <a:cubicBezTo>
                    <a:pt x="868" y="113"/>
                    <a:pt x="868" y="113"/>
                    <a:pt x="868" y="113"/>
                  </a:cubicBezTo>
                  <a:cubicBezTo>
                    <a:pt x="866" y="119"/>
                    <a:pt x="866" y="119"/>
                    <a:pt x="866" y="119"/>
                  </a:cubicBezTo>
                  <a:cubicBezTo>
                    <a:pt x="868" y="113"/>
                    <a:pt x="868" y="113"/>
                    <a:pt x="868" y="113"/>
                  </a:cubicBezTo>
                  <a:cubicBezTo>
                    <a:pt x="858" y="108"/>
                    <a:pt x="858" y="108"/>
                    <a:pt x="858" y="108"/>
                  </a:cubicBezTo>
                  <a:cubicBezTo>
                    <a:pt x="856" y="114"/>
                    <a:pt x="856" y="114"/>
                    <a:pt x="856" y="114"/>
                  </a:cubicBezTo>
                  <a:cubicBezTo>
                    <a:pt x="858" y="108"/>
                    <a:pt x="858" y="108"/>
                    <a:pt x="858" y="108"/>
                  </a:cubicBezTo>
                  <a:cubicBezTo>
                    <a:pt x="857" y="106"/>
                    <a:pt x="857" y="104"/>
                    <a:pt x="857" y="102"/>
                  </a:cubicBezTo>
                  <a:cubicBezTo>
                    <a:pt x="855" y="102"/>
                    <a:pt x="853" y="102"/>
                    <a:pt x="851" y="102"/>
                  </a:cubicBezTo>
                  <a:cubicBezTo>
                    <a:pt x="834" y="114"/>
                    <a:pt x="834" y="114"/>
                    <a:pt x="834" y="114"/>
                  </a:cubicBezTo>
                  <a:cubicBezTo>
                    <a:pt x="840" y="120"/>
                    <a:pt x="840" y="120"/>
                    <a:pt x="840" y="120"/>
                  </a:cubicBezTo>
                  <a:cubicBezTo>
                    <a:pt x="849" y="114"/>
                    <a:pt x="849" y="114"/>
                    <a:pt x="849" y="114"/>
                  </a:cubicBezTo>
                  <a:cubicBezTo>
                    <a:pt x="851" y="114"/>
                    <a:pt x="853" y="114"/>
                    <a:pt x="856" y="114"/>
                  </a:cubicBezTo>
                  <a:cubicBezTo>
                    <a:pt x="853" y="114"/>
                    <a:pt x="851" y="114"/>
                    <a:pt x="849" y="114"/>
                  </a:cubicBezTo>
                  <a:cubicBezTo>
                    <a:pt x="847" y="126"/>
                    <a:pt x="847" y="126"/>
                    <a:pt x="847" y="126"/>
                  </a:cubicBezTo>
                  <a:cubicBezTo>
                    <a:pt x="851" y="132"/>
                    <a:pt x="851" y="132"/>
                    <a:pt x="851" y="132"/>
                  </a:cubicBezTo>
                  <a:cubicBezTo>
                    <a:pt x="852" y="132"/>
                    <a:pt x="853" y="132"/>
                    <a:pt x="855" y="132"/>
                  </a:cubicBezTo>
                  <a:cubicBezTo>
                    <a:pt x="861" y="131"/>
                    <a:pt x="861" y="131"/>
                    <a:pt x="861" y="131"/>
                  </a:cubicBezTo>
                  <a:cubicBezTo>
                    <a:pt x="863" y="119"/>
                    <a:pt x="863" y="119"/>
                    <a:pt x="863" y="119"/>
                  </a:cubicBezTo>
                  <a:cubicBezTo>
                    <a:pt x="864" y="119"/>
                    <a:pt x="865" y="119"/>
                    <a:pt x="866" y="119"/>
                  </a:cubicBezTo>
                  <a:moveTo>
                    <a:pt x="879" y="106"/>
                  </a:moveTo>
                  <a:cubicBezTo>
                    <a:pt x="879" y="106"/>
                    <a:pt x="879" y="106"/>
                    <a:pt x="879" y="106"/>
                  </a:cubicBezTo>
                  <a:cubicBezTo>
                    <a:pt x="879" y="106"/>
                    <a:pt x="879" y="106"/>
                    <a:pt x="879" y="106"/>
                  </a:cubicBezTo>
                  <a:moveTo>
                    <a:pt x="879" y="106"/>
                  </a:moveTo>
                  <a:cubicBezTo>
                    <a:pt x="879" y="106"/>
                    <a:pt x="879" y="106"/>
                    <a:pt x="879" y="106"/>
                  </a:cubicBezTo>
                  <a:cubicBezTo>
                    <a:pt x="879" y="106"/>
                    <a:pt x="879" y="106"/>
                    <a:pt x="879" y="106"/>
                  </a:cubicBezTo>
                  <a:moveTo>
                    <a:pt x="879" y="106"/>
                  </a:moveTo>
                  <a:cubicBezTo>
                    <a:pt x="879" y="106"/>
                    <a:pt x="879" y="106"/>
                    <a:pt x="879" y="106"/>
                  </a:cubicBezTo>
                  <a:cubicBezTo>
                    <a:pt x="879" y="106"/>
                    <a:pt x="879" y="106"/>
                    <a:pt x="879" y="106"/>
                  </a:cubicBezTo>
                  <a:moveTo>
                    <a:pt x="879" y="106"/>
                  </a:moveTo>
                  <a:cubicBezTo>
                    <a:pt x="879" y="106"/>
                    <a:pt x="879" y="106"/>
                    <a:pt x="879" y="106"/>
                  </a:cubicBezTo>
                  <a:cubicBezTo>
                    <a:pt x="879" y="106"/>
                    <a:pt x="879" y="106"/>
                    <a:pt x="879" y="106"/>
                  </a:cubicBezTo>
                  <a:moveTo>
                    <a:pt x="879" y="104"/>
                  </a:moveTo>
                  <a:cubicBezTo>
                    <a:pt x="879" y="104"/>
                    <a:pt x="879" y="104"/>
                    <a:pt x="879" y="104"/>
                  </a:cubicBezTo>
                  <a:cubicBezTo>
                    <a:pt x="878" y="105"/>
                    <a:pt x="879" y="105"/>
                    <a:pt x="879" y="106"/>
                  </a:cubicBezTo>
                  <a:cubicBezTo>
                    <a:pt x="879" y="106"/>
                    <a:pt x="878" y="105"/>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97" y="106"/>
                  </a:moveTo>
                  <a:cubicBezTo>
                    <a:pt x="896" y="95"/>
                    <a:pt x="896" y="95"/>
                    <a:pt x="896" y="95"/>
                  </a:cubicBezTo>
                  <a:cubicBezTo>
                    <a:pt x="887" y="95"/>
                    <a:pt x="879" y="96"/>
                    <a:pt x="870" y="96"/>
                  </a:cubicBezTo>
                  <a:cubicBezTo>
                    <a:pt x="868" y="96"/>
                    <a:pt x="866" y="97"/>
                    <a:pt x="864" y="97"/>
                  </a:cubicBezTo>
                  <a:cubicBezTo>
                    <a:pt x="862" y="99"/>
                    <a:pt x="859" y="101"/>
                    <a:pt x="857" y="102"/>
                  </a:cubicBezTo>
                  <a:cubicBezTo>
                    <a:pt x="857" y="104"/>
                    <a:pt x="857" y="106"/>
                    <a:pt x="858" y="108"/>
                  </a:cubicBezTo>
                  <a:cubicBezTo>
                    <a:pt x="868" y="113"/>
                    <a:pt x="868" y="113"/>
                    <a:pt x="868" y="113"/>
                  </a:cubicBezTo>
                  <a:cubicBezTo>
                    <a:pt x="873" y="107"/>
                    <a:pt x="873" y="107"/>
                    <a:pt x="873" y="107"/>
                  </a:cubicBezTo>
                  <a:cubicBezTo>
                    <a:pt x="875" y="107"/>
                    <a:pt x="877" y="107"/>
                    <a:pt x="879" y="107"/>
                  </a:cubicBezTo>
                  <a:cubicBezTo>
                    <a:pt x="885" y="107"/>
                    <a:pt x="891" y="107"/>
                    <a:pt x="897" y="106"/>
                  </a:cubicBezTo>
                  <a:cubicBezTo>
                    <a:pt x="896" y="105"/>
                    <a:pt x="896" y="105"/>
                    <a:pt x="895" y="104"/>
                  </a:cubicBezTo>
                  <a:cubicBezTo>
                    <a:pt x="896" y="105"/>
                    <a:pt x="896" y="105"/>
                    <a:pt x="897" y="106"/>
                  </a:cubicBezTo>
                  <a:moveTo>
                    <a:pt x="535" y="202"/>
                  </a:moveTo>
                  <a:cubicBezTo>
                    <a:pt x="535" y="202"/>
                    <a:pt x="535" y="202"/>
                    <a:pt x="535" y="202"/>
                  </a:cubicBezTo>
                  <a:cubicBezTo>
                    <a:pt x="535" y="202"/>
                    <a:pt x="535" y="202"/>
                    <a:pt x="535" y="202"/>
                  </a:cubicBezTo>
                  <a:moveTo>
                    <a:pt x="535" y="202"/>
                  </a:moveTo>
                  <a:cubicBezTo>
                    <a:pt x="535" y="202"/>
                    <a:pt x="535" y="202"/>
                    <a:pt x="535" y="202"/>
                  </a:cubicBezTo>
                  <a:cubicBezTo>
                    <a:pt x="535" y="202"/>
                    <a:pt x="535" y="202"/>
                    <a:pt x="535" y="202"/>
                  </a:cubicBezTo>
                  <a:moveTo>
                    <a:pt x="535" y="202"/>
                  </a:moveTo>
                  <a:cubicBezTo>
                    <a:pt x="535" y="202"/>
                    <a:pt x="535" y="202"/>
                    <a:pt x="535" y="202"/>
                  </a:cubicBezTo>
                  <a:cubicBezTo>
                    <a:pt x="535" y="202"/>
                    <a:pt x="535" y="202"/>
                    <a:pt x="535" y="202"/>
                  </a:cubicBezTo>
                  <a:moveTo>
                    <a:pt x="535" y="202"/>
                  </a:moveTo>
                  <a:cubicBezTo>
                    <a:pt x="535" y="202"/>
                    <a:pt x="535" y="202"/>
                    <a:pt x="535" y="202"/>
                  </a:cubicBezTo>
                  <a:cubicBezTo>
                    <a:pt x="535" y="202"/>
                    <a:pt x="535" y="202"/>
                    <a:pt x="535" y="202"/>
                  </a:cubicBezTo>
                  <a:moveTo>
                    <a:pt x="536" y="202"/>
                  </a:moveTo>
                  <a:cubicBezTo>
                    <a:pt x="535" y="202"/>
                    <a:pt x="535" y="202"/>
                    <a:pt x="535"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2" y="201"/>
                  </a:moveTo>
                  <a:cubicBezTo>
                    <a:pt x="531" y="201"/>
                    <a:pt x="531" y="201"/>
                    <a:pt x="531"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3" y="201"/>
                  </a:moveTo>
                  <a:cubicBezTo>
                    <a:pt x="532" y="201"/>
                    <a:pt x="532" y="201"/>
                    <a:pt x="532"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cubicBezTo>
                    <a:pt x="533" y="201"/>
                    <a:pt x="533" y="201"/>
                    <a:pt x="533" y="201"/>
                  </a:cubicBezTo>
                  <a:cubicBezTo>
                    <a:pt x="533" y="201"/>
                    <a:pt x="533" y="201"/>
                    <a:pt x="533"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cubicBezTo>
                    <a:pt x="530" y="201"/>
                    <a:pt x="530" y="201"/>
                    <a:pt x="530" y="201"/>
                  </a:cubicBezTo>
                  <a:moveTo>
                    <a:pt x="531" y="201"/>
                  </a:moveTo>
                  <a:cubicBezTo>
                    <a:pt x="531" y="201"/>
                    <a:pt x="531" y="201"/>
                    <a:pt x="531" y="201"/>
                  </a:cubicBezTo>
                  <a:cubicBezTo>
                    <a:pt x="531" y="201"/>
                    <a:pt x="531" y="201"/>
                    <a:pt x="531" y="201"/>
                  </a:cubicBezTo>
                  <a:cubicBezTo>
                    <a:pt x="530" y="201"/>
                    <a:pt x="530" y="201"/>
                    <a:pt x="530"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cubicBezTo>
                    <a:pt x="531" y="201"/>
                    <a:pt x="531" y="201"/>
                    <a:pt x="531" y="201"/>
                  </a:cubicBezTo>
                  <a:moveTo>
                    <a:pt x="608" y="180"/>
                  </a:moveTo>
                  <a:cubicBezTo>
                    <a:pt x="611" y="175"/>
                    <a:pt x="614" y="171"/>
                    <a:pt x="617" y="167"/>
                  </a:cubicBezTo>
                  <a:cubicBezTo>
                    <a:pt x="614" y="167"/>
                    <a:pt x="612" y="166"/>
                    <a:pt x="610" y="166"/>
                  </a:cubicBezTo>
                  <a:cubicBezTo>
                    <a:pt x="612" y="166"/>
                    <a:pt x="614" y="167"/>
                    <a:pt x="617" y="167"/>
                  </a:cubicBezTo>
                  <a:cubicBezTo>
                    <a:pt x="614" y="171"/>
                    <a:pt x="611" y="175"/>
                    <a:pt x="608" y="180"/>
                  </a:cubicBezTo>
                  <a:moveTo>
                    <a:pt x="601" y="172"/>
                  </a:moveTo>
                  <a:cubicBezTo>
                    <a:pt x="601" y="172"/>
                    <a:pt x="601" y="172"/>
                    <a:pt x="601" y="172"/>
                  </a:cubicBezTo>
                  <a:cubicBezTo>
                    <a:pt x="601" y="172"/>
                    <a:pt x="601" y="172"/>
                    <a:pt x="601" y="172"/>
                  </a:cubicBezTo>
                  <a:moveTo>
                    <a:pt x="602" y="171"/>
                  </a:moveTo>
                  <a:cubicBezTo>
                    <a:pt x="602" y="171"/>
                    <a:pt x="602" y="172"/>
                    <a:pt x="601" y="172"/>
                  </a:cubicBezTo>
                  <a:cubicBezTo>
                    <a:pt x="602" y="172"/>
                    <a:pt x="602" y="171"/>
                    <a:pt x="602" y="171"/>
                  </a:cubicBezTo>
                  <a:moveTo>
                    <a:pt x="603" y="171"/>
                  </a:moveTo>
                  <a:cubicBezTo>
                    <a:pt x="602" y="171"/>
                    <a:pt x="602" y="171"/>
                    <a:pt x="602" y="171"/>
                  </a:cubicBezTo>
                  <a:cubicBezTo>
                    <a:pt x="602" y="171"/>
                    <a:pt x="602" y="171"/>
                    <a:pt x="603" y="171"/>
                  </a:cubicBezTo>
                  <a:moveTo>
                    <a:pt x="603" y="170"/>
                  </a:moveTo>
                  <a:cubicBezTo>
                    <a:pt x="603" y="170"/>
                    <a:pt x="603" y="170"/>
                    <a:pt x="603" y="171"/>
                  </a:cubicBezTo>
                  <a:cubicBezTo>
                    <a:pt x="603" y="170"/>
                    <a:pt x="603" y="170"/>
                    <a:pt x="603" y="170"/>
                  </a:cubicBezTo>
                  <a:moveTo>
                    <a:pt x="604" y="170"/>
                  </a:moveTo>
                  <a:cubicBezTo>
                    <a:pt x="604" y="170"/>
                    <a:pt x="604" y="170"/>
                    <a:pt x="603" y="170"/>
                  </a:cubicBezTo>
                  <a:cubicBezTo>
                    <a:pt x="604" y="170"/>
                    <a:pt x="604" y="170"/>
                    <a:pt x="604" y="170"/>
                  </a:cubicBezTo>
                  <a:moveTo>
                    <a:pt x="604" y="169"/>
                  </a:moveTo>
                  <a:cubicBezTo>
                    <a:pt x="604" y="169"/>
                    <a:pt x="604" y="169"/>
                    <a:pt x="604" y="170"/>
                  </a:cubicBezTo>
                  <a:cubicBezTo>
                    <a:pt x="604" y="169"/>
                    <a:pt x="604" y="169"/>
                    <a:pt x="604" y="169"/>
                  </a:cubicBezTo>
                  <a:moveTo>
                    <a:pt x="605" y="169"/>
                  </a:moveTo>
                  <a:cubicBezTo>
                    <a:pt x="605" y="169"/>
                    <a:pt x="605" y="169"/>
                    <a:pt x="604" y="169"/>
                  </a:cubicBezTo>
                  <a:cubicBezTo>
                    <a:pt x="605" y="169"/>
                    <a:pt x="605" y="169"/>
                    <a:pt x="605" y="169"/>
                  </a:cubicBezTo>
                  <a:moveTo>
                    <a:pt x="605" y="168"/>
                  </a:moveTo>
                  <a:cubicBezTo>
                    <a:pt x="605" y="168"/>
                    <a:pt x="605" y="168"/>
                    <a:pt x="605" y="169"/>
                  </a:cubicBezTo>
                  <a:cubicBezTo>
                    <a:pt x="605" y="168"/>
                    <a:pt x="605" y="168"/>
                    <a:pt x="605" y="168"/>
                  </a:cubicBezTo>
                  <a:moveTo>
                    <a:pt x="607" y="167"/>
                  </a:moveTo>
                  <a:cubicBezTo>
                    <a:pt x="607" y="167"/>
                    <a:pt x="606" y="168"/>
                    <a:pt x="605" y="168"/>
                  </a:cubicBezTo>
                  <a:cubicBezTo>
                    <a:pt x="606" y="168"/>
                    <a:pt x="607" y="167"/>
                    <a:pt x="607" y="167"/>
                  </a:cubicBezTo>
                  <a:moveTo>
                    <a:pt x="608" y="166"/>
                  </a:moveTo>
                  <a:cubicBezTo>
                    <a:pt x="608" y="166"/>
                    <a:pt x="607" y="167"/>
                    <a:pt x="607" y="167"/>
                  </a:cubicBezTo>
                  <a:cubicBezTo>
                    <a:pt x="607" y="167"/>
                    <a:pt x="608" y="166"/>
                    <a:pt x="608" y="166"/>
                  </a:cubicBezTo>
                  <a:moveTo>
                    <a:pt x="609" y="165"/>
                  </a:moveTo>
                  <a:cubicBezTo>
                    <a:pt x="609" y="165"/>
                    <a:pt x="609" y="165"/>
                    <a:pt x="608" y="166"/>
                  </a:cubicBezTo>
                  <a:cubicBezTo>
                    <a:pt x="609" y="165"/>
                    <a:pt x="609" y="165"/>
                    <a:pt x="609" y="165"/>
                  </a:cubicBezTo>
                  <a:moveTo>
                    <a:pt x="610" y="164"/>
                  </a:moveTo>
                  <a:cubicBezTo>
                    <a:pt x="610" y="164"/>
                    <a:pt x="609" y="164"/>
                    <a:pt x="609" y="165"/>
                  </a:cubicBezTo>
                  <a:cubicBezTo>
                    <a:pt x="609" y="164"/>
                    <a:pt x="610" y="164"/>
                    <a:pt x="610" y="164"/>
                  </a:cubicBezTo>
                  <a:moveTo>
                    <a:pt x="611" y="163"/>
                  </a:moveTo>
                  <a:cubicBezTo>
                    <a:pt x="611" y="163"/>
                    <a:pt x="611" y="164"/>
                    <a:pt x="610" y="164"/>
                  </a:cubicBezTo>
                  <a:cubicBezTo>
                    <a:pt x="611" y="164"/>
                    <a:pt x="611" y="163"/>
                    <a:pt x="611" y="163"/>
                  </a:cubicBezTo>
                  <a:moveTo>
                    <a:pt x="611" y="163"/>
                  </a:moveTo>
                  <a:cubicBezTo>
                    <a:pt x="612" y="163"/>
                    <a:pt x="612" y="162"/>
                    <a:pt x="612" y="162"/>
                  </a:cubicBezTo>
                  <a:cubicBezTo>
                    <a:pt x="612" y="162"/>
                    <a:pt x="612" y="163"/>
                    <a:pt x="611" y="163"/>
                  </a:cubicBezTo>
                  <a:moveTo>
                    <a:pt x="612" y="162"/>
                  </a:moveTo>
                  <a:cubicBezTo>
                    <a:pt x="612" y="162"/>
                    <a:pt x="612" y="162"/>
                    <a:pt x="613" y="161"/>
                  </a:cubicBezTo>
                  <a:cubicBezTo>
                    <a:pt x="612" y="162"/>
                    <a:pt x="612" y="162"/>
                    <a:pt x="612" y="162"/>
                  </a:cubicBezTo>
                  <a:moveTo>
                    <a:pt x="613" y="161"/>
                  </a:moveTo>
                  <a:cubicBezTo>
                    <a:pt x="613" y="161"/>
                    <a:pt x="613" y="161"/>
                    <a:pt x="613" y="161"/>
                  </a:cubicBezTo>
                  <a:cubicBezTo>
                    <a:pt x="613" y="161"/>
                    <a:pt x="613" y="161"/>
                    <a:pt x="613" y="161"/>
                  </a:cubicBezTo>
                  <a:moveTo>
                    <a:pt x="613" y="161"/>
                  </a:moveTo>
                  <a:cubicBezTo>
                    <a:pt x="613" y="161"/>
                    <a:pt x="614" y="160"/>
                    <a:pt x="614" y="160"/>
                  </a:cubicBezTo>
                  <a:cubicBezTo>
                    <a:pt x="614" y="160"/>
                    <a:pt x="613" y="161"/>
                    <a:pt x="613" y="161"/>
                  </a:cubicBezTo>
                  <a:moveTo>
                    <a:pt x="614" y="160"/>
                  </a:moveTo>
                  <a:cubicBezTo>
                    <a:pt x="614" y="160"/>
                    <a:pt x="614" y="160"/>
                    <a:pt x="614" y="160"/>
                  </a:cubicBezTo>
                  <a:cubicBezTo>
                    <a:pt x="614" y="160"/>
                    <a:pt x="614" y="160"/>
                    <a:pt x="614" y="160"/>
                  </a:cubicBezTo>
                  <a:moveTo>
                    <a:pt x="615" y="160"/>
                  </a:moveTo>
                  <a:cubicBezTo>
                    <a:pt x="615" y="160"/>
                    <a:pt x="614" y="160"/>
                    <a:pt x="614" y="160"/>
                  </a:cubicBezTo>
                  <a:cubicBezTo>
                    <a:pt x="614" y="160"/>
                    <a:pt x="615" y="160"/>
                    <a:pt x="615" y="160"/>
                  </a:cubicBezTo>
                  <a:moveTo>
                    <a:pt x="615" y="160"/>
                  </a:moveTo>
                  <a:cubicBezTo>
                    <a:pt x="615" y="160"/>
                    <a:pt x="615" y="160"/>
                    <a:pt x="615" y="160"/>
                  </a:cubicBezTo>
                  <a:cubicBezTo>
                    <a:pt x="615" y="160"/>
                    <a:pt x="615" y="160"/>
                    <a:pt x="615" y="160"/>
                  </a:cubicBezTo>
                  <a:moveTo>
                    <a:pt x="616" y="160"/>
                  </a:moveTo>
                  <a:cubicBezTo>
                    <a:pt x="616" y="160"/>
                    <a:pt x="616" y="160"/>
                    <a:pt x="615" y="160"/>
                  </a:cubicBezTo>
                  <a:cubicBezTo>
                    <a:pt x="616" y="160"/>
                    <a:pt x="616" y="160"/>
                    <a:pt x="616" y="160"/>
                  </a:cubicBezTo>
                  <a:moveTo>
                    <a:pt x="616" y="160"/>
                  </a:moveTo>
                  <a:cubicBezTo>
                    <a:pt x="616" y="160"/>
                    <a:pt x="616" y="160"/>
                    <a:pt x="616" y="160"/>
                  </a:cubicBezTo>
                  <a:cubicBezTo>
                    <a:pt x="616" y="160"/>
                    <a:pt x="616" y="160"/>
                    <a:pt x="616" y="160"/>
                  </a:cubicBezTo>
                  <a:moveTo>
                    <a:pt x="616" y="160"/>
                  </a:moveTo>
                  <a:cubicBezTo>
                    <a:pt x="616" y="160"/>
                    <a:pt x="616" y="160"/>
                    <a:pt x="616" y="160"/>
                  </a:cubicBezTo>
                  <a:cubicBezTo>
                    <a:pt x="616" y="160"/>
                    <a:pt x="616" y="160"/>
                    <a:pt x="616" y="160"/>
                  </a:cubicBezTo>
                  <a:moveTo>
                    <a:pt x="616" y="160"/>
                  </a:moveTo>
                  <a:cubicBezTo>
                    <a:pt x="616"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26" y="161"/>
                  </a:moveTo>
                  <a:cubicBezTo>
                    <a:pt x="623" y="161"/>
                    <a:pt x="620" y="160"/>
                    <a:pt x="617" y="160"/>
                  </a:cubicBezTo>
                  <a:cubicBezTo>
                    <a:pt x="618" y="160"/>
                    <a:pt x="619" y="160"/>
                    <a:pt x="619" y="160"/>
                  </a:cubicBezTo>
                  <a:cubicBezTo>
                    <a:pt x="622" y="161"/>
                    <a:pt x="624" y="161"/>
                    <a:pt x="627" y="162"/>
                  </a:cubicBezTo>
                  <a:cubicBezTo>
                    <a:pt x="627" y="162"/>
                    <a:pt x="627" y="162"/>
                    <a:pt x="626" y="161"/>
                  </a:cubicBezTo>
                  <a:moveTo>
                    <a:pt x="630" y="141"/>
                  </a:moveTo>
                  <a:cubicBezTo>
                    <a:pt x="635" y="142"/>
                    <a:pt x="641" y="143"/>
                    <a:pt x="646" y="144"/>
                  </a:cubicBezTo>
                  <a:cubicBezTo>
                    <a:pt x="641" y="143"/>
                    <a:pt x="635" y="142"/>
                    <a:pt x="630" y="141"/>
                  </a:cubicBezTo>
                  <a:moveTo>
                    <a:pt x="653" y="145"/>
                  </a:moveTo>
                  <a:cubicBezTo>
                    <a:pt x="650" y="145"/>
                    <a:pt x="648" y="145"/>
                    <a:pt x="646" y="144"/>
                  </a:cubicBezTo>
                  <a:cubicBezTo>
                    <a:pt x="648" y="145"/>
                    <a:pt x="650" y="145"/>
                    <a:pt x="653" y="145"/>
                  </a:cubicBezTo>
                  <a:moveTo>
                    <a:pt x="652" y="152"/>
                  </a:moveTo>
                  <a:cubicBezTo>
                    <a:pt x="654" y="148"/>
                    <a:pt x="657" y="144"/>
                    <a:pt x="659" y="139"/>
                  </a:cubicBezTo>
                  <a:cubicBezTo>
                    <a:pt x="657" y="144"/>
                    <a:pt x="654" y="148"/>
                    <a:pt x="652" y="152"/>
                  </a:cubicBezTo>
                  <a:moveTo>
                    <a:pt x="659" y="139"/>
                  </a:moveTo>
                  <a:cubicBezTo>
                    <a:pt x="653" y="145"/>
                    <a:pt x="653" y="145"/>
                    <a:pt x="653" y="145"/>
                  </a:cubicBezTo>
                  <a:cubicBezTo>
                    <a:pt x="659" y="139"/>
                    <a:pt x="659" y="139"/>
                    <a:pt x="659" y="139"/>
                  </a:cubicBezTo>
                  <a:moveTo>
                    <a:pt x="687" y="87"/>
                  </a:moveTo>
                  <a:cubicBezTo>
                    <a:pt x="688" y="87"/>
                    <a:pt x="690" y="87"/>
                    <a:pt x="692" y="88"/>
                  </a:cubicBezTo>
                  <a:cubicBezTo>
                    <a:pt x="690" y="87"/>
                    <a:pt x="688" y="87"/>
                    <a:pt x="687" y="87"/>
                  </a:cubicBezTo>
                  <a:moveTo>
                    <a:pt x="692" y="88"/>
                  </a:moveTo>
                  <a:cubicBezTo>
                    <a:pt x="693" y="88"/>
                    <a:pt x="694" y="88"/>
                    <a:pt x="695" y="88"/>
                  </a:cubicBezTo>
                  <a:cubicBezTo>
                    <a:pt x="694" y="88"/>
                    <a:pt x="693" y="88"/>
                    <a:pt x="692" y="88"/>
                  </a:cubicBezTo>
                  <a:moveTo>
                    <a:pt x="689" y="81"/>
                  </a:moveTo>
                  <a:cubicBezTo>
                    <a:pt x="699" y="79"/>
                    <a:pt x="699" y="79"/>
                    <a:pt x="699" y="79"/>
                  </a:cubicBezTo>
                  <a:cubicBezTo>
                    <a:pt x="689" y="81"/>
                    <a:pt x="689" y="81"/>
                    <a:pt x="689" y="81"/>
                  </a:cubicBezTo>
                  <a:cubicBezTo>
                    <a:pt x="686" y="81"/>
                    <a:pt x="683" y="80"/>
                    <a:pt x="679" y="80"/>
                  </a:cubicBezTo>
                  <a:cubicBezTo>
                    <a:pt x="683" y="80"/>
                    <a:pt x="686" y="81"/>
                    <a:pt x="689" y="81"/>
                  </a:cubicBezTo>
                  <a:moveTo>
                    <a:pt x="632" y="63"/>
                  </a:moveTo>
                  <a:cubicBezTo>
                    <a:pt x="630" y="63"/>
                    <a:pt x="629" y="63"/>
                    <a:pt x="628" y="62"/>
                  </a:cubicBezTo>
                  <a:cubicBezTo>
                    <a:pt x="629" y="63"/>
                    <a:pt x="630" y="63"/>
                    <a:pt x="632" y="63"/>
                  </a:cubicBezTo>
                  <a:moveTo>
                    <a:pt x="632" y="63"/>
                  </a:moveTo>
                  <a:cubicBezTo>
                    <a:pt x="640" y="59"/>
                    <a:pt x="640" y="59"/>
                    <a:pt x="640" y="59"/>
                  </a:cubicBezTo>
                  <a:cubicBezTo>
                    <a:pt x="632" y="63"/>
                    <a:pt x="632" y="63"/>
                    <a:pt x="632" y="63"/>
                  </a:cubicBezTo>
                  <a:moveTo>
                    <a:pt x="697" y="100"/>
                  </a:moveTo>
                  <a:cubicBezTo>
                    <a:pt x="708" y="95"/>
                    <a:pt x="723" y="87"/>
                    <a:pt x="734" y="80"/>
                  </a:cubicBezTo>
                  <a:cubicBezTo>
                    <a:pt x="724" y="81"/>
                    <a:pt x="709" y="82"/>
                    <a:pt x="698" y="83"/>
                  </a:cubicBezTo>
                  <a:cubicBezTo>
                    <a:pt x="706" y="73"/>
                    <a:pt x="706" y="73"/>
                    <a:pt x="706" y="73"/>
                  </a:cubicBezTo>
                  <a:cubicBezTo>
                    <a:pt x="698" y="66"/>
                    <a:pt x="698" y="66"/>
                    <a:pt x="698" y="66"/>
                  </a:cubicBezTo>
                  <a:cubicBezTo>
                    <a:pt x="691" y="76"/>
                    <a:pt x="691" y="76"/>
                    <a:pt x="691" y="76"/>
                  </a:cubicBezTo>
                  <a:cubicBezTo>
                    <a:pt x="698" y="66"/>
                    <a:pt x="698" y="66"/>
                    <a:pt x="698" y="66"/>
                  </a:cubicBezTo>
                  <a:cubicBezTo>
                    <a:pt x="673" y="65"/>
                    <a:pt x="672" y="65"/>
                    <a:pt x="657" y="63"/>
                  </a:cubicBezTo>
                  <a:cubicBezTo>
                    <a:pt x="651" y="62"/>
                    <a:pt x="645" y="61"/>
                    <a:pt x="640" y="59"/>
                  </a:cubicBezTo>
                  <a:cubicBezTo>
                    <a:pt x="632" y="63"/>
                    <a:pt x="632" y="63"/>
                    <a:pt x="632" y="63"/>
                  </a:cubicBezTo>
                  <a:cubicBezTo>
                    <a:pt x="630" y="63"/>
                    <a:pt x="629" y="63"/>
                    <a:pt x="628" y="62"/>
                  </a:cubicBezTo>
                  <a:cubicBezTo>
                    <a:pt x="620" y="61"/>
                    <a:pt x="612" y="63"/>
                    <a:pt x="604" y="61"/>
                  </a:cubicBezTo>
                  <a:cubicBezTo>
                    <a:pt x="605" y="61"/>
                    <a:pt x="606" y="61"/>
                    <a:pt x="607" y="62"/>
                  </a:cubicBezTo>
                  <a:cubicBezTo>
                    <a:pt x="613" y="62"/>
                    <a:pt x="621" y="61"/>
                    <a:pt x="628" y="62"/>
                  </a:cubicBezTo>
                  <a:cubicBezTo>
                    <a:pt x="630" y="60"/>
                    <a:pt x="630" y="60"/>
                    <a:pt x="632" y="58"/>
                  </a:cubicBezTo>
                  <a:cubicBezTo>
                    <a:pt x="631" y="57"/>
                    <a:pt x="631" y="57"/>
                    <a:pt x="631" y="56"/>
                  </a:cubicBezTo>
                  <a:cubicBezTo>
                    <a:pt x="630" y="56"/>
                    <a:pt x="608" y="51"/>
                    <a:pt x="602" y="59"/>
                  </a:cubicBezTo>
                  <a:cubicBezTo>
                    <a:pt x="603" y="59"/>
                    <a:pt x="603" y="60"/>
                    <a:pt x="603" y="61"/>
                  </a:cubicBezTo>
                  <a:cubicBezTo>
                    <a:pt x="603" y="60"/>
                    <a:pt x="603" y="59"/>
                    <a:pt x="602" y="59"/>
                  </a:cubicBezTo>
                  <a:cubicBezTo>
                    <a:pt x="604" y="57"/>
                    <a:pt x="604" y="57"/>
                    <a:pt x="607" y="55"/>
                  </a:cubicBezTo>
                  <a:cubicBezTo>
                    <a:pt x="604" y="55"/>
                    <a:pt x="602" y="54"/>
                    <a:pt x="600" y="53"/>
                  </a:cubicBezTo>
                  <a:cubicBezTo>
                    <a:pt x="586" y="53"/>
                    <a:pt x="586" y="53"/>
                    <a:pt x="586" y="53"/>
                  </a:cubicBezTo>
                  <a:cubicBezTo>
                    <a:pt x="600" y="53"/>
                    <a:pt x="600" y="53"/>
                    <a:pt x="600" y="53"/>
                  </a:cubicBezTo>
                  <a:cubicBezTo>
                    <a:pt x="586" y="53"/>
                    <a:pt x="586" y="53"/>
                    <a:pt x="586" y="53"/>
                  </a:cubicBezTo>
                  <a:cubicBezTo>
                    <a:pt x="567" y="64"/>
                    <a:pt x="548" y="76"/>
                    <a:pt x="529" y="89"/>
                  </a:cubicBezTo>
                  <a:cubicBezTo>
                    <a:pt x="529" y="89"/>
                    <a:pt x="529" y="89"/>
                    <a:pt x="529" y="90"/>
                  </a:cubicBezTo>
                  <a:cubicBezTo>
                    <a:pt x="529" y="89"/>
                    <a:pt x="529" y="89"/>
                    <a:pt x="529" y="89"/>
                  </a:cubicBezTo>
                  <a:cubicBezTo>
                    <a:pt x="528" y="89"/>
                    <a:pt x="526" y="91"/>
                    <a:pt x="525" y="91"/>
                  </a:cubicBezTo>
                  <a:cubicBezTo>
                    <a:pt x="525" y="91"/>
                    <a:pt x="526" y="92"/>
                    <a:pt x="527" y="92"/>
                  </a:cubicBezTo>
                  <a:cubicBezTo>
                    <a:pt x="525" y="96"/>
                    <a:pt x="523" y="102"/>
                    <a:pt x="521" y="106"/>
                  </a:cubicBezTo>
                  <a:cubicBezTo>
                    <a:pt x="517" y="112"/>
                    <a:pt x="517" y="112"/>
                    <a:pt x="517" y="112"/>
                  </a:cubicBezTo>
                  <a:cubicBezTo>
                    <a:pt x="512" y="119"/>
                    <a:pt x="512" y="119"/>
                    <a:pt x="512" y="119"/>
                  </a:cubicBezTo>
                  <a:cubicBezTo>
                    <a:pt x="508" y="122"/>
                    <a:pt x="503" y="126"/>
                    <a:pt x="499" y="130"/>
                  </a:cubicBezTo>
                  <a:cubicBezTo>
                    <a:pt x="495" y="136"/>
                    <a:pt x="495" y="136"/>
                    <a:pt x="495" y="136"/>
                  </a:cubicBezTo>
                  <a:cubicBezTo>
                    <a:pt x="498" y="137"/>
                    <a:pt x="501" y="139"/>
                    <a:pt x="505" y="140"/>
                  </a:cubicBezTo>
                  <a:cubicBezTo>
                    <a:pt x="503" y="148"/>
                    <a:pt x="503" y="148"/>
                    <a:pt x="503" y="148"/>
                  </a:cubicBezTo>
                  <a:cubicBezTo>
                    <a:pt x="491" y="160"/>
                    <a:pt x="491" y="160"/>
                    <a:pt x="491" y="160"/>
                  </a:cubicBezTo>
                  <a:cubicBezTo>
                    <a:pt x="490" y="159"/>
                    <a:pt x="489" y="159"/>
                    <a:pt x="489" y="159"/>
                  </a:cubicBezTo>
                  <a:cubicBezTo>
                    <a:pt x="484" y="163"/>
                    <a:pt x="480" y="167"/>
                    <a:pt x="476" y="171"/>
                  </a:cubicBezTo>
                  <a:cubicBezTo>
                    <a:pt x="467" y="168"/>
                    <a:pt x="467" y="168"/>
                    <a:pt x="467" y="168"/>
                  </a:cubicBezTo>
                  <a:cubicBezTo>
                    <a:pt x="452" y="188"/>
                    <a:pt x="452" y="188"/>
                    <a:pt x="452" y="188"/>
                  </a:cubicBezTo>
                  <a:cubicBezTo>
                    <a:pt x="449" y="195"/>
                    <a:pt x="449" y="195"/>
                    <a:pt x="449" y="195"/>
                  </a:cubicBezTo>
                  <a:cubicBezTo>
                    <a:pt x="450" y="195"/>
                    <a:pt x="451" y="196"/>
                    <a:pt x="452" y="196"/>
                  </a:cubicBezTo>
                  <a:cubicBezTo>
                    <a:pt x="456" y="192"/>
                    <a:pt x="460" y="188"/>
                    <a:pt x="464" y="183"/>
                  </a:cubicBezTo>
                  <a:cubicBezTo>
                    <a:pt x="465" y="175"/>
                    <a:pt x="465" y="175"/>
                    <a:pt x="465" y="175"/>
                  </a:cubicBezTo>
                  <a:cubicBezTo>
                    <a:pt x="464" y="183"/>
                    <a:pt x="464" y="183"/>
                    <a:pt x="464" y="183"/>
                  </a:cubicBezTo>
                  <a:cubicBezTo>
                    <a:pt x="460" y="188"/>
                    <a:pt x="456" y="192"/>
                    <a:pt x="452" y="196"/>
                  </a:cubicBezTo>
                  <a:cubicBezTo>
                    <a:pt x="459" y="199"/>
                    <a:pt x="459" y="199"/>
                    <a:pt x="459" y="199"/>
                  </a:cubicBezTo>
                  <a:cubicBezTo>
                    <a:pt x="452" y="196"/>
                    <a:pt x="452" y="196"/>
                    <a:pt x="452" y="196"/>
                  </a:cubicBezTo>
                  <a:cubicBezTo>
                    <a:pt x="451" y="196"/>
                    <a:pt x="450" y="195"/>
                    <a:pt x="449" y="195"/>
                  </a:cubicBezTo>
                  <a:cubicBezTo>
                    <a:pt x="432" y="223"/>
                    <a:pt x="432" y="223"/>
                    <a:pt x="435" y="242"/>
                  </a:cubicBezTo>
                  <a:cubicBezTo>
                    <a:pt x="437" y="234"/>
                    <a:pt x="438" y="223"/>
                    <a:pt x="439" y="216"/>
                  </a:cubicBezTo>
                  <a:cubicBezTo>
                    <a:pt x="435" y="242"/>
                    <a:pt x="435" y="242"/>
                    <a:pt x="435" y="242"/>
                  </a:cubicBezTo>
                  <a:cubicBezTo>
                    <a:pt x="452" y="254"/>
                    <a:pt x="452" y="254"/>
                    <a:pt x="452" y="254"/>
                  </a:cubicBezTo>
                  <a:cubicBezTo>
                    <a:pt x="483" y="230"/>
                    <a:pt x="483" y="230"/>
                    <a:pt x="483" y="230"/>
                  </a:cubicBezTo>
                  <a:cubicBezTo>
                    <a:pt x="514" y="206"/>
                    <a:pt x="514" y="206"/>
                    <a:pt x="514" y="206"/>
                  </a:cubicBezTo>
                  <a:cubicBezTo>
                    <a:pt x="516" y="206"/>
                    <a:pt x="518" y="207"/>
                    <a:pt x="521" y="207"/>
                  </a:cubicBezTo>
                  <a:cubicBezTo>
                    <a:pt x="535" y="212"/>
                    <a:pt x="535" y="212"/>
                    <a:pt x="535" y="212"/>
                  </a:cubicBezTo>
                  <a:cubicBezTo>
                    <a:pt x="571" y="188"/>
                    <a:pt x="571" y="188"/>
                    <a:pt x="571" y="188"/>
                  </a:cubicBezTo>
                  <a:cubicBezTo>
                    <a:pt x="546" y="203"/>
                    <a:pt x="546" y="203"/>
                    <a:pt x="538" y="203"/>
                  </a:cubicBezTo>
                  <a:cubicBezTo>
                    <a:pt x="546" y="203"/>
                    <a:pt x="546" y="203"/>
                    <a:pt x="571" y="188"/>
                  </a:cubicBezTo>
                  <a:cubicBezTo>
                    <a:pt x="582" y="189"/>
                    <a:pt x="593" y="192"/>
                    <a:pt x="604" y="193"/>
                  </a:cubicBezTo>
                  <a:cubicBezTo>
                    <a:pt x="612" y="188"/>
                    <a:pt x="612" y="188"/>
                    <a:pt x="612" y="188"/>
                  </a:cubicBezTo>
                  <a:cubicBezTo>
                    <a:pt x="613" y="188"/>
                    <a:pt x="614" y="188"/>
                    <a:pt x="615" y="188"/>
                  </a:cubicBezTo>
                  <a:cubicBezTo>
                    <a:pt x="616" y="188"/>
                    <a:pt x="618" y="189"/>
                    <a:pt x="619" y="189"/>
                  </a:cubicBezTo>
                  <a:cubicBezTo>
                    <a:pt x="626" y="177"/>
                    <a:pt x="626" y="177"/>
                    <a:pt x="626" y="177"/>
                  </a:cubicBezTo>
                  <a:cubicBezTo>
                    <a:pt x="620" y="168"/>
                    <a:pt x="620" y="168"/>
                    <a:pt x="620" y="168"/>
                  </a:cubicBezTo>
                  <a:cubicBezTo>
                    <a:pt x="622" y="168"/>
                    <a:pt x="625" y="168"/>
                    <a:pt x="627" y="168"/>
                  </a:cubicBezTo>
                  <a:cubicBezTo>
                    <a:pt x="641" y="164"/>
                    <a:pt x="641" y="164"/>
                    <a:pt x="641" y="164"/>
                  </a:cubicBezTo>
                  <a:cubicBezTo>
                    <a:pt x="642" y="162"/>
                    <a:pt x="644" y="160"/>
                    <a:pt x="645" y="158"/>
                  </a:cubicBezTo>
                  <a:cubicBezTo>
                    <a:pt x="640" y="157"/>
                    <a:pt x="636" y="156"/>
                    <a:pt x="631" y="155"/>
                  </a:cubicBezTo>
                  <a:cubicBezTo>
                    <a:pt x="636" y="156"/>
                    <a:pt x="640" y="157"/>
                    <a:pt x="645" y="158"/>
                  </a:cubicBezTo>
                  <a:cubicBezTo>
                    <a:pt x="659" y="152"/>
                    <a:pt x="659" y="152"/>
                    <a:pt x="659" y="152"/>
                  </a:cubicBezTo>
                  <a:cubicBezTo>
                    <a:pt x="665" y="147"/>
                    <a:pt x="665" y="147"/>
                    <a:pt x="665" y="147"/>
                  </a:cubicBezTo>
                  <a:cubicBezTo>
                    <a:pt x="676" y="135"/>
                    <a:pt x="676" y="135"/>
                    <a:pt x="676" y="135"/>
                  </a:cubicBezTo>
                  <a:cubicBezTo>
                    <a:pt x="670" y="128"/>
                    <a:pt x="670" y="128"/>
                    <a:pt x="670" y="128"/>
                  </a:cubicBezTo>
                  <a:cubicBezTo>
                    <a:pt x="684" y="111"/>
                    <a:pt x="684" y="111"/>
                    <a:pt x="684" y="111"/>
                  </a:cubicBezTo>
                  <a:cubicBezTo>
                    <a:pt x="683" y="111"/>
                    <a:pt x="683" y="111"/>
                    <a:pt x="681" y="111"/>
                  </a:cubicBezTo>
                  <a:cubicBezTo>
                    <a:pt x="675" y="116"/>
                    <a:pt x="675" y="116"/>
                    <a:pt x="675" y="116"/>
                  </a:cubicBezTo>
                  <a:cubicBezTo>
                    <a:pt x="681" y="111"/>
                    <a:pt x="681" y="111"/>
                    <a:pt x="681" y="111"/>
                  </a:cubicBezTo>
                  <a:cubicBezTo>
                    <a:pt x="688" y="105"/>
                    <a:pt x="688" y="105"/>
                    <a:pt x="688" y="105"/>
                  </a:cubicBezTo>
                  <a:cubicBezTo>
                    <a:pt x="689" y="105"/>
                    <a:pt x="690" y="106"/>
                    <a:pt x="691" y="106"/>
                  </a:cubicBezTo>
                  <a:cubicBezTo>
                    <a:pt x="697" y="100"/>
                    <a:pt x="697" y="100"/>
                    <a:pt x="697" y="100"/>
                  </a:cubicBezTo>
                  <a:moveTo>
                    <a:pt x="93" y="1104"/>
                  </a:moveTo>
                  <a:cubicBezTo>
                    <a:pt x="98" y="1113"/>
                    <a:pt x="98" y="1113"/>
                    <a:pt x="98" y="1113"/>
                  </a:cubicBezTo>
                  <a:cubicBezTo>
                    <a:pt x="92" y="1102"/>
                    <a:pt x="92" y="1102"/>
                    <a:pt x="92" y="1102"/>
                  </a:cubicBezTo>
                  <a:cubicBezTo>
                    <a:pt x="87" y="1093"/>
                    <a:pt x="87" y="1093"/>
                    <a:pt x="87" y="1093"/>
                  </a:cubicBezTo>
                  <a:cubicBezTo>
                    <a:pt x="93" y="1104"/>
                    <a:pt x="93" y="1104"/>
                    <a:pt x="93" y="1104"/>
                  </a:cubicBezTo>
                  <a:moveTo>
                    <a:pt x="350" y="1401"/>
                  </a:moveTo>
                  <a:cubicBezTo>
                    <a:pt x="262" y="1327"/>
                    <a:pt x="195" y="1226"/>
                    <a:pt x="156" y="1105"/>
                  </a:cubicBezTo>
                  <a:cubicBezTo>
                    <a:pt x="143" y="1099"/>
                    <a:pt x="130" y="1092"/>
                    <a:pt x="118" y="1085"/>
                  </a:cubicBezTo>
                  <a:cubicBezTo>
                    <a:pt x="96" y="1074"/>
                    <a:pt x="80" y="1061"/>
                    <a:pt x="67" y="1048"/>
                  </a:cubicBezTo>
                  <a:cubicBezTo>
                    <a:pt x="78" y="1075"/>
                    <a:pt x="78" y="1075"/>
                    <a:pt x="78" y="1075"/>
                  </a:cubicBezTo>
                  <a:cubicBezTo>
                    <a:pt x="84" y="1085"/>
                    <a:pt x="84" y="1085"/>
                    <a:pt x="84" y="1085"/>
                  </a:cubicBezTo>
                  <a:cubicBezTo>
                    <a:pt x="85" y="1088"/>
                    <a:pt x="86" y="1090"/>
                    <a:pt x="87" y="1093"/>
                  </a:cubicBezTo>
                  <a:cubicBezTo>
                    <a:pt x="92" y="1102"/>
                    <a:pt x="92" y="1102"/>
                    <a:pt x="92" y="1102"/>
                  </a:cubicBezTo>
                  <a:cubicBezTo>
                    <a:pt x="98" y="1113"/>
                    <a:pt x="98" y="1113"/>
                    <a:pt x="98" y="1113"/>
                  </a:cubicBezTo>
                  <a:cubicBezTo>
                    <a:pt x="123" y="1152"/>
                    <a:pt x="123" y="1152"/>
                    <a:pt x="123" y="1152"/>
                  </a:cubicBezTo>
                  <a:cubicBezTo>
                    <a:pt x="130" y="1161"/>
                    <a:pt x="130" y="1161"/>
                    <a:pt x="130" y="1161"/>
                  </a:cubicBezTo>
                  <a:cubicBezTo>
                    <a:pt x="149" y="1185"/>
                    <a:pt x="149" y="1185"/>
                    <a:pt x="149" y="1185"/>
                  </a:cubicBezTo>
                  <a:cubicBezTo>
                    <a:pt x="198" y="1272"/>
                    <a:pt x="225" y="1309"/>
                    <a:pt x="310" y="1380"/>
                  </a:cubicBezTo>
                  <a:cubicBezTo>
                    <a:pt x="370" y="1423"/>
                    <a:pt x="371" y="1425"/>
                    <a:pt x="407" y="1445"/>
                  </a:cubicBezTo>
                  <a:cubicBezTo>
                    <a:pt x="379" y="1428"/>
                    <a:pt x="379" y="1428"/>
                    <a:pt x="379" y="1428"/>
                  </a:cubicBezTo>
                  <a:cubicBezTo>
                    <a:pt x="372" y="1423"/>
                    <a:pt x="372" y="1423"/>
                    <a:pt x="372" y="1423"/>
                  </a:cubicBezTo>
                  <a:cubicBezTo>
                    <a:pt x="364" y="1417"/>
                    <a:pt x="355" y="1411"/>
                    <a:pt x="346" y="1404"/>
                  </a:cubicBezTo>
                  <a:cubicBezTo>
                    <a:pt x="356" y="1410"/>
                    <a:pt x="356" y="1410"/>
                    <a:pt x="356" y="1410"/>
                  </a:cubicBezTo>
                  <a:cubicBezTo>
                    <a:pt x="342" y="1396"/>
                    <a:pt x="342" y="1396"/>
                    <a:pt x="342" y="1396"/>
                  </a:cubicBezTo>
                  <a:cubicBezTo>
                    <a:pt x="344" y="1398"/>
                    <a:pt x="347" y="1399"/>
                    <a:pt x="350" y="1401"/>
                  </a:cubicBezTo>
                  <a:moveTo>
                    <a:pt x="1163" y="1135"/>
                  </a:moveTo>
                  <a:cubicBezTo>
                    <a:pt x="1171" y="1124"/>
                    <a:pt x="1171" y="1124"/>
                    <a:pt x="1171" y="1124"/>
                  </a:cubicBezTo>
                  <a:cubicBezTo>
                    <a:pt x="1161" y="1132"/>
                    <a:pt x="1161" y="1132"/>
                    <a:pt x="1161" y="1132"/>
                  </a:cubicBezTo>
                  <a:cubicBezTo>
                    <a:pt x="1154" y="1142"/>
                    <a:pt x="1154" y="1142"/>
                    <a:pt x="1154" y="1142"/>
                  </a:cubicBezTo>
                  <a:cubicBezTo>
                    <a:pt x="1163" y="1135"/>
                    <a:pt x="1163" y="1135"/>
                    <a:pt x="1163" y="1135"/>
                  </a:cubicBezTo>
                  <a:moveTo>
                    <a:pt x="805" y="1119"/>
                  </a:moveTo>
                  <a:cubicBezTo>
                    <a:pt x="845" y="1161"/>
                    <a:pt x="845" y="1161"/>
                    <a:pt x="845" y="1161"/>
                  </a:cubicBezTo>
                  <a:cubicBezTo>
                    <a:pt x="836" y="1146"/>
                    <a:pt x="823" y="1127"/>
                    <a:pt x="814" y="1112"/>
                  </a:cubicBezTo>
                  <a:cubicBezTo>
                    <a:pt x="805" y="1119"/>
                    <a:pt x="805" y="1119"/>
                    <a:pt x="805" y="1119"/>
                  </a:cubicBezTo>
                  <a:moveTo>
                    <a:pt x="156" y="1105"/>
                  </a:moveTo>
                  <a:cubicBezTo>
                    <a:pt x="209" y="1128"/>
                    <a:pt x="275" y="1148"/>
                    <a:pt x="351" y="1164"/>
                  </a:cubicBezTo>
                  <a:cubicBezTo>
                    <a:pt x="343" y="1132"/>
                    <a:pt x="343" y="1132"/>
                    <a:pt x="343" y="1132"/>
                  </a:cubicBezTo>
                  <a:cubicBezTo>
                    <a:pt x="339" y="1127"/>
                    <a:pt x="339" y="1127"/>
                    <a:pt x="339" y="1127"/>
                  </a:cubicBezTo>
                  <a:cubicBezTo>
                    <a:pt x="325" y="1111"/>
                    <a:pt x="309" y="1097"/>
                    <a:pt x="293" y="1081"/>
                  </a:cubicBezTo>
                  <a:cubicBezTo>
                    <a:pt x="286" y="1079"/>
                    <a:pt x="278" y="1077"/>
                    <a:pt x="270" y="1075"/>
                  </a:cubicBezTo>
                  <a:cubicBezTo>
                    <a:pt x="266" y="1074"/>
                    <a:pt x="262" y="1074"/>
                    <a:pt x="258" y="1072"/>
                  </a:cubicBezTo>
                  <a:cubicBezTo>
                    <a:pt x="239" y="1051"/>
                    <a:pt x="239" y="1051"/>
                    <a:pt x="239" y="1051"/>
                  </a:cubicBezTo>
                  <a:cubicBezTo>
                    <a:pt x="237" y="1050"/>
                    <a:pt x="235" y="1049"/>
                    <a:pt x="233" y="1049"/>
                  </a:cubicBezTo>
                  <a:cubicBezTo>
                    <a:pt x="227" y="1039"/>
                    <a:pt x="227" y="1039"/>
                    <a:pt x="227" y="1039"/>
                  </a:cubicBezTo>
                  <a:cubicBezTo>
                    <a:pt x="225" y="1038"/>
                    <a:pt x="223" y="1038"/>
                    <a:pt x="221" y="1037"/>
                  </a:cubicBezTo>
                  <a:cubicBezTo>
                    <a:pt x="209" y="1024"/>
                    <a:pt x="209" y="1024"/>
                    <a:pt x="209" y="1024"/>
                  </a:cubicBezTo>
                  <a:cubicBezTo>
                    <a:pt x="199" y="1026"/>
                    <a:pt x="199" y="1026"/>
                    <a:pt x="199" y="1026"/>
                  </a:cubicBezTo>
                  <a:cubicBezTo>
                    <a:pt x="193" y="1021"/>
                    <a:pt x="193" y="1021"/>
                    <a:pt x="193" y="1021"/>
                  </a:cubicBezTo>
                  <a:cubicBezTo>
                    <a:pt x="203" y="1012"/>
                    <a:pt x="203" y="1012"/>
                    <a:pt x="201" y="1006"/>
                  </a:cubicBezTo>
                  <a:cubicBezTo>
                    <a:pt x="200" y="994"/>
                    <a:pt x="190" y="986"/>
                    <a:pt x="187" y="974"/>
                  </a:cubicBezTo>
                  <a:cubicBezTo>
                    <a:pt x="174" y="940"/>
                    <a:pt x="139" y="921"/>
                    <a:pt x="121" y="890"/>
                  </a:cubicBezTo>
                  <a:cubicBezTo>
                    <a:pt x="123" y="967"/>
                    <a:pt x="136" y="1039"/>
                    <a:pt x="156" y="1105"/>
                  </a:cubicBezTo>
                  <a:moveTo>
                    <a:pt x="1301" y="859"/>
                  </a:moveTo>
                  <a:cubicBezTo>
                    <a:pt x="1313" y="829"/>
                    <a:pt x="1313" y="829"/>
                    <a:pt x="1313" y="829"/>
                  </a:cubicBezTo>
                  <a:cubicBezTo>
                    <a:pt x="1289" y="862"/>
                    <a:pt x="1289" y="862"/>
                    <a:pt x="1289" y="862"/>
                  </a:cubicBezTo>
                  <a:cubicBezTo>
                    <a:pt x="1301" y="859"/>
                    <a:pt x="1301" y="859"/>
                    <a:pt x="1301" y="859"/>
                  </a:cubicBezTo>
                  <a:moveTo>
                    <a:pt x="1351" y="794"/>
                  </a:moveTo>
                  <a:cubicBezTo>
                    <a:pt x="1354" y="782"/>
                    <a:pt x="1354" y="782"/>
                    <a:pt x="1354" y="782"/>
                  </a:cubicBezTo>
                  <a:cubicBezTo>
                    <a:pt x="1348" y="791"/>
                    <a:pt x="1348" y="791"/>
                    <a:pt x="1348" y="791"/>
                  </a:cubicBezTo>
                  <a:cubicBezTo>
                    <a:pt x="1344" y="803"/>
                    <a:pt x="1344" y="803"/>
                    <a:pt x="1344" y="803"/>
                  </a:cubicBezTo>
                  <a:cubicBezTo>
                    <a:pt x="1351" y="794"/>
                    <a:pt x="1351" y="794"/>
                    <a:pt x="1351" y="794"/>
                  </a:cubicBezTo>
                  <a:moveTo>
                    <a:pt x="1096" y="700"/>
                  </a:moveTo>
                  <a:cubicBezTo>
                    <a:pt x="1112" y="707"/>
                    <a:pt x="1112" y="707"/>
                    <a:pt x="1112" y="707"/>
                  </a:cubicBezTo>
                  <a:cubicBezTo>
                    <a:pt x="1100" y="671"/>
                    <a:pt x="1100" y="671"/>
                    <a:pt x="1100" y="671"/>
                  </a:cubicBezTo>
                  <a:cubicBezTo>
                    <a:pt x="1096" y="700"/>
                    <a:pt x="1096" y="700"/>
                    <a:pt x="1096" y="700"/>
                  </a:cubicBezTo>
                  <a:moveTo>
                    <a:pt x="1102" y="1123"/>
                  </a:moveTo>
                  <a:cubicBezTo>
                    <a:pt x="1114" y="1096"/>
                    <a:pt x="1114" y="1096"/>
                    <a:pt x="1114" y="1096"/>
                  </a:cubicBezTo>
                  <a:cubicBezTo>
                    <a:pt x="1102" y="1123"/>
                    <a:pt x="1102" y="1123"/>
                    <a:pt x="1102" y="1123"/>
                  </a:cubicBezTo>
                  <a:cubicBezTo>
                    <a:pt x="1073" y="1126"/>
                    <a:pt x="1073" y="1126"/>
                    <a:pt x="1073" y="1126"/>
                  </a:cubicBezTo>
                  <a:cubicBezTo>
                    <a:pt x="1102" y="1123"/>
                    <a:pt x="1102" y="1123"/>
                    <a:pt x="1102" y="1123"/>
                  </a:cubicBezTo>
                  <a:moveTo>
                    <a:pt x="1085" y="1121"/>
                  </a:moveTo>
                  <a:cubicBezTo>
                    <a:pt x="1082" y="1092"/>
                    <a:pt x="1082" y="1092"/>
                    <a:pt x="1082" y="1092"/>
                  </a:cubicBezTo>
                  <a:cubicBezTo>
                    <a:pt x="1090" y="1091"/>
                    <a:pt x="1098" y="1090"/>
                    <a:pt x="1106" y="1090"/>
                  </a:cubicBezTo>
                  <a:cubicBezTo>
                    <a:pt x="1085" y="1121"/>
                    <a:pt x="1085" y="1121"/>
                    <a:pt x="1085" y="1121"/>
                  </a:cubicBezTo>
                  <a:moveTo>
                    <a:pt x="1136" y="1054"/>
                  </a:moveTo>
                  <a:cubicBezTo>
                    <a:pt x="1122" y="1029"/>
                    <a:pt x="1122" y="1029"/>
                    <a:pt x="1122" y="1029"/>
                  </a:cubicBezTo>
                  <a:cubicBezTo>
                    <a:pt x="1136" y="1054"/>
                    <a:pt x="1136" y="1054"/>
                    <a:pt x="1136" y="1054"/>
                  </a:cubicBezTo>
                  <a:moveTo>
                    <a:pt x="1136" y="1054"/>
                  </a:moveTo>
                  <a:cubicBezTo>
                    <a:pt x="1140" y="1025"/>
                    <a:pt x="1140" y="1025"/>
                    <a:pt x="1140" y="1025"/>
                  </a:cubicBezTo>
                  <a:cubicBezTo>
                    <a:pt x="1136" y="1054"/>
                    <a:pt x="1136" y="1054"/>
                    <a:pt x="1136" y="1054"/>
                  </a:cubicBezTo>
                  <a:moveTo>
                    <a:pt x="1142" y="932"/>
                  </a:moveTo>
                  <a:cubicBezTo>
                    <a:pt x="1141" y="926"/>
                    <a:pt x="1141" y="919"/>
                    <a:pt x="1141" y="913"/>
                  </a:cubicBezTo>
                  <a:cubicBezTo>
                    <a:pt x="1141" y="919"/>
                    <a:pt x="1141" y="926"/>
                    <a:pt x="1142" y="932"/>
                  </a:cubicBezTo>
                  <a:moveTo>
                    <a:pt x="1142" y="932"/>
                  </a:moveTo>
                  <a:cubicBezTo>
                    <a:pt x="1146" y="931"/>
                    <a:pt x="1152" y="930"/>
                    <a:pt x="1157" y="930"/>
                  </a:cubicBezTo>
                  <a:cubicBezTo>
                    <a:pt x="1152" y="930"/>
                    <a:pt x="1146" y="931"/>
                    <a:pt x="1142" y="932"/>
                  </a:cubicBezTo>
                  <a:moveTo>
                    <a:pt x="869" y="940"/>
                  </a:moveTo>
                  <a:cubicBezTo>
                    <a:pt x="860" y="902"/>
                    <a:pt x="860" y="902"/>
                    <a:pt x="860" y="902"/>
                  </a:cubicBezTo>
                  <a:cubicBezTo>
                    <a:pt x="869" y="940"/>
                    <a:pt x="869" y="940"/>
                    <a:pt x="869" y="940"/>
                  </a:cubicBezTo>
                  <a:moveTo>
                    <a:pt x="869" y="940"/>
                  </a:moveTo>
                  <a:cubicBezTo>
                    <a:pt x="888" y="928"/>
                    <a:pt x="888" y="928"/>
                    <a:pt x="888" y="928"/>
                  </a:cubicBezTo>
                  <a:cubicBezTo>
                    <a:pt x="869" y="940"/>
                    <a:pt x="869" y="940"/>
                    <a:pt x="869" y="94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699"/>
                    <a:pt x="1073" y="699"/>
                  </a:cubicBezTo>
                  <a:cubicBezTo>
                    <a:pt x="1073" y="699"/>
                    <a:pt x="1073" y="700"/>
                    <a:pt x="1073" y="700"/>
                  </a:cubicBezTo>
                  <a:moveTo>
                    <a:pt x="1073" y="699"/>
                  </a:moveTo>
                  <a:cubicBezTo>
                    <a:pt x="1073" y="699"/>
                    <a:pt x="1073" y="699"/>
                    <a:pt x="1073" y="699"/>
                  </a:cubicBezTo>
                  <a:cubicBezTo>
                    <a:pt x="1073" y="699"/>
                    <a:pt x="1073" y="699"/>
                    <a:pt x="1073" y="699"/>
                  </a:cubicBezTo>
                  <a:moveTo>
                    <a:pt x="1073" y="698"/>
                  </a:moveTo>
                  <a:cubicBezTo>
                    <a:pt x="1073" y="699"/>
                    <a:pt x="1073" y="699"/>
                    <a:pt x="1073" y="699"/>
                  </a:cubicBezTo>
                  <a:cubicBezTo>
                    <a:pt x="1073" y="699"/>
                    <a:pt x="1073" y="699"/>
                    <a:pt x="1073" y="699"/>
                  </a:cubicBezTo>
                  <a:moveTo>
                    <a:pt x="1073" y="698"/>
                  </a:moveTo>
                  <a:cubicBezTo>
                    <a:pt x="1073" y="698"/>
                    <a:pt x="1073" y="698"/>
                    <a:pt x="1073" y="698"/>
                  </a:cubicBezTo>
                  <a:cubicBezTo>
                    <a:pt x="1073" y="698"/>
                    <a:pt x="1073" y="698"/>
                    <a:pt x="1073" y="698"/>
                  </a:cubicBezTo>
                  <a:moveTo>
                    <a:pt x="1073" y="697"/>
                  </a:moveTo>
                  <a:cubicBezTo>
                    <a:pt x="1073" y="698"/>
                    <a:pt x="1073" y="698"/>
                    <a:pt x="1073" y="698"/>
                  </a:cubicBezTo>
                  <a:cubicBezTo>
                    <a:pt x="1073" y="698"/>
                    <a:pt x="1073" y="698"/>
                    <a:pt x="1073" y="697"/>
                  </a:cubicBezTo>
                  <a:moveTo>
                    <a:pt x="1073" y="697"/>
                  </a:moveTo>
                  <a:cubicBezTo>
                    <a:pt x="1073" y="697"/>
                    <a:pt x="1073" y="697"/>
                    <a:pt x="1073" y="697"/>
                  </a:cubicBezTo>
                  <a:cubicBezTo>
                    <a:pt x="1073" y="697"/>
                    <a:pt x="1073" y="697"/>
                    <a:pt x="1073" y="697"/>
                  </a:cubicBezTo>
                  <a:moveTo>
                    <a:pt x="1073" y="696"/>
                  </a:moveTo>
                  <a:cubicBezTo>
                    <a:pt x="1073" y="696"/>
                    <a:pt x="1073" y="696"/>
                    <a:pt x="1073" y="697"/>
                  </a:cubicBezTo>
                  <a:cubicBezTo>
                    <a:pt x="1073" y="696"/>
                    <a:pt x="1073" y="696"/>
                    <a:pt x="1073" y="696"/>
                  </a:cubicBezTo>
                  <a:moveTo>
                    <a:pt x="1073" y="695"/>
                  </a:moveTo>
                  <a:cubicBezTo>
                    <a:pt x="1073" y="695"/>
                    <a:pt x="1073" y="696"/>
                    <a:pt x="1073" y="696"/>
                  </a:cubicBezTo>
                  <a:cubicBezTo>
                    <a:pt x="1073" y="696"/>
                    <a:pt x="1073" y="695"/>
                    <a:pt x="1073" y="695"/>
                  </a:cubicBezTo>
                  <a:moveTo>
                    <a:pt x="1073" y="694"/>
                  </a:moveTo>
                  <a:cubicBezTo>
                    <a:pt x="1073" y="694"/>
                    <a:pt x="1073" y="695"/>
                    <a:pt x="1073" y="695"/>
                  </a:cubicBezTo>
                  <a:cubicBezTo>
                    <a:pt x="1073" y="695"/>
                    <a:pt x="1073" y="694"/>
                    <a:pt x="1073" y="694"/>
                  </a:cubicBezTo>
                  <a:moveTo>
                    <a:pt x="1073" y="694"/>
                  </a:moveTo>
                  <a:cubicBezTo>
                    <a:pt x="1073" y="694"/>
                    <a:pt x="1073" y="694"/>
                    <a:pt x="1073" y="694"/>
                  </a:cubicBezTo>
                  <a:cubicBezTo>
                    <a:pt x="1073" y="694"/>
                    <a:pt x="1073" y="694"/>
                    <a:pt x="1073" y="694"/>
                  </a:cubicBezTo>
                  <a:moveTo>
                    <a:pt x="1073" y="692"/>
                  </a:moveTo>
                  <a:cubicBezTo>
                    <a:pt x="1073" y="693"/>
                    <a:pt x="1073" y="693"/>
                    <a:pt x="1073" y="694"/>
                  </a:cubicBezTo>
                  <a:cubicBezTo>
                    <a:pt x="1073" y="693"/>
                    <a:pt x="1073" y="693"/>
                    <a:pt x="1073" y="692"/>
                  </a:cubicBezTo>
                  <a:moveTo>
                    <a:pt x="1073" y="691"/>
                  </a:moveTo>
                  <a:cubicBezTo>
                    <a:pt x="1073" y="691"/>
                    <a:pt x="1073" y="692"/>
                    <a:pt x="1073" y="692"/>
                  </a:cubicBezTo>
                  <a:cubicBezTo>
                    <a:pt x="1073" y="692"/>
                    <a:pt x="1073" y="691"/>
                    <a:pt x="1073" y="691"/>
                  </a:cubicBezTo>
                  <a:moveTo>
                    <a:pt x="1073" y="690"/>
                  </a:moveTo>
                  <a:cubicBezTo>
                    <a:pt x="1073" y="690"/>
                    <a:pt x="1073" y="691"/>
                    <a:pt x="1073" y="691"/>
                  </a:cubicBezTo>
                  <a:cubicBezTo>
                    <a:pt x="1073" y="690"/>
                    <a:pt x="1073" y="689"/>
                    <a:pt x="1073" y="688"/>
                  </a:cubicBezTo>
                  <a:cubicBezTo>
                    <a:pt x="1073" y="689"/>
                    <a:pt x="1073" y="690"/>
                    <a:pt x="1073" y="690"/>
                  </a:cubicBezTo>
                  <a:moveTo>
                    <a:pt x="643" y="623"/>
                  </a:moveTo>
                  <a:cubicBezTo>
                    <a:pt x="652" y="605"/>
                    <a:pt x="652" y="605"/>
                    <a:pt x="652" y="605"/>
                  </a:cubicBezTo>
                  <a:cubicBezTo>
                    <a:pt x="643" y="623"/>
                    <a:pt x="643" y="623"/>
                    <a:pt x="643" y="623"/>
                  </a:cubicBezTo>
                  <a:cubicBezTo>
                    <a:pt x="635" y="632"/>
                    <a:pt x="635" y="632"/>
                    <a:pt x="635" y="632"/>
                  </a:cubicBezTo>
                  <a:cubicBezTo>
                    <a:pt x="643" y="623"/>
                    <a:pt x="643" y="623"/>
                    <a:pt x="643" y="623"/>
                  </a:cubicBezTo>
                  <a:moveTo>
                    <a:pt x="1290" y="910"/>
                  </a:moveTo>
                  <a:cubicBezTo>
                    <a:pt x="1293" y="909"/>
                    <a:pt x="1295" y="909"/>
                    <a:pt x="1297" y="909"/>
                  </a:cubicBezTo>
                  <a:cubicBezTo>
                    <a:pt x="1295" y="909"/>
                    <a:pt x="1293" y="909"/>
                    <a:pt x="1290" y="910"/>
                  </a:cubicBezTo>
                  <a:cubicBezTo>
                    <a:pt x="1240" y="928"/>
                    <a:pt x="1240" y="928"/>
                    <a:pt x="1240" y="928"/>
                  </a:cubicBezTo>
                  <a:cubicBezTo>
                    <a:pt x="1234" y="929"/>
                    <a:pt x="1226" y="930"/>
                    <a:pt x="1219" y="931"/>
                  </a:cubicBezTo>
                  <a:cubicBezTo>
                    <a:pt x="1218" y="922"/>
                    <a:pt x="1218" y="912"/>
                    <a:pt x="1218" y="903"/>
                  </a:cubicBezTo>
                  <a:cubicBezTo>
                    <a:pt x="1210" y="885"/>
                    <a:pt x="1210" y="885"/>
                    <a:pt x="1210" y="885"/>
                  </a:cubicBezTo>
                  <a:cubicBezTo>
                    <a:pt x="1204" y="897"/>
                    <a:pt x="1204" y="897"/>
                    <a:pt x="1204" y="897"/>
                  </a:cubicBezTo>
                  <a:cubicBezTo>
                    <a:pt x="1186" y="879"/>
                    <a:pt x="1186" y="879"/>
                    <a:pt x="1186" y="879"/>
                  </a:cubicBezTo>
                  <a:cubicBezTo>
                    <a:pt x="1173" y="862"/>
                    <a:pt x="1155" y="841"/>
                    <a:pt x="1141" y="825"/>
                  </a:cubicBezTo>
                  <a:cubicBezTo>
                    <a:pt x="1135" y="790"/>
                    <a:pt x="1135" y="790"/>
                    <a:pt x="1135" y="790"/>
                  </a:cubicBezTo>
                  <a:cubicBezTo>
                    <a:pt x="1121" y="766"/>
                    <a:pt x="1103" y="734"/>
                    <a:pt x="1089" y="710"/>
                  </a:cubicBezTo>
                  <a:cubicBezTo>
                    <a:pt x="1089" y="707"/>
                    <a:pt x="1088" y="704"/>
                    <a:pt x="1088" y="700"/>
                  </a:cubicBezTo>
                  <a:cubicBezTo>
                    <a:pt x="1070" y="674"/>
                    <a:pt x="1070" y="674"/>
                    <a:pt x="1070" y="674"/>
                  </a:cubicBezTo>
                  <a:cubicBezTo>
                    <a:pt x="1088" y="700"/>
                    <a:pt x="1088" y="700"/>
                    <a:pt x="1088" y="700"/>
                  </a:cubicBezTo>
                  <a:cubicBezTo>
                    <a:pt x="1091" y="700"/>
                    <a:pt x="1093" y="700"/>
                    <a:pt x="1096" y="700"/>
                  </a:cubicBezTo>
                  <a:cubicBezTo>
                    <a:pt x="1100" y="671"/>
                    <a:pt x="1100" y="671"/>
                    <a:pt x="1100" y="671"/>
                  </a:cubicBezTo>
                  <a:cubicBezTo>
                    <a:pt x="1100" y="668"/>
                    <a:pt x="1099" y="665"/>
                    <a:pt x="1099" y="662"/>
                  </a:cubicBezTo>
                  <a:cubicBezTo>
                    <a:pt x="1081" y="664"/>
                    <a:pt x="1065" y="665"/>
                    <a:pt x="1047" y="667"/>
                  </a:cubicBezTo>
                  <a:cubicBezTo>
                    <a:pt x="1037" y="668"/>
                    <a:pt x="1027" y="669"/>
                    <a:pt x="1017" y="669"/>
                  </a:cubicBezTo>
                  <a:cubicBezTo>
                    <a:pt x="1009" y="660"/>
                    <a:pt x="1009" y="660"/>
                    <a:pt x="1009" y="660"/>
                  </a:cubicBezTo>
                  <a:cubicBezTo>
                    <a:pt x="988" y="660"/>
                    <a:pt x="971" y="639"/>
                    <a:pt x="948" y="645"/>
                  </a:cubicBezTo>
                  <a:cubicBezTo>
                    <a:pt x="940" y="648"/>
                    <a:pt x="940" y="648"/>
                    <a:pt x="928" y="683"/>
                  </a:cubicBezTo>
                  <a:cubicBezTo>
                    <a:pt x="917" y="681"/>
                    <a:pt x="902" y="677"/>
                    <a:pt x="890" y="675"/>
                  </a:cubicBezTo>
                  <a:cubicBezTo>
                    <a:pt x="874" y="649"/>
                    <a:pt x="874" y="649"/>
                    <a:pt x="874" y="649"/>
                  </a:cubicBezTo>
                  <a:cubicBezTo>
                    <a:pt x="860" y="648"/>
                    <a:pt x="860" y="648"/>
                    <a:pt x="860" y="648"/>
                  </a:cubicBezTo>
                  <a:cubicBezTo>
                    <a:pt x="857" y="648"/>
                    <a:pt x="855" y="648"/>
                    <a:pt x="852" y="648"/>
                  </a:cubicBezTo>
                  <a:cubicBezTo>
                    <a:pt x="838" y="646"/>
                    <a:pt x="838" y="646"/>
                    <a:pt x="830" y="611"/>
                  </a:cubicBezTo>
                  <a:cubicBezTo>
                    <a:pt x="828" y="617"/>
                    <a:pt x="824" y="625"/>
                    <a:pt x="822" y="631"/>
                  </a:cubicBezTo>
                  <a:cubicBezTo>
                    <a:pt x="830" y="611"/>
                    <a:pt x="830" y="611"/>
                    <a:pt x="830" y="611"/>
                  </a:cubicBezTo>
                  <a:cubicBezTo>
                    <a:pt x="830" y="605"/>
                    <a:pt x="830" y="599"/>
                    <a:pt x="830" y="593"/>
                  </a:cubicBezTo>
                  <a:cubicBezTo>
                    <a:pt x="813" y="593"/>
                    <a:pt x="797" y="593"/>
                    <a:pt x="780" y="593"/>
                  </a:cubicBezTo>
                  <a:cubicBezTo>
                    <a:pt x="742" y="593"/>
                    <a:pt x="707" y="627"/>
                    <a:pt x="666" y="606"/>
                  </a:cubicBezTo>
                  <a:cubicBezTo>
                    <a:pt x="661" y="606"/>
                    <a:pt x="657" y="605"/>
                    <a:pt x="652" y="605"/>
                  </a:cubicBezTo>
                  <a:cubicBezTo>
                    <a:pt x="643" y="623"/>
                    <a:pt x="643" y="623"/>
                    <a:pt x="643" y="623"/>
                  </a:cubicBezTo>
                  <a:cubicBezTo>
                    <a:pt x="635" y="632"/>
                    <a:pt x="635" y="632"/>
                    <a:pt x="635" y="632"/>
                  </a:cubicBezTo>
                  <a:cubicBezTo>
                    <a:pt x="611" y="657"/>
                    <a:pt x="611" y="657"/>
                    <a:pt x="611" y="657"/>
                  </a:cubicBezTo>
                  <a:cubicBezTo>
                    <a:pt x="610" y="663"/>
                    <a:pt x="610" y="670"/>
                    <a:pt x="609" y="676"/>
                  </a:cubicBezTo>
                  <a:cubicBezTo>
                    <a:pt x="610" y="670"/>
                    <a:pt x="610" y="663"/>
                    <a:pt x="611" y="657"/>
                  </a:cubicBezTo>
                  <a:cubicBezTo>
                    <a:pt x="594" y="682"/>
                    <a:pt x="570" y="700"/>
                    <a:pt x="553" y="724"/>
                  </a:cubicBezTo>
                  <a:cubicBezTo>
                    <a:pt x="540" y="742"/>
                    <a:pt x="528" y="769"/>
                    <a:pt x="518" y="789"/>
                  </a:cubicBezTo>
                  <a:cubicBezTo>
                    <a:pt x="524" y="808"/>
                    <a:pt x="524" y="808"/>
                    <a:pt x="523" y="828"/>
                  </a:cubicBezTo>
                  <a:cubicBezTo>
                    <a:pt x="523" y="834"/>
                    <a:pt x="522" y="841"/>
                    <a:pt x="522" y="847"/>
                  </a:cubicBezTo>
                  <a:cubicBezTo>
                    <a:pt x="521" y="863"/>
                    <a:pt x="520" y="879"/>
                    <a:pt x="520" y="894"/>
                  </a:cubicBezTo>
                  <a:cubicBezTo>
                    <a:pt x="525" y="895"/>
                    <a:pt x="530" y="896"/>
                    <a:pt x="535" y="896"/>
                  </a:cubicBezTo>
                  <a:cubicBezTo>
                    <a:pt x="551" y="915"/>
                    <a:pt x="551" y="915"/>
                    <a:pt x="551" y="915"/>
                  </a:cubicBezTo>
                  <a:cubicBezTo>
                    <a:pt x="579" y="919"/>
                    <a:pt x="579" y="919"/>
                    <a:pt x="579" y="919"/>
                  </a:cubicBezTo>
                  <a:cubicBezTo>
                    <a:pt x="579" y="922"/>
                    <a:pt x="579" y="926"/>
                    <a:pt x="579" y="929"/>
                  </a:cubicBezTo>
                  <a:cubicBezTo>
                    <a:pt x="579" y="926"/>
                    <a:pt x="579" y="922"/>
                    <a:pt x="579" y="919"/>
                  </a:cubicBezTo>
                  <a:cubicBezTo>
                    <a:pt x="551" y="915"/>
                    <a:pt x="551" y="915"/>
                    <a:pt x="551" y="915"/>
                  </a:cubicBezTo>
                  <a:cubicBezTo>
                    <a:pt x="535" y="896"/>
                    <a:pt x="535" y="896"/>
                    <a:pt x="535" y="896"/>
                  </a:cubicBezTo>
                  <a:cubicBezTo>
                    <a:pt x="530" y="896"/>
                    <a:pt x="525" y="895"/>
                    <a:pt x="520" y="894"/>
                  </a:cubicBezTo>
                  <a:cubicBezTo>
                    <a:pt x="520" y="900"/>
                    <a:pt x="519" y="907"/>
                    <a:pt x="519" y="913"/>
                  </a:cubicBezTo>
                  <a:cubicBezTo>
                    <a:pt x="556" y="992"/>
                    <a:pt x="556" y="992"/>
                    <a:pt x="602" y="1033"/>
                  </a:cubicBezTo>
                  <a:cubicBezTo>
                    <a:pt x="542" y="940"/>
                    <a:pt x="542" y="940"/>
                    <a:pt x="537" y="914"/>
                  </a:cubicBezTo>
                  <a:cubicBezTo>
                    <a:pt x="539" y="921"/>
                    <a:pt x="541" y="931"/>
                    <a:pt x="542" y="939"/>
                  </a:cubicBezTo>
                  <a:cubicBezTo>
                    <a:pt x="542" y="941"/>
                    <a:pt x="542" y="941"/>
                    <a:pt x="602" y="1033"/>
                  </a:cubicBezTo>
                  <a:cubicBezTo>
                    <a:pt x="623" y="1032"/>
                    <a:pt x="651" y="1030"/>
                    <a:pt x="672" y="1029"/>
                  </a:cubicBezTo>
                  <a:cubicBezTo>
                    <a:pt x="679" y="1029"/>
                    <a:pt x="687" y="1030"/>
                    <a:pt x="695" y="1030"/>
                  </a:cubicBezTo>
                  <a:cubicBezTo>
                    <a:pt x="711" y="1022"/>
                    <a:pt x="711" y="1022"/>
                    <a:pt x="711" y="1022"/>
                  </a:cubicBezTo>
                  <a:cubicBezTo>
                    <a:pt x="742" y="1012"/>
                    <a:pt x="742" y="1012"/>
                    <a:pt x="742" y="1012"/>
                  </a:cubicBezTo>
                  <a:cubicBezTo>
                    <a:pt x="711" y="1022"/>
                    <a:pt x="711" y="1022"/>
                    <a:pt x="711" y="1022"/>
                  </a:cubicBezTo>
                  <a:cubicBezTo>
                    <a:pt x="759" y="1023"/>
                    <a:pt x="759" y="1023"/>
                    <a:pt x="759" y="1023"/>
                  </a:cubicBezTo>
                  <a:cubicBezTo>
                    <a:pt x="767" y="1052"/>
                    <a:pt x="767" y="1052"/>
                    <a:pt x="767" y="1052"/>
                  </a:cubicBezTo>
                  <a:cubicBezTo>
                    <a:pt x="782" y="1042"/>
                    <a:pt x="782" y="1042"/>
                    <a:pt x="782" y="1042"/>
                  </a:cubicBezTo>
                  <a:cubicBezTo>
                    <a:pt x="790" y="1042"/>
                    <a:pt x="798" y="1042"/>
                    <a:pt x="806" y="1042"/>
                  </a:cubicBezTo>
                  <a:cubicBezTo>
                    <a:pt x="821" y="1052"/>
                    <a:pt x="821" y="1052"/>
                    <a:pt x="821" y="1052"/>
                  </a:cubicBezTo>
                  <a:cubicBezTo>
                    <a:pt x="822" y="1069"/>
                    <a:pt x="822" y="1069"/>
                    <a:pt x="822" y="1069"/>
                  </a:cubicBezTo>
                  <a:cubicBezTo>
                    <a:pt x="821" y="1052"/>
                    <a:pt x="821" y="1052"/>
                    <a:pt x="821" y="1052"/>
                  </a:cubicBezTo>
                  <a:cubicBezTo>
                    <a:pt x="806" y="1042"/>
                    <a:pt x="806" y="1042"/>
                    <a:pt x="806" y="1042"/>
                  </a:cubicBezTo>
                  <a:cubicBezTo>
                    <a:pt x="814" y="1060"/>
                    <a:pt x="814" y="1060"/>
                    <a:pt x="814" y="1060"/>
                  </a:cubicBezTo>
                  <a:cubicBezTo>
                    <a:pt x="814" y="1069"/>
                    <a:pt x="814" y="1077"/>
                    <a:pt x="814" y="1086"/>
                  </a:cubicBezTo>
                  <a:cubicBezTo>
                    <a:pt x="814" y="1092"/>
                    <a:pt x="814" y="1097"/>
                    <a:pt x="814" y="1103"/>
                  </a:cubicBezTo>
                  <a:cubicBezTo>
                    <a:pt x="814" y="1106"/>
                    <a:pt x="814" y="1109"/>
                    <a:pt x="814" y="1112"/>
                  </a:cubicBezTo>
                  <a:cubicBezTo>
                    <a:pt x="823" y="1127"/>
                    <a:pt x="836" y="1146"/>
                    <a:pt x="845" y="1161"/>
                  </a:cubicBezTo>
                  <a:cubicBezTo>
                    <a:pt x="855" y="1183"/>
                    <a:pt x="857" y="1191"/>
                    <a:pt x="859" y="1209"/>
                  </a:cubicBezTo>
                  <a:cubicBezTo>
                    <a:pt x="923" y="1208"/>
                    <a:pt x="987" y="1205"/>
                    <a:pt x="1050" y="1200"/>
                  </a:cubicBezTo>
                  <a:cubicBezTo>
                    <a:pt x="1051" y="1195"/>
                    <a:pt x="1051" y="1190"/>
                    <a:pt x="1052" y="1185"/>
                  </a:cubicBezTo>
                  <a:cubicBezTo>
                    <a:pt x="1045" y="1177"/>
                    <a:pt x="1045" y="1177"/>
                    <a:pt x="1045" y="1177"/>
                  </a:cubicBezTo>
                  <a:cubicBezTo>
                    <a:pt x="1040" y="1129"/>
                    <a:pt x="1040" y="1129"/>
                    <a:pt x="1040" y="1129"/>
                  </a:cubicBezTo>
                  <a:cubicBezTo>
                    <a:pt x="1045" y="1177"/>
                    <a:pt x="1045" y="1177"/>
                    <a:pt x="1045" y="1177"/>
                  </a:cubicBezTo>
                  <a:cubicBezTo>
                    <a:pt x="1055" y="1144"/>
                    <a:pt x="1055" y="1144"/>
                    <a:pt x="1055" y="1144"/>
                  </a:cubicBezTo>
                  <a:cubicBezTo>
                    <a:pt x="1045" y="1177"/>
                    <a:pt x="1045" y="1177"/>
                    <a:pt x="1045" y="1177"/>
                  </a:cubicBezTo>
                  <a:cubicBezTo>
                    <a:pt x="1054" y="1161"/>
                    <a:pt x="1054" y="1161"/>
                    <a:pt x="1054" y="1161"/>
                  </a:cubicBezTo>
                  <a:cubicBezTo>
                    <a:pt x="1045" y="1177"/>
                    <a:pt x="1045" y="1177"/>
                    <a:pt x="1045" y="1177"/>
                  </a:cubicBezTo>
                  <a:cubicBezTo>
                    <a:pt x="1052" y="1185"/>
                    <a:pt x="1052" y="1185"/>
                    <a:pt x="1052" y="1185"/>
                  </a:cubicBezTo>
                  <a:cubicBezTo>
                    <a:pt x="1060" y="1176"/>
                    <a:pt x="1060" y="1176"/>
                    <a:pt x="1060" y="1176"/>
                  </a:cubicBezTo>
                  <a:cubicBezTo>
                    <a:pt x="1052" y="1185"/>
                    <a:pt x="1052" y="1185"/>
                    <a:pt x="1052" y="1185"/>
                  </a:cubicBezTo>
                  <a:cubicBezTo>
                    <a:pt x="1051" y="1190"/>
                    <a:pt x="1051" y="1195"/>
                    <a:pt x="1050" y="1200"/>
                  </a:cubicBezTo>
                  <a:cubicBezTo>
                    <a:pt x="1067" y="1198"/>
                    <a:pt x="1067" y="1198"/>
                    <a:pt x="1067" y="1198"/>
                  </a:cubicBezTo>
                  <a:cubicBezTo>
                    <a:pt x="1050" y="1200"/>
                    <a:pt x="1050" y="1200"/>
                    <a:pt x="1050" y="1200"/>
                  </a:cubicBezTo>
                  <a:cubicBezTo>
                    <a:pt x="1086" y="1197"/>
                    <a:pt x="1121" y="1193"/>
                    <a:pt x="1156" y="1189"/>
                  </a:cubicBezTo>
                  <a:cubicBezTo>
                    <a:pt x="1150" y="1167"/>
                    <a:pt x="1150" y="1167"/>
                    <a:pt x="1150" y="1167"/>
                  </a:cubicBezTo>
                  <a:cubicBezTo>
                    <a:pt x="1152" y="1158"/>
                    <a:pt x="1153" y="1150"/>
                    <a:pt x="1154" y="1142"/>
                  </a:cubicBezTo>
                  <a:cubicBezTo>
                    <a:pt x="1161" y="1132"/>
                    <a:pt x="1161" y="1132"/>
                    <a:pt x="1161" y="1132"/>
                  </a:cubicBezTo>
                  <a:cubicBezTo>
                    <a:pt x="1171" y="1124"/>
                    <a:pt x="1171" y="1124"/>
                    <a:pt x="1171" y="1124"/>
                  </a:cubicBezTo>
                  <a:cubicBezTo>
                    <a:pt x="1193" y="1098"/>
                    <a:pt x="1223" y="1064"/>
                    <a:pt x="1245" y="1037"/>
                  </a:cubicBezTo>
                  <a:cubicBezTo>
                    <a:pt x="1275" y="987"/>
                    <a:pt x="1275" y="987"/>
                    <a:pt x="1275" y="987"/>
                  </a:cubicBezTo>
                  <a:cubicBezTo>
                    <a:pt x="1245" y="1037"/>
                    <a:pt x="1245" y="1037"/>
                    <a:pt x="1245" y="1037"/>
                  </a:cubicBezTo>
                  <a:cubicBezTo>
                    <a:pt x="1275" y="987"/>
                    <a:pt x="1275" y="987"/>
                    <a:pt x="1275" y="987"/>
                  </a:cubicBezTo>
                  <a:cubicBezTo>
                    <a:pt x="1275" y="984"/>
                    <a:pt x="1275" y="981"/>
                    <a:pt x="1276" y="978"/>
                  </a:cubicBezTo>
                  <a:cubicBezTo>
                    <a:pt x="1283" y="968"/>
                    <a:pt x="1283" y="968"/>
                    <a:pt x="1283" y="968"/>
                  </a:cubicBezTo>
                  <a:cubicBezTo>
                    <a:pt x="1297" y="909"/>
                    <a:pt x="1297" y="909"/>
                    <a:pt x="1297" y="909"/>
                  </a:cubicBezTo>
                  <a:cubicBezTo>
                    <a:pt x="1295" y="909"/>
                    <a:pt x="1293" y="909"/>
                    <a:pt x="1290" y="910"/>
                  </a:cubicBezTo>
                  <a:moveTo>
                    <a:pt x="1078" y="618"/>
                  </a:moveTo>
                  <a:cubicBezTo>
                    <a:pt x="1076" y="609"/>
                    <a:pt x="1075" y="600"/>
                    <a:pt x="1074" y="591"/>
                  </a:cubicBezTo>
                  <a:cubicBezTo>
                    <a:pt x="1051" y="583"/>
                    <a:pt x="1051" y="583"/>
                    <a:pt x="1051" y="583"/>
                  </a:cubicBezTo>
                  <a:cubicBezTo>
                    <a:pt x="1065" y="618"/>
                    <a:pt x="1065" y="618"/>
                    <a:pt x="1065" y="618"/>
                  </a:cubicBezTo>
                  <a:cubicBezTo>
                    <a:pt x="1078" y="618"/>
                    <a:pt x="1078" y="618"/>
                    <a:pt x="1078" y="618"/>
                  </a:cubicBezTo>
                  <a:moveTo>
                    <a:pt x="698" y="585"/>
                  </a:moveTo>
                  <a:cubicBezTo>
                    <a:pt x="698" y="585"/>
                    <a:pt x="699" y="584"/>
                    <a:pt x="699" y="584"/>
                  </a:cubicBezTo>
                  <a:cubicBezTo>
                    <a:pt x="681" y="583"/>
                    <a:pt x="664" y="582"/>
                    <a:pt x="647" y="581"/>
                  </a:cubicBezTo>
                  <a:cubicBezTo>
                    <a:pt x="660" y="594"/>
                    <a:pt x="660" y="594"/>
                    <a:pt x="660" y="594"/>
                  </a:cubicBezTo>
                  <a:cubicBezTo>
                    <a:pt x="695" y="590"/>
                    <a:pt x="695" y="590"/>
                    <a:pt x="695" y="590"/>
                  </a:cubicBezTo>
                  <a:cubicBezTo>
                    <a:pt x="696" y="589"/>
                    <a:pt x="697" y="587"/>
                    <a:pt x="698" y="585"/>
                  </a:cubicBezTo>
                  <a:moveTo>
                    <a:pt x="666" y="606"/>
                  </a:moveTo>
                  <a:cubicBezTo>
                    <a:pt x="686" y="616"/>
                    <a:pt x="686" y="616"/>
                    <a:pt x="686" y="616"/>
                  </a:cubicBezTo>
                  <a:cubicBezTo>
                    <a:pt x="666" y="606"/>
                    <a:pt x="666" y="606"/>
                    <a:pt x="666" y="606"/>
                  </a:cubicBezTo>
                  <a:moveTo>
                    <a:pt x="701" y="587"/>
                  </a:moveTo>
                  <a:cubicBezTo>
                    <a:pt x="702" y="586"/>
                    <a:pt x="702" y="585"/>
                    <a:pt x="703" y="584"/>
                  </a:cubicBezTo>
                  <a:cubicBezTo>
                    <a:pt x="701" y="584"/>
                    <a:pt x="700" y="584"/>
                    <a:pt x="699" y="584"/>
                  </a:cubicBezTo>
                  <a:cubicBezTo>
                    <a:pt x="698" y="587"/>
                    <a:pt x="697" y="588"/>
                    <a:pt x="695" y="590"/>
                  </a:cubicBezTo>
                  <a:cubicBezTo>
                    <a:pt x="685" y="591"/>
                    <a:pt x="671" y="593"/>
                    <a:pt x="660" y="594"/>
                  </a:cubicBezTo>
                  <a:cubicBezTo>
                    <a:pt x="647" y="581"/>
                    <a:pt x="647" y="581"/>
                    <a:pt x="647" y="581"/>
                  </a:cubicBezTo>
                  <a:cubicBezTo>
                    <a:pt x="642" y="581"/>
                    <a:pt x="637" y="580"/>
                    <a:pt x="631" y="580"/>
                  </a:cubicBezTo>
                  <a:cubicBezTo>
                    <a:pt x="652" y="605"/>
                    <a:pt x="652" y="605"/>
                    <a:pt x="652" y="605"/>
                  </a:cubicBezTo>
                  <a:cubicBezTo>
                    <a:pt x="657" y="605"/>
                    <a:pt x="661" y="606"/>
                    <a:pt x="666" y="606"/>
                  </a:cubicBezTo>
                  <a:cubicBezTo>
                    <a:pt x="695" y="597"/>
                    <a:pt x="695" y="597"/>
                    <a:pt x="695" y="597"/>
                  </a:cubicBezTo>
                  <a:cubicBezTo>
                    <a:pt x="696" y="596"/>
                    <a:pt x="697" y="594"/>
                    <a:pt x="701" y="587"/>
                  </a:cubicBezTo>
                  <a:moveTo>
                    <a:pt x="880" y="589"/>
                  </a:moveTo>
                  <a:cubicBezTo>
                    <a:pt x="880" y="588"/>
                    <a:pt x="880" y="588"/>
                    <a:pt x="880" y="587"/>
                  </a:cubicBezTo>
                  <a:cubicBezTo>
                    <a:pt x="874" y="587"/>
                    <a:pt x="867" y="588"/>
                    <a:pt x="861" y="588"/>
                  </a:cubicBezTo>
                  <a:cubicBezTo>
                    <a:pt x="875" y="603"/>
                    <a:pt x="879" y="597"/>
                    <a:pt x="880" y="589"/>
                  </a:cubicBezTo>
                  <a:moveTo>
                    <a:pt x="947" y="588"/>
                  </a:moveTo>
                  <a:cubicBezTo>
                    <a:pt x="956" y="584"/>
                    <a:pt x="956" y="584"/>
                    <a:pt x="956" y="584"/>
                  </a:cubicBezTo>
                  <a:cubicBezTo>
                    <a:pt x="952" y="585"/>
                    <a:pt x="949" y="585"/>
                    <a:pt x="946" y="585"/>
                  </a:cubicBezTo>
                  <a:cubicBezTo>
                    <a:pt x="947" y="588"/>
                    <a:pt x="947" y="588"/>
                    <a:pt x="947" y="588"/>
                  </a:cubicBezTo>
                  <a:moveTo>
                    <a:pt x="1120" y="716"/>
                  </a:moveTo>
                  <a:cubicBezTo>
                    <a:pt x="1112" y="707"/>
                    <a:pt x="1112" y="707"/>
                    <a:pt x="1112" y="707"/>
                  </a:cubicBezTo>
                  <a:cubicBezTo>
                    <a:pt x="1120" y="716"/>
                    <a:pt x="1120" y="716"/>
                    <a:pt x="1120" y="716"/>
                  </a:cubicBezTo>
                  <a:moveTo>
                    <a:pt x="1361" y="694"/>
                  </a:moveTo>
                  <a:cubicBezTo>
                    <a:pt x="1351" y="640"/>
                    <a:pt x="1336" y="587"/>
                    <a:pt x="1319" y="535"/>
                  </a:cubicBezTo>
                  <a:cubicBezTo>
                    <a:pt x="1305" y="539"/>
                    <a:pt x="1290" y="542"/>
                    <a:pt x="1274" y="546"/>
                  </a:cubicBezTo>
                  <a:cubicBezTo>
                    <a:pt x="1275" y="550"/>
                    <a:pt x="1277" y="555"/>
                    <a:pt x="1278" y="560"/>
                  </a:cubicBezTo>
                  <a:cubicBezTo>
                    <a:pt x="1277" y="555"/>
                    <a:pt x="1275" y="550"/>
                    <a:pt x="1274" y="546"/>
                  </a:cubicBezTo>
                  <a:cubicBezTo>
                    <a:pt x="1272" y="546"/>
                    <a:pt x="1270" y="547"/>
                    <a:pt x="1269" y="547"/>
                  </a:cubicBezTo>
                  <a:cubicBezTo>
                    <a:pt x="1271" y="551"/>
                    <a:pt x="1271" y="551"/>
                    <a:pt x="1271" y="551"/>
                  </a:cubicBezTo>
                  <a:cubicBezTo>
                    <a:pt x="1252" y="556"/>
                    <a:pt x="1252" y="556"/>
                    <a:pt x="1252" y="556"/>
                  </a:cubicBezTo>
                  <a:cubicBezTo>
                    <a:pt x="1244" y="557"/>
                    <a:pt x="1242" y="557"/>
                    <a:pt x="1236" y="553"/>
                  </a:cubicBezTo>
                  <a:cubicBezTo>
                    <a:pt x="1225" y="555"/>
                    <a:pt x="1212" y="558"/>
                    <a:pt x="1200" y="560"/>
                  </a:cubicBezTo>
                  <a:cubicBezTo>
                    <a:pt x="1201" y="561"/>
                    <a:pt x="1201" y="563"/>
                    <a:pt x="1202" y="565"/>
                  </a:cubicBezTo>
                  <a:cubicBezTo>
                    <a:pt x="1201" y="563"/>
                    <a:pt x="1201" y="561"/>
                    <a:pt x="1200" y="560"/>
                  </a:cubicBezTo>
                  <a:cubicBezTo>
                    <a:pt x="1183" y="562"/>
                    <a:pt x="1166" y="565"/>
                    <a:pt x="1148" y="568"/>
                  </a:cubicBezTo>
                  <a:cubicBezTo>
                    <a:pt x="1103" y="573"/>
                    <a:pt x="1057" y="578"/>
                    <a:pt x="1011" y="581"/>
                  </a:cubicBezTo>
                  <a:cubicBezTo>
                    <a:pt x="1016" y="586"/>
                    <a:pt x="1016" y="586"/>
                    <a:pt x="1016" y="586"/>
                  </a:cubicBezTo>
                  <a:cubicBezTo>
                    <a:pt x="1038" y="594"/>
                    <a:pt x="1038" y="594"/>
                    <a:pt x="1038" y="594"/>
                  </a:cubicBezTo>
                  <a:cubicBezTo>
                    <a:pt x="1044" y="584"/>
                    <a:pt x="1044" y="584"/>
                    <a:pt x="1044" y="584"/>
                  </a:cubicBezTo>
                  <a:cubicBezTo>
                    <a:pt x="1047" y="584"/>
                    <a:pt x="1049" y="583"/>
                    <a:pt x="1051" y="583"/>
                  </a:cubicBezTo>
                  <a:cubicBezTo>
                    <a:pt x="1074" y="591"/>
                    <a:pt x="1074" y="591"/>
                    <a:pt x="1074" y="591"/>
                  </a:cubicBezTo>
                  <a:cubicBezTo>
                    <a:pt x="1076" y="590"/>
                    <a:pt x="1078" y="590"/>
                    <a:pt x="1081" y="590"/>
                  </a:cubicBezTo>
                  <a:cubicBezTo>
                    <a:pt x="1100" y="577"/>
                    <a:pt x="1100" y="577"/>
                    <a:pt x="1100" y="577"/>
                  </a:cubicBezTo>
                  <a:cubicBezTo>
                    <a:pt x="1081" y="590"/>
                    <a:pt x="1081" y="590"/>
                    <a:pt x="1081" y="590"/>
                  </a:cubicBezTo>
                  <a:cubicBezTo>
                    <a:pt x="1085" y="590"/>
                    <a:pt x="1090" y="589"/>
                    <a:pt x="1095" y="588"/>
                  </a:cubicBezTo>
                  <a:cubicBezTo>
                    <a:pt x="1094" y="608"/>
                    <a:pt x="1093" y="634"/>
                    <a:pt x="1092" y="654"/>
                  </a:cubicBezTo>
                  <a:cubicBezTo>
                    <a:pt x="1075" y="655"/>
                    <a:pt x="1075" y="655"/>
                    <a:pt x="1075" y="655"/>
                  </a:cubicBezTo>
                  <a:cubicBezTo>
                    <a:pt x="1047" y="667"/>
                    <a:pt x="1047" y="667"/>
                    <a:pt x="1047" y="667"/>
                  </a:cubicBezTo>
                  <a:cubicBezTo>
                    <a:pt x="1065" y="665"/>
                    <a:pt x="1081" y="664"/>
                    <a:pt x="1099" y="662"/>
                  </a:cubicBezTo>
                  <a:cubicBezTo>
                    <a:pt x="1099" y="665"/>
                    <a:pt x="1100" y="668"/>
                    <a:pt x="1100" y="671"/>
                  </a:cubicBezTo>
                  <a:cubicBezTo>
                    <a:pt x="1112" y="707"/>
                    <a:pt x="1112" y="707"/>
                    <a:pt x="1112" y="707"/>
                  </a:cubicBezTo>
                  <a:cubicBezTo>
                    <a:pt x="1120" y="716"/>
                    <a:pt x="1120" y="716"/>
                    <a:pt x="1120" y="716"/>
                  </a:cubicBezTo>
                  <a:cubicBezTo>
                    <a:pt x="1128" y="724"/>
                    <a:pt x="1128" y="724"/>
                    <a:pt x="1128" y="724"/>
                  </a:cubicBezTo>
                  <a:cubicBezTo>
                    <a:pt x="1120" y="716"/>
                    <a:pt x="1120" y="716"/>
                    <a:pt x="1120" y="716"/>
                  </a:cubicBezTo>
                  <a:cubicBezTo>
                    <a:pt x="1128" y="724"/>
                    <a:pt x="1128" y="724"/>
                    <a:pt x="1128" y="724"/>
                  </a:cubicBezTo>
                  <a:cubicBezTo>
                    <a:pt x="1142" y="748"/>
                    <a:pt x="1150" y="775"/>
                    <a:pt x="1166" y="798"/>
                  </a:cubicBezTo>
                  <a:cubicBezTo>
                    <a:pt x="1177" y="817"/>
                    <a:pt x="1196" y="830"/>
                    <a:pt x="1208" y="848"/>
                  </a:cubicBezTo>
                  <a:cubicBezTo>
                    <a:pt x="1209" y="860"/>
                    <a:pt x="1209" y="872"/>
                    <a:pt x="1210" y="885"/>
                  </a:cubicBezTo>
                  <a:cubicBezTo>
                    <a:pt x="1218" y="903"/>
                    <a:pt x="1218" y="903"/>
                    <a:pt x="1218" y="903"/>
                  </a:cubicBezTo>
                  <a:cubicBezTo>
                    <a:pt x="1223" y="902"/>
                    <a:pt x="1228" y="901"/>
                    <a:pt x="1233" y="900"/>
                  </a:cubicBezTo>
                  <a:cubicBezTo>
                    <a:pt x="1240" y="890"/>
                    <a:pt x="1240" y="890"/>
                    <a:pt x="1240" y="890"/>
                  </a:cubicBezTo>
                  <a:cubicBezTo>
                    <a:pt x="1289" y="862"/>
                    <a:pt x="1289" y="862"/>
                    <a:pt x="1289" y="862"/>
                  </a:cubicBezTo>
                  <a:cubicBezTo>
                    <a:pt x="1313" y="829"/>
                    <a:pt x="1313" y="829"/>
                    <a:pt x="1313" y="829"/>
                  </a:cubicBezTo>
                  <a:cubicBezTo>
                    <a:pt x="1344" y="803"/>
                    <a:pt x="1344" y="803"/>
                    <a:pt x="1344" y="803"/>
                  </a:cubicBezTo>
                  <a:cubicBezTo>
                    <a:pt x="1348" y="791"/>
                    <a:pt x="1348" y="791"/>
                    <a:pt x="1348" y="791"/>
                  </a:cubicBezTo>
                  <a:cubicBezTo>
                    <a:pt x="1354" y="782"/>
                    <a:pt x="1354" y="782"/>
                    <a:pt x="1354" y="782"/>
                  </a:cubicBezTo>
                  <a:cubicBezTo>
                    <a:pt x="1354" y="778"/>
                    <a:pt x="1354" y="775"/>
                    <a:pt x="1354" y="773"/>
                  </a:cubicBezTo>
                  <a:cubicBezTo>
                    <a:pt x="1362" y="745"/>
                    <a:pt x="1362" y="745"/>
                    <a:pt x="1362" y="742"/>
                  </a:cubicBezTo>
                  <a:cubicBezTo>
                    <a:pt x="1362" y="742"/>
                    <a:pt x="1362" y="743"/>
                    <a:pt x="1362" y="744"/>
                  </a:cubicBezTo>
                  <a:cubicBezTo>
                    <a:pt x="1361" y="747"/>
                    <a:pt x="1361" y="747"/>
                    <a:pt x="1354" y="773"/>
                  </a:cubicBezTo>
                  <a:cubicBezTo>
                    <a:pt x="1373" y="745"/>
                    <a:pt x="1373" y="745"/>
                    <a:pt x="1351" y="715"/>
                  </a:cubicBezTo>
                  <a:cubicBezTo>
                    <a:pt x="1347" y="716"/>
                    <a:pt x="1343" y="717"/>
                    <a:pt x="1339" y="718"/>
                  </a:cubicBezTo>
                  <a:cubicBezTo>
                    <a:pt x="1328" y="698"/>
                    <a:pt x="1328" y="698"/>
                    <a:pt x="1328" y="698"/>
                  </a:cubicBezTo>
                  <a:cubicBezTo>
                    <a:pt x="1308" y="724"/>
                    <a:pt x="1308" y="724"/>
                    <a:pt x="1308" y="724"/>
                  </a:cubicBezTo>
                  <a:cubicBezTo>
                    <a:pt x="1302" y="726"/>
                    <a:pt x="1295" y="727"/>
                    <a:pt x="1289" y="729"/>
                  </a:cubicBezTo>
                  <a:cubicBezTo>
                    <a:pt x="1288" y="725"/>
                    <a:pt x="1288" y="723"/>
                    <a:pt x="1287" y="719"/>
                  </a:cubicBezTo>
                  <a:cubicBezTo>
                    <a:pt x="1285" y="720"/>
                    <a:pt x="1283" y="720"/>
                    <a:pt x="1280" y="721"/>
                  </a:cubicBezTo>
                  <a:cubicBezTo>
                    <a:pt x="1283" y="720"/>
                    <a:pt x="1285" y="720"/>
                    <a:pt x="1287" y="719"/>
                  </a:cubicBezTo>
                  <a:cubicBezTo>
                    <a:pt x="1286" y="710"/>
                    <a:pt x="1284" y="701"/>
                    <a:pt x="1283" y="692"/>
                  </a:cubicBezTo>
                  <a:cubicBezTo>
                    <a:pt x="1276" y="693"/>
                    <a:pt x="1269" y="694"/>
                    <a:pt x="1263" y="695"/>
                  </a:cubicBezTo>
                  <a:cubicBezTo>
                    <a:pt x="1264" y="702"/>
                    <a:pt x="1265" y="707"/>
                    <a:pt x="1266" y="714"/>
                  </a:cubicBezTo>
                  <a:cubicBezTo>
                    <a:pt x="1265" y="707"/>
                    <a:pt x="1264" y="702"/>
                    <a:pt x="1263" y="695"/>
                  </a:cubicBezTo>
                  <a:cubicBezTo>
                    <a:pt x="1261" y="696"/>
                    <a:pt x="1259" y="696"/>
                    <a:pt x="1256" y="696"/>
                  </a:cubicBezTo>
                  <a:cubicBezTo>
                    <a:pt x="1259" y="696"/>
                    <a:pt x="1261" y="696"/>
                    <a:pt x="1263" y="695"/>
                  </a:cubicBezTo>
                  <a:cubicBezTo>
                    <a:pt x="1269" y="694"/>
                    <a:pt x="1276" y="693"/>
                    <a:pt x="1283" y="692"/>
                  </a:cubicBezTo>
                  <a:cubicBezTo>
                    <a:pt x="1261" y="686"/>
                    <a:pt x="1261" y="686"/>
                    <a:pt x="1261" y="686"/>
                  </a:cubicBezTo>
                  <a:cubicBezTo>
                    <a:pt x="1246" y="679"/>
                    <a:pt x="1246" y="679"/>
                    <a:pt x="1246" y="679"/>
                  </a:cubicBezTo>
                  <a:cubicBezTo>
                    <a:pt x="1245" y="670"/>
                    <a:pt x="1243" y="661"/>
                    <a:pt x="1241" y="652"/>
                  </a:cubicBezTo>
                  <a:cubicBezTo>
                    <a:pt x="1236" y="653"/>
                    <a:pt x="1235" y="655"/>
                    <a:pt x="1235" y="660"/>
                  </a:cubicBezTo>
                  <a:cubicBezTo>
                    <a:pt x="1236" y="652"/>
                    <a:pt x="1236" y="652"/>
                    <a:pt x="1259" y="652"/>
                  </a:cubicBezTo>
                  <a:cubicBezTo>
                    <a:pt x="1302" y="687"/>
                    <a:pt x="1302" y="687"/>
                    <a:pt x="1302" y="687"/>
                  </a:cubicBezTo>
                  <a:cubicBezTo>
                    <a:pt x="1334" y="690"/>
                    <a:pt x="1334" y="690"/>
                    <a:pt x="1334" y="690"/>
                  </a:cubicBezTo>
                  <a:cubicBezTo>
                    <a:pt x="1342" y="698"/>
                    <a:pt x="1342" y="698"/>
                    <a:pt x="1342" y="698"/>
                  </a:cubicBezTo>
                  <a:cubicBezTo>
                    <a:pt x="1348" y="696"/>
                    <a:pt x="1354" y="695"/>
                    <a:pt x="1361" y="694"/>
                  </a:cubicBezTo>
                  <a:moveTo>
                    <a:pt x="1557" y="371"/>
                  </a:moveTo>
                  <a:cubicBezTo>
                    <a:pt x="1555" y="366"/>
                    <a:pt x="1555" y="366"/>
                    <a:pt x="1555" y="366"/>
                  </a:cubicBezTo>
                  <a:cubicBezTo>
                    <a:pt x="1556" y="368"/>
                    <a:pt x="1556" y="369"/>
                    <a:pt x="1556" y="371"/>
                  </a:cubicBezTo>
                  <a:cubicBezTo>
                    <a:pt x="1558" y="374"/>
                    <a:pt x="1558" y="374"/>
                    <a:pt x="1558" y="374"/>
                  </a:cubicBezTo>
                  <a:cubicBezTo>
                    <a:pt x="1558" y="373"/>
                    <a:pt x="1557" y="372"/>
                    <a:pt x="1557" y="371"/>
                  </a:cubicBezTo>
                  <a:moveTo>
                    <a:pt x="123" y="438"/>
                  </a:moveTo>
                  <a:cubicBezTo>
                    <a:pt x="125" y="436"/>
                    <a:pt x="126" y="433"/>
                    <a:pt x="128" y="430"/>
                  </a:cubicBezTo>
                  <a:cubicBezTo>
                    <a:pt x="122" y="435"/>
                    <a:pt x="122" y="435"/>
                    <a:pt x="122" y="435"/>
                  </a:cubicBezTo>
                  <a:cubicBezTo>
                    <a:pt x="118" y="438"/>
                    <a:pt x="118" y="438"/>
                    <a:pt x="118" y="438"/>
                  </a:cubicBezTo>
                  <a:cubicBezTo>
                    <a:pt x="120" y="439"/>
                    <a:pt x="121" y="440"/>
                    <a:pt x="122" y="441"/>
                  </a:cubicBezTo>
                  <a:cubicBezTo>
                    <a:pt x="122" y="440"/>
                    <a:pt x="123" y="439"/>
                    <a:pt x="123" y="438"/>
                  </a:cubicBezTo>
                  <a:moveTo>
                    <a:pt x="1553" y="359"/>
                  </a:moveTo>
                  <a:cubicBezTo>
                    <a:pt x="1552" y="357"/>
                    <a:pt x="1551" y="356"/>
                    <a:pt x="1551" y="355"/>
                  </a:cubicBezTo>
                  <a:cubicBezTo>
                    <a:pt x="1542" y="340"/>
                    <a:pt x="1537" y="334"/>
                    <a:pt x="1535" y="331"/>
                  </a:cubicBezTo>
                  <a:cubicBezTo>
                    <a:pt x="1537" y="334"/>
                    <a:pt x="1539" y="338"/>
                    <a:pt x="1541" y="342"/>
                  </a:cubicBezTo>
                  <a:cubicBezTo>
                    <a:pt x="1540" y="339"/>
                    <a:pt x="1540" y="339"/>
                    <a:pt x="1540" y="339"/>
                  </a:cubicBezTo>
                  <a:cubicBezTo>
                    <a:pt x="1553" y="359"/>
                    <a:pt x="1553" y="359"/>
                    <a:pt x="1553" y="359"/>
                  </a:cubicBezTo>
                  <a:moveTo>
                    <a:pt x="1548" y="356"/>
                  </a:moveTo>
                  <a:cubicBezTo>
                    <a:pt x="1542" y="343"/>
                    <a:pt x="1542" y="343"/>
                    <a:pt x="1542" y="343"/>
                  </a:cubicBezTo>
                  <a:cubicBezTo>
                    <a:pt x="1533" y="332"/>
                    <a:pt x="1533" y="332"/>
                    <a:pt x="1533" y="332"/>
                  </a:cubicBezTo>
                  <a:cubicBezTo>
                    <a:pt x="1548" y="356"/>
                    <a:pt x="1548" y="356"/>
                    <a:pt x="1548" y="356"/>
                  </a:cubicBezTo>
                  <a:moveTo>
                    <a:pt x="181" y="379"/>
                  </a:moveTo>
                  <a:cubicBezTo>
                    <a:pt x="182" y="377"/>
                    <a:pt x="184" y="374"/>
                    <a:pt x="186" y="372"/>
                  </a:cubicBezTo>
                  <a:cubicBezTo>
                    <a:pt x="178" y="378"/>
                    <a:pt x="178" y="378"/>
                    <a:pt x="178" y="378"/>
                  </a:cubicBezTo>
                  <a:cubicBezTo>
                    <a:pt x="179" y="378"/>
                    <a:pt x="180" y="379"/>
                    <a:pt x="181" y="379"/>
                  </a:cubicBezTo>
                  <a:moveTo>
                    <a:pt x="181" y="391"/>
                  </a:moveTo>
                  <a:cubicBezTo>
                    <a:pt x="198" y="369"/>
                    <a:pt x="198" y="369"/>
                    <a:pt x="198" y="369"/>
                  </a:cubicBezTo>
                  <a:cubicBezTo>
                    <a:pt x="188" y="374"/>
                    <a:pt x="188" y="374"/>
                    <a:pt x="188" y="374"/>
                  </a:cubicBezTo>
                  <a:cubicBezTo>
                    <a:pt x="178" y="389"/>
                    <a:pt x="178" y="389"/>
                    <a:pt x="178" y="389"/>
                  </a:cubicBezTo>
                  <a:cubicBezTo>
                    <a:pt x="179" y="390"/>
                    <a:pt x="180" y="390"/>
                    <a:pt x="181" y="391"/>
                  </a:cubicBezTo>
                  <a:moveTo>
                    <a:pt x="189" y="351"/>
                  </a:moveTo>
                  <a:cubicBezTo>
                    <a:pt x="190" y="353"/>
                    <a:pt x="192" y="353"/>
                    <a:pt x="193" y="355"/>
                  </a:cubicBezTo>
                  <a:cubicBezTo>
                    <a:pt x="197" y="344"/>
                    <a:pt x="197" y="344"/>
                    <a:pt x="197" y="344"/>
                  </a:cubicBezTo>
                  <a:cubicBezTo>
                    <a:pt x="189" y="351"/>
                    <a:pt x="189" y="351"/>
                    <a:pt x="189" y="351"/>
                  </a:cubicBezTo>
                  <a:moveTo>
                    <a:pt x="316" y="181"/>
                  </a:moveTo>
                  <a:cubicBezTo>
                    <a:pt x="321" y="177"/>
                    <a:pt x="325" y="173"/>
                    <a:pt x="330" y="169"/>
                  </a:cubicBezTo>
                  <a:cubicBezTo>
                    <a:pt x="329" y="168"/>
                    <a:pt x="328" y="167"/>
                    <a:pt x="328" y="166"/>
                  </a:cubicBezTo>
                  <a:cubicBezTo>
                    <a:pt x="323" y="170"/>
                    <a:pt x="318" y="174"/>
                    <a:pt x="313" y="178"/>
                  </a:cubicBezTo>
                  <a:cubicBezTo>
                    <a:pt x="314" y="179"/>
                    <a:pt x="315" y="180"/>
                    <a:pt x="316" y="181"/>
                  </a:cubicBezTo>
                  <a:moveTo>
                    <a:pt x="378" y="193"/>
                  </a:moveTo>
                  <a:cubicBezTo>
                    <a:pt x="381" y="191"/>
                    <a:pt x="381" y="187"/>
                    <a:pt x="383" y="185"/>
                  </a:cubicBezTo>
                  <a:cubicBezTo>
                    <a:pt x="373" y="191"/>
                    <a:pt x="373" y="191"/>
                    <a:pt x="373" y="191"/>
                  </a:cubicBezTo>
                  <a:cubicBezTo>
                    <a:pt x="373" y="177"/>
                    <a:pt x="373" y="177"/>
                    <a:pt x="373" y="177"/>
                  </a:cubicBezTo>
                  <a:cubicBezTo>
                    <a:pt x="358" y="191"/>
                    <a:pt x="358" y="191"/>
                    <a:pt x="358" y="191"/>
                  </a:cubicBezTo>
                  <a:cubicBezTo>
                    <a:pt x="354" y="194"/>
                    <a:pt x="347" y="201"/>
                    <a:pt x="354" y="201"/>
                  </a:cubicBezTo>
                  <a:cubicBezTo>
                    <a:pt x="360" y="201"/>
                    <a:pt x="374" y="194"/>
                    <a:pt x="378" y="193"/>
                  </a:cubicBezTo>
                  <a:moveTo>
                    <a:pt x="316" y="167"/>
                  </a:moveTo>
                  <a:cubicBezTo>
                    <a:pt x="335" y="160"/>
                    <a:pt x="335" y="160"/>
                    <a:pt x="335" y="160"/>
                  </a:cubicBezTo>
                  <a:cubicBezTo>
                    <a:pt x="348" y="148"/>
                    <a:pt x="348" y="148"/>
                    <a:pt x="348" y="148"/>
                  </a:cubicBezTo>
                  <a:cubicBezTo>
                    <a:pt x="339" y="150"/>
                    <a:pt x="339" y="150"/>
                    <a:pt x="339" y="150"/>
                  </a:cubicBezTo>
                  <a:cubicBezTo>
                    <a:pt x="316" y="167"/>
                    <a:pt x="316" y="167"/>
                    <a:pt x="316" y="167"/>
                  </a:cubicBezTo>
                  <a:moveTo>
                    <a:pt x="339" y="150"/>
                  </a:moveTo>
                  <a:cubicBezTo>
                    <a:pt x="348" y="148"/>
                    <a:pt x="348" y="148"/>
                    <a:pt x="348" y="148"/>
                  </a:cubicBezTo>
                  <a:cubicBezTo>
                    <a:pt x="352" y="138"/>
                    <a:pt x="352" y="138"/>
                    <a:pt x="352" y="138"/>
                  </a:cubicBezTo>
                  <a:cubicBezTo>
                    <a:pt x="328" y="152"/>
                    <a:pt x="328" y="152"/>
                    <a:pt x="328" y="152"/>
                  </a:cubicBezTo>
                  <a:cubicBezTo>
                    <a:pt x="339" y="150"/>
                    <a:pt x="339" y="150"/>
                    <a:pt x="339" y="150"/>
                  </a:cubicBezTo>
                  <a:moveTo>
                    <a:pt x="359" y="158"/>
                  </a:moveTo>
                  <a:cubicBezTo>
                    <a:pt x="361" y="156"/>
                    <a:pt x="364" y="154"/>
                    <a:pt x="366" y="152"/>
                  </a:cubicBezTo>
                  <a:cubicBezTo>
                    <a:pt x="365" y="151"/>
                    <a:pt x="364" y="150"/>
                    <a:pt x="363" y="150"/>
                  </a:cubicBezTo>
                  <a:cubicBezTo>
                    <a:pt x="354" y="154"/>
                    <a:pt x="354" y="154"/>
                    <a:pt x="354" y="154"/>
                  </a:cubicBezTo>
                  <a:cubicBezTo>
                    <a:pt x="356" y="155"/>
                    <a:pt x="357" y="157"/>
                    <a:pt x="359" y="158"/>
                  </a:cubicBezTo>
                  <a:moveTo>
                    <a:pt x="360" y="159"/>
                  </a:moveTo>
                  <a:cubicBezTo>
                    <a:pt x="363" y="158"/>
                    <a:pt x="365" y="155"/>
                    <a:pt x="367" y="153"/>
                  </a:cubicBezTo>
                  <a:cubicBezTo>
                    <a:pt x="367" y="153"/>
                    <a:pt x="366" y="152"/>
                    <a:pt x="366" y="152"/>
                  </a:cubicBezTo>
                  <a:cubicBezTo>
                    <a:pt x="364" y="154"/>
                    <a:pt x="361" y="156"/>
                    <a:pt x="359" y="158"/>
                  </a:cubicBezTo>
                  <a:cubicBezTo>
                    <a:pt x="359" y="159"/>
                    <a:pt x="360" y="159"/>
                    <a:pt x="360" y="159"/>
                  </a:cubicBezTo>
                  <a:moveTo>
                    <a:pt x="365" y="163"/>
                  </a:moveTo>
                  <a:cubicBezTo>
                    <a:pt x="372" y="158"/>
                    <a:pt x="379" y="151"/>
                    <a:pt x="387" y="146"/>
                  </a:cubicBezTo>
                  <a:cubicBezTo>
                    <a:pt x="367" y="153"/>
                    <a:pt x="367" y="153"/>
                    <a:pt x="367" y="153"/>
                  </a:cubicBezTo>
                  <a:cubicBezTo>
                    <a:pt x="365" y="155"/>
                    <a:pt x="363" y="158"/>
                    <a:pt x="360" y="159"/>
                  </a:cubicBezTo>
                  <a:cubicBezTo>
                    <a:pt x="362" y="160"/>
                    <a:pt x="364" y="162"/>
                    <a:pt x="365" y="163"/>
                  </a:cubicBezTo>
                  <a:moveTo>
                    <a:pt x="328" y="152"/>
                  </a:moveTo>
                  <a:cubicBezTo>
                    <a:pt x="352" y="138"/>
                    <a:pt x="352" y="138"/>
                    <a:pt x="352" y="138"/>
                  </a:cubicBezTo>
                  <a:cubicBezTo>
                    <a:pt x="351" y="137"/>
                    <a:pt x="351" y="136"/>
                    <a:pt x="350" y="135"/>
                  </a:cubicBezTo>
                  <a:cubicBezTo>
                    <a:pt x="350" y="134"/>
                    <a:pt x="349" y="133"/>
                    <a:pt x="349" y="132"/>
                  </a:cubicBezTo>
                  <a:cubicBezTo>
                    <a:pt x="349" y="133"/>
                    <a:pt x="350" y="134"/>
                    <a:pt x="350" y="135"/>
                  </a:cubicBezTo>
                  <a:cubicBezTo>
                    <a:pt x="366" y="126"/>
                    <a:pt x="366" y="126"/>
                    <a:pt x="366" y="126"/>
                  </a:cubicBezTo>
                  <a:cubicBezTo>
                    <a:pt x="374" y="119"/>
                    <a:pt x="374" y="119"/>
                    <a:pt x="374" y="119"/>
                  </a:cubicBezTo>
                  <a:cubicBezTo>
                    <a:pt x="355" y="125"/>
                    <a:pt x="355" y="125"/>
                    <a:pt x="355" y="125"/>
                  </a:cubicBezTo>
                  <a:cubicBezTo>
                    <a:pt x="352" y="127"/>
                    <a:pt x="350" y="128"/>
                    <a:pt x="347" y="130"/>
                  </a:cubicBezTo>
                  <a:cubicBezTo>
                    <a:pt x="334" y="144"/>
                    <a:pt x="334" y="144"/>
                    <a:pt x="334" y="144"/>
                  </a:cubicBezTo>
                  <a:cubicBezTo>
                    <a:pt x="327" y="151"/>
                    <a:pt x="327" y="151"/>
                    <a:pt x="327" y="151"/>
                  </a:cubicBezTo>
                  <a:cubicBezTo>
                    <a:pt x="334" y="144"/>
                    <a:pt x="334" y="144"/>
                    <a:pt x="334" y="144"/>
                  </a:cubicBezTo>
                  <a:cubicBezTo>
                    <a:pt x="327" y="151"/>
                    <a:pt x="327" y="151"/>
                    <a:pt x="327" y="151"/>
                  </a:cubicBezTo>
                  <a:cubicBezTo>
                    <a:pt x="328" y="151"/>
                    <a:pt x="328" y="152"/>
                    <a:pt x="328" y="152"/>
                  </a:cubicBezTo>
                  <a:moveTo>
                    <a:pt x="379" y="112"/>
                  </a:moveTo>
                  <a:cubicBezTo>
                    <a:pt x="388" y="107"/>
                    <a:pt x="388" y="107"/>
                    <a:pt x="388" y="107"/>
                  </a:cubicBezTo>
                  <a:cubicBezTo>
                    <a:pt x="379" y="112"/>
                    <a:pt x="379" y="112"/>
                    <a:pt x="379" y="112"/>
                  </a:cubicBezTo>
                  <a:cubicBezTo>
                    <a:pt x="371" y="116"/>
                    <a:pt x="371" y="116"/>
                    <a:pt x="371" y="116"/>
                  </a:cubicBezTo>
                  <a:cubicBezTo>
                    <a:pt x="379" y="112"/>
                    <a:pt x="379" y="112"/>
                    <a:pt x="379" y="112"/>
                  </a:cubicBezTo>
                  <a:moveTo>
                    <a:pt x="404" y="125"/>
                  </a:moveTo>
                  <a:cubicBezTo>
                    <a:pt x="405" y="126"/>
                    <a:pt x="406" y="127"/>
                    <a:pt x="407" y="127"/>
                  </a:cubicBezTo>
                  <a:cubicBezTo>
                    <a:pt x="412" y="120"/>
                    <a:pt x="412" y="120"/>
                    <a:pt x="412" y="120"/>
                  </a:cubicBezTo>
                  <a:cubicBezTo>
                    <a:pt x="400" y="122"/>
                    <a:pt x="400" y="122"/>
                    <a:pt x="400" y="122"/>
                  </a:cubicBezTo>
                  <a:cubicBezTo>
                    <a:pt x="395" y="125"/>
                    <a:pt x="390" y="129"/>
                    <a:pt x="385" y="133"/>
                  </a:cubicBezTo>
                  <a:cubicBezTo>
                    <a:pt x="387" y="134"/>
                    <a:pt x="388" y="135"/>
                    <a:pt x="389" y="136"/>
                  </a:cubicBezTo>
                  <a:cubicBezTo>
                    <a:pt x="394" y="132"/>
                    <a:pt x="399" y="129"/>
                    <a:pt x="404" y="125"/>
                  </a:cubicBezTo>
                  <a:moveTo>
                    <a:pt x="443" y="28"/>
                  </a:moveTo>
                  <a:cubicBezTo>
                    <a:pt x="423" y="39"/>
                    <a:pt x="423" y="39"/>
                    <a:pt x="423" y="39"/>
                  </a:cubicBezTo>
                  <a:cubicBezTo>
                    <a:pt x="448" y="26"/>
                    <a:pt x="448" y="26"/>
                    <a:pt x="448" y="26"/>
                  </a:cubicBezTo>
                  <a:cubicBezTo>
                    <a:pt x="449" y="25"/>
                    <a:pt x="450" y="25"/>
                    <a:pt x="451" y="24"/>
                  </a:cubicBezTo>
                  <a:cubicBezTo>
                    <a:pt x="437" y="30"/>
                    <a:pt x="437" y="30"/>
                    <a:pt x="437" y="30"/>
                  </a:cubicBezTo>
                  <a:cubicBezTo>
                    <a:pt x="443" y="28"/>
                    <a:pt x="443" y="28"/>
                    <a:pt x="443" y="28"/>
                  </a:cubicBezTo>
                  <a:moveTo>
                    <a:pt x="456" y="87"/>
                  </a:moveTo>
                  <a:cubicBezTo>
                    <a:pt x="449" y="93"/>
                    <a:pt x="449" y="93"/>
                    <a:pt x="449" y="93"/>
                  </a:cubicBezTo>
                  <a:cubicBezTo>
                    <a:pt x="456" y="87"/>
                    <a:pt x="456" y="87"/>
                    <a:pt x="456" y="87"/>
                  </a:cubicBezTo>
                  <a:moveTo>
                    <a:pt x="442" y="99"/>
                  </a:moveTo>
                  <a:cubicBezTo>
                    <a:pt x="449" y="93"/>
                    <a:pt x="449" y="93"/>
                    <a:pt x="449" y="93"/>
                  </a:cubicBezTo>
                  <a:cubicBezTo>
                    <a:pt x="442" y="99"/>
                    <a:pt x="442" y="99"/>
                    <a:pt x="442" y="99"/>
                  </a:cubicBezTo>
                  <a:moveTo>
                    <a:pt x="442" y="99"/>
                  </a:moveTo>
                  <a:cubicBezTo>
                    <a:pt x="437" y="107"/>
                    <a:pt x="437" y="107"/>
                    <a:pt x="437" y="107"/>
                  </a:cubicBezTo>
                  <a:cubicBezTo>
                    <a:pt x="442" y="99"/>
                    <a:pt x="442" y="99"/>
                    <a:pt x="442" y="99"/>
                  </a:cubicBezTo>
                  <a:moveTo>
                    <a:pt x="125" y="413"/>
                  </a:moveTo>
                  <a:cubicBezTo>
                    <a:pt x="118" y="420"/>
                    <a:pt x="118" y="420"/>
                    <a:pt x="118" y="420"/>
                  </a:cubicBezTo>
                  <a:cubicBezTo>
                    <a:pt x="125" y="413"/>
                    <a:pt x="125" y="413"/>
                    <a:pt x="125" y="413"/>
                  </a:cubicBezTo>
                  <a:moveTo>
                    <a:pt x="130" y="408"/>
                  </a:moveTo>
                  <a:cubicBezTo>
                    <a:pt x="125" y="413"/>
                    <a:pt x="125" y="413"/>
                    <a:pt x="125" y="413"/>
                  </a:cubicBezTo>
                  <a:cubicBezTo>
                    <a:pt x="130" y="408"/>
                    <a:pt x="130" y="408"/>
                    <a:pt x="130" y="408"/>
                  </a:cubicBezTo>
                  <a:moveTo>
                    <a:pt x="132" y="410"/>
                  </a:moveTo>
                  <a:cubicBezTo>
                    <a:pt x="134" y="407"/>
                    <a:pt x="135" y="405"/>
                    <a:pt x="137" y="402"/>
                  </a:cubicBezTo>
                  <a:cubicBezTo>
                    <a:pt x="130" y="408"/>
                    <a:pt x="130" y="408"/>
                    <a:pt x="130" y="408"/>
                  </a:cubicBezTo>
                  <a:cubicBezTo>
                    <a:pt x="137" y="402"/>
                    <a:pt x="137" y="402"/>
                    <a:pt x="137" y="402"/>
                  </a:cubicBezTo>
                  <a:cubicBezTo>
                    <a:pt x="135" y="405"/>
                    <a:pt x="134" y="407"/>
                    <a:pt x="132" y="410"/>
                  </a:cubicBezTo>
                  <a:moveTo>
                    <a:pt x="139" y="404"/>
                  </a:moveTo>
                  <a:cubicBezTo>
                    <a:pt x="138" y="403"/>
                    <a:pt x="138" y="403"/>
                    <a:pt x="137" y="402"/>
                  </a:cubicBezTo>
                  <a:cubicBezTo>
                    <a:pt x="138" y="403"/>
                    <a:pt x="138" y="403"/>
                    <a:pt x="139" y="404"/>
                  </a:cubicBezTo>
                  <a:moveTo>
                    <a:pt x="146" y="398"/>
                  </a:moveTo>
                  <a:cubicBezTo>
                    <a:pt x="139" y="404"/>
                    <a:pt x="139" y="404"/>
                    <a:pt x="139" y="404"/>
                  </a:cubicBezTo>
                  <a:cubicBezTo>
                    <a:pt x="146" y="398"/>
                    <a:pt x="146" y="398"/>
                    <a:pt x="146" y="398"/>
                  </a:cubicBezTo>
                  <a:moveTo>
                    <a:pt x="146" y="398"/>
                  </a:moveTo>
                  <a:cubicBezTo>
                    <a:pt x="152" y="392"/>
                    <a:pt x="152" y="392"/>
                    <a:pt x="152" y="392"/>
                  </a:cubicBezTo>
                  <a:cubicBezTo>
                    <a:pt x="146" y="398"/>
                    <a:pt x="146" y="398"/>
                    <a:pt x="146" y="398"/>
                  </a:cubicBezTo>
                  <a:moveTo>
                    <a:pt x="150" y="402"/>
                  </a:moveTo>
                  <a:cubicBezTo>
                    <a:pt x="151" y="399"/>
                    <a:pt x="153" y="396"/>
                    <a:pt x="155" y="394"/>
                  </a:cubicBezTo>
                  <a:cubicBezTo>
                    <a:pt x="153" y="396"/>
                    <a:pt x="151" y="399"/>
                    <a:pt x="150" y="402"/>
                  </a:cubicBezTo>
                  <a:cubicBezTo>
                    <a:pt x="151" y="399"/>
                    <a:pt x="153" y="396"/>
                    <a:pt x="155" y="394"/>
                  </a:cubicBezTo>
                  <a:cubicBezTo>
                    <a:pt x="154" y="393"/>
                    <a:pt x="153" y="393"/>
                    <a:pt x="152" y="392"/>
                  </a:cubicBezTo>
                  <a:cubicBezTo>
                    <a:pt x="153" y="393"/>
                    <a:pt x="154" y="393"/>
                    <a:pt x="155" y="394"/>
                  </a:cubicBezTo>
                  <a:cubicBezTo>
                    <a:pt x="157" y="384"/>
                    <a:pt x="157" y="384"/>
                    <a:pt x="157" y="384"/>
                  </a:cubicBezTo>
                  <a:cubicBezTo>
                    <a:pt x="155" y="394"/>
                    <a:pt x="155" y="394"/>
                    <a:pt x="155" y="394"/>
                  </a:cubicBezTo>
                  <a:cubicBezTo>
                    <a:pt x="153" y="396"/>
                    <a:pt x="151" y="399"/>
                    <a:pt x="150" y="402"/>
                  </a:cubicBezTo>
                  <a:moveTo>
                    <a:pt x="130" y="353"/>
                  </a:moveTo>
                  <a:cubicBezTo>
                    <a:pt x="135" y="343"/>
                    <a:pt x="135" y="343"/>
                    <a:pt x="135" y="343"/>
                  </a:cubicBezTo>
                  <a:cubicBezTo>
                    <a:pt x="130" y="353"/>
                    <a:pt x="130" y="353"/>
                    <a:pt x="130" y="353"/>
                  </a:cubicBezTo>
                  <a:moveTo>
                    <a:pt x="131" y="353"/>
                  </a:moveTo>
                  <a:cubicBezTo>
                    <a:pt x="130" y="353"/>
                    <a:pt x="130" y="353"/>
                    <a:pt x="130" y="353"/>
                  </a:cubicBezTo>
                  <a:cubicBezTo>
                    <a:pt x="131" y="353"/>
                    <a:pt x="131" y="353"/>
                    <a:pt x="131" y="353"/>
                  </a:cubicBezTo>
                  <a:moveTo>
                    <a:pt x="132" y="352"/>
                  </a:moveTo>
                  <a:cubicBezTo>
                    <a:pt x="132" y="352"/>
                    <a:pt x="131" y="352"/>
                    <a:pt x="131" y="353"/>
                  </a:cubicBezTo>
                  <a:cubicBezTo>
                    <a:pt x="131" y="352"/>
                    <a:pt x="132" y="352"/>
                    <a:pt x="132" y="352"/>
                  </a:cubicBezTo>
                  <a:moveTo>
                    <a:pt x="133" y="351"/>
                  </a:moveTo>
                  <a:cubicBezTo>
                    <a:pt x="132" y="351"/>
                    <a:pt x="132" y="352"/>
                    <a:pt x="132" y="352"/>
                  </a:cubicBezTo>
                  <a:cubicBezTo>
                    <a:pt x="132" y="352"/>
                    <a:pt x="132" y="351"/>
                    <a:pt x="133" y="351"/>
                  </a:cubicBezTo>
                  <a:moveTo>
                    <a:pt x="133" y="351"/>
                  </a:moveTo>
                  <a:cubicBezTo>
                    <a:pt x="133" y="351"/>
                    <a:pt x="133" y="351"/>
                    <a:pt x="133" y="351"/>
                  </a:cubicBezTo>
                  <a:cubicBezTo>
                    <a:pt x="133" y="351"/>
                    <a:pt x="133" y="351"/>
                    <a:pt x="133" y="351"/>
                  </a:cubicBezTo>
                  <a:moveTo>
                    <a:pt x="134" y="350"/>
                  </a:moveTo>
                  <a:cubicBezTo>
                    <a:pt x="134" y="350"/>
                    <a:pt x="134" y="350"/>
                    <a:pt x="133" y="351"/>
                  </a:cubicBezTo>
                  <a:cubicBezTo>
                    <a:pt x="134" y="350"/>
                    <a:pt x="134" y="350"/>
                    <a:pt x="134" y="350"/>
                  </a:cubicBezTo>
                  <a:moveTo>
                    <a:pt x="135" y="349"/>
                  </a:moveTo>
                  <a:cubicBezTo>
                    <a:pt x="135" y="350"/>
                    <a:pt x="134" y="350"/>
                    <a:pt x="134" y="350"/>
                  </a:cubicBezTo>
                  <a:cubicBezTo>
                    <a:pt x="134" y="350"/>
                    <a:pt x="135" y="350"/>
                    <a:pt x="135" y="349"/>
                  </a:cubicBezTo>
                  <a:moveTo>
                    <a:pt x="135" y="349"/>
                  </a:moveTo>
                  <a:cubicBezTo>
                    <a:pt x="135" y="349"/>
                    <a:pt x="135" y="349"/>
                    <a:pt x="135" y="349"/>
                  </a:cubicBezTo>
                  <a:cubicBezTo>
                    <a:pt x="135" y="349"/>
                    <a:pt x="135" y="349"/>
                    <a:pt x="135" y="349"/>
                  </a:cubicBezTo>
                  <a:moveTo>
                    <a:pt x="136" y="348"/>
                  </a:moveTo>
                  <a:cubicBezTo>
                    <a:pt x="136" y="348"/>
                    <a:pt x="136" y="349"/>
                    <a:pt x="135" y="349"/>
                  </a:cubicBezTo>
                  <a:cubicBezTo>
                    <a:pt x="136" y="349"/>
                    <a:pt x="136" y="348"/>
                    <a:pt x="136" y="348"/>
                  </a:cubicBezTo>
                  <a:moveTo>
                    <a:pt x="137" y="347"/>
                  </a:moveTo>
                  <a:cubicBezTo>
                    <a:pt x="137" y="348"/>
                    <a:pt x="136" y="348"/>
                    <a:pt x="136" y="348"/>
                  </a:cubicBezTo>
                  <a:cubicBezTo>
                    <a:pt x="136" y="348"/>
                    <a:pt x="137" y="348"/>
                    <a:pt x="137" y="347"/>
                  </a:cubicBezTo>
                  <a:moveTo>
                    <a:pt x="138" y="347"/>
                  </a:moveTo>
                  <a:cubicBezTo>
                    <a:pt x="137" y="347"/>
                    <a:pt x="137" y="347"/>
                    <a:pt x="137" y="347"/>
                  </a:cubicBezTo>
                  <a:cubicBezTo>
                    <a:pt x="137" y="347"/>
                    <a:pt x="137" y="347"/>
                    <a:pt x="138" y="347"/>
                  </a:cubicBezTo>
                  <a:moveTo>
                    <a:pt x="138" y="346"/>
                  </a:moveTo>
                  <a:cubicBezTo>
                    <a:pt x="138" y="347"/>
                    <a:pt x="138" y="347"/>
                    <a:pt x="138" y="347"/>
                  </a:cubicBezTo>
                  <a:cubicBezTo>
                    <a:pt x="138" y="346"/>
                    <a:pt x="138" y="346"/>
                    <a:pt x="138" y="346"/>
                  </a:cubicBezTo>
                  <a:moveTo>
                    <a:pt x="139" y="346"/>
                  </a:moveTo>
                  <a:cubicBezTo>
                    <a:pt x="138" y="346"/>
                    <a:pt x="138" y="346"/>
                    <a:pt x="138" y="346"/>
                  </a:cubicBezTo>
                  <a:cubicBezTo>
                    <a:pt x="138" y="346"/>
                    <a:pt x="138" y="346"/>
                    <a:pt x="139" y="346"/>
                  </a:cubicBezTo>
                  <a:moveTo>
                    <a:pt x="139" y="345"/>
                  </a:moveTo>
                  <a:cubicBezTo>
                    <a:pt x="139" y="345"/>
                    <a:pt x="139" y="345"/>
                    <a:pt x="139" y="346"/>
                  </a:cubicBezTo>
                  <a:cubicBezTo>
                    <a:pt x="139" y="345"/>
                    <a:pt x="139" y="345"/>
                    <a:pt x="139" y="345"/>
                  </a:cubicBezTo>
                  <a:moveTo>
                    <a:pt x="140" y="345"/>
                  </a:moveTo>
                  <a:cubicBezTo>
                    <a:pt x="140" y="345"/>
                    <a:pt x="139" y="345"/>
                    <a:pt x="139" y="345"/>
                  </a:cubicBezTo>
                  <a:cubicBezTo>
                    <a:pt x="139" y="345"/>
                    <a:pt x="140" y="345"/>
                    <a:pt x="140" y="345"/>
                  </a:cubicBezTo>
                  <a:moveTo>
                    <a:pt x="140" y="344"/>
                  </a:moveTo>
                  <a:cubicBezTo>
                    <a:pt x="140" y="344"/>
                    <a:pt x="140" y="345"/>
                    <a:pt x="140" y="345"/>
                  </a:cubicBezTo>
                  <a:cubicBezTo>
                    <a:pt x="140" y="345"/>
                    <a:pt x="140" y="344"/>
                    <a:pt x="140" y="344"/>
                  </a:cubicBezTo>
                  <a:moveTo>
                    <a:pt x="141" y="343"/>
                  </a:moveTo>
                  <a:cubicBezTo>
                    <a:pt x="141" y="343"/>
                    <a:pt x="141" y="344"/>
                    <a:pt x="141" y="344"/>
                  </a:cubicBezTo>
                  <a:cubicBezTo>
                    <a:pt x="141" y="344"/>
                    <a:pt x="141" y="343"/>
                    <a:pt x="141" y="343"/>
                  </a:cubicBezTo>
                  <a:moveTo>
                    <a:pt x="141" y="343"/>
                  </a:moveTo>
                  <a:cubicBezTo>
                    <a:pt x="141" y="343"/>
                    <a:pt x="141" y="343"/>
                    <a:pt x="141" y="343"/>
                  </a:cubicBezTo>
                  <a:cubicBezTo>
                    <a:pt x="141" y="343"/>
                    <a:pt x="141" y="343"/>
                    <a:pt x="141" y="343"/>
                  </a:cubicBezTo>
                  <a:moveTo>
                    <a:pt x="142" y="343"/>
                  </a:moveTo>
                  <a:cubicBezTo>
                    <a:pt x="142" y="343"/>
                    <a:pt x="141" y="343"/>
                    <a:pt x="141" y="343"/>
                  </a:cubicBezTo>
                  <a:cubicBezTo>
                    <a:pt x="141" y="343"/>
                    <a:pt x="142" y="343"/>
                    <a:pt x="142" y="343"/>
                  </a:cubicBezTo>
                  <a:moveTo>
                    <a:pt x="142" y="342"/>
                  </a:moveTo>
                  <a:cubicBezTo>
                    <a:pt x="142" y="342"/>
                    <a:pt x="142" y="342"/>
                    <a:pt x="142" y="343"/>
                  </a:cubicBezTo>
                  <a:cubicBezTo>
                    <a:pt x="142" y="342"/>
                    <a:pt x="142" y="342"/>
                    <a:pt x="142" y="342"/>
                  </a:cubicBezTo>
                  <a:moveTo>
                    <a:pt x="143" y="342"/>
                  </a:moveTo>
                  <a:cubicBezTo>
                    <a:pt x="142" y="342"/>
                    <a:pt x="142" y="342"/>
                    <a:pt x="142" y="342"/>
                  </a:cubicBezTo>
                  <a:cubicBezTo>
                    <a:pt x="142" y="342"/>
                    <a:pt x="142" y="342"/>
                    <a:pt x="143" y="342"/>
                  </a:cubicBezTo>
                  <a:moveTo>
                    <a:pt x="143" y="341"/>
                  </a:moveTo>
                  <a:cubicBezTo>
                    <a:pt x="143" y="342"/>
                    <a:pt x="143" y="342"/>
                    <a:pt x="143" y="342"/>
                  </a:cubicBezTo>
                  <a:cubicBezTo>
                    <a:pt x="143" y="341"/>
                    <a:pt x="143" y="341"/>
                    <a:pt x="143" y="341"/>
                  </a:cubicBezTo>
                  <a:moveTo>
                    <a:pt x="143" y="341"/>
                  </a:moveTo>
                  <a:cubicBezTo>
                    <a:pt x="143" y="341"/>
                    <a:pt x="143" y="341"/>
                    <a:pt x="143" y="341"/>
                  </a:cubicBezTo>
                  <a:cubicBezTo>
                    <a:pt x="143" y="341"/>
                    <a:pt x="143" y="341"/>
                    <a:pt x="143" y="341"/>
                  </a:cubicBezTo>
                  <a:moveTo>
                    <a:pt x="144" y="340"/>
                  </a:moveTo>
                  <a:cubicBezTo>
                    <a:pt x="144" y="340"/>
                    <a:pt x="143" y="340"/>
                    <a:pt x="143" y="341"/>
                  </a:cubicBezTo>
                  <a:cubicBezTo>
                    <a:pt x="143" y="340"/>
                    <a:pt x="144" y="340"/>
                    <a:pt x="144" y="340"/>
                  </a:cubicBezTo>
                  <a:moveTo>
                    <a:pt x="144" y="340"/>
                  </a:moveTo>
                  <a:cubicBezTo>
                    <a:pt x="144" y="340"/>
                    <a:pt x="144" y="340"/>
                    <a:pt x="144" y="340"/>
                  </a:cubicBezTo>
                  <a:cubicBezTo>
                    <a:pt x="144" y="340"/>
                    <a:pt x="144" y="340"/>
                    <a:pt x="144" y="340"/>
                  </a:cubicBezTo>
                  <a:moveTo>
                    <a:pt x="145" y="339"/>
                  </a:moveTo>
                  <a:cubicBezTo>
                    <a:pt x="144" y="339"/>
                    <a:pt x="144" y="339"/>
                    <a:pt x="144" y="339"/>
                  </a:cubicBezTo>
                  <a:cubicBezTo>
                    <a:pt x="145" y="339"/>
                    <a:pt x="145" y="339"/>
                    <a:pt x="145" y="339"/>
                  </a:cubicBezTo>
                  <a:moveTo>
                    <a:pt x="145" y="338"/>
                  </a:moveTo>
                  <a:cubicBezTo>
                    <a:pt x="145" y="339"/>
                    <a:pt x="145" y="339"/>
                    <a:pt x="145" y="339"/>
                  </a:cubicBezTo>
                  <a:cubicBezTo>
                    <a:pt x="145" y="339"/>
                    <a:pt x="145" y="339"/>
                    <a:pt x="145" y="338"/>
                  </a:cubicBezTo>
                  <a:moveTo>
                    <a:pt x="145" y="338"/>
                  </a:moveTo>
                  <a:cubicBezTo>
                    <a:pt x="145" y="338"/>
                    <a:pt x="145" y="338"/>
                    <a:pt x="145" y="338"/>
                  </a:cubicBezTo>
                  <a:cubicBezTo>
                    <a:pt x="145" y="338"/>
                    <a:pt x="145" y="338"/>
                    <a:pt x="145" y="338"/>
                  </a:cubicBezTo>
                  <a:moveTo>
                    <a:pt x="146" y="337"/>
                  </a:moveTo>
                  <a:cubicBezTo>
                    <a:pt x="146" y="337"/>
                    <a:pt x="146" y="338"/>
                    <a:pt x="145" y="338"/>
                  </a:cubicBezTo>
                  <a:cubicBezTo>
                    <a:pt x="146" y="338"/>
                    <a:pt x="146" y="338"/>
                    <a:pt x="146" y="338"/>
                  </a:cubicBezTo>
                  <a:moveTo>
                    <a:pt x="146" y="337"/>
                  </a:moveTo>
                  <a:cubicBezTo>
                    <a:pt x="146" y="337"/>
                    <a:pt x="146" y="337"/>
                    <a:pt x="146" y="337"/>
                  </a:cubicBezTo>
                  <a:cubicBezTo>
                    <a:pt x="146" y="337"/>
                    <a:pt x="146" y="337"/>
                    <a:pt x="146" y="337"/>
                  </a:cubicBezTo>
                  <a:moveTo>
                    <a:pt x="146" y="337"/>
                  </a:moveTo>
                  <a:cubicBezTo>
                    <a:pt x="146" y="337"/>
                    <a:pt x="146" y="337"/>
                    <a:pt x="146" y="337"/>
                  </a:cubicBezTo>
                  <a:cubicBezTo>
                    <a:pt x="146" y="337"/>
                    <a:pt x="146" y="337"/>
                    <a:pt x="146" y="337"/>
                  </a:cubicBezTo>
                  <a:moveTo>
                    <a:pt x="146" y="336"/>
                  </a:moveTo>
                  <a:cubicBezTo>
                    <a:pt x="146" y="336"/>
                    <a:pt x="146" y="337"/>
                    <a:pt x="146" y="337"/>
                  </a:cubicBezTo>
                  <a:cubicBezTo>
                    <a:pt x="146" y="337"/>
                    <a:pt x="146" y="337"/>
                    <a:pt x="146" y="337"/>
                  </a:cubicBezTo>
                  <a:moveTo>
                    <a:pt x="146" y="336"/>
                  </a:moveTo>
                  <a:cubicBezTo>
                    <a:pt x="147" y="336"/>
                    <a:pt x="147" y="336"/>
                    <a:pt x="147" y="336"/>
                  </a:cubicBezTo>
                  <a:cubicBezTo>
                    <a:pt x="147" y="336"/>
                    <a:pt x="147" y="336"/>
                    <a:pt x="147" y="336"/>
                  </a:cubicBezTo>
                  <a:moveTo>
                    <a:pt x="157" y="384"/>
                  </a:moveTo>
                  <a:cubicBezTo>
                    <a:pt x="169" y="370"/>
                    <a:pt x="169" y="370"/>
                    <a:pt x="169" y="370"/>
                  </a:cubicBezTo>
                  <a:cubicBezTo>
                    <a:pt x="157" y="384"/>
                    <a:pt x="157" y="384"/>
                    <a:pt x="157" y="384"/>
                  </a:cubicBezTo>
                  <a:moveTo>
                    <a:pt x="174" y="374"/>
                  </a:moveTo>
                  <a:cubicBezTo>
                    <a:pt x="175" y="371"/>
                    <a:pt x="177" y="369"/>
                    <a:pt x="179" y="366"/>
                  </a:cubicBezTo>
                  <a:cubicBezTo>
                    <a:pt x="171" y="372"/>
                    <a:pt x="171" y="372"/>
                    <a:pt x="171" y="372"/>
                  </a:cubicBezTo>
                  <a:cubicBezTo>
                    <a:pt x="179" y="366"/>
                    <a:pt x="179" y="366"/>
                    <a:pt x="179" y="366"/>
                  </a:cubicBezTo>
                  <a:cubicBezTo>
                    <a:pt x="177" y="369"/>
                    <a:pt x="175" y="371"/>
                    <a:pt x="174" y="374"/>
                  </a:cubicBezTo>
                  <a:moveTo>
                    <a:pt x="179" y="366"/>
                  </a:moveTo>
                  <a:cubicBezTo>
                    <a:pt x="181" y="362"/>
                    <a:pt x="184" y="358"/>
                    <a:pt x="187" y="353"/>
                  </a:cubicBezTo>
                  <a:cubicBezTo>
                    <a:pt x="184" y="358"/>
                    <a:pt x="181" y="362"/>
                    <a:pt x="179" y="366"/>
                  </a:cubicBezTo>
                  <a:moveTo>
                    <a:pt x="187" y="353"/>
                  </a:moveTo>
                  <a:cubicBezTo>
                    <a:pt x="169" y="370"/>
                    <a:pt x="169" y="370"/>
                    <a:pt x="169" y="370"/>
                  </a:cubicBezTo>
                  <a:cubicBezTo>
                    <a:pt x="187" y="353"/>
                    <a:pt x="187" y="353"/>
                    <a:pt x="187" y="353"/>
                  </a:cubicBezTo>
                  <a:moveTo>
                    <a:pt x="138" y="363"/>
                  </a:moveTo>
                  <a:cubicBezTo>
                    <a:pt x="140" y="361"/>
                    <a:pt x="141" y="358"/>
                    <a:pt x="143" y="356"/>
                  </a:cubicBezTo>
                  <a:cubicBezTo>
                    <a:pt x="141" y="358"/>
                    <a:pt x="140" y="361"/>
                    <a:pt x="138" y="363"/>
                  </a:cubicBezTo>
                  <a:moveTo>
                    <a:pt x="138" y="363"/>
                  </a:moveTo>
                  <a:cubicBezTo>
                    <a:pt x="140" y="361"/>
                    <a:pt x="141" y="358"/>
                    <a:pt x="143" y="356"/>
                  </a:cubicBezTo>
                  <a:cubicBezTo>
                    <a:pt x="141" y="358"/>
                    <a:pt x="140" y="361"/>
                    <a:pt x="138" y="363"/>
                  </a:cubicBezTo>
                  <a:moveTo>
                    <a:pt x="142" y="369"/>
                  </a:moveTo>
                  <a:cubicBezTo>
                    <a:pt x="141" y="367"/>
                    <a:pt x="140" y="365"/>
                    <a:pt x="138" y="363"/>
                  </a:cubicBezTo>
                  <a:cubicBezTo>
                    <a:pt x="140" y="365"/>
                    <a:pt x="141" y="367"/>
                    <a:pt x="142" y="369"/>
                  </a:cubicBezTo>
                  <a:cubicBezTo>
                    <a:pt x="141" y="367"/>
                    <a:pt x="140" y="365"/>
                    <a:pt x="138" y="363"/>
                  </a:cubicBezTo>
                  <a:cubicBezTo>
                    <a:pt x="140" y="365"/>
                    <a:pt x="141" y="367"/>
                    <a:pt x="142" y="369"/>
                  </a:cubicBezTo>
                  <a:moveTo>
                    <a:pt x="146" y="373"/>
                  </a:moveTo>
                  <a:cubicBezTo>
                    <a:pt x="145" y="372"/>
                    <a:pt x="143" y="370"/>
                    <a:pt x="142" y="369"/>
                  </a:cubicBezTo>
                  <a:cubicBezTo>
                    <a:pt x="143" y="370"/>
                    <a:pt x="145" y="372"/>
                    <a:pt x="146" y="373"/>
                  </a:cubicBezTo>
                  <a:moveTo>
                    <a:pt x="157" y="360"/>
                  </a:moveTo>
                  <a:cubicBezTo>
                    <a:pt x="146" y="373"/>
                    <a:pt x="146" y="373"/>
                    <a:pt x="146" y="373"/>
                  </a:cubicBezTo>
                  <a:cubicBezTo>
                    <a:pt x="157" y="360"/>
                    <a:pt x="157" y="360"/>
                    <a:pt x="157" y="360"/>
                  </a:cubicBezTo>
                  <a:moveTo>
                    <a:pt x="157" y="360"/>
                  </a:moveTo>
                  <a:cubicBezTo>
                    <a:pt x="157" y="360"/>
                    <a:pt x="157" y="360"/>
                    <a:pt x="157" y="360"/>
                  </a:cubicBezTo>
                  <a:cubicBezTo>
                    <a:pt x="157" y="360"/>
                    <a:pt x="157" y="360"/>
                    <a:pt x="157" y="360"/>
                  </a:cubicBezTo>
                  <a:moveTo>
                    <a:pt x="157" y="360"/>
                  </a:moveTo>
                  <a:cubicBezTo>
                    <a:pt x="157" y="360"/>
                    <a:pt x="157" y="360"/>
                    <a:pt x="157" y="360"/>
                  </a:cubicBezTo>
                  <a:cubicBezTo>
                    <a:pt x="157" y="360"/>
                    <a:pt x="157" y="360"/>
                    <a:pt x="157" y="360"/>
                  </a:cubicBezTo>
                  <a:moveTo>
                    <a:pt x="157" y="360"/>
                  </a:moveTo>
                  <a:cubicBezTo>
                    <a:pt x="157" y="360"/>
                    <a:pt x="157" y="360"/>
                    <a:pt x="157" y="360"/>
                  </a:cubicBezTo>
                  <a:cubicBezTo>
                    <a:pt x="157" y="360"/>
                    <a:pt x="157" y="360"/>
                    <a:pt x="157" y="360"/>
                  </a:cubicBezTo>
                  <a:moveTo>
                    <a:pt x="158" y="360"/>
                  </a:moveTo>
                  <a:cubicBezTo>
                    <a:pt x="157" y="360"/>
                    <a:pt x="157" y="360"/>
                    <a:pt x="157"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1"/>
                    <a:pt x="158" y="361"/>
                    <a:pt x="158" y="361"/>
                  </a:cubicBezTo>
                  <a:cubicBezTo>
                    <a:pt x="158" y="361"/>
                    <a:pt x="158" y="361"/>
                    <a:pt x="158" y="360"/>
                  </a:cubicBezTo>
                  <a:moveTo>
                    <a:pt x="158" y="361"/>
                  </a:moveTo>
                  <a:cubicBezTo>
                    <a:pt x="158" y="361"/>
                    <a:pt x="158" y="361"/>
                    <a:pt x="158" y="361"/>
                  </a:cubicBezTo>
                  <a:cubicBezTo>
                    <a:pt x="158" y="361"/>
                    <a:pt x="158" y="361"/>
                    <a:pt x="158" y="361"/>
                  </a:cubicBezTo>
                  <a:moveTo>
                    <a:pt x="158" y="361"/>
                  </a:moveTo>
                  <a:cubicBezTo>
                    <a:pt x="158" y="361"/>
                    <a:pt x="158" y="361"/>
                    <a:pt x="158" y="361"/>
                  </a:cubicBezTo>
                  <a:cubicBezTo>
                    <a:pt x="158" y="361"/>
                    <a:pt x="158" y="361"/>
                    <a:pt x="158" y="361"/>
                  </a:cubicBezTo>
                  <a:moveTo>
                    <a:pt x="158" y="361"/>
                  </a:moveTo>
                  <a:cubicBezTo>
                    <a:pt x="158" y="361"/>
                    <a:pt x="158" y="361"/>
                    <a:pt x="158" y="361"/>
                  </a:cubicBezTo>
                  <a:cubicBezTo>
                    <a:pt x="158" y="361"/>
                    <a:pt x="158" y="361"/>
                    <a:pt x="158" y="361"/>
                  </a:cubicBezTo>
                  <a:moveTo>
                    <a:pt x="158" y="361"/>
                  </a:moveTo>
                  <a:cubicBezTo>
                    <a:pt x="158" y="361"/>
                    <a:pt x="158" y="361"/>
                    <a:pt x="158" y="361"/>
                  </a:cubicBezTo>
                  <a:cubicBezTo>
                    <a:pt x="158" y="361"/>
                    <a:pt x="158" y="361"/>
                    <a:pt x="158" y="361"/>
                  </a:cubicBezTo>
                  <a:moveTo>
                    <a:pt x="158" y="361"/>
                  </a:moveTo>
                  <a:cubicBezTo>
                    <a:pt x="159" y="361"/>
                    <a:pt x="159" y="361"/>
                    <a:pt x="159" y="361"/>
                  </a:cubicBezTo>
                  <a:cubicBezTo>
                    <a:pt x="159" y="361"/>
                    <a:pt x="159" y="361"/>
                    <a:pt x="158" y="361"/>
                  </a:cubicBezTo>
                  <a:moveTo>
                    <a:pt x="159" y="361"/>
                  </a:moveTo>
                  <a:cubicBezTo>
                    <a:pt x="159" y="361"/>
                    <a:pt x="159" y="361"/>
                    <a:pt x="159" y="361"/>
                  </a:cubicBezTo>
                  <a:cubicBezTo>
                    <a:pt x="159" y="361"/>
                    <a:pt x="159" y="361"/>
                    <a:pt x="159" y="361"/>
                  </a:cubicBezTo>
                  <a:moveTo>
                    <a:pt x="159" y="361"/>
                  </a:moveTo>
                  <a:cubicBezTo>
                    <a:pt x="159" y="362"/>
                    <a:pt x="159" y="362"/>
                    <a:pt x="159" y="362"/>
                  </a:cubicBezTo>
                  <a:cubicBezTo>
                    <a:pt x="159" y="361"/>
                    <a:pt x="159" y="361"/>
                    <a:pt x="159" y="361"/>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60" y="362"/>
                    <a:pt x="160" y="362"/>
                    <a:pt x="160" y="362"/>
                  </a:cubicBezTo>
                  <a:cubicBezTo>
                    <a:pt x="160" y="362"/>
                    <a:pt x="160" y="362"/>
                    <a:pt x="159" y="362"/>
                  </a:cubicBezTo>
                  <a:moveTo>
                    <a:pt x="160" y="362"/>
                  </a:moveTo>
                  <a:cubicBezTo>
                    <a:pt x="160" y="362"/>
                    <a:pt x="160" y="362"/>
                    <a:pt x="160" y="362"/>
                  </a:cubicBezTo>
                  <a:cubicBezTo>
                    <a:pt x="160" y="362"/>
                    <a:pt x="160" y="362"/>
                    <a:pt x="160" y="362"/>
                  </a:cubicBezTo>
                  <a:moveTo>
                    <a:pt x="160" y="363"/>
                  </a:moveTo>
                  <a:cubicBezTo>
                    <a:pt x="160" y="363"/>
                    <a:pt x="160" y="363"/>
                    <a:pt x="160" y="363"/>
                  </a:cubicBezTo>
                  <a:cubicBezTo>
                    <a:pt x="160" y="363"/>
                    <a:pt x="160" y="363"/>
                    <a:pt x="160" y="363"/>
                  </a:cubicBezTo>
                  <a:moveTo>
                    <a:pt x="160" y="363"/>
                  </a:moveTo>
                  <a:cubicBezTo>
                    <a:pt x="160" y="363"/>
                    <a:pt x="160" y="363"/>
                    <a:pt x="160" y="363"/>
                  </a:cubicBezTo>
                  <a:cubicBezTo>
                    <a:pt x="160" y="363"/>
                    <a:pt x="160" y="363"/>
                    <a:pt x="160" y="363"/>
                  </a:cubicBezTo>
                  <a:moveTo>
                    <a:pt x="160" y="363"/>
                  </a:moveTo>
                  <a:cubicBezTo>
                    <a:pt x="161" y="363"/>
                    <a:pt x="161" y="363"/>
                    <a:pt x="161" y="363"/>
                  </a:cubicBezTo>
                  <a:cubicBezTo>
                    <a:pt x="160" y="363"/>
                    <a:pt x="160" y="363"/>
                    <a:pt x="160"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4"/>
                  </a:moveTo>
                  <a:cubicBezTo>
                    <a:pt x="161" y="363"/>
                    <a:pt x="161" y="363"/>
                    <a:pt x="161" y="363"/>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5"/>
                    <a:pt x="161" y="365"/>
                    <a:pt x="161" y="365"/>
                  </a:cubicBezTo>
                  <a:cubicBezTo>
                    <a:pt x="161" y="364"/>
                    <a:pt x="161" y="364"/>
                    <a:pt x="161" y="364"/>
                  </a:cubicBezTo>
                  <a:moveTo>
                    <a:pt x="162" y="365"/>
                  </a:moveTo>
                  <a:cubicBezTo>
                    <a:pt x="161" y="365"/>
                    <a:pt x="161" y="365"/>
                    <a:pt x="161"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3" y="365"/>
                  </a:moveTo>
                  <a:cubicBezTo>
                    <a:pt x="162" y="365"/>
                    <a:pt x="162" y="365"/>
                    <a:pt x="162"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6"/>
                    <a:pt x="163" y="366"/>
                    <a:pt x="163" y="366"/>
                  </a:cubicBezTo>
                  <a:cubicBezTo>
                    <a:pt x="163" y="365"/>
                    <a:pt x="163" y="365"/>
                    <a:pt x="163" y="365"/>
                  </a:cubicBezTo>
                  <a:moveTo>
                    <a:pt x="163" y="366"/>
                  </a:moveTo>
                  <a:cubicBezTo>
                    <a:pt x="163" y="366"/>
                    <a:pt x="163" y="366"/>
                    <a:pt x="163" y="366"/>
                  </a:cubicBezTo>
                  <a:cubicBezTo>
                    <a:pt x="163" y="366"/>
                    <a:pt x="163" y="366"/>
                    <a:pt x="163" y="366"/>
                  </a:cubicBezTo>
                  <a:moveTo>
                    <a:pt x="163" y="366"/>
                  </a:moveTo>
                  <a:cubicBezTo>
                    <a:pt x="163" y="366"/>
                    <a:pt x="163" y="366"/>
                    <a:pt x="163" y="366"/>
                  </a:cubicBezTo>
                  <a:cubicBezTo>
                    <a:pt x="163" y="366"/>
                    <a:pt x="163" y="366"/>
                    <a:pt x="163" y="366"/>
                  </a:cubicBezTo>
                  <a:moveTo>
                    <a:pt x="163" y="366"/>
                  </a:moveTo>
                  <a:cubicBezTo>
                    <a:pt x="163" y="366"/>
                    <a:pt x="163" y="366"/>
                    <a:pt x="163" y="366"/>
                  </a:cubicBezTo>
                  <a:cubicBezTo>
                    <a:pt x="163" y="366"/>
                    <a:pt x="163" y="366"/>
                    <a:pt x="163" y="366"/>
                  </a:cubicBezTo>
                  <a:moveTo>
                    <a:pt x="163" y="366"/>
                  </a:moveTo>
                  <a:cubicBezTo>
                    <a:pt x="163" y="366"/>
                    <a:pt x="163" y="366"/>
                    <a:pt x="163" y="366"/>
                  </a:cubicBezTo>
                  <a:cubicBezTo>
                    <a:pt x="163" y="366"/>
                    <a:pt x="163" y="366"/>
                    <a:pt x="163" y="366"/>
                  </a:cubicBezTo>
                  <a:moveTo>
                    <a:pt x="163" y="366"/>
                  </a:moveTo>
                  <a:cubicBezTo>
                    <a:pt x="163" y="366"/>
                    <a:pt x="163" y="366"/>
                    <a:pt x="163" y="366"/>
                  </a:cubicBezTo>
                  <a:cubicBezTo>
                    <a:pt x="163" y="366"/>
                    <a:pt x="163" y="366"/>
                    <a:pt x="163" y="366"/>
                  </a:cubicBezTo>
                  <a:moveTo>
                    <a:pt x="177" y="352"/>
                  </a:moveTo>
                  <a:cubicBezTo>
                    <a:pt x="165" y="367"/>
                    <a:pt x="165" y="367"/>
                    <a:pt x="163" y="366"/>
                  </a:cubicBezTo>
                  <a:cubicBezTo>
                    <a:pt x="163" y="366"/>
                    <a:pt x="163" y="366"/>
                    <a:pt x="163" y="366"/>
                  </a:cubicBezTo>
                  <a:cubicBezTo>
                    <a:pt x="163" y="366"/>
                    <a:pt x="163" y="366"/>
                    <a:pt x="163" y="366"/>
                  </a:cubicBezTo>
                  <a:cubicBezTo>
                    <a:pt x="164" y="366"/>
                    <a:pt x="165" y="366"/>
                    <a:pt x="168" y="363"/>
                  </a:cubicBezTo>
                  <a:cubicBezTo>
                    <a:pt x="170" y="362"/>
                    <a:pt x="171" y="359"/>
                    <a:pt x="173" y="357"/>
                  </a:cubicBezTo>
                  <a:cubicBezTo>
                    <a:pt x="176" y="353"/>
                    <a:pt x="179" y="349"/>
                    <a:pt x="182" y="345"/>
                  </a:cubicBezTo>
                  <a:cubicBezTo>
                    <a:pt x="181" y="347"/>
                    <a:pt x="179" y="350"/>
                    <a:pt x="177" y="352"/>
                  </a:cubicBezTo>
                  <a:moveTo>
                    <a:pt x="197" y="263"/>
                  </a:moveTo>
                  <a:cubicBezTo>
                    <a:pt x="196" y="265"/>
                    <a:pt x="196" y="265"/>
                    <a:pt x="196" y="265"/>
                  </a:cubicBezTo>
                  <a:cubicBezTo>
                    <a:pt x="196" y="265"/>
                    <a:pt x="196" y="264"/>
                    <a:pt x="197" y="263"/>
                  </a:cubicBezTo>
                  <a:cubicBezTo>
                    <a:pt x="197" y="263"/>
                    <a:pt x="197" y="263"/>
                    <a:pt x="197" y="263"/>
                  </a:cubicBezTo>
                  <a:moveTo>
                    <a:pt x="196" y="265"/>
                  </a:moveTo>
                  <a:cubicBezTo>
                    <a:pt x="196" y="264"/>
                    <a:pt x="196" y="264"/>
                    <a:pt x="197" y="263"/>
                  </a:cubicBezTo>
                  <a:cubicBezTo>
                    <a:pt x="197" y="263"/>
                    <a:pt x="196" y="264"/>
                    <a:pt x="196" y="265"/>
                  </a:cubicBezTo>
                  <a:cubicBezTo>
                    <a:pt x="196" y="265"/>
                    <a:pt x="196" y="265"/>
                    <a:pt x="196" y="265"/>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2"/>
                    <a:pt x="199" y="262"/>
                    <a:pt x="199" y="262"/>
                  </a:cubicBezTo>
                  <a:cubicBezTo>
                    <a:pt x="199" y="262"/>
                    <a:pt x="199" y="262"/>
                    <a:pt x="199" y="261"/>
                  </a:cubicBezTo>
                  <a:moveTo>
                    <a:pt x="199" y="262"/>
                  </a:moveTo>
                  <a:cubicBezTo>
                    <a:pt x="199" y="262"/>
                    <a:pt x="199" y="262"/>
                    <a:pt x="199" y="262"/>
                  </a:cubicBezTo>
                  <a:cubicBezTo>
                    <a:pt x="199" y="262"/>
                    <a:pt x="199" y="262"/>
                    <a:pt x="199" y="262"/>
                  </a:cubicBezTo>
                  <a:moveTo>
                    <a:pt x="199" y="262"/>
                  </a:moveTo>
                  <a:cubicBezTo>
                    <a:pt x="199" y="262"/>
                    <a:pt x="199" y="262"/>
                    <a:pt x="199" y="262"/>
                  </a:cubicBezTo>
                  <a:cubicBezTo>
                    <a:pt x="199" y="262"/>
                    <a:pt x="199" y="262"/>
                    <a:pt x="199" y="262"/>
                  </a:cubicBezTo>
                  <a:moveTo>
                    <a:pt x="199" y="262"/>
                  </a:moveTo>
                  <a:cubicBezTo>
                    <a:pt x="199" y="262"/>
                    <a:pt x="199" y="262"/>
                    <a:pt x="199" y="262"/>
                  </a:cubicBezTo>
                  <a:cubicBezTo>
                    <a:pt x="199" y="262"/>
                    <a:pt x="199" y="262"/>
                    <a:pt x="198" y="263"/>
                  </a:cubicBezTo>
                  <a:cubicBezTo>
                    <a:pt x="199" y="262"/>
                    <a:pt x="199" y="262"/>
                    <a:pt x="199" y="262"/>
                  </a:cubicBezTo>
                  <a:moveTo>
                    <a:pt x="152" y="328"/>
                  </a:moveTo>
                  <a:cubicBezTo>
                    <a:pt x="151" y="329"/>
                    <a:pt x="151" y="329"/>
                    <a:pt x="151" y="329"/>
                  </a:cubicBezTo>
                  <a:cubicBezTo>
                    <a:pt x="152" y="329"/>
                    <a:pt x="152" y="328"/>
                    <a:pt x="152" y="328"/>
                  </a:cubicBezTo>
                  <a:moveTo>
                    <a:pt x="137" y="346"/>
                  </a:moveTo>
                  <a:cubicBezTo>
                    <a:pt x="137" y="345"/>
                    <a:pt x="136" y="344"/>
                    <a:pt x="135" y="343"/>
                  </a:cubicBezTo>
                  <a:cubicBezTo>
                    <a:pt x="163" y="308"/>
                    <a:pt x="163" y="308"/>
                    <a:pt x="163" y="308"/>
                  </a:cubicBezTo>
                  <a:cubicBezTo>
                    <a:pt x="173" y="291"/>
                    <a:pt x="173" y="291"/>
                    <a:pt x="173" y="291"/>
                  </a:cubicBezTo>
                  <a:cubicBezTo>
                    <a:pt x="163" y="308"/>
                    <a:pt x="163" y="308"/>
                    <a:pt x="163" y="308"/>
                  </a:cubicBezTo>
                  <a:cubicBezTo>
                    <a:pt x="159" y="318"/>
                    <a:pt x="159" y="318"/>
                    <a:pt x="159" y="318"/>
                  </a:cubicBezTo>
                  <a:cubicBezTo>
                    <a:pt x="137" y="346"/>
                    <a:pt x="137" y="346"/>
                    <a:pt x="137" y="346"/>
                  </a:cubicBezTo>
                  <a:moveTo>
                    <a:pt x="153" y="327"/>
                  </a:moveTo>
                  <a:cubicBezTo>
                    <a:pt x="153" y="327"/>
                    <a:pt x="152" y="328"/>
                    <a:pt x="152" y="328"/>
                  </a:cubicBezTo>
                  <a:cubicBezTo>
                    <a:pt x="152" y="328"/>
                    <a:pt x="153" y="327"/>
                    <a:pt x="153" y="327"/>
                  </a:cubicBezTo>
                  <a:moveTo>
                    <a:pt x="153" y="327"/>
                  </a:moveTo>
                  <a:cubicBezTo>
                    <a:pt x="153" y="327"/>
                    <a:pt x="154" y="326"/>
                    <a:pt x="154" y="326"/>
                  </a:cubicBezTo>
                  <a:cubicBezTo>
                    <a:pt x="154" y="326"/>
                    <a:pt x="153" y="327"/>
                    <a:pt x="153" y="327"/>
                  </a:cubicBezTo>
                  <a:moveTo>
                    <a:pt x="154" y="326"/>
                  </a:moveTo>
                  <a:cubicBezTo>
                    <a:pt x="155" y="326"/>
                    <a:pt x="155" y="325"/>
                    <a:pt x="155" y="325"/>
                  </a:cubicBezTo>
                  <a:cubicBezTo>
                    <a:pt x="155" y="325"/>
                    <a:pt x="155" y="326"/>
                    <a:pt x="154" y="326"/>
                  </a:cubicBezTo>
                  <a:moveTo>
                    <a:pt x="155" y="325"/>
                  </a:moveTo>
                  <a:cubicBezTo>
                    <a:pt x="156" y="325"/>
                    <a:pt x="156" y="325"/>
                    <a:pt x="157" y="325"/>
                  </a:cubicBezTo>
                  <a:cubicBezTo>
                    <a:pt x="156" y="325"/>
                    <a:pt x="156" y="325"/>
                    <a:pt x="155" y="325"/>
                  </a:cubicBezTo>
                  <a:moveTo>
                    <a:pt x="173" y="291"/>
                  </a:moveTo>
                  <a:cubicBezTo>
                    <a:pt x="172" y="290"/>
                    <a:pt x="172" y="288"/>
                    <a:pt x="171" y="286"/>
                  </a:cubicBezTo>
                  <a:cubicBezTo>
                    <a:pt x="165" y="285"/>
                    <a:pt x="165" y="285"/>
                    <a:pt x="165" y="285"/>
                  </a:cubicBezTo>
                  <a:cubicBezTo>
                    <a:pt x="171" y="286"/>
                    <a:pt x="171" y="286"/>
                    <a:pt x="171" y="286"/>
                  </a:cubicBezTo>
                  <a:cubicBezTo>
                    <a:pt x="171" y="284"/>
                    <a:pt x="170" y="283"/>
                    <a:pt x="170" y="283"/>
                  </a:cubicBezTo>
                  <a:cubicBezTo>
                    <a:pt x="182" y="270"/>
                    <a:pt x="182" y="270"/>
                    <a:pt x="182" y="270"/>
                  </a:cubicBezTo>
                  <a:cubicBezTo>
                    <a:pt x="182" y="271"/>
                    <a:pt x="182" y="271"/>
                    <a:pt x="183" y="272"/>
                  </a:cubicBezTo>
                  <a:cubicBezTo>
                    <a:pt x="189" y="267"/>
                    <a:pt x="189" y="267"/>
                    <a:pt x="189" y="267"/>
                  </a:cubicBezTo>
                  <a:cubicBezTo>
                    <a:pt x="183" y="272"/>
                    <a:pt x="183" y="272"/>
                    <a:pt x="183" y="272"/>
                  </a:cubicBezTo>
                  <a:cubicBezTo>
                    <a:pt x="189" y="267"/>
                    <a:pt x="189" y="267"/>
                    <a:pt x="189" y="267"/>
                  </a:cubicBezTo>
                  <a:cubicBezTo>
                    <a:pt x="201" y="251"/>
                    <a:pt x="201" y="251"/>
                    <a:pt x="201" y="251"/>
                  </a:cubicBezTo>
                  <a:cubicBezTo>
                    <a:pt x="189" y="267"/>
                    <a:pt x="189" y="267"/>
                    <a:pt x="189" y="267"/>
                  </a:cubicBezTo>
                  <a:cubicBezTo>
                    <a:pt x="190" y="269"/>
                    <a:pt x="191" y="271"/>
                    <a:pt x="192" y="273"/>
                  </a:cubicBezTo>
                  <a:cubicBezTo>
                    <a:pt x="178" y="298"/>
                    <a:pt x="178" y="298"/>
                    <a:pt x="178" y="298"/>
                  </a:cubicBezTo>
                  <a:cubicBezTo>
                    <a:pt x="173" y="291"/>
                    <a:pt x="173" y="291"/>
                    <a:pt x="173" y="291"/>
                  </a:cubicBezTo>
                  <a:moveTo>
                    <a:pt x="158" y="324"/>
                  </a:moveTo>
                  <a:cubicBezTo>
                    <a:pt x="158" y="324"/>
                    <a:pt x="157" y="325"/>
                    <a:pt x="157" y="325"/>
                  </a:cubicBezTo>
                  <a:cubicBezTo>
                    <a:pt x="157" y="325"/>
                    <a:pt x="158" y="324"/>
                    <a:pt x="158" y="324"/>
                  </a:cubicBezTo>
                  <a:moveTo>
                    <a:pt x="160" y="324"/>
                  </a:moveTo>
                  <a:cubicBezTo>
                    <a:pt x="160" y="324"/>
                    <a:pt x="159" y="324"/>
                    <a:pt x="158" y="324"/>
                  </a:cubicBezTo>
                  <a:cubicBezTo>
                    <a:pt x="159" y="324"/>
                    <a:pt x="160" y="324"/>
                    <a:pt x="160" y="324"/>
                  </a:cubicBezTo>
                  <a:moveTo>
                    <a:pt x="163" y="324"/>
                  </a:moveTo>
                  <a:cubicBezTo>
                    <a:pt x="160" y="324"/>
                    <a:pt x="160" y="324"/>
                    <a:pt x="160" y="324"/>
                  </a:cubicBezTo>
                  <a:cubicBezTo>
                    <a:pt x="161" y="324"/>
                    <a:pt x="162" y="324"/>
                    <a:pt x="163" y="324"/>
                  </a:cubicBezTo>
                  <a:moveTo>
                    <a:pt x="153" y="341"/>
                  </a:moveTo>
                  <a:cubicBezTo>
                    <a:pt x="163" y="324"/>
                    <a:pt x="163" y="324"/>
                    <a:pt x="163" y="324"/>
                  </a:cubicBezTo>
                  <a:cubicBezTo>
                    <a:pt x="160" y="329"/>
                    <a:pt x="156" y="335"/>
                    <a:pt x="153" y="341"/>
                  </a:cubicBezTo>
                  <a:moveTo>
                    <a:pt x="155" y="345"/>
                  </a:moveTo>
                  <a:cubicBezTo>
                    <a:pt x="171" y="334"/>
                    <a:pt x="171" y="334"/>
                    <a:pt x="171" y="334"/>
                  </a:cubicBezTo>
                  <a:cubicBezTo>
                    <a:pt x="170" y="333"/>
                    <a:pt x="169" y="332"/>
                    <a:pt x="168" y="331"/>
                  </a:cubicBezTo>
                  <a:cubicBezTo>
                    <a:pt x="155" y="343"/>
                    <a:pt x="155" y="343"/>
                    <a:pt x="155" y="343"/>
                  </a:cubicBezTo>
                  <a:cubicBezTo>
                    <a:pt x="154" y="342"/>
                    <a:pt x="154" y="341"/>
                    <a:pt x="153" y="341"/>
                  </a:cubicBezTo>
                  <a:cubicBezTo>
                    <a:pt x="158" y="333"/>
                    <a:pt x="164" y="325"/>
                    <a:pt x="169" y="318"/>
                  </a:cubicBezTo>
                  <a:cubicBezTo>
                    <a:pt x="168" y="317"/>
                    <a:pt x="168" y="316"/>
                    <a:pt x="167" y="314"/>
                  </a:cubicBezTo>
                  <a:cubicBezTo>
                    <a:pt x="159" y="318"/>
                    <a:pt x="159" y="318"/>
                    <a:pt x="159" y="318"/>
                  </a:cubicBezTo>
                  <a:cubicBezTo>
                    <a:pt x="167" y="314"/>
                    <a:pt x="167" y="314"/>
                    <a:pt x="167" y="314"/>
                  </a:cubicBezTo>
                  <a:cubicBezTo>
                    <a:pt x="175" y="311"/>
                    <a:pt x="175" y="311"/>
                    <a:pt x="175" y="311"/>
                  </a:cubicBezTo>
                  <a:cubicBezTo>
                    <a:pt x="180" y="318"/>
                    <a:pt x="180" y="318"/>
                    <a:pt x="180" y="318"/>
                  </a:cubicBezTo>
                  <a:cubicBezTo>
                    <a:pt x="171" y="334"/>
                    <a:pt x="171" y="334"/>
                    <a:pt x="171" y="334"/>
                  </a:cubicBezTo>
                  <a:cubicBezTo>
                    <a:pt x="155" y="345"/>
                    <a:pt x="155" y="345"/>
                    <a:pt x="155" y="345"/>
                  </a:cubicBezTo>
                  <a:moveTo>
                    <a:pt x="216" y="207"/>
                  </a:moveTo>
                  <a:cubicBezTo>
                    <a:pt x="217" y="207"/>
                    <a:pt x="217" y="207"/>
                    <a:pt x="217" y="207"/>
                  </a:cubicBezTo>
                  <a:cubicBezTo>
                    <a:pt x="217" y="207"/>
                    <a:pt x="217" y="207"/>
                    <a:pt x="216" y="207"/>
                  </a:cubicBezTo>
                  <a:moveTo>
                    <a:pt x="216" y="208"/>
                  </a:moveTo>
                  <a:cubicBezTo>
                    <a:pt x="216" y="208"/>
                    <a:pt x="216" y="208"/>
                    <a:pt x="216" y="207"/>
                  </a:cubicBezTo>
                  <a:cubicBezTo>
                    <a:pt x="216" y="208"/>
                    <a:pt x="216" y="208"/>
                    <a:pt x="216" y="208"/>
                  </a:cubicBezTo>
                  <a:moveTo>
                    <a:pt x="215" y="209"/>
                  </a:moveTo>
                  <a:cubicBezTo>
                    <a:pt x="215" y="209"/>
                    <a:pt x="215" y="208"/>
                    <a:pt x="216" y="208"/>
                  </a:cubicBezTo>
                  <a:cubicBezTo>
                    <a:pt x="215" y="208"/>
                    <a:pt x="215" y="209"/>
                    <a:pt x="215" y="209"/>
                  </a:cubicBezTo>
                  <a:moveTo>
                    <a:pt x="214" y="210"/>
                  </a:moveTo>
                  <a:cubicBezTo>
                    <a:pt x="214" y="209"/>
                    <a:pt x="215" y="209"/>
                    <a:pt x="215" y="209"/>
                  </a:cubicBezTo>
                  <a:cubicBezTo>
                    <a:pt x="215" y="209"/>
                    <a:pt x="214" y="209"/>
                    <a:pt x="214" y="210"/>
                  </a:cubicBezTo>
                  <a:moveTo>
                    <a:pt x="214" y="210"/>
                  </a:moveTo>
                  <a:cubicBezTo>
                    <a:pt x="214" y="210"/>
                    <a:pt x="214" y="210"/>
                    <a:pt x="214" y="210"/>
                  </a:cubicBezTo>
                  <a:cubicBezTo>
                    <a:pt x="214" y="210"/>
                    <a:pt x="214" y="210"/>
                    <a:pt x="214" y="210"/>
                  </a:cubicBezTo>
                  <a:moveTo>
                    <a:pt x="213" y="211"/>
                  </a:moveTo>
                  <a:cubicBezTo>
                    <a:pt x="213" y="210"/>
                    <a:pt x="214" y="210"/>
                    <a:pt x="214" y="210"/>
                  </a:cubicBezTo>
                  <a:cubicBezTo>
                    <a:pt x="214" y="210"/>
                    <a:pt x="213" y="210"/>
                    <a:pt x="213" y="211"/>
                  </a:cubicBezTo>
                  <a:moveTo>
                    <a:pt x="212" y="211"/>
                  </a:moveTo>
                  <a:cubicBezTo>
                    <a:pt x="212" y="211"/>
                    <a:pt x="213" y="211"/>
                    <a:pt x="213" y="211"/>
                  </a:cubicBezTo>
                  <a:cubicBezTo>
                    <a:pt x="213" y="211"/>
                    <a:pt x="213" y="211"/>
                    <a:pt x="213" y="211"/>
                  </a:cubicBezTo>
                  <a:moveTo>
                    <a:pt x="212" y="212"/>
                  </a:moveTo>
                  <a:cubicBezTo>
                    <a:pt x="212" y="212"/>
                    <a:pt x="212" y="211"/>
                    <a:pt x="212" y="211"/>
                  </a:cubicBezTo>
                  <a:cubicBezTo>
                    <a:pt x="212" y="211"/>
                    <a:pt x="212" y="212"/>
                    <a:pt x="212" y="212"/>
                  </a:cubicBezTo>
                  <a:moveTo>
                    <a:pt x="211" y="212"/>
                  </a:moveTo>
                  <a:cubicBezTo>
                    <a:pt x="211" y="212"/>
                    <a:pt x="212" y="212"/>
                    <a:pt x="212" y="212"/>
                  </a:cubicBezTo>
                  <a:cubicBezTo>
                    <a:pt x="212" y="212"/>
                    <a:pt x="211" y="212"/>
                    <a:pt x="211" y="212"/>
                  </a:cubicBezTo>
                  <a:moveTo>
                    <a:pt x="211" y="213"/>
                  </a:moveTo>
                  <a:cubicBezTo>
                    <a:pt x="211" y="213"/>
                    <a:pt x="211" y="213"/>
                    <a:pt x="211" y="212"/>
                  </a:cubicBezTo>
                  <a:cubicBezTo>
                    <a:pt x="211" y="213"/>
                    <a:pt x="211" y="213"/>
                    <a:pt x="211" y="213"/>
                  </a:cubicBezTo>
                  <a:moveTo>
                    <a:pt x="211" y="214"/>
                  </a:moveTo>
                  <a:cubicBezTo>
                    <a:pt x="211" y="214"/>
                    <a:pt x="211" y="213"/>
                    <a:pt x="211" y="213"/>
                  </a:cubicBezTo>
                  <a:cubicBezTo>
                    <a:pt x="211" y="213"/>
                    <a:pt x="211" y="214"/>
                    <a:pt x="211" y="214"/>
                  </a:cubicBezTo>
                  <a:moveTo>
                    <a:pt x="210" y="214"/>
                  </a:moveTo>
                  <a:cubicBezTo>
                    <a:pt x="210" y="214"/>
                    <a:pt x="210" y="214"/>
                    <a:pt x="211" y="214"/>
                  </a:cubicBezTo>
                  <a:cubicBezTo>
                    <a:pt x="210" y="214"/>
                    <a:pt x="210" y="214"/>
                    <a:pt x="210" y="214"/>
                  </a:cubicBezTo>
                  <a:moveTo>
                    <a:pt x="210" y="214"/>
                  </a:moveTo>
                  <a:cubicBezTo>
                    <a:pt x="210" y="214"/>
                    <a:pt x="210" y="214"/>
                    <a:pt x="210" y="214"/>
                  </a:cubicBezTo>
                  <a:cubicBezTo>
                    <a:pt x="210" y="214"/>
                    <a:pt x="210" y="214"/>
                    <a:pt x="210" y="214"/>
                  </a:cubicBezTo>
                  <a:moveTo>
                    <a:pt x="209" y="215"/>
                  </a:moveTo>
                  <a:cubicBezTo>
                    <a:pt x="210" y="215"/>
                    <a:pt x="210" y="215"/>
                    <a:pt x="210" y="215"/>
                  </a:cubicBezTo>
                  <a:cubicBezTo>
                    <a:pt x="209" y="215"/>
                    <a:pt x="209" y="215"/>
                    <a:pt x="209" y="215"/>
                  </a:cubicBezTo>
                  <a:moveTo>
                    <a:pt x="209" y="216"/>
                  </a:moveTo>
                  <a:cubicBezTo>
                    <a:pt x="209" y="215"/>
                    <a:pt x="209" y="215"/>
                    <a:pt x="209" y="215"/>
                  </a:cubicBezTo>
                  <a:cubicBezTo>
                    <a:pt x="209" y="215"/>
                    <a:pt x="209" y="215"/>
                    <a:pt x="209" y="216"/>
                  </a:cubicBezTo>
                  <a:moveTo>
                    <a:pt x="209" y="216"/>
                  </a:moveTo>
                  <a:cubicBezTo>
                    <a:pt x="209" y="216"/>
                    <a:pt x="209" y="216"/>
                    <a:pt x="209" y="216"/>
                  </a:cubicBezTo>
                  <a:cubicBezTo>
                    <a:pt x="209" y="216"/>
                    <a:pt x="209" y="216"/>
                    <a:pt x="209" y="216"/>
                  </a:cubicBezTo>
                  <a:moveTo>
                    <a:pt x="208" y="217"/>
                  </a:moveTo>
                  <a:cubicBezTo>
                    <a:pt x="208" y="216"/>
                    <a:pt x="208" y="216"/>
                    <a:pt x="208" y="216"/>
                  </a:cubicBezTo>
                  <a:cubicBezTo>
                    <a:pt x="208" y="216"/>
                    <a:pt x="208" y="216"/>
                    <a:pt x="208" y="217"/>
                  </a:cubicBezTo>
                  <a:moveTo>
                    <a:pt x="208" y="217"/>
                  </a:moveTo>
                  <a:cubicBezTo>
                    <a:pt x="208" y="217"/>
                    <a:pt x="208" y="217"/>
                    <a:pt x="208" y="217"/>
                  </a:cubicBezTo>
                  <a:cubicBezTo>
                    <a:pt x="208" y="217"/>
                    <a:pt x="208" y="217"/>
                    <a:pt x="208" y="217"/>
                  </a:cubicBezTo>
                  <a:moveTo>
                    <a:pt x="208" y="218"/>
                  </a:moveTo>
                  <a:cubicBezTo>
                    <a:pt x="208" y="217"/>
                    <a:pt x="208" y="217"/>
                    <a:pt x="208" y="217"/>
                  </a:cubicBezTo>
                  <a:cubicBezTo>
                    <a:pt x="208" y="217"/>
                    <a:pt x="208" y="217"/>
                    <a:pt x="208" y="218"/>
                  </a:cubicBezTo>
                  <a:moveTo>
                    <a:pt x="207" y="218"/>
                  </a:moveTo>
                  <a:cubicBezTo>
                    <a:pt x="208" y="218"/>
                    <a:pt x="208" y="218"/>
                    <a:pt x="208" y="218"/>
                  </a:cubicBezTo>
                  <a:cubicBezTo>
                    <a:pt x="208" y="218"/>
                    <a:pt x="208" y="218"/>
                    <a:pt x="207" y="218"/>
                  </a:cubicBezTo>
                  <a:moveTo>
                    <a:pt x="207" y="218"/>
                  </a:moveTo>
                  <a:cubicBezTo>
                    <a:pt x="207" y="218"/>
                    <a:pt x="207" y="218"/>
                    <a:pt x="207" y="218"/>
                  </a:cubicBezTo>
                  <a:cubicBezTo>
                    <a:pt x="207" y="218"/>
                    <a:pt x="207" y="218"/>
                    <a:pt x="207" y="218"/>
                  </a:cubicBezTo>
                  <a:moveTo>
                    <a:pt x="207" y="219"/>
                  </a:moveTo>
                  <a:cubicBezTo>
                    <a:pt x="207" y="218"/>
                    <a:pt x="207" y="218"/>
                    <a:pt x="207" y="218"/>
                  </a:cubicBezTo>
                  <a:cubicBezTo>
                    <a:pt x="207" y="218"/>
                    <a:pt x="207" y="218"/>
                    <a:pt x="207" y="219"/>
                  </a:cubicBezTo>
                  <a:moveTo>
                    <a:pt x="207" y="219"/>
                  </a:moveTo>
                  <a:cubicBezTo>
                    <a:pt x="207" y="219"/>
                    <a:pt x="207" y="219"/>
                    <a:pt x="207" y="219"/>
                  </a:cubicBezTo>
                  <a:cubicBezTo>
                    <a:pt x="207" y="219"/>
                    <a:pt x="207" y="219"/>
                    <a:pt x="207" y="219"/>
                  </a:cubicBezTo>
                  <a:moveTo>
                    <a:pt x="206" y="220"/>
                  </a:moveTo>
                  <a:cubicBezTo>
                    <a:pt x="206" y="219"/>
                    <a:pt x="207" y="219"/>
                    <a:pt x="207" y="219"/>
                  </a:cubicBezTo>
                  <a:cubicBezTo>
                    <a:pt x="207" y="219"/>
                    <a:pt x="206" y="219"/>
                    <a:pt x="206" y="220"/>
                  </a:cubicBezTo>
                  <a:moveTo>
                    <a:pt x="206" y="220"/>
                  </a:moveTo>
                  <a:cubicBezTo>
                    <a:pt x="206" y="220"/>
                    <a:pt x="206" y="220"/>
                    <a:pt x="206" y="220"/>
                  </a:cubicBezTo>
                  <a:cubicBezTo>
                    <a:pt x="206" y="220"/>
                    <a:pt x="206" y="220"/>
                    <a:pt x="206" y="220"/>
                  </a:cubicBezTo>
                  <a:moveTo>
                    <a:pt x="206" y="220"/>
                  </a:moveTo>
                  <a:cubicBezTo>
                    <a:pt x="206" y="220"/>
                    <a:pt x="206" y="220"/>
                    <a:pt x="206" y="220"/>
                  </a:cubicBezTo>
                  <a:cubicBezTo>
                    <a:pt x="206" y="220"/>
                    <a:pt x="206" y="220"/>
                    <a:pt x="206" y="220"/>
                  </a:cubicBezTo>
                  <a:moveTo>
                    <a:pt x="206" y="220"/>
                  </a:moveTo>
                  <a:cubicBezTo>
                    <a:pt x="206" y="220"/>
                    <a:pt x="205" y="220"/>
                    <a:pt x="205" y="220"/>
                  </a:cubicBezTo>
                  <a:cubicBezTo>
                    <a:pt x="205" y="220"/>
                    <a:pt x="206" y="220"/>
                    <a:pt x="206" y="220"/>
                  </a:cubicBezTo>
                  <a:moveTo>
                    <a:pt x="205" y="220"/>
                  </a:moveTo>
                  <a:cubicBezTo>
                    <a:pt x="205" y="221"/>
                    <a:pt x="205" y="221"/>
                    <a:pt x="205" y="221"/>
                  </a:cubicBezTo>
                  <a:cubicBezTo>
                    <a:pt x="205" y="220"/>
                    <a:pt x="205" y="220"/>
                    <a:pt x="205" y="220"/>
                  </a:cubicBezTo>
                  <a:moveTo>
                    <a:pt x="205" y="221"/>
                  </a:moveTo>
                  <a:cubicBezTo>
                    <a:pt x="205" y="221"/>
                    <a:pt x="205" y="222"/>
                    <a:pt x="205" y="222"/>
                  </a:cubicBezTo>
                  <a:cubicBezTo>
                    <a:pt x="205" y="222"/>
                    <a:pt x="205" y="221"/>
                    <a:pt x="205" y="221"/>
                  </a:cubicBezTo>
                  <a:moveTo>
                    <a:pt x="205" y="222"/>
                  </a:moveTo>
                  <a:cubicBezTo>
                    <a:pt x="205" y="222"/>
                    <a:pt x="205" y="222"/>
                    <a:pt x="205" y="222"/>
                  </a:cubicBezTo>
                  <a:cubicBezTo>
                    <a:pt x="205" y="222"/>
                    <a:pt x="205" y="222"/>
                    <a:pt x="205" y="222"/>
                  </a:cubicBezTo>
                  <a:moveTo>
                    <a:pt x="205" y="222"/>
                  </a:moveTo>
                  <a:cubicBezTo>
                    <a:pt x="205" y="222"/>
                    <a:pt x="205" y="222"/>
                    <a:pt x="204" y="222"/>
                  </a:cubicBezTo>
                  <a:cubicBezTo>
                    <a:pt x="205" y="222"/>
                    <a:pt x="205" y="222"/>
                    <a:pt x="205" y="222"/>
                  </a:cubicBezTo>
                  <a:moveTo>
                    <a:pt x="204" y="222"/>
                  </a:moveTo>
                  <a:cubicBezTo>
                    <a:pt x="204" y="222"/>
                    <a:pt x="204" y="222"/>
                    <a:pt x="204" y="223"/>
                  </a:cubicBezTo>
                  <a:cubicBezTo>
                    <a:pt x="204" y="222"/>
                    <a:pt x="204" y="222"/>
                    <a:pt x="204" y="222"/>
                  </a:cubicBezTo>
                  <a:moveTo>
                    <a:pt x="199" y="231"/>
                  </a:moveTo>
                  <a:cubicBezTo>
                    <a:pt x="204" y="225"/>
                    <a:pt x="211" y="216"/>
                    <a:pt x="217" y="210"/>
                  </a:cubicBezTo>
                  <a:cubicBezTo>
                    <a:pt x="211" y="216"/>
                    <a:pt x="204" y="225"/>
                    <a:pt x="199" y="231"/>
                  </a:cubicBezTo>
                  <a:moveTo>
                    <a:pt x="200" y="231"/>
                  </a:moveTo>
                  <a:cubicBezTo>
                    <a:pt x="199" y="231"/>
                    <a:pt x="199" y="231"/>
                    <a:pt x="199" y="231"/>
                  </a:cubicBezTo>
                  <a:cubicBezTo>
                    <a:pt x="199" y="231"/>
                    <a:pt x="200" y="231"/>
                    <a:pt x="200" y="231"/>
                  </a:cubicBezTo>
                  <a:moveTo>
                    <a:pt x="201" y="230"/>
                  </a:moveTo>
                  <a:cubicBezTo>
                    <a:pt x="201" y="230"/>
                    <a:pt x="200" y="231"/>
                    <a:pt x="200" y="231"/>
                  </a:cubicBezTo>
                  <a:cubicBezTo>
                    <a:pt x="200" y="231"/>
                    <a:pt x="201" y="230"/>
                    <a:pt x="201" y="230"/>
                  </a:cubicBezTo>
                  <a:moveTo>
                    <a:pt x="202" y="230"/>
                  </a:moveTo>
                  <a:cubicBezTo>
                    <a:pt x="202" y="230"/>
                    <a:pt x="201" y="230"/>
                    <a:pt x="201" y="230"/>
                  </a:cubicBezTo>
                  <a:cubicBezTo>
                    <a:pt x="201" y="230"/>
                    <a:pt x="202" y="230"/>
                    <a:pt x="202" y="230"/>
                  </a:cubicBezTo>
                  <a:moveTo>
                    <a:pt x="203" y="229"/>
                  </a:moveTo>
                  <a:cubicBezTo>
                    <a:pt x="203" y="229"/>
                    <a:pt x="202" y="229"/>
                    <a:pt x="202" y="230"/>
                  </a:cubicBezTo>
                  <a:cubicBezTo>
                    <a:pt x="202" y="229"/>
                    <a:pt x="203" y="229"/>
                    <a:pt x="203" y="229"/>
                  </a:cubicBezTo>
                  <a:moveTo>
                    <a:pt x="204" y="228"/>
                  </a:moveTo>
                  <a:cubicBezTo>
                    <a:pt x="204" y="228"/>
                    <a:pt x="203" y="228"/>
                    <a:pt x="203" y="229"/>
                  </a:cubicBezTo>
                  <a:cubicBezTo>
                    <a:pt x="203" y="228"/>
                    <a:pt x="204" y="228"/>
                    <a:pt x="204" y="228"/>
                  </a:cubicBezTo>
                  <a:moveTo>
                    <a:pt x="205" y="227"/>
                  </a:moveTo>
                  <a:cubicBezTo>
                    <a:pt x="205" y="227"/>
                    <a:pt x="205" y="228"/>
                    <a:pt x="204" y="228"/>
                  </a:cubicBezTo>
                  <a:cubicBezTo>
                    <a:pt x="205" y="228"/>
                    <a:pt x="205" y="227"/>
                    <a:pt x="205" y="227"/>
                  </a:cubicBezTo>
                  <a:moveTo>
                    <a:pt x="206" y="226"/>
                  </a:moveTo>
                  <a:cubicBezTo>
                    <a:pt x="206" y="226"/>
                    <a:pt x="205" y="227"/>
                    <a:pt x="205" y="227"/>
                  </a:cubicBezTo>
                  <a:cubicBezTo>
                    <a:pt x="205" y="227"/>
                    <a:pt x="206" y="226"/>
                    <a:pt x="206" y="226"/>
                  </a:cubicBezTo>
                  <a:moveTo>
                    <a:pt x="207" y="225"/>
                  </a:moveTo>
                  <a:cubicBezTo>
                    <a:pt x="207" y="226"/>
                    <a:pt x="206" y="226"/>
                    <a:pt x="206" y="226"/>
                  </a:cubicBezTo>
                  <a:cubicBezTo>
                    <a:pt x="206" y="226"/>
                    <a:pt x="207" y="226"/>
                    <a:pt x="207" y="225"/>
                  </a:cubicBezTo>
                  <a:moveTo>
                    <a:pt x="208" y="225"/>
                  </a:moveTo>
                  <a:cubicBezTo>
                    <a:pt x="208" y="225"/>
                    <a:pt x="207" y="225"/>
                    <a:pt x="207" y="225"/>
                  </a:cubicBezTo>
                  <a:cubicBezTo>
                    <a:pt x="207" y="225"/>
                    <a:pt x="208" y="225"/>
                    <a:pt x="208" y="225"/>
                  </a:cubicBezTo>
                  <a:moveTo>
                    <a:pt x="209" y="224"/>
                  </a:moveTo>
                  <a:cubicBezTo>
                    <a:pt x="209" y="224"/>
                    <a:pt x="208" y="224"/>
                    <a:pt x="208" y="225"/>
                  </a:cubicBezTo>
                  <a:cubicBezTo>
                    <a:pt x="208" y="224"/>
                    <a:pt x="209" y="224"/>
                    <a:pt x="209" y="224"/>
                  </a:cubicBezTo>
                  <a:moveTo>
                    <a:pt x="210" y="223"/>
                  </a:moveTo>
                  <a:cubicBezTo>
                    <a:pt x="210" y="223"/>
                    <a:pt x="209" y="223"/>
                    <a:pt x="209" y="224"/>
                  </a:cubicBezTo>
                  <a:cubicBezTo>
                    <a:pt x="209" y="223"/>
                    <a:pt x="210" y="223"/>
                    <a:pt x="210" y="223"/>
                  </a:cubicBezTo>
                  <a:moveTo>
                    <a:pt x="211" y="222"/>
                  </a:moveTo>
                  <a:cubicBezTo>
                    <a:pt x="211" y="222"/>
                    <a:pt x="210" y="223"/>
                    <a:pt x="210" y="223"/>
                  </a:cubicBezTo>
                  <a:cubicBezTo>
                    <a:pt x="210" y="223"/>
                    <a:pt x="211" y="222"/>
                    <a:pt x="211" y="222"/>
                  </a:cubicBezTo>
                  <a:moveTo>
                    <a:pt x="212" y="222"/>
                  </a:moveTo>
                  <a:cubicBezTo>
                    <a:pt x="211" y="222"/>
                    <a:pt x="211" y="222"/>
                    <a:pt x="211" y="222"/>
                  </a:cubicBezTo>
                  <a:cubicBezTo>
                    <a:pt x="211" y="222"/>
                    <a:pt x="211" y="222"/>
                    <a:pt x="212" y="222"/>
                  </a:cubicBezTo>
                  <a:moveTo>
                    <a:pt x="212" y="220"/>
                  </a:moveTo>
                  <a:cubicBezTo>
                    <a:pt x="212" y="221"/>
                    <a:pt x="212" y="221"/>
                    <a:pt x="212" y="222"/>
                  </a:cubicBezTo>
                  <a:cubicBezTo>
                    <a:pt x="212" y="221"/>
                    <a:pt x="212" y="221"/>
                    <a:pt x="212" y="220"/>
                  </a:cubicBezTo>
                  <a:moveTo>
                    <a:pt x="213" y="220"/>
                  </a:moveTo>
                  <a:cubicBezTo>
                    <a:pt x="213" y="220"/>
                    <a:pt x="213" y="220"/>
                    <a:pt x="212" y="220"/>
                  </a:cubicBezTo>
                  <a:cubicBezTo>
                    <a:pt x="213" y="220"/>
                    <a:pt x="213" y="220"/>
                    <a:pt x="213" y="220"/>
                  </a:cubicBezTo>
                  <a:moveTo>
                    <a:pt x="213" y="220"/>
                  </a:moveTo>
                  <a:cubicBezTo>
                    <a:pt x="214" y="220"/>
                    <a:pt x="214" y="219"/>
                    <a:pt x="214" y="219"/>
                  </a:cubicBezTo>
                  <a:cubicBezTo>
                    <a:pt x="214" y="219"/>
                    <a:pt x="214" y="220"/>
                    <a:pt x="213" y="220"/>
                  </a:cubicBezTo>
                  <a:moveTo>
                    <a:pt x="315" y="238"/>
                  </a:moveTo>
                  <a:cubicBezTo>
                    <a:pt x="315" y="238"/>
                    <a:pt x="315" y="238"/>
                    <a:pt x="315" y="238"/>
                  </a:cubicBezTo>
                  <a:cubicBezTo>
                    <a:pt x="315" y="238"/>
                    <a:pt x="315" y="238"/>
                    <a:pt x="315" y="238"/>
                  </a:cubicBezTo>
                  <a:moveTo>
                    <a:pt x="315" y="238"/>
                  </a:moveTo>
                  <a:cubicBezTo>
                    <a:pt x="315" y="238"/>
                    <a:pt x="315" y="238"/>
                    <a:pt x="315" y="238"/>
                  </a:cubicBezTo>
                  <a:cubicBezTo>
                    <a:pt x="315" y="238"/>
                    <a:pt x="315" y="238"/>
                    <a:pt x="315" y="238"/>
                  </a:cubicBezTo>
                  <a:moveTo>
                    <a:pt x="315" y="238"/>
                  </a:moveTo>
                  <a:cubicBezTo>
                    <a:pt x="315" y="238"/>
                    <a:pt x="315" y="238"/>
                    <a:pt x="315" y="238"/>
                  </a:cubicBezTo>
                  <a:cubicBezTo>
                    <a:pt x="315" y="238"/>
                    <a:pt x="315" y="238"/>
                    <a:pt x="315" y="238"/>
                  </a:cubicBezTo>
                  <a:moveTo>
                    <a:pt x="315" y="238"/>
                  </a:moveTo>
                  <a:cubicBezTo>
                    <a:pt x="315" y="238"/>
                    <a:pt x="315" y="238"/>
                    <a:pt x="315" y="238"/>
                  </a:cubicBezTo>
                  <a:cubicBezTo>
                    <a:pt x="315" y="238"/>
                    <a:pt x="315" y="238"/>
                    <a:pt x="315" y="238"/>
                  </a:cubicBezTo>
                  <a:moveTo>
                    <a:pt x="315" y="239"/>
                  </a:moveTo>
                  <a:cubicBezTo>
                    <a:pt x="315" y="238"/>
                    <a:pt x="315" y="238"/>
                    <a:pt x="315" y="238"/>
                  </a:cubicBezTo>
                  <a:cubicBezTo>
                    <a:pt x="315" y="239"/>
                    <a:pt x="315" y="239"/>
                    <a:pt x="315" y="239"/>
                  </a:cubicBezTo>
                  <a:moveTo>
                    <a:pt x="315" y="239"/>
                  </a:moveTo>
                  <a:cubicBezTo>
                    <a:pt x="315" y="239"/>
                    <a:pt x="315" y="239"/>
                    <a:pt x="315" y="239"/>
                  </a:cubicBezTo>
                  <a:cubicBezTo>
                    <a:pt x="315" y="239"/>
                    <a:pt x="315" y="239"/>
                    <a:pt x="315" y="239"/>
                  </a:cubicBezTo>
                  <a:moveTo>
                    <a:pt x="315" y="239"/>
                  </a:moveTo>
                  <a:cubicBezTo>
                    <a:pt x="315" y="239"/>
                    <a:pt x="315" y="239"/>
                    <a:pt x="315" y="239"/>
                  </a:cubicBezTo>
                  <a:cubicBezTo>
                    <a:pt x="315" y="239"/>
                    <a:pt x="315" y="239"/>
                    <a:pt x="315" y="239"/>
                  </a:cubicBezTo>
                  <a:moveTo>
                    <a:pt x="315" y="239"/>
                  </a:moveTo>
                  <a:cubicBezTo>
                    <a:pt x="315" y="239"/>
                    <a:pt x="315" y="239"/>
                    <a:pt x="315" y="239"/>
                  </a:cubicBezTo>
                  <a:cubicBezTo>
                    <a:pt x="315" y="239"/>
                    <a:pt x="315" y="239"/>
                    <a:pt x="315" y="239"/>
                  </a:cubicBezTo>
                  <a:moveTo>
                    <a:pt x="316" y="239"/>
                  </a:moveTo>
                  <a:cubicBezTo>
                    <a:pt x="315" y="239"/>
                    <a:pt x="315" y="239"/>
                    <a:pt x="315"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251" y="171"/>
                  </a:moveTo>
                  <a:cubicBezTo>
                    <a:pt x="255" y="167"/>
                    <a:pt x="260" y="163"/>
                    <a:pt x="264" y="160"/>
                  </a:cubicBezTo>
                  <a:cubicBezTo>
                    <a:pt x="264" y="160"/>
                    <a:pt x="264" y="161"/>
                    <a:pt x="264" y="162"/>
                  </a:cubicBezTo>
                  <a:cubicBezTo>
                    <a:pt x="251" y="171"/>
                    <a:pt x="251" y="171"/>
                    <a:pt x="251" y="171"/>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1" y="220"/>
                  </a:moveTo>
                  <a:cubicBezTo>
                    <a:pt x="321" y="220"/>
                    <a:pt x="320" y="221"/>
                    <a:pt x="320" y="222"/>
                  </a:cubicBezTo>
                  <a:cubicBezTo>
                    <a:pt x="320" y="221"/>
                    <a:pt x="321" y="221"/>
                    <a:pt x="321" y="221"/>
                  </a:cubicBezTo>
                  <a:moveTo>
                    <a:pt x="315" y="238"/>
                  </a:moveTo>
                  <a:cubicBezTo>
                    <a:pt x="313" y="235"/>
                    <a:pt x="317" y="229"/>
                    <a:pt x="320" y="222"/>
                  </a:cubicBezTo>
                  <a:cubicBezTo>
                    <a:pt x="316" y="230"/>
                    <a:pt x="313" y="236"/>
                    <a:pt x="315" y="238"/>
                  </a:cubicBezTo>
                  <a:cubicBezTo>
                    <a:pt x="315" y="238"/>
                    <a:pt x="315" y="238"/>
                    <a:pt x="315" y="238"/>
                  </a:cubicBezTo>
                  <a:moveTo>
                    <a:pt x="311" y="108"/>
                  </a:moveTo>
                  <a:cubicBezTo>
                    <a:pt x="325" y="97"/>
                    <a:pt x="325" y="97"/>
                    <a:pt x="325" y="97"/>
                  </a:cubicBezTo>
                  <a:cubicBezTo>
                    <a:pt x="311" y="108"/>
                    <a:pt x="311" y="108"/>
                    <a:pt x="311" y="108"/>
                  </a:cubicBezTo>
                  <a:moveTo>
                    <a:pt x="311" y="108"/>
                  </a:moveTo>
                  <a:cubicBezTo>
                    <a:pt x="312" y="109"/>
                    <a:pt x="312" y="109"/>
                    <a:pt x="312" y="109"/>
                  </a:cubicBezTo>
                  <a:cubicBezTo>
                    <a:pt x="311" y="108"/>
                    <a:pt x="311" y="108"/>
                    <a:pt x="311" y="108"/>
                  </a:cubicBezTo>
                  <a:moveTo>
                    <a:pt x="312" y="109"/>
                  </a:moveTo>
                  <a:cubicBezTo>
                    <a:pt x="323" y="100"/>
                    <a:pt x="323" y="100"/>
                    <a:pt x="323" y="100"/>
                  </a:cubicBezTo>
                  <a:cubicBezTo>
                    <a:pt x="312" y="109"/>
                    <a:pt x="312" y="109"/>
                    <a:pt x="312" y="109"/>
                  </a:cubicBezTo>
                  <a:moveTo>
                    <a:pt x="312" y="110"/>
                  </a:moveTo>
                  <a:cubicBezTo>
                    <a:pt x="312" y="110"/>
                    <a:pt x="312" y="109"/>
                    <a:pt x="312" y="109"/>
                  </a:cubicBezTo>
                  <a:cubicBezTo>
                    <a:pt x="312" y="109"/>
                    <a:pt x="312" y="109"/>
                    <a:pt x="312" y="109"/>
                  </a:cubicBezTo>
                  <a:moveTo>
                    <a:pt x="311" y="110"/>
                  </a:moveTo>
                  <a:cubicBezTo>
                    <a:pt x="311" y="110"/>
                    <a:pt x="312" y="110"/>
                    <a:pt x="312" y="110"/>
                  </a:cubicBezTo>
                  <a:cubicBezTo>
                    <a:pt x="312" y="110"/>
                    <a:pt x="311" y="110"/>
                    <a:pt x="311" y="110"/>
                  </a:cubicBezTo>
                  <a:moveTo>
                    <a:pt x="311" y="111"/>
                  </a:moveTo>
                  <a:cubicBezTo>
                    <a:pt x="311" y="111"/>
                    <a:pt x="311" y="110"/>
                    <a:pt x="311" y="110"/>
                  </a:cubicBezTo>
                  <a:cubicBezTo>
                    <a:pt x="311" y="110"/>
                    <a:pt x="311" y="111"/>
                    <a:pt x="311" y="111"/>
                  </a:cubicBezTo>
                  <a:moveTo>
                    <a:pt x="311" y="111"/>
                  </a:moveTo>
                  <a:cubicBezTo>
                    <a:pt x="311" y="111"/>
                    <a:pt x="311" y="111"/>
                    <a:pt x="311" y="111"/>
                  </a:cubicBezTo>
                  <a:cubicBezTo>
                    <a:pt x="311" y="111"/>
                    <a:pt x="311" y="111"/>
                    <a:pt x="311" y="111"/>
                  </a:cubicBezTo>
                  <a:moveTo>
                    <a:pt x="311" y="111"/>
                  </a:moveTo>
                  <a:cubicBezTo>
                    <a:pt x="311" y="111"/>
                    <a:pt x="311" y="111"/>
                    <a:pt x="311" y="111"/>
                  </a:cubicBezTo>
                  <a:cubicBezTo>
                    <a:pt x="311" y="111"/>
                    <a:pt x="311" y="111"/>
                    <a:pt x="311" y="111"/>
                  </a:cubicBezTo>
                  <a:moveTo>
                    <a:pt x="312" y="111"/>
                  </a:moveTo>
                  <a:cubicBezTo>
                    <a:pt x="311" y="111"/>
                    <a:pt x="311" y="111"/>
                    <a:pt x="311" y="111"/>
                  </a:cubicBezTo>
                  <a:cubicBezTo>
                    <a:pt x="312" y="111"/>
                    <a:pt x="312" y="111"/>
                    <a:pt x="312" y="111"/>
                  </a:cubicBezTo>
                  <a:moveTo>
                    <a:pt x="312" y="111"/>
                  </a:moveTo>
                  <a:cubicBezTo>
                    <a:pt x="312" y="111"/>
                    <a:pt x="312" y="111"/>
                    <a:pt x="312" y="111"/>
                  </a:cubicBezTo>
                  <a:cubicBezTo>
                    <a:pt x="312" y="111"/>
                    <a:pt x="312" y="111"/>
                    <a:pt x="312" y="111"/>
                  </a:cubicBezTo>
                  <a:moveTo>
                    <a:pt x="313" y="111"/>
                  </a:moveTo>
                  <a:cubicBezTo>
                    <a:pt x="312" y="111"/>
                    <a:pt x="312" y="111"/>
                    <a:pt x="312" y="111"/>
                  </a:cubicBezTo>
                  <a:cubicBezTo>
                    <a:pt x="313" y="111"/>
                    <a:pt x="313" y="111"/>
                    <a:pt x="313" y="111"/>
                  </a:cubicBezTo>
                  <a:moveTo>
                    <a:pt x="313" y="111"/>
                  </a:moveTo>
                  <a:cubicBezTo>
                    <a:pt x="313" y="111"/>
                    <a:pt x="313" y="111"/>
                    <a:pt x="313" y="111"/>
                  </a:cubicBezTo>
                  <a:cubicBezTo>
                    <a:pt x="313" y="111"/>
                    <a:pt x="313" y="111"/>
                    <a:pt x="313" y="111"/>
                  </a:cubicBezTo>
                  <a:moveTo>
                    <a:pt x="315" y="110"/>
                  </a:moveTo>
                  <a:cubicBezTo>
                    <a:pt x="314" y="110"/>
                    <a:pt x="314" y="111"/>
                    <a:pt x="313" y="111"/>
                  </a:cubicBezTo>
                  <a:cubicBezTo>
                    <a:pt x="314" y="111"/>
                    <a:pt x="314" y="110"/>
                    <a:pt x="315" y="110"/>
                  </a:cubicBezTo>
                  <a:moveTo>
                    <a:pt x="316" y="109"/>
                  </a:moveTo>
                  <a:cubicBezTo>
                    <a:pt x="316" y="110"/>
                    <a:pt x="315" y="110"/>
                    <a:pt x="315" y="110"/>
                  </a:cubicBezTo>
                  <a:cubicBezTo>
                    <a:pt x="315" y="110"/>
                    <a:pt x="316" y="110"/>
                    <a:pt x="316" y="109"/>
                  </a:cubicBezTo>
                  <a:moveTo>
                    <a:pt x="318" y="109"/>
                  </a:moveTo>
                  <a:cubicBezTo>
                    <a:pt x="317" y="109"/>
                    <a:pt x="317" y="109"/>
                    <a:pt x="316" y="109"/>
                  </a:cubicBezTo>
                  <a:cubicBezTo>
                    <a:pt x="317" y="109"/>
                    <a:pt x="317" y="109"/>
                    <a:pt x="318" y="109"/>
                  </a:cubicBezTo>
                  <a:moveTo>
                    <a:pt x="320" y="107"/>
                  </a:moveTo>
                  <a:cubicBezTo>
                    <a:pt x="319" y="108"/>
                    <a:pt x="318" y="108"/>
                    <a:pt x="318" y="109"/>
                  </a:cubicBezTo>
                  <a:cubicBezTo>
                    <a:pt x="318" y="108"/>
                    <a:pt x="319" y="108"/>
                    <a:pt x="320" y="107"/>
                  </a:cubicBezTo>
                  <a:moveTo>
                    <a:pt x="322" y="106"/>
                  </a:moveTo>
                  <a:cubicBezTo>
                    <a:pt x="321" y="107"/>
                    <a:pt x="320" y="107"/>
                    <a:pt x="320" y="107"/>
                  </a:cubicBezTo>
                  <a:cubicBezTo>
                    <a:pt x="320" y="107"/>
                    <a:pt x="321" y="107"/>
                    <a:pt x="322" y="106"/>
                  </a:cubicBezTo>
                  <a:moveTo>
                    <a:pt x="325" y="105"/>
                  </a:moveTo>
                  <a:cubicBezTo>
                    <a:pt x="324" y="105"/>
                    <a:pt x="323" y="106"/>
                    <a:pt x="322" y="106"/>
                  </a:cubicBezTo>
                  <a:cubicBezTo>
                    <a:pt x="324" y="105"/>
                    <a:pt x="326" y="104"/>
                    <a:pt x="328" y="103"/>
                  </a:cubicBezTo>
                  <a:cubicBezTo>
                    <a:pt x="327" y="103"/>
                    <a:pt x="325" y="104"/>
                    <a:pt x="325" y="105"/>
                  </a:cubicBezTo>
                  <a:moveTo>
                    <a:pt x="387" y="55"/>
                  </a:moveTo>
                  <a:cubicBezTo>
                    <a:pt x="389" y="54"/>
                    <a:pt x="391" y="52"/>
                    <a:pt x="394" y="51"/>
                  </a:cubicBezTo>
                  <a:cubicBezTo>
                    <a:pt x="391" y="52"/>
                    <a:pt x="389" y="54"/>
                    <a:pt x="387" y="55"/>
                  </a:cubicBezTo>
                  <a:moveTo>
                    <a:pt x="387" y="55"/>
                  </a:moveTo>
                  <a:cubicBezTo>
                    <a:pt x="385" y="56"/>
                    <a:pt x="383" y="57"/>
                    <a:pt x="381" y="58"/>
                  </a:cubicBezTo>
                  <a:cubicBezTo>
                    <a:pt x="383" y="57"/>
                    <a:pt x="385" y="56"/>
                    <a:pt x="387" y="55"/>
                  </a:cubicBezTo>
                  <a:moveTo>
                    <a:pt x="366" y="68"/>
                  </a:moveTo>
                  <a:cubicBezTo>
                    <a:pt x="381" y="58"/>
                    <a:pt x="381" y="58"/>
                    <a:pt x="381" y="58"/>
                  </a:cubicBezTo>
                  <a:cubicBezTo>
                    <a:pt x="366" y="68"/>
                    <a:pt x="366" y="68"/>
                    <a:pt x="366" y="68"/>
                  </a:cubicBezTo>
                  <a:moveTo>
                    <a:pt x="370" y="68"/>
                  </a:moveTo>
                  <a:cubicBezTo>
                    <a:pt x="365" y="70"/>
                    <a:pt x="365" y="70"/>
                    <a:pt x="365" y="70"/>
                  </a:cubicBezTo>
                  <a:cubicBezTo>
                    <a:pt x="366" y="69"/>
                    <a:pt x="367" y="68"/>
                    <a:pt x="368" y="68"/>
                  </a:cubicBezTo>
                  <a:cubicBezTo>
                    <a:pt x="366" y="68"/>
                    <a:pt x="366" y="68"/>
                    <a:pt x="366" y="68"/>
                  </a:cubicBezTo>
                  <a:cubicBezTo>
                    <a:pt x="368" y="68"/>
                    <a:pt x="368" y="68"/>
                    <a:pt x="368" y="68"/>
                  </a:cubicBezTo>
                  <a:cubicBezTo>
                    <a:pt x="369" y="66"/>
                    <a:pt x="371" y="65"/>
                    <a:pt x="373" y="64"/>
                  </a:cubicBezTo>
                  <a:cubicBezTo>
                    <a:pt x="377" y="61"/>
                    <a:pt x="379" y="60"/>
                    <a:pt x="384" y="57"/>
                  </a:cubicBezTo>
                  <a:cubicBezTo>
                    <a:pt x="384" y="57"/>
                    <a:pt x="384" y="57"/>
                    <a:pt x="384" y="57"/>
                  </a:cubicBezTo>
                  <a:cubicBezTo>
                    <a:pt x="384" y="57"/>
                    <a:pt x="387" y="56"/>
                    <a:pt x="387" y="56"/>
                  </a:cubicBezTo>
                  <a:cubicBezTo>
                    <a:pt x="387" y="56"/>
                    <a:pt x="385" y="56"/>
                    <a:pt x="384" y="57"/>
                  </a:cubicBezTo>
                  <a:cubicBezTo>
                    <a:pt x="387" y="56"/>
                    <a:pt x="389" y="55"/>
                    <a:pt x="391" y="54"/>
                  </a:cubicBezTo>
                  <a:cubicBezTo>
                    <a:pt x="390" y="54"/>
                    <a:pt x="389" y="55"/>
                    <a:pt x="389" y="56"/>
                  </a:cubicBezTo>
                  <a:cubicBezTo>
                    <a:pt x="377" y="64"/>
                    <a:pt x="377" y="64"/>
                    <a:pt x="377" y="64"/>
                  </a:cubicBezTo>
                  <a:cubicBezTo>
                    <a:pt x="375" y="65"/>
                    <a:pt x="372" y="66"/>
                    <a:pt x="370" y="68"/>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4" y="65"/>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5"/>
                    <a:pt x="393" y="65"/>
                  </a:cubicBezTo>
                  <a:cubicBezTo>
                    <a:pt x="393" y="65"/>
                    <a:pt x="393" y="65"/>
                    <a:pt x="393" y="65"/>
                  </a:cubicBezTo>
                  <a:moveTo>
                    <a:pt x="393" y="65"/>
                  </a:moveTo>
                  <a:cubicBezTo>
                    <a:pt x="393" y="65"/>
                    <a:pt x="393" y="65"/>
                    <a:pt x="393" y="65"/>
                  </a:cubicBezTo>
                  <a:cubicBezTo>
                    <a:pt x="393" y="65"/>
                    <a:pt x="393" y="65"/>
                    <a:pt x="393" y="65"/>
                  </a:cubicBezTo>
                  <a:moveTo>
                    <a:pt x="287" y="334"/>
                  </a:moveTo>
                  <a:cubicBezTo>
                    <a:pt x="300" y="315"/>
                    <a:pt x="314" y="296"/>
                    <a:pt x="328" y="279"/>
                  </a:cubicBezTo>
                  <a:cubicBezTo>
                    <a:pt x="325" y="273"/>
                    <a:pt x="325" y="273"/>
                    <a:pt x="325" y="273"/>
                  </a:cubicBezTo>
                  <a:cubicBezTo>
                    <a:pt x="331" y="258"/>
                    <a:pt x="340" y="238"/>
                    <a:pt x="347" y="223"/>
                  </a:cubicBezTo>
                  <a:cubicBezTo>
                    <a:pt x="327" y="234"/>
                    <a:pt x="327" y="234"/>
                    <a:pt x="327" y="234"/>
                  </a:cubicBezTo>
                  <a:cubicBezTo>
                    <a:pt x="321" y="220"/>
                    <a:pt x="321" y="220"/>
                    <a:pt x="321" y="220"/>
                  </a:cubicBezTo>
                  <a:cubicBezTo>
                    <a:pt x="327" y="213"/>
                    <a:pt x="334" y="207"/>
                    <a:pt x="341" y="201"/>
                  </a:cubicBezTo>
                  <a:cubicBezTo>
                    <a:pt x="337" y="195"/>
                    <a:pt x="337" y="195"/>
                    <a:pt x="344" y="184"/>
                  </a:cubicBezTo>
                  <a:cubicBezTo>
                    <a:pt x="343" y="182"/>
                    <a:pt x="343" y="181"/>
                    <a:pt x="343" y="180"/>
                  </a:cubicBezTo>
                  <a:cubicBezTo>
                    <a:pt x="339" y="177"/>
                    <a:pt x="336" y="174"/>
                    <a:pt x="333" y="172"/>
                  </a:cubicBezTo>
                  <a:cubicBezTo>
                    <a:pt x="311" y="191"/>
                    <a:pt x="294" y="215"/>
                    <a:pt x="272" y="235"/>
                  </a:cubicBezTo>
                  <a:cubicBezTo>
                    <a:pt x="265" y="241"/>
                    <a:pt x="257" y="241"/>
                    <a:pt x="250" y="245"/>
                  </a:cubicBezTo>
                  <a:cubicBezTo>
                    <a:pt x="257" y="240"/>
                    <a:pt x="257" y="240"/>
                    <a:pt x="257" y="240"/>
                  </a:cubicBezTo>
                  <a:cubicBezTo>
                    <a:pt x="250" y="245"/>
                    <a:pt x="250" y="245"/>
                    <a:pt x="250" y="245"/>
                  </a:cubicBezTo>
                  <a:cubicBezTo>
                    <a:pt x="248" y="248"/>
                    <a:pt x="246" y="250"/>
                    <a:pt x="244" y="252"/>
                  </a:cubicBezTo>
                  <a:cubicBezTo>
                    <a:pt x="239" y="260"/>
                    <a:pt x="239" y="260"/>
                    <a:pt x="239" y="260"/>
                  </a:cubicBezTo>
                  <a:cubicBezTo>
                    <a:pt x="244" y="252"/>
                    <a:pt x="244" y="252"/>
                    <a:pt x="244" y="252"/>
                  </a:cubicBezTo>
                  <a:cubicBezTo>
                    <a:pt x="230" y="264"/>
                    <a:pt x="230" y="264"/>
                    <a:pt x="230" y="264"/>
                  </a:cubicBezTo>
                  <a:cubicBezTo>
                    <a:pt x="229" y="263"/>
                    <a:pt x="228" y="262"/>
                    <a:pt x="227" y="261"/>
                  </a:cubicBezTo>
                  <a:cubicBezTo>
                    <a:pt x="249" y="230"/>
                    <a:pt x="249" y="230"/>
                    <a:pt x="249" y="230"/>
                  </a:cubicBezTo>
                  <a:cubicBezTo>
                    <a:pt x="248" y="229"/>
                    <a:pt x="246" y="226"/>
                    <a:pt x="245" y="224"/>
                  </a:cubicBezTo>
                  <a:cubicBezTo>
                    <a:pt x="250" y="216"/>
                    <a:pt x="250" y="216"/>
                    <a:pt x="250" y="216"/>
                  </a:cubicBezTo>
                  <a:cubicBezTo>
                    <a:pt x="252" y="208"/>
                    <a:pt x="254" y="198"/>
                    <a:pt x="257" y="189"/>
                  </a:cubicBezTo>
                  <a:cubicBezTo>
                    <a:pt x="265" y="181"/>
                    <a:pt x="265" y="181"/>
                    <a:pt x="265" y="181"/>
                  </a:cubicBezTo>
                  <a:cubicBezTo>
                    <a:pt x="270" y="174"/>
                    <a:pt x="270" y="174"/>
                    <a:pt x="270" y="174"/>
                  </a:cubicBezTo>
                  <a:cubicBezTo>
                    <a:pt x="270" y="173"/>
                    <a:pt x="270" y="172"/>
                    <a:pt x="270" y="171"/>
                  </a:cubicBezTo>
                  <a:cubicBezTo>
                    <a:pt x="277" y="166"/>
                    <a:pt x="284" y="160"/>
                    <a:pt x="291" y="154"/>
                  </a:cubicBezTo>
                  <a:cubicBezTo>
                    <a:pt x="320" y="137"/>
                    <a:pt x="320" y="137"/>
                    <a:pt x="320" y="137"/>
                  </a:cubicBezTo>
                  <a:cubicBezTo>
                    <a:pt x="291" y="154"/>
                    <a:pt x="291" y="154"/>
                    <a:pt x="291" y="154"/>
                  </a:cubicBezTo>
                  <a:cubicBezTo>
                    <a:pt x="322" y="138"/>
                    <a:pt x="322" y="138"/>
                    <a:pt x="322" y="138"/>
                  </a:cubicBezTo>
                  <a:cubicBezTo>
                    <a:pt x="324" y="137"/>
                    <a:pt x="327" y="135"/>
                    <a:pt x="329" y="133"/>
                  </a:cubicBezTo>
                  <a:cubicBezTo>
                    <a:pt x="335" y="122"/>
                    <a:pt x="335" y="122"/>
                    <a:pt x="335" y="122"/>
                  </a:cubicBezTo>
                  <a:cubicBezTo>
                    <a:pt x="329" y="133"/>
                    <a:pt x="329" y="133"/>
                    <a:pt x="329" y="133"/>
                  </a:cubicBezTo>
                  <a:cubicBezTo>
                    <a:pt x="341" y="133"/>
                    <a:pt x="341" y="133"/>
                    <a:pt x="341" y="133"/>
                  </a:cubicBezTo>
                  <a:cubicBezTo>
                    <a:pt x="347" y="129"/>
                    <a:pt x="347" y="129"/>
                    <a:pt x="347" y="129"/>
                  </a:cubicBezTo>
                  <a:cubicBezTo>
                    <a:pt x="341" y="133"/>
                    <a:pt x="341" y="133"/>
                    <a:pt x="341" y="133"/>
                  </a:cubicBezTo>
                  <a:cubicBezTo>
                    <a:pt x="329" y="133"/>
                    <a:pt x="329" y="133"/>
                    <a:pt x="329" y="133"/>
                  </a:cubicBezTo>
                  <a:cubicBezTo>
                    <a:pt x="327" y="135"/>
                    <a:pt x="324" y="137"/>
                    <a:pt x="322" y="138"/>
                  </a:cubicBezTo>
                  <a:cubicBezTo>
                    <a:pt x="332" y="139"/>
                    <a:pt x="332" y="139"/>
                    <a:pt x="332" y="139"/>
                  </a:cubicBezTo>
                  <a:cubicBezTo>
                    <a:pt x="347" y="130"/>
                    <a:pt x="347" y="130"/>
                    <a:pt x="347" y="130"/>
                  </a:cubicBezTo>
                  <a:cubicBezTo>
                    <a:pt x="350" y="128"/>
                    <a:pt x="352" y="127"/>
                    <a:pt x="355" y="125"/>
                  </a:cubicBezTo>
                  <a:cubicBezTo>
                    <a:pt x="354" y="123"/>
                    <a:pt x="353" y="121"/>
                    <a:pt x="352" y="119"/>
                  </a:cubicBezTo>
                  <a:cubicBezTo>
                    <a:pt x="353" y="121"/>
                    <a:pt x="354" y="123"/>
                    <a:pt x="355" y="125"/>
                  </a:cubicBezTo>
                  <a:cubicBezTo>
                    <a:pt x="374" y="119"/>
                    <a:pt x="374" y="119"/>
                    <a:pt x="374" y="119"/>
                  </a:cubicBezTo>
                  <a:cubicBezTo>
                    <a:pt x="366" y="126"/>
                    <a:pt x="366" y="126"/>
                    <a:pt x="366" y="126"/>
                  </a:cubicBezTo>
                  <a:cubicBezTo>
                    <a:pt x="367" y="126"/>
                    <a:pt x="367" y="127"/>
                    <a:pt x="367" y="127"/>
                  </a:cubicBezTo>
                  <a:cubicBezTo>
                    <a:pt x="368" y="127"/>
                    <a:pt x="368" y="128"/>
                    <a:pt x="368" y="128"/>
                  </a:cubicBezTo>
                  <a:cubicBezTo>
                    <a:pt x="384" y="119"/>
                    <a:pt x="384" y="119"/>
                    <a:pt x="384" y="119"/>
                  </a:cubicBezTo>
                  <a:cubicBezTo>
                    <a:pt x="368" y="128"/>
                    <a:pt x="368" y="128"/>
                    <a:pt x="368" y="128"/>
                  </a:cubicBezTo>
                  <a:cubicBezTo>
                    <a:pt x="371" y="131"/>
                    <a:pt x="371" y="131"/>
                    <a:pt x="371" y="131"/>
                  </a:cubicBezTo>
                  <a:cubicBezTo>
                    <a:pt x="384" y="119"/>
                    <a:pt x="384" y="119"/>
                    <a:pt x="384" y="119"/>
                  </a:cubicBezTo>
                  <a:cubicBezTo>
                    <a:pt x="401" y="109"/>
                    <a:pt x="401" y="109"/>
                    <a:pt x="401" y="109"/>
                  </a:cubicBezTo>
                  <a:cubicBezTo>
                    <a:pt x="400" y="109"/>
                    <a:pt x="400" y="108"/>
                    <a:pt x="399" y="107"/>
                  </a:cubicBezTo>
                  <a:cubicBezTo>
                    <a:pt x="388" y="107"/>
                    <a:pt x="388" y="107"/>
                    <a:pt x="388" y="107"/>
                  </a:cubicBezTo>
                  <a:cubicBezTo>
                    <a:pt x="379" y="112"/>
                    <a:pt x="379" y="112"/>
                    <a:pt x="379" y="112"/>
                  </a:cubicBezTo>
                  <a:cubicBezTo>
                    <a:pt x="371" y="116"/>
                    <a:pt x="371" y="116"/>
                    <a:pt x="371" y="116"/>
                  </a:cubicBezTo>
                  <a:cubicBezTo>
                    <a:pt x="370" y="115"/>
                    <a:pt x="370" y="114"/>
                    <a:pt x="369" y="113"/>
                  </a:cubicBezTo>
                  <a:cubicBezTo>
                    <a:pt x="375" y="109"/>
                    <a:pt x="380" y="106"/>
                    <a:pt x="385" y="103"/>
                  </a:cubicBezTo>
                  <a:cubicBezTo>
                    <a:pt x="392" y="97"/>
                    <a:pt x="392" y="97"/>
                    <a:pt x="392" y="97"/>
                  </a:cubicBezTo>
                  <a:cubicBezTo>
                    <a:pt x="383" y="100"/>
                    <a:pt x="383" y="100"/>
                    <a:pt x="383" y="100"/>
                  </a:cubicBezTo>
                  <a:cubicBezTo>
                    <a:pt x="391" y="92"/>
                    <a:pt x="391" y="92"/>
                    <a:pt x="391" y="92"/>
                  </a:cubicBezTo>
                  <a:cubicBezTo>
                    <a:pt x="400" y="85"/>
                    <a:pt x="400" y="85"/>
                    <a:pt x="400" y="85"/>
                  </a:cubicBezTo>
                  <a:cubicBezTo>
                    <a:pt x="406" y="80"/>
                    <a:pt x="406" y="80"/>
                    <a:pt x="406" y="80"/>
                  </a:cubicBezTo>
                  <a:cubicBezTo>
                    <a:pt x="414" y="74"/>
                    <a:pt x="414" y="74"/>
                    <a:pt x="414" y="74"/>
                  </a:cubicBezTo>
                  <a:cubicBezTo>
                    <a:pt x="413" y="74"/>
                    <a:pt x="413" y="72"/>
                    <a:pt x="413" y="71"/>
                  </a:cubicBezTo>
                  <a:cubicBezTo>
                    <a:pt x="413" y="70"/>
                    <a:pt x="413" y="70"/>
                    <a:pt x="413" y="70"/>
                  </a:cubicBezTo>
                  <a:cubicBezTo>
                    <a:pt x="421" y="65"/>
                    <a:pt x="421" y="65"/>
                    <a:pt x="421" y="65"/>
                  </a:cubicBezTo>
                  <a:cubicBezTo>
                    <a:pt x="421" y="63"/>
                    <a:pt x="422" y="61"/>
                    <a:pt x="422" y="59"/>
                  </a:cubicBezTo>
                  <a:cubicBezTo>
                    <a:pt x="413" y="69"/>
                    <a:pt x="413" y="69"/>
                    <a:pt x="413" y="69"/>
                  </a:cubicBezTo>
                  <a:cubicBezTo>
                    <a:pt x="397" y="76"/>
                    <a:pt x="397" y="76"/>
                    <a:pt x="397" y="76"/>
                  </a:cubicBezTo>
                  <a:cubicBezTo>
                    <a:pt x="389" y="84"/>
                    <a:pt x="389" y="84"/>
                    <a:pt x="389" y="84"/>
                  </a:cubicBezTo>
                  <a:cubicBezTo>
                    <a:pt x="381" y="92"/>
                    <a:pt x="381" y="92"/>
                    <a:pt x="381" y="92"/>
                  </a:cubicBezTo>
                  <a:cubicBezTo>
                    <a:pt x="398" y="84"/>
                    <a:pt x="398" y="84"/>
                    <a:pt x="398" y="84"/>
                  </a:cubicBezTo>
                  <a:cubicBezTo>
                    <a:pt x="381" y="92"/>
                    <a:pt x="381" y="92"/>
                    <a:pt x="381" y="92"/>
                  </a:cubicBezTo>
                  <a:cubicBezTo>
                    <a:pt x="373" y="95"/>
                    <a:pt x="373" y="95"/>
                    <a:pt x="373" y="95"/>
                  </a:cubicBezTo>
                  <a:cubicBezTo>
                    <a:pt x="371" y="96"/>
                    <a:pt x="368" y="97"/>
                    <a:pt x="366" y="99"/>
                  </a:cubicBezTo>
                  <a:cubicBezTo>
                    <a:pt x="365" y="99"/>
                    <a:pt x="365" y="99"/>
                    <a:pt x="365" y="98"/>
                  </a:cubicBezTo>
                  <a:cubicBezTo>
                    <a:pt x="373" y="93"/>
                    <a:pt x="381" y="89"/>
                    <a:pt x="389" y="84"/>
                  </a:cubicBezTo>
                  <a:cubicBezTo>
                    <a:pt x="397" y="76"/>
                    <a:pt x="397" y="76"/>
                    <a:pt x="397" y="76"/>
                  </a:cubicBezTo>
                  <a:cubicBezTo>
                    <a:pt x="396" y="75"/>
                    <a:pt x="396" y="75"/>
                    <a:pt x="396" y="75"/>
                  </a:cubicBezTo>
                  <a:cubicBezTo>
                    <a:pt x="373" y="89"/>
                    <a:pt x="373" y="89"/>
                    <a:pt x="373" y="89"/>
                  </a:cubicBezTo>
                  <a:cubicBezTo>
                    <a:pt x="373" y="86"/>
                    <a:pt x="374" y="81"/>
                    <a:pt x="376" y="77"/>
                  </a:cubicBezTo>
                  <a:cubicBezTo>
                    <a:pt x="387" y="68"/>
                    <a:pt x="387" y="68"/>
                    <a:pt x="387" y="68"/>
                  </a:cubicBezTo>
                  <a:cubicBezTo>
                    <a:pt x="392" y="66"/>
                    <a:pt x="392" y="66"/>
                    <a:pt x="392" y="66"/>
                  </a:cubicBezTo>
                  <a:cubicBezTo>
                    <a:pt x="402" y="60"/>
                    <a:pt x="402" y="60"/>
                    <a:pt x="402" y="60"/>
                  </a:cubicBezTo>
                  <a:cubicBezTo>
                    <a:pt x="401" y="61"/>
                    <a:pt x="401" y="61"/>
                    <a:pt x="401" y="61"/>
                  </a:cubicBezTo>
                  <a:cubicBezTo>
                    <a:pt x="399" y="62"/>
                    <a:pt x="397" y="62"/>
                    <a:pt x="396" y="63"/>
                  </a:cubicBezTo>
                  <a:cubicBezTo>
                    <a:pt x="399" y="62"/>
                    <a:pt x="399" y="62"/>
                    <a:pt x="402" y="60"/>
                  </a:cubicBezTo>
                  <a:cubicBezTo>
                    <a:pt x="399" y="62"/>
                    <a:pt x="396" y="64"/>
                    <a:pt x="392" y="66"/>
                  </a:cubicBezTo>
                  <a:cubicBezTo>
                    <a:pt x="392" y="67"/>
                    <a:pt x="392" y="68"/>
                    <a:pt x="392" y="68"/>
                  </a:cubicBezTo>
                  <a:cubicBezTo>
                    <a:pt x="391" y="70"/>
                    <a:pt x="391" y="71"/>
                    <a:pt x="390" y="72"/>
                  </a:cubicBezTo>
                  <a:cubicBezTo>
                    <a:pt x="391" y="71"/>
                    <a:pt x="391" y="70"/>
                    <a:pt x="392" y="68"/>
                  </a:cubicBezTo>
                  <a:cubicBezTo>
                    <a:pt x="382" y="74"/>
                    <a:pt x="381" y="75"/>
                    <a:pt x="379" y="76"/>
                  </a:cubicBezTo>
                  <a:cubicBezTo>
                    <a:pt x="383" y="75"/>
                    <a:pt x="384" y="75"/>
                    <a:pt x="406" y="66"/>
                  </a:cubicBezTo>
                  <a:cubicBezTo>
                    <a:pt x="406" y="65"/>
                    <a:pt x="406" y="64"/>
                    <a:pt x="406" y="63"/>
                  </a:cubicBezTo>
                  <a:cubicBezTo>
                    <a:pt x="424" y="52"/>
                    <a:pt x="424" y="52"/>
                    <a:pt x="424" y="52"/>
                  </a:cubicBezTo>
                  <a:cubicBezTo>
                    <a:pt x="441" y="41"/>
                    <a:pt x="441" y="41"/>
                    <a:pt x="441" y="41"/>
                  </a:cubicBezTo>
                  <a:cubicBezTo>
                    <a:pt x="442" y="40"/>
                    <a:pt x="442" y="40"/>
                    <a:pt x="442" y="39"/>
                  </a:cubicBezTo>
                  <a:cubicBezTo>
                    <a:pt x="434" y="43"/>
                    <a:pt x="426" y="47"/>
                    <a:pt x="418" y="51"/>
                  </a:cubicBezTo>
                  <a:cubicBezTo>
                    <a:pt x="426" y="47"/>
                    <a:pt x="434" y="43"/>
                    <a:pt x="442" y="39"/>
                  </a:cubicBezTo>
                  <a:cubicBezTo>
                    <a:pt x="434" y="42"/>
                    <a:pt x="434" y="42"/>
                    <a:pt x="434" y="42"/>
                  </a:cubicBezTo>
                  <a:cubicBezTo>
                    <a:pt x="435" y="42"/>
                    <a:pt x="435" y="41"/>
                    <a:pt x="436" y="40"/>
                  </a:cubicBezTo>
                  <a:cubicBezTo>
                    <a:pt x="436" y="39"/>
                    <a:pt x="437" y="38"/>
                    <a:pt x="438" y="37"/>
                  </a:cubicBezTo>
                  <a:cubicBezTo>
                    <a:pt x="449" y="29"/>
                    <a:pt x="449" y="29"/>
                    <a:pt x="449" y="29"/>
                  </a:cubicBezTo>
                  <a:cubicBezTo>
                    <a:pt x="450" y="29"/>
                    <a:pt x="450" y="28"/>
                    <a:pt x="451" y="27"/>
                  </a:cubicBezTo>
                  <a:cubicBezTo>
                    <a:pt x="438" y="32"/>
                    <a:pt x="438" y="32"/>
                    <a:pt x="438" y="32"/>
                  </a:cubicBezTo>
                  <a:cubicBezTo>
                    <a:pt x="451" y="27"/>
                    <a:pt x="451" y="27"/>
                    <a:pt x="451" y="27"/>
                  </a:cubicBezTo>
                  <a:cubicBezTo>
                    <a:pt x="461" y="22"/>
                    <a:pt x="461" y="22"/>
                    <a:pt x="461" y="22"/>
                  </a:cubicBezTo>
                  <a:cubicBezTo>
                    <a:pt x="448" y="26"/>
                    <a:pt x="448" y="26"/>
                    <a:pt x="448" y="26"/>
                  </a:cubicBezTo>
                  <a:cubicBezTo>
                    <a:pt x="423" y="39"/>
                    <a:pt x="423" y="39"/>
                    <a:pt x="423" y="39"/>
                  </a:cubicBezTo>
                  <a:cubicBezTo>
                    <a:pt x="406" y="48"/>
                    <a:pt x="406" y="48"/>
                    <a:pt x="406" y="48"/>
                  </a:cubicBezTo>
                  <a:cubicBezTo>
                    <a:pt x="407" y="47"/>
                    <a:pt x="408" y="46"/>
                    <a:pt x="410" y="45"/>
                  </a:cubicBezTo>
                  <a:cubicBezTo>
                    <a:pt x="396" y="54"/>
                    <a:pt x="396" y="54"/>
                    <a:pt x="396" y="54"/>
                  </a:cubicBezTo>
                  <a:cubicBezTo>
                    <a:pt x="391" y="57"/>
                    <a:pt x="386" y="60"/>
                    <a:pt x="381" y="63"/>
                  </a:cubicBezTo>
                  <a:cubicBezTo>
                    <a:pt x="377" y="66"/>
                    <a:pt x="374" y="70"/>
                    <a:pt x="372" y="75"/>
                  </a:cubicBezTo>
                  <a:cubicBezTo>
                    <a:pt x="377" y="70"/>
                    <a:pt x="383" y="64"/>
                    <a:pt x="388" y="59"/>
                  </a:cubicBezTo>
                  <a:cubicBezTo>
                    <a:pt x="403" y="51"/>
                    <a:pt x="403" y="51"/>
                    <a:pt x="403" y="51"/>
                  </a:cubicBezTo>
                  <a:cubicBezTo>
                    <a:pt x="402" y="52"/>
                    <a:pt x="402" y="53"/>
                    <a:pt x="401" y="54"/>
                  </a:cubicBezTo>
                  <a:cubicBezTo>
                    <a:pt x="392" y="59"/>
                    <a:pt x="392" y="59"/>
                    <a:pt x="392" y="59"/>
                  </a:cubicBezTo>
                  <a:cubicBezTo>
                    <a:pt x="391" y="60"/>
                    <a:pt x="391" y="60"/>
                    <a:pt x="390" y="61"/>
                  </a:cubicBezTo>
                  <a:cubicBezTo>
                    <a:pt x="394" y="63"/>
                    <a:pt x="394" y="63"/>
                    <a:pt x="394" y="63"/>
                  </a:cubicBezTo>
                  <a:cubicBezTo>
                    <a:pt x="394" y="64"/>
                    <a:pt x="394" y="64"/>
                    <a:pt x="394" y="64"/>
                  </a:cubicBezTo>
                  <a:cubicBezTo>
                    <a:pt x="390" y="61"/>
                    <a:pt x="390" y="61"/>
                    <a:pt x="390" y="61"/>
                  </a:cubicBezTo>
                  <a:cubicBezTo>
                    <a:pt x="388" y="64"/>
                    <a:pt x="387" y="66"/>
                    <a:pt x="386" y="68"/>
                  </a:cubicBezTo>
                  <a:cubicBezTo>
                    <a:pt x="378" y="73"/>
                    <a:pt x="370" y="77"/>
                    <a:pt x="363" y="82"/>
                  </a:cubicBezTo>
                  <a:cubicBezTo>
                    <a:pt x="372" y="75"/>
                    <a:pt x="372" y="75"/>
                    <a:pt x="372" y="75"/>
                  </a:cubicBezTo>
                  <a:cubicBezTo>
                    <a:pt x="374" y="70"/>
                    <a:pt x="377" y="66"/>
                    <a:pt x="381" y="63"/>
                  </a:cubicBezTo>
                  <a:cubicBezTo>
                    <a:pt x="386" y="60"/>
                    <a:pt x="391" y="57"/>
                    <a:pt x="396" y="54"/>
                  </a:cubicBezTo>
                  <a:cubicBezTo>
                    <a:pt x="410" y="45"/>
                    <a:pt x="410" y="45"/>
                    <a:pt x="410" y="45"/>
                  </a:cubicBezTo>
                  <a:cubicBezTo>
                    <a:pt x="419" y="37"/>
                    <a:pt x="431" y="29"/>
                    <a:pt x="445" y="22"/>
                  </a:cubicBezTo>
                  <a:cubicBezTo>
                    <a:pt x="425" y="33"/>
                    <a:pt x="398" y="48"/>
                    <a:pt x="378" y="60"/>
                  </a:cubicBezTo>
                  <a:cubicBezTo>
                    <a:pt x="322" y="98"/>
                    <a:pt x="311" y="105"/>
                    <a:pt x="266" y="145"/>
                  </a:cubicBezTo>
                  <a:cubicBezTo>
                    <a:pt x="211" y="197"/>
                    <a:pt x="206" y="202"/>
                    <a:pt x="172" y="243"/>
                  </a:cubicBezTo>
                  <a:cubicBezTo>
                    <a:pt x="124" y="308"/>
                    <a:pt x="122" y="310"/>
                    <a:pt x="99" y="351"/>
                  </a:cubicBezTo>
                  <a:cubicBezTo>
                    <a:pt x="83" y="379"/>
                    <a:pt x="88" y="409"/>
                    <a:pt x="118" y="438"/>
                  </a:cubicBezTo>
                  <a:cubicBezTo>
                    <a:pt x="122" y="435"/>
                    <a:pt x="122" y="435"/>
                    <a:pt x="122" y="435"/>
                  </a:cubicBezTo>
                  <a:cubicBezTo>
                    <a:pt x="128" y="430"/>
                    <a:pt x="128" y="430"/>
                    <a:pt x="128" y="430"/>
                  </a:cubicBezTo>
                  <a:cubicBezTo>
                    <a:pt x="134" y="424"/>
                    <a:pt x="134" y="424"/>
                    <a:pt x="134" y="424"/>
                  </a:cubicBezTo>
                  <a:cubicBezTo>
                    <a:pt x="135" y="425"/>
                    <a:pt x="136" y="425"/>
                    <a:pt x="136" y="426"/>
                  </a:cubicBezTo>
                  <a:cubicBezTo>
                    <a:pt x="148" y="423"/>
                    <a:pt x="148" y="423"/>
                    <a:pt x="148" y="423"/>
                  </a:cubicBezTo>
                  <a:cubicBezTo>
                    <a:pt x="155" y="417"/>
                    <a:pt x="155" y="417"/>
                    <a:pt x="155" y="417"/>
                  </a:cubicBezTo>
                  <a:cubicBezTo>
                    <a:pt x="157" y="419"/>
                    <a:pt x="160" y="421"/>
                    <a:pt x="163" y="423"/>
                  </a:cubicBezTo>
                  <a:cubicBezTo>
                    <a:pt x="167" y="415"/>
                    <a:pt x="172" y="407"/>
                    <a:pt x="176" y="399"/>
                  </a:cubicBezTo>
                  <a:cubicBezTo>
                    <a:pt x="178" y="396"/>
                    <a:pt x="179" y="394"/>
                    <a:pt x="181" y="391"/>
                  </a:cubicBezTo>
                  <a:cubicBezTo>
                    <a:pt x="180" y="390"/>
                    <a:pt x="179" y="390"/>
                    <a:pt x="178" y="389"/>
                  </a:cubicBezTo>
                  <a:cubicBezTo>
                    <a:pt x="178" y="388"/>
                    <a:pt x="177" y="388"/>
                    <a:pt x="176" y="387"/>
                  </a:cubicBezTo>
                  <a:cubicBezTo>
                    <a:pt x="177" y="384"/>
                    <a:pt x="179" y="382"/>
                    <a:pt x="181" y="379"/>
                  </a:cubicBezTo>
                  <a:cubicBezTo>
                    <a:pt x="180" y="379"/>
                    <a:pt x="179" y="378"/>
                    <a:pt x="178" y="378"/>
                  </a:cubicBezTo>
                  <a:cubicBezTo>
                    <a:pt x="176" y="376"/>
                    <a:pt x="175" y="375"/>
                    <a:pt x="174" y="374"/>
                  </a:cubicBezTo>
                  <a:cubicBezTo>
                    <a:pt x="175" y="375"/>
                    <a:pt x="176" y="376"/>
                    <a:pt x="178" y="378"/>
                  </a:cubicBezTo>
                  <a:cubicBezTo>
                    <a:pt x="186" y="372"/>
                    <a:pt x="186" y="372"/>
                    <a:pt x="186" y="372"/>
                  </a:cubicBezTo>
                  <a:cubicBezTo>
                    <a:pt x="193" y="355"/>
                    <a:pt x="193" y="355"/>
                    <a:pt x="193" y="355"/>
                  </a:cubicBezTo>
                  <a:cubicBezTo>
                    <a:pt x="192" y="353"/>
                    <a:pt x="190" y="353"/>
                    <a:pt x="189" y="351"/>
                  </a:cubicBezTo>
                  <a:cubicBezTo>
                    <a:pt x="189" y="351"/>
                    <a:pt x="189" y="351"/>
                    <a:pt x="189" y="351"/>
                  </a:cubicBezTo>
                  <a:cubicBezTo>
                    <a:pt x="189" y="351"/>
                    <a:pt x="189" y="351"/>
                    <a:pt x="189" y="351"/>
                  </a:cubicBezTo>
                  <a:cubicBezTo>
                    <a:pt x="197" y="344"/>
                    <a:pt x="197" y="344"/>
                    <a:pt x="197" y="344"/>
                  </a:cubicBezTo>
                  <a:cubicBezTo>
                    <a:pt x="193" y="355"/>
                    <a:pt x="193" y="355"/>
                    <a:pt x="193" y="355"/>
                  </a:cubicBezTo>
                  <a:cubicBezTo>
                    <a:pt x="186" y="372"/>
                    <a:pt x="186" y="372"/>
                    <a:pt x="186" y="372"/>
                  </a:cubicBezTo>
                  <a:cubicBezTo>
                    <a:pt x="184" y="374"/>
                    <a:pt x="182" y="377"/>
                    <a:pt x="181" y="379"/>
                  </a:cubicBezTo>
                  <a:cubicBezTo>
                    <a:pt x="179" y="382"/>
                    <a:pt x="177" y="384"/>
                    <a:pt x="176" y="387"/>
                  </a:cubicBezTo>
                  <a:cubicBezTo>
                    <a:pt x="177" y="388"/>
                    <a:pt x="178" y="388"/>
                    <a:pt x="178" y="389"/>
                  </a:cubicBezTo>
                  <a:cubicBezTo>
                    <a:pt x="188" y="374"/>
                    <a:pt x="188" y="374"/>
                    <a:pt x="188" y="374"/>
                  </a:cubicBezTo>
                  <a:cubicBezTo>
                    <a:pt x="198" y="369"/>
                    <a:pt x="198" y="369"/>
                    <a:pt x="198" y="369"/>
                  </a:cubicBezTo>
                  <a:cubicBezTo>
                    <a:pt x="199" y="370"/>
                    <a:pt x="200" y="370"/>
                    <a:pt x="201" y="371"/>
                  </a:cubicBezTo>
                  <a:cubicBezTo>
                    <a:pt x="221" y="364"/>
                    <a:pt x="221" y="364"/>
                    <a:pt x="221" y="364"/>
                  </a:cubicBezTo>
                  <a:cubicBezTo>
                    <a:pt x="232" y="376"/>
                    <a:pt x="232" y="376"/>
                    <a:pt x="232" y="376"/>
                  </a:cubicBezTo>
                  <a:cubicBezTo>
                    <a:pt x="221" y="364"/>
                    <a:pt x="221" y="364"/>
                    <a:pt x="221" y="364"/>
                  </a:cubicBezTo>
                  <a:cubicBezTo>
                    <a:pt x="201" y="371"/>
                    <a:pt x="201" y="371"/>
                    <a:pt x="201" y="371"/>
                  </a:cubicBezTo>
                  <a:cubicBezTo>
                    <a:pt x="221" y="372"/>
                    <a:pt x="221" y="372"/>
                    <a:pt x="221" y="372"/>
                  </a:cubicBezTo>
                  <a:cubicBezTo>
                    <a:pt x="209" y="399"/>
                    <a:pt x="209" y="399"/>
                    <a:pt x="209" y="399"/>
                  </a:cubicBezTo>
                  <a:cubicBezTo>
                    <a:pt x="227" y="396"/>
                    <a:pt x="227" y="396"/>
                    <a:pt x="227" y="396"/>
                  </a:cubicBezTo>
                  <a:cubicBezTo>
                    <a:pt x="243" y="386"/>
                    <a:pt x="243" y="386"/>
                    <a:pt x="243" y="386"/>
                  </a:cubicBezTo>
                  <a:cubicBezTo>
                    <a:pt x="238" y="371"/>
                    <a:pt x="238" y="371"/>
                    <a:pt x="238" y="371"/>
                  </a:cubicBezTo>
                  <a:cubicBezTo>
                    <a:pt x="238" y="363"/>
                    <a:pt x="238" y="363"/>
                    <a:pt x="238" y="363"/>
                  </a:cubicBezTo>
                  <a:cubicBezTo>
                    <a:pt x="242" y="353"/>
                    <a:pt x="242" y="353"/>
                    <a:pt x="242" y="353"/>
                  </a:cubicBezTo>
                  <a:cubicBezTo>
                    <a:pt x="243" y="350"/>
                    <a:pt x="245" y="347"/>
                    <a:pt x="247" y="345"/>
                  </a:cubicBezTo>
                  <a:cubicBezTo>
                    <a:pt x="243" y="337"/>
                    <a:pt x="243" y="337"/>
                    <a:pt x="243" y="337"/>
                  </a:cubicBezTo>
                  <a:cubicBezTo>
                    <a:pt x="238" y="338"/>
                    <a:pt x="238" y="338"/>
                    <a:pt x="238" y="338"/>
                  </a:cubicBezTo>
                  <a:cubicBezTo>
                    <a:pt x="243" y="337"/>
                    <a:pt x="243" y="337"/>
                    <a:pt x="243" y="337"/>
                  </a:cubicBezTo>
                  <a:cubicBezTo>
                    <a:pt x="247" y="345"/>
                    <a:pt x="247" y="345"/>
                    <a:pt x="247" y="345"/>
                  </a:cubicBezTo>
                  <a:cubicBezTo>
                    <a:pt x="254" y="340"/>
                    <a:pt x="254" y="340"/>
                    <a:pt x="254" y="340"/>
                  </a:cubicBezTo>
                  <a:cubicBezTo>
                    <a:pt x="243" y="321"/>
                    <a:pt x="243" y="321"/>
                    <a:pt x="243" y="321"/>
                  </a:cubicBezTo>
                  <a:cubicBezTo>
                    <a:pt x="245" y="319"/>
                    <a:pt x="246" y="316"/>
                    <a:pt x="248" y="314"/>
                  </a:cubicBezTo>
                  <a:cubicBezTo>
                    <a:pt x="246" y="312"/>
                    <a:pt x="245" y="312"/>
                    <a:pt x="243" y="311"/>
                  </a:cubicBezTo>
                  <a:cubicBezTo>
                    <a:pt x="214" y="334"/>
                    <a:pt x="214" y="334"/>
                    <a:pt x="214" y="334"/>
                  </a:cubicBezTo>
                  <a:cubicBezTo>
                    <a:pt x="243" y="311"/>
                    <a:pt x="243" y="311"/>
                    <a:pt x="243" y="311"/>
                  </a:cubicBezTo>
                  <a:cubicBezTo>
                    <a:pt x="245" y="312"/>
                    <a:pt x="246" y="312"/>
                    <a:pt x="248" y="314"/>
                  </a:cubicBezTo>
                  <a:cubicBezTo>
                    <a:pt x="256" y="313"/>
                    <a:pt x="256" y="313"/>
                    <a:pt x="256" y="313"/>
                  </a:cubicBezTo>
                  <a:cubicBezTo>
                    <a:pt x="264" y="319"/>
                    <a:pt x="274" y="326"/>
                    <a:pt x="282" y="332"/>
                  </a:cubicBezTo>
                  <a:cubicBezTo>
                    <a:pt x="283" y="332"/>
                    <a:pt x="285" y="333"/>
                    <a:pt x="287" y="334"/>
                  </a:cubicBezTo>
                  <a:moveTo>
                    <a:pt x="448" y="26"/>
                  </a:moveTo>
                  <a:cubicBezTo>
                    <a:pt x="461" y="22"/>
                    <a:pt x="461" y="22"/>
                    <a:pt x="461" y="22"/>
                  </a:cubicBezTo>
                  <a:cubicBezTo>
                    <a:pt x="462" y="22"/>
                    <a:pt x="463" y="21"/>
                    <a:pt x="463" y="20"/>
                  </a:cubicBezTo>
                  <a:cubicBezTo>
                    <a:pt x="466" y="18"/>
                    <a:pt x="469" y="15"/>
                    <a:pt x="472" y="13"/>
                  </a:cubicBezTo>
                  <a:cubicBezTo>
                    <a:pt x="466" y="15"/>
                    <a:pt x="466" y="15"/>
                    <a:pt x="466" y="15"/>
                  </a:cubicBezTo>
                  <a:cubicBezTo>
                    <a:pt x="460" y="17"/>
                    <a:pt x="460" y="17"/>
                    <a:pt x="460" y="17"/>
                  </a:cubicBezTo>
                  <a:cubicBezTo>
                    <a:pt x="457" y="18"/>
                    <a:pt x="455" y="19"/>
                    <a:pt x="452" y="21"/>
                  </a:cubicBezTo>
                  <a:cubicBezTo>
                    <a:pt x="437" y="30"/>
                    <a:pt x="437" y="30"/>
                    <a:pt x="437" y="30"/>
                  </a:cubicBezTo>
                  <a:cubicBezTo>
                    <a:pt x="451" y="24"/>
                    <a:pt x="451" y="24"/>
                    <a:pt x="451" y="24"/>
                  </a:cubicBezTo>
                  <a:cubicBezTo>
                    <a:pt x="450" y="25"/>
                    <a:pt x="449" y="25"/>
                    <a:pt x="448" y="26"/>
                  </a:cubicBezTo>
                  <a:moveTo>
                    <a:pt x="422" y="59"/>
                  </a:moveTo>
                  <a:cubicBezTo>
                    <a:pt x="430" y="55"/>
                    <a:pt x="438" y="51"/>
                    <a:pt x="447" y="47"/>
                  </a:cubicBezTo>
                  <a:cubicBezTo>
                    <a:pt x="439" y="47"/>
                    <a:pt x="439" y="47"/>
                    <a:pt x="439" y="47"/>
                  </a:cubicBezTo>
                  <a:cubicBezTo>
                    <a:pt x="434" y="50"/>
                    <a:pt x="429" y="53"/>
                    <a:pt x="424" y="55"/>
                  </a:cubicBezTo>
                  <a:cubicBezTo>
                    <a:pt x="422" y="56"/>
                    <a:pt x="422" y="56"/>
                    <a:pt x="422" y="56"/>
                  </a:cubicBezTo>
                  <a:cubicBezTo>
                    <a:pt x="422" y="56"/>
                    <a:pt x="422" y="56"/>
                    <a:pt x="422" y="56"/>
                  </a:cubicBezTo>
                  <a:cubicBezTo>
                    <a:pt x="423" y="56"/>
                    <a:pt x="423" y="57"/>
                    <a:pt x="422" y="59"/>
                  </a:cubicBezTo>
                  <a:moveTo>
                    <a:pt x="422" y="59"/>
                  </a:moveTo>
                  <a:cubicBezTo>
                    <a:pt x="422" y="61"/>
                    <a:pt x="421" y="63"/>
                    <a:pt x="421" y="65"/>
                  </a:cubicBezTo>
                  <a:cubicBezTo>
                    <a:pt x="446" y="51"/>
                    <a:pt x="446" y="51"/>
                    <a:pt x="446" y="51"/>
                  </a:cubicBezTo>
                  <a:cubicBezTo>
                    <a:pt x="446" y="50"/>
                    <a:pt x="446" y="48"/>
                    <a:pt x="447" y="47"/>
                  </a:cubicBezTo>
                  <a:cubicBezTo>
                    <a:pt x="438" y="51"/>
                    <a:pt x="430" y="55"/>
                    <a:pt x="422" y="59"/>
                  </a:cubicBezTo>
                  <a:moveTo>
                    <a:pt x="413" y="71"/>
                  </a:moveTo>
                  <a:cubicBezTo>
                    <a:pt x="416" y="70"/>
                    <a:pt x="419" y="68"/>
                    <a:pt x="422" y="67"/>
                  </a:cubicBezTo>
                  <a:cubicBezTo>
                    <a:pt x="413" y="70"/>
                    <a:pt x="413" y="70"/>
                    <a:pt x="413" y="70"/>
                  </a:cubicBezTo>
                  <a:cubicBezTo>
                    <a:pt x="413" y="70"/>
                    <a:pt x="413" y="70"/>
                    <a:pt x="413" y="71"/>
                  </a:cubicBezTo>
                  <a:moveTo>
                    <a:pt x="431" y="69"/>
                  </a:moveTo>
                  <a:cubicBezTo>
                    <a:pt x="448" y="61"/>
                    <a:pt x="448" y="61"/>
                    <a:pt x="448" y="61"/>
                  </a:cubicBezTo>
                  <a:cubicBezTo>
                    <a:pt x="448" y="61"/>
                    <a:pt x="448" y="61"/>
                    <a:pt x="448" y="60"/>
                  </a:cubicBezTo>
                  <a:cubicBezTo>
                    <a:pt x="447" y="58"/>
                    <a:pt x="447" y="57"/>
                    <a:pt x="447" y="55"/>
                  </a:cubicBezTo>
                  <a:cubicBezTo>
                    <a:pt x="430" y="62"/>
                    <a:pt x="430" y="62"/>
                    <a:pt x="430" y="62"/>
                  </a:cubicBezTo>
                  <a:cubicBezTo>
                    <a:pt x="430" y="63"/>
                    <a:pt x="430" y="63"/>
                    <a:pt x="430" y="64"/>
                  </a:cubicBezTo>
                  <a:cubicBezTo>
                    <a:pt x="430" y="63"/>
                    <a:pt x="430" y="63"/>
                    <a:pt x="430" y="62"/>
                  </a:cubicBezTo>
                  <a:cubicBezTo>
                    <a:pt x="427" y="64"/>
                    <a:pt x="424" y="65"/>
                    <a:pt x="422" y="67"/>
                  </a:cubicBezTo>
                  <a:cubicBezTo>
                    <a:pt x="419" y="68"/>
                    <a:pt x="416" y="70"/>
                    <a:pt x="413" y="71"/>
                  </a:cubicBezTo>
                  <a:cubicBezTo>
                    <a:pt x="413" y="72"/>
                    <a:pt x="413" y="74"/>
                    <a:pt x="414" y="74"/>
                  </a:cubicBezTo>
                  <a:cubicBezTo>
                    <a:pt x="430" y="65"/>
                    <a:pt x="430" y="65"/>
                    <a:pt x="430" y="65"/>
                  </a:cubicBezTo>
                  <a:cubicBezTo>
                    <a:pt x="431" y="69"/>
                    <a:pt x="431" y="69"/>
                    <a:pt x="431" y="69"/>
                  </a:cubicBezTo>
                  <a:moveTo>
                    <a:pt x="441" y="41"/>
                  </a:moveTo>
                  <a:cubicBezTo>
                    <a:pt x="424" y="52"/>
                    <a:pt x="424" y="52"/>
                    <a:pt x="424" y="52"/>
                  </a:cubicBezTo>
                  <a:cubicBezTo>
                    <a:pt x="450" y="39"/>
                    <a:pt x="450" y="39"/>
                    <a:pt x="450" y="39"/>
                  </a:cubicBezTo>
                  <a:cubicBezTo>
                    <a:pt x="441" y="41"/>
                    <a:pt x="441" y="41"/>
                    <a:pt x="441" y="41"/>
                  </a:cubicBezTo>
                  <a:moveTo>
                    <a:pt x="385" y="155"/>
                  </a:moveTo>
                  <a:cubicBezTo>
                    <a:pt x="389" y="151"/>
                    <a:pt x="394" y="148"/>
                    <a:pt x="399" y="144"/>
                  </a:cubicBezTo>
                  <a:cubicBezTo>
                    <a:pt x="394" y="148"/>
                    <a:pt x="389" y="151"/>
                    <a:pt x="385" y="155"/>
                  </a:cubicBezTo>
                  <a:moveTo>
                    <a:pt x="385" y="155"/>
                  </a:moveTo>
                  <a:cubicBezTo>
                    <a:pt x="387" y="157"/>
                    <a:pt x="388" y="158"/>
                    <a:pt x="390" y="159"/>
                  </a:cubicBezTo>
                  <a:cubicBezTo>
                    <a:pt x="388" y="158"/>
                    <a:pt x="387" y="157"/>
                    <a:pt x="385" y="155"/>
                  </a:cubicBezTo>
                  <a:moveTo>
                    <a:pt x="417" y="112"/>
                  </a:moveTo>
                  <a:cubicBezTo>
                    <a:pt x="410" y="119"/>
                    <a:pt x="410" y="119"/>
                    <a:pt x="410" y="119"/>
                  </a:cubicBezTo>
                  <a:cubicBezTo>
                    <a:pt x="417" y="112"/>
                    <a:pt x="417" y="112"/>
                    <a:pt x="417" y="112"/>
                  </a:cubicBezTo>
                  <a:moveTo>
                    <a:pt x="403" y="176"/>
                  </a:moveTo>
                  <a:cubicBezTo>
                    <a:pt x="413" y="171"/>
                    <a:pt x="413" y="171"/>
                    <a:pt x="413" y="171"/>
                  </a:cubicBezTo>
                  <a:cubicBezTo>
                    <a:pt x="424" y="158"/>
                    <a:pt x="424" y="158"/>
                    <a:pt x="424" y="158"/>
                  </a:cubicBezTo>
                  <a:cubicBezTo>
                    <a:pt x="422" y="148"/>
                    <a:pt x="422" y="148"/>
                    <a:pt x="422" y="148"/>
                  </a:cubicBezTo>
                  <a:cubicBezTo>
                    <a:pt x="421" y="137"/>
                    <a:pt x="421" y="137"/>
                    <a:pt x="421" y="137"/>
                  </a:cubicBezTo>
                  <a:cubicBezTo>
                    <a:pt x="432" y="134"/>
                    <a:pt x="432" y="134"/>
                    <a:pt x="432" y="134"/>
                  </a:cubicBezTo>
                  <a:cubicBezTo>
                    <a:pt x="444" y="124"/>
                    <a:pt x="444" y="124"/>
                    <a:pt x="444" y="124"/>
                  </a:cubicBezTo>
                  <a:cubicBezTo>
                    <a:pt x="451" y="104"/>
                    <a:pt x="451" y="104"/>
                    <a:pt x="451" y="104"/>
                  </a:cubicBezTo>
                  <a:cubicBezTo>
                    <a:pt x="440" y="109"/>
                    <a:pt x="440" y="109"/>
                    <a:pt x="440" y="109"/>
                  </a:cubicBezTo>
                  <a:cubicBezTo>
                    <a:pt x="439" y="108"/>
                    <a:pt x="438" y="107"/>
                    <a:pt x="437" y="107"/>
                  </a:cubicBezTo>
                  <a:cubicBezTo>
                    <a:pt x="442" y="99"/>
                    <a:pt x="442" y="99"/>
                    <a:pt x="442" y="99"/>
                  </a:cubicBezTo>
                  <a:cubicBezTo>
                    <a:pt x="449" y="93"/>
                    <a:pt x="449" y="93"/>
                    <a:pt x="449" y="93"/>
                  </a:cubicBezTo>
                  <a:cubicBezTo>
                    <a:pt x="456" y="87"/>
                    <a:pt x="456" y="87"/>
                    <a:pt x="456" y="87"/>
                  </a:cubicBezTo>
                  <a:cubicBezTo>
                    <a:pt x="455" y="87"/>
                    <a:pt x="454" y="86"/>
                    <a:pt x="453" y="85"/>
                  </a:cubicBezTo>
                  <a:cubicBezTo>
                    <a:pt x="454" y="86"/>
                    <a:pt x="455" y="87"/>
                    <a:pt x="456" y="87"/>
                  </a:cubicBezTo>
                  <a:cubicBezTo>
                    <a:pt x="462" y="83"/>
                    <a:pt x="464" y="80"/>
                    <a:pt x="459" y="76"/>
                  </a:cubicBezTo>
                  <a:cubicBezTo>
                    <a:pt x="458" y="75"/>
                    <a:pt x="456" y="74"/>
                    <a:pt x="455" y="73"/>
                  </a:cubicBezTo>
                  <a:cubicBezTo>
                    <a:pt x="451" y="74"/>
                    <a:pt x="448" y="76"/>
                    <a:pt x="446" y="77"/>
                  </a:cubicBezTo>
                  <a:cubicBezTo>
                    <a:pt x="447" y="78"/>
                    <a:pt x="448" y="79"/>
                    <a:pt x="448" y="80"/>
                  </a:cubicBezTo>
                  <a:cubicBezTo>
                    <a:pt x="443" y="83"/>
                    <a:pt x="438" y="87"/>
                    <a:pt x="432" y="90"/>
                  </a:cubicBezTo>
                  <a:cubicBezTo>
                    <a:pt x="434" y="91"/>
                    <a:pt x="436" y="93"/>
                    <a:pt x="437" y="95"/>
                  </a:cubicBezTo>
                  <a:cubicBezTo>
                    <a:pt x="436" y="93"/>
                    <a:pt x="434" y="91"/>
                    <a:pt x="432" y="90"/>
                  </a:cubicBezTo>
                  <a:cubicBezTo>
                    <a:pt x="438" y="87"/>
                    <a:pt x="443" y="83"/>
                    <a:pt x="448" y="80"/>
                  </a:cubicBezTo>
                  <a:cubicBezTo>
                    <a:pt x="448" y="79"/>
                    <a:pt x="447" y="78"/>
                    <a:pt x="446" y="77"/>
                  </a:cubicBezTo>
                  <a:cubicBezTo>
                    <a:pt x="445" y="76"/>
                    <a:pt x="445" y="76"/>
                    <a:pt x="445" y="76"/>
                  </a:cubicBezTo>
                  <a:cubicBezTo>
                    <a:pt x="412" y="93"/>
                    <a:pt x="412" y="93"/>
                    <a:pt x="412" y="93"/>
                  </a:cubicBezTo>
                  <a:cubicBezTo>
                    <a:pt x="445" y="76"/>
                    <a:pt x="445" y="76"/>
                    <a:pt x="445" y="76"/>
                  </a:cubicBezTo>
                  <a:cubicBezTo>
                    <a:pt x="445" y="75"/>
                    <a:pt x="444" y="75"/>
                    <a:pt x="444" y="74"/>
                  </a:cubicBezTo>
                  <a:cubicBezTo>
                    <a:pt x="426" y="83"/>
                    <a:pt x="426" y="83"/>
                    <a:pt x="426" y="83"/>
                  </a:cubicBezTo>
                  <a:cubicBezTo>
                    <a:pt x="452" y="69"/>
                    <a:pt x="452" y="69"/>
                    <a:pt x="452" y="69"/>
                  </a:cubicBezTo>
                  <a:cubicBezTo>
                    <a:pt x="441" y="70"/>
                    <a:pt x="441" y="70"/>
                    <a:pt x="441" y="70"/>
                  </a:cubicBezTo>
                  <a:cubicBezTo>
                    <a:pt x="442" y="70"/>
                    <a:pt x="442" y="71"/>
                    <a:pt x="442" y="72"/>
                  </a:cubicBezTo>
                  <a:cubicBezTo>
                    <a:pt x="411" y="93"/>
                    <a:pt x="411" y="93"/>
                    <a:pt x="411" y="93"/>
                  </a:cubicBezTo>
                  <a:cubicBezTo>
                    <a:pt x="442" y="72"/>
                    <a:pt x="442" y="72"/>
                    <a:pt x="442" y="72"/>
                  </a:cubicBezTo>
                  <a:cubicBezTo>
                    <a:pt x="442" y="71"/>
                    <a:pt x="442" y="70"/>
                    <a:pt x="441" y="70"/>
                  </a:cubicBezTo>
                  <a:cubicBezTo>
                    <a:pt x="441" y="69"/>
                    <a:pt x="441" y="69"/>
                    <a:pt x="441" y="69"/>
                  </a:cubicBezTo>
                  <a:cubicBezTo>
                    <a:pt x="432" y="72"/>
                    <a:pt x="432" y="72"/>
                    <a:pt x="432" y="72"/>
                  </a:cubicBezTo>
                  <a:cubicBezTo>
                    <a:pt x="427" y="75"/>
                    <a:pt x="421" y="78"/>
                    <a:pt x="416" y="81"/>
                  </a:cubicBezTo>
                  <a:cubicBezTo>
                    <a:pt x="421" y="78"/>
                    <a:pt x="427" y="75"/>
                    <a:pt x="432" y="72"/>
                  </a:cubicBezTo>
                  <a:cubicBezTo>
                    <a:pt x="427" y="75"/>
                    <a:pt x="421" y="78"/>
                    <a:pt x="416" y="81"/>
                  </a:cubicBezTo>
                  <a:cubicBezTo>
                    <a:pt x="401" y="91"/>
                    <a:pt x="401" y="91"/>
                    <a:pt x="401" y="91"/>
                  </a:cubicBezTo>
                  <a:cubicBezTo>
                    <a:pt x="402" y="94"/>
                    <a:pt x="402" y="94"/>
                    <a:pt x="402" y="94"/>
                  </a:cubicBezTo>
                  <a:cubicBezTo>
                    <a:pt x="402" y="95"/>
                    <a:pt x="403" y="97"/>
                    <a:pt x="404" y="97"/>
                  </a:cubicBezTo>
                  <a:cubicBezTo>
                    <a:pt x="398" y="101"/>
                    <a:pt x="393" y="104"/>
                    <a:pt x="388" y="107"/>
                  </a:cubicBezTo>
                  <a:cubicBezTo>
                    <a:pt x="399" y="107"/>
                    <a:pt x="399" y="107"/>
                    <a:pt x="399" y="107"/>
                  </a:cubicBezTo>
                  <a:cubicBezTo>
                    <a:pt x="404" y="109"/>
                    <a:pt x="411" y="111"/>
                    <a:pt x="417" y="112"/>
                  </a:cubicBezTo>
                  <a:cubicBezTo>
                    <a:pt x="410" y="119"/>
                    <a:pt x="410" y="119"/>
                    <a:pt x="410" y="119"/>
                  </a:cubicBezTo>
                  <a:cubicBezTo>
                    <a:pt x="411" y="119"/>
                    <a:pt x="411" y="119"/>
                    <a:pt x="412" y="120"/>
                  </a:cubicBezTo>
                  <a:cubicBezTo>
                    <a:pt x="407" y="127"/>
                    <a:pt x="407" y="127"/>
                    <a:pt x="407" y="127"/>
                  </a:cubicBezTo>
                  <a:cubicBezTo>
                    <a:pt x="403" y="136"/>
                    <a:pt x="403" y="136"/>
                    <a:pt x="403" y="136"/>
                  </a:cubicBezTo>
                  <a:cubicBezTo>
                    <a:pt x="387" y="146"/>
                    <a:pt x="387" y="146"/>
                    <a:pt x="387" y="146"/>
                  </a:cubicBezTo>
                  <a:cubicBezTo>
                    <a:pt x="379" y="151"/>
                    <a:pt x="372" y="158"/>
                    <a:pt x="365" y="163"/>
                  </a:cubicBezTo>
                  <a:cubicBezTo>
                    <a:pt x="358" y="191"/>
                    <a:pt x="358" y="191"/>
                    <a:pt x="358" y="191"/>
                  </a:cubicBezTo>
                  <a:cubicBezTo>
                    <a:pt x="373" y="177"/>
                    <a:pt x="373" y="177"/>
                    <a:pt x="373" y="177"/>
                  </a:cubicBezTo>
                  <a:cubicBezTo>
                    <a:pt x="373" y="191"/>
                    <a:pt x="373" y="191"/>
                    <a:pt x="373" y="191"/>
                  </a:cubicBezTo>
                  <a:cubicBezTo>
                    <a:pt x="383" y="185"/>
                    <a:pt x="383" y="185"/>
                    <a:pt x="383" y="185"/>
                  </a:cubicBezTo>
                  <a:cubicBezTo>
                    <a:pt x="389" y="168"/>
                    <a:pt x="389" y="168"/>
                    <a:pt x="389" y="168"/>
                  </a:cubicBezTo>
                  <a:cubicBezTo>
                    <a:pt x="394" y="164"/>
                    <a:pt x="399" y="160"/>
                    <a:pt x="403" y="157"/>
                  </a:cubicBezTo>
                  <a:cubicBezTo>
                    <a:pt x="402" y="156"/>
                    <a:pt x="401" y="155"/>
                    <a:pt x="399" y="154"/>
                  </a:cubicBezTo>
                  <a:cubicBezTo>
                    <a:pt x="401" y="155"/>
                    <a:pt x="402" y="156"/>
                    <a:pt x="403" y="157"/>
                  </a:cubicBezTo>
                  <a:cubicBezTo>
                    <a:pt x="404" y="157"/>
                    <a:pt x="405" y="158"/>
                    <a:pt x="405" y="158"/>
                  </a:cubicBezTo>
                  <a:cubicBezTo>
                    <a:pt x="406" y="158"/>
                    <a:pt x="406" y="158"/>
                    <a:pt x="406" y="158"/>
                  </a:cubicBezTo>
                  <a:cubicBezTo>
                    <a:pt x="413" y="168"/>
                    <a:pt x="413" y="168"/>
                    <a:pt x="413" y="168"/>
                  </a:cubicBezTo>
                  <a:cubicBezTo>
                    <a:pt x="406" y="158"/>
                    <a:pt x="406" y="158"/>
                    <a:pt x="406" y="158"/>
                  </a:cubicBezTo>
                  <a:cubicBezTo>
                    <a:pt x="403" y="166"/>
                    <a:pt x="403" y="166"/>
                    <a:pt x="403" y="166"/>
                  </a:cubicBezTo>
                  <a:cubicBezTo>
                    <a:pt x="399" y="173"/>
                    <a:pt x="399" y="173"/>
                    <a:pt x="399" y="173"/>
                  </a:cubicBezTo>
                  <a:cubicBezTo>
                    <a:pt x="400" y="174"/>
                    <a:pt x="402" y="175"/>
                    <a:pt x="403" y="176"/>
                  </a:cubicBezTo>
                  <a:moveTo>
                    <a:pt x="1158" y="3"/>
                  </a:moveTo>
                  <a:cubicBezTo>
                    <a:pt x="1155" y="2"/>
                    <a:pt x="1153" y="1"/>
                    <a:pt x="1150" y="0"/>
                  </a:cubicBezTo>
                  <a:cubicBezTo>
                    <a:pt x="1151" y="0"/>
                    <a:pt x="1152" y="1"/>
                    <a:pt x="1152" y="1"/>
                  </a:cubicBezTo>
                  <a:cubicBezTo>
                    <a:pt x="1155" y="2"/>
                    <a:pt x="1157" y="3"/>
                    <a:pt x="1160" y="4"/>
                  </a:cubicBezTo>
                  <a:cubicBezTo>
                    <a:pt x="1159" y="4"/>
                    <a:pt x="1158" y="3"/>
                    <a:pt x="1158" y="3"/>
                  </a:cubicBezTo>
                  <a:moveTo>
                    <a:pt x="1166" y="8"/>
                  </a:moveTo>
                  <a:cubicBezTo>
                    <a:pt x="1161" y="6"/>
                    <a:pt x="1156" y="4"/>
                    <a:pt x="1150" y="2"/>
                  </a:cubicBezTo>
                  <a:cubicBezTo>
                    <a:pt x="1152" y="3"/>
                    <a:pt x="1154" y="5"/>
                    <a:pt x="1156" y="6"/>
                  </a:cubicBezTo>
                  <a:cubicBezTo>
                    <a:pt x="1159" y="8"/>
                    <a:pt x="1161" y="10"/>
                    <a:pt x="1164" y="12"/>
                  </a:cubicBezTo>
                  <a:cubicBezTo>
                    <a:pt x="1170" y="15"/>
                    <a:pt x="1175" y="16"/>
                    <a:pt x="1180" y="19"/>
                  </a:cubicBezTo>
                  <a:cubicBezTo>
                    <a:pt x="1178" y="17"/>
                    <a:pt x="1175" y="15"/>
                    <a:pt x="1173" y="13"/>
                  </a:cubicBezTo>
                  <a:cubicBezTo>
                    <a:pt x="1171" y="11"/>
                    <a:pt x="1169" y="9"/>
                    <a:pt x="1166" y="8"/>
                  </a:cubicBezTo>
                  <a:moveTo>
                    <a:pt x="463" y="42"/>
                  </a:moveTo>
                  <a:cubicBezTo>
                    <a:pt x="469" y="39"/>
                    <a:pt x="475" y="37"/>
                    <a:pt x="480" y="35"/>
                  </a:cubicBezTo>
                  <a:cubicBezTo>
                    <a:pt x="475" y="37"/>
                    <a:pt x="469" y="39"/>
                    <a:pt x="463" y="42"/>
                  </a:cubicBezTo>
                  <a:cubicBezTo>
                    <a:pt x="469" y="39"/>
                    <a:pt x="475" y="37"/>
                    <a:pt x="480" y="35"/>
                  </a:cubicBezTo>
                  <a:cubicBezTo>
                    <a:pt x="480" y="34"/>
                    <a:pt x="480" y="34"/>
                    <a:pt x="480" y="34"/>
                  </a:cubicBezTo>
                  <a:cubicBezTo>
                    <a:pt x="481" y="33"/>
                    <a:pt x="481" y="32"/>
                    <a:pt x="481" y="32"/>
                  </a:cubicBezTo>
                  <a:cubicBezTo>
                    <a:pt x="475" y="34"/>
                    <a:pt x="469" y="37"/>
                    <a:pt x="463" y="39"/>
                  </a:cubicBezTo>
                  <a:cubicBezTo>
                    <a:pt x="463" y="39"/>
                    <a:pt x="463" y="40"/>
                    <a:pt x="463" y="40"/>
                  </a:cubicBezTo>
                  <a:cubicBezTo>
                    <a:pt x="463" y="41"/>
                    <a:pt x="463" y="42"/>
                    <a:pt x="463" y="42"/>
                  </a:cubicBezTo>
                  <a:cubicBezTo>
                    <a:pt x="463" y="42"/>
                    <a:pt x="463" y="41"/>
                    <a:pt x="463" y="40"/>
                  </a:cubicBezTo>
                  <a:cubicBezTo>
                    <a:pt x="463" y="41"/>
                    <a:pt x="463" y="42"/>
                    <a:pt x="463" y="42"/>
                  </a:cubicBezTo>
                  <a:moveTo>
                    <a:pt x="462" y="67"/>
                  </a:moveTo>
                  <a:cubicBezTo>
                    <a:pt x="463" y="69"/>
                    <a:pt x="464" y="70"/>
                    <a:pt x="466" y="72"/>
                  </a:cubicBezTo>
                  <a:cubicBezTo>
                    <a:pt x="470" y="60"/>
                    <a:pt x="470" y="60"/>
                    <a:pt x="470" y="60"/>
                  </a:cubicBezTo>
                  <a:cubicBezTo>
                    <a:pt x="469" y="55"/>
                    <a:pt x="471" y="52"/>
                    <a:pt x="481" y="42"/>
                  </a:cubicBezTo>
                  <a:cubicBezTo>
                    <a:pt x="474" y="46"/>
                    <a:pt x="464" y="53"/>
                    <a:pt x="456" y="57"/>
                  </a:cubicBezTo>
                  <a:cubicBezTo>
                    <a:pt x="457" y="60"/>
                    <a:pt x="459" y="64"/>
                    <a:pt x="462" y="67"/>
                  </a:cubicBezTo>
                  <a:moveTo>
                    <a:pt x="1398" y="429"/>
                  </a:moveTo>
                  <a:cubicBezTo>
                    <a:pt x="1398" y="430"/>
                    <a:pt x="1399" y="430"/>
                    <a:pt x="1399" y="431"/>
                  </a:cubicBezTo>
                  <a:cubicBezTo>
                    <a:pt x="1399" y="430"/>
                    <a:pt x="1398" y="430"/>
                    <a:pt x="1398" y="429"/>
                  </a:cubicBezTo>
                  <a:moveTo>
                    <a:pt x="1400" y="432"/>
                  </a:moveTo>
                  <a:cubicBezTo>
                    <a:pt x="1400" y="432"/>
                    <a:pt x="1399" y="431"/>
                    <a:pt x="1399" y="431"/>
                  </a:cubicBezTo>
                  <a:cubicBezTo>
                    <a:pt x="1399" y="431"/>
                    <a:pt x="1400" y="432"/>
                    <a:pt x="1400" y="432"/>
                  </a:cubicBezTo>
                  <a:moveTo>
                    <a:pt x="1402" y="433"/>
                  </a:moveTo>
                  <a:cubicBezTo>
                    <a:pt x="1401" y="433"/>
                    <a:pt x="1401" y="432"/>
                    <a:pt x="1400" y="432"/>
                  </a:cubicBezTo>
                  <a:cubicBezTo>
                    <a:pt x="1401" y="432"/>
                    <a:pt x="1401" y="433"/>
                    <a:pt x="1402" y="433"/>
                  </a:cubicBezTo>
                  <a:moveTo>
                    <a:pt x="1402" y="435"/>
                  </a:moveTo>
                  <a:cubicBezTo>
                    <a:pt x="1402" y="434"/>
                    <a:pt x="1402" y="434"/>
                    <a:pt x="1402" y="433"/>
                  </a:cubicBezTo>
                  <a:cubicBezTo>
                    <a:pt x="1402" y="434"/>
                    <a:pt x="1402" y="434"/>
                    <a:pt x="1402" y="435"/>
                  </a:cubicBezTo>
                  <a:moveTo>
                    <a:pt x="1403" y="436"/>
                  </a:moveTo>
                  <a:cubicBezTo>
                    <a:pt x="1403" y="436"/>
                    <a:pt x="1403" y="435"/>
                    <a:pt x="1402" y="435"/>
                  </a:cubicBezTo>
                  <a:cubicBezTo>
                    <a:pt x="1403" y="435"/>
                    <a:pt x="1403" y="436"/>
                    <a:pt x="1403" y="436"/>
                  </a:cubicBezTo>
                  <a:moveTo>
                    <a:pt x="1404" y="437"/>
                  </a:moveTo>
                  <a:cubicBezTo>
                    <a:pt x="1404" y="437"/>
                    <a:pt x="1404" y="436"/>
                    <a:pt x="1403" y="436"/>
                  </a:cubicBezTo>
                  <a:cubicBezTo>
                    <a:pt x="1404" y="436"/>
                    <a:pt x="1404" y="437"/>
                    <a:pt x="1404" y="437"/>
                  </a:cubicBezTo>
                  <a:moveTo>
                    <a:pt x="1405" y="438"/>
                  </a:moveTo>
                  <a:cubicBezTo>
                    <a:pt x="1405" y="438"/>
                    <a:pt x="1404" y="437"/>
                    <a:pt x="1404" y="437"/>
                  </a:cubicBezTo>
                  <a:cubicBezTo>
                    <a:pt x="1404" y="437"/>
                    <a:pt x="1405" y="438"/>
                    <a:pt x="1405" y="438"/>
                  </a:cubicBezTo>
                  <a:moveTo>
                    <a:pt x="1406" y="439"/>
                  </a:moveTo>
                  <a:cubicBezTo>
                    <a:pt x="1406" y="439"/>
                    <a:pt x="1405" y="439"/>
                    <a:pt x="1405" y="438"/>
                  </a:cubicBezTo>
                  <a:cubicBezTo>
                    <a:pt x="1405" y="439"/>
                    <a:pt x="1406" y="439"/>
                    <a:pt x="1406" y="439"/>
                  </a:cubicBezTo>
                  <a:moveTo>
                    <a:pt x="1407" y="440"/>
                  </a:moveTo>
                  <a:cubicBezTo>
                    <a:pt x="1407" y="440"/>
                    <a:pt x="1407" y="440"/>
                    <a:pt x="1406" y="439"/>
                  </a:cubicBezTo>
                  <a:cubicBezTo>
                    <a:pt x="1407" y="440"/>
                    <a:pt x="1407" y="440"/>
                    <a:pt x="1407" y="440"/>
                  </a:cubicBezTo>
                  <a:moveTo>
                    <a:pt x="1408" y="441"/>
                  </a:moveTo>
                  <a:cubicBezTo>
                    <a:pt x="1408" y="441"/>
                    <a:pt x="1407" y="440"/>
                    <a:pt x="1407" y="440"/>
                  </a:cubicBezTo>
                  <a:cubicBezTo>
                    <a:pt x="1407" y="440"/>
                    <a:pt x="1408" y="441"/>
                    <a:pt x="1408" y="441"/>
                  </a:cubicBezTo>
                  <a:moveTo>
                    <a:pt x="1409" y="442"/>
                  </a:moveTo>
                  <a:cubicBezTo>
                    <a:pt x="1409" y="442"/>
                    <a:pt x="1409" y="441"/>
                    <a:pt x="1408" y="441"/>
                  </a:cubicBezTo>
                  <a:cubicBezTo>
                    <a:pt x="1409" y="441"/>
                    <a:pt x="1409" y="442"/>
                    <a:pt x="1409" y="442"/>
                  </a:cubicBezTo>
                  <a:moveTo>
                    <a:pt x="1410" y="443"/>
                  </a:moveTo>
                  <a:cubicBezTo>
                    <a:pt x="1410" y="443"/>
                    <a:pt x="1409" y="442"/>
                    <a:pt x="1409" y="442"/>
                  </a:cubicBezTo>
                  <a:cubicBezTo>
                    <a:pt x="1409" y="442"/>
                    <a:pt x="1410" y="443"/>
                    <a:pt x="1410" y="443"/>
                  </a:cubicBezTo>
                  <a:moveTo>
                    <a:pt x="1411" y="443"/>
                  </a:moveTo>
                  <a:cubicBezTo>
                    <a:pt x="1410" y="443"/>
                    <a:pt x="1410" y="443"/>
                    <a:pt x="1410" y="443"/>
                  </a:cubicBezTo>
                  <a:cubicBezTo>
                    <a:pt x="1411" y="443"/>
                    <a:pt x="1411" y="443"/>
                    <a:pt x="1411" y="443"/>
                  </a:cubicBezTo>
                  <a:moveTo>
                    <a:pt x="1412" y="443"/>
                  </a:moveTo>
                  <a:cubicBezTo>
                    <a:pt x="1412" y="443"/>
                    <a:pt x="1411" y="443"/>
                    <a:pt x="1411" y="443"/>
                  </a:cubicBezTo>
                  <a:cubicBezTo>
                    <a:pt x="1411" y="443"/>
                    <a:pt x="1412" y="443"/>
                    <a:pt x="1412" y="443"/>
                  </a:cubicBezTo>
                  <a:moveTo>
                    <a:pt x="1413" y="443"/>
                  </a:moveTo>
                  <a:cubicBezTo>
                    <a:pt x="1412" y="443"/>
                    <a:pt x="1412" y="443"/>
                    <a:pt x="1412" y="443"/>
                  </a:cubicBezTo>
                  <a:cubicBezTo>
                    <a:pt x="1412" y="443"/>
                    <a:pt x="1412" y="443"/>
                    <a:pt x="1413" y="443"/>
                  </a:cubicBezTo>
                  <a:moveTo>
                    <a:pt x="1414" y="443"/>
                  </a:moveTo>
                  <a:cubicBezTo>
                    <a:pt x="1413" y="443"/>
                    <a:pt x="1413" y="443"/>
                    <a:pt x="1413" y="443"/>
                  </a:cubicBezTo>
                  <a:cubicBezTo>
                    <a:pt x="1413" y="443"/>
                    <a:pt x="1413" y="443"/>
                    <a:pt x="1414" y="443"/>
                  </a:cubicBezTo>
                  <a:moveTo>
                    <a:pt x="1415" y="442"/>
                  </a:moveTo>
                  <a:cubicBezTo>
                    <a:pt x="1414" y="443"/>
                    <a:pt x="1414" y="443"/>
                    <a:pt x="1414" y="443"/>
                  </a:cubicBezTo>
                  <a:cubicBezTo>
                    <a:pt x="1414" y="443"/>
                    <a:pt x="1414" y="443"/>
                    <a:pt x="1415" y="442"/>
                  </a:cubicBezTo>
                  <a:moveTo>
                    <a:pt x="1416" y="442"/>
                  </a:moveTo>
                  <a:cubicBezTo>
                    <a:pt x="1415" y="442"/>
                    <a:pt x="1415" y="442"/>
                    <a:pt x="1415" y="442"/>
                  </a:cubicBezTo>
                  <a:cubicBezTo>
                    <a:pt x="1415" y="442"/>
                    <a:pt x="1415" y="442"/>
                    <a:pt x="1416" y="442"/>
                  </a:cubicBezTo>
                  <a:moveTo>
                    <a:pt x="1416" y="441"/>
                  </a:moveTo>
                  <a:cubicBezTo>
                    <a:pt x="1416" y="441"/>
                    <a:pt x="1416" y="441"/>
                    <a:pt x="1416" y="442"/>
                  </a:cubicBezTo>
                  <a:cubicBezTo>
                    <a:pt x="1416" y="441"/>
                    <a:pt x="1416" y="441"/>
                    <a:pt x="1416" y="441"/>
                  </a:cubicBezTo>
                  <a:moveTo>
                    <a:pt x="1416" y="440"/>
                  </a:moveTo>
                  <a:cubicBezTo>
                    <a:pt x="1416" y="440"/>
                    <a:pt x="1416" y="440"/>
                    <a:pt x="1416" y="441"/>
                  </a:cubicBezTo>
                  <a:cubicBezTo>
                    <a:pt x="1416" y="440"/>
                    <a:pt x="1416" y="440"/>
                    <a:pt x="1416" y="440"/>
                  </a:cubicBezTo>
                  <a:moveTo>
                    <a:pt x="1416" y="439"/>
                  </a:moveTo>
                  <a:cubicBezTo>
                    <a:pt x="1416" y="439"/>
                    <a:pt x="1416" y="439"/>
                    <a:pt x="1416" y="440"/>
                  </a:cubicBezTo>
                  <a:cubicBezTo>
                    <a:pt x="1416" y="439"/>
                    <a:pt x="1416" y="439"/>
                    <a:pt x="1416" y="439"/>
                  </a:cubicBezTo>
                  <a:moveTo>
                    <a:pt x="1416" y="437"/>
                  </a:moveTo>
                  <a:cubicBezTo>
                    <a:pt x="1416" y="438"/>
                    <a:pt x="1416" y="438"/>
                    <a:pt x="1416" y="439"/>
                  </a:cubicBezTo>
                  <a:cubicBezTo>
                    <a:pt x="1416" y="438"/>
                    <a:pt x="1416" y="438"/>
                    <a:pt x="1416" y="437"/>
                  </a:cubicBezTo>
                  <a:moveTo>
                    <a:pt x="1416" y="436"/>
                  </a:moveTo>
                  <a:cubicBezTo>
                    <a:pt x="1416" y="437"/>
                    <a:pt x="1416" y="437"/>
                    <a:pt x="1416" y="437"/>
                  </a:cubicBezTo>
                  <a:cubicBezTo>
                    <a:pt x="1416" y="437"/>
                    <a:pt x="1416" y="437"/>
                    <a:pt x="1416" y="436"/>
                  </a:cubicBezTo>
                  <a:moveTo>
                    <a:pt x="1416" y="435"/>
                  </a:moveTo>
                  <a:cubicBezTo>
                    <a:pt x="1416" y="436"/>
                    <a:pt x="1416" y="436"/>
                    <a:pt x="1416" y="436"/>
                  </a:cubicBezTo>
                  <a:cubicBezTo>
                    <a:pt x="1416" y="436"/>
                    <a:pt x="1416" y="436"/>
                    <a:pt x="1416" y="435"/>
                  </a:cubicBezTo>
                  <a:moveTo>
                    <a:pt x="1416" y="434"/>
                  </a:moveTo>
                  <a:cubicBezTo>
                    <a:pt x="1416" y="434"/>
                    <a:pt x="1416" y="435"/>
                    <a:pt x="1416" y="435"/>
                  </a:cubicBezTo>
                  <a:cubicBezTo>
                    <a:pt x="1416" y="435"/>
                    <a:pt x="1416" y="434"/>
                    <a:pt x="1416" y="434"/>
                  </a:cubicBezTo>
                  <a:moveTo>
                    <a:pt x="1415" y="432"/>
                  </a:moveTo>
                  <a:cubicBezTo>
                    <a:pt x="1416" y="432"/>
                    <a:pt x="1416" y="433"/>
                    <a:pt x="1416" y="434"/>
                  </a:cubicBezTo>
                  <a:cubicBezTo>
                    <a:pt x="1416" y="433"/>
                    <a:pt x="1416" y="432"/>
                    <a:pt x="1415" y="432"/>
                  </a:cubicBezTo>
                  <a:moveTo>
                    <a:pt x="1415" y="431"/>
                  </a:moveTo>
                  <a:cubicBezTo>
                    <a:pt x="1415" y="431"/>
                    <a:pt x="1415" y="432"/>
                    <a:pt x="1415" y="432"/>
                  </a:cubicBezTo>
                  <a:cubicBezTo>
                    <a:pt x="1415" y="432"/>
                    <a:pt x="1415" y="431"/>
                    <a:pt x="1415" y="431"/>
                  </a:cubicBezTo>
                  <a:moveTo>
                    <a:pt x="1415" y="431"/>
                  </a:moveTo>
                  <a:cubicBezTo>
                    <a:pt x="1415" y="430"/>
                    <a:pt x="1414" y="429"/>
                    <a:pt x="1414" y="429"/>
                  </a:cubicBezTo>
                  <a:cubicBezTo>
                    <a:pt x="1414" y="429"/>
                    <a:pt x="1415" y="430"/>
                    <a:pt x="1415" y="431"/>
                  </a:cubicBezTo>
                  <a:moveTo>
                    <a:pt x="1414" y="427"/>
                  </a:moveTo>
                  <a:cubicBezTo>
                    <a:pt x="1414" y="428"/>
                    <a:pt x="1414" y="428"/>
                    <a:pt x="1414" y="429"/>
                  </a:cubicBezTo>
                  <a:cubicBezTo>
                    <a:pt x="1414" y="428"/>
                    <a:pt x="1414" y="428"/>
                    <a:pt x="1414" y="427"/>
                  </a:cubicBezTo>
                  <a:moveTo>
                    <a:pt x="1414" y="427"/>
                  </a:moveTo>
                  <a:cubicBezTo>
                    <a:pt x="1414" y="427"/>
                    <a:pt x="1413" y="426"/>
                    <a:pt x="1413" y="426"/>
                  </a:cubicBezTo>
                  <a:cubicBezTo>
                    <a:pt x="1413" y="426"/>
                    <a:pt x="1414" y="427"/>
                    <a:pt x="1414" y="427"/>
                  </a:cubicBezTo>
                  <a:moveTo>
                    <a:pt x="1413" y="426"/>
                  </a:moveTo>
                  <a:cubicBezTo>
                    <a:pt x="1413" y="426"/>
                    <a:pt x="1413" y="425"/>
                    <a:pt x="1413" y="425"/>
                  </a:cubicBezTo>
                  <a:cubicBezTo>
                    <a:pt x="1413" y="425"/>
                    <a:pt x="1413" y="426"/>
                    <a:pt x="1413" y="426"/>
                  </a:cubicBezTo>
                  <a:moveTo>
                    <a:pt x="1413" y="425"/>
                  </a:moveTo>
                  <a:cubicBezTo>
                    <a:pt x="1413" y="424"/>
                    <a:pt x="1412" y="424"/>
                    <a:pt x="1412" y="423"/>
                  </a:cubicBezTo>
                  <a:cubicBezTo>
                    <a:pt x="1412" y="424"/>
                    <a:pt x="1413" y="424"/>
                    <a:pt x="1413" y="425"/>
                  </a:cubicBezTo>
                  <a:moveTo>
                    <a:pt x="1374" y="410"/>
                  </a:moveTo>
                  <a:cubicBezTo>
                    <a:pt x="1375" y="407"/>
                    <a:pt x="1376" y="402"/>
                    <a:pt x="1377" y="399"/>
                  </a:cubicBezTo>
                  <a:cubicBezTo>
                    <a:pt x="1376" y="402"/>
                    <a:pt x="1375" y="407"/>
                    <a:pt x="1374" y="410"/>
                  </a:cubicBezTo>
                  <a:moveTo>
                    <a:pt x="1380" y="398"/>
                  </a:moveTo>
                  <a:cubicBezTo>
                    <a:pt x="1379" y="398"/>
                    <a:pt x="1378" y="398"/>
                    <a:pt x="1377" y="399"/>
                  </a:cubicBezTo>
                  <a:cubicBezTo>
                    <a:pt x="1378" y="398"/>
                    <a:pt x="1379" y="398"/>
                    <a:pt x="1380" y="398"/>
                  </a:cubicBezTo>
                  <a:moveTo>
                    <a:pt x="1382" y="397"/>
                  </a:moveTo>
                  <a:cubicBezTo>
                    <a:pt x="1382" y="397"/>
                    <a:pt x="1381" y="397"/>
                    <a:pt x="1380" y="398"/>
                  </a:cubicBezTo>
                  <a:cubicBezTo>
                    <a:pt x="1381" y="397"/>
                    <a:pt x="1382" y="397"/>
                    <a:pt x="1382" y="397"/>
                  </a:cubicBezTo>
                  <a:moveTo>
                    <a:pt x="1382" y="397"/>
                  </a:moveTo>
                  <a:cubicBezTo>
                    <a:pt x="1383" y="396"/>
                    <a:pt x="1384" y="396"/>
                    <a:pt x="1384" y="396"/>
                  </a:cubicBezTo>
                  <a:cubicBezTo>
                    <a:pt x="1384" y="396"/>
                    <a:pt x="1383" y="396"/>
                    <a:pt x="1382" y="397"/>
                  </a:cubicBezTo>
                  <a:moveTo>
                    <a:pt x="1387" y="395"/>
                  </a:moveTo>
                  <a:cubicBezTo>
                    <a:pt x="1386" y="395"/>
                    <a:pt x="1385" y="396"/>
                    <a:pt x="1384" y="396"/>
                  </a:cubicBezTo>
                  <a:cubicBezTo>
                    <a:pt x="1385" y="396"/>
                    <a:pt x="1386" y="395"/>
                    <a:pt x="1387" y="395"/>
                  </a:cubicBezTo>
                  <a:moveTo>
                    <a:pt x="1389" y="395"/>
                  </a:moveTo>
                  <a:cubicBezTo>
                    <a:pt x="1388" y="395"/>
                    <a:pt x="1387" y="395"/>
                    <a:pt x="1387" y="395"/>
                  </a:cubicBezTo>
                  <a:cubicBezTo>
                    <a:pt x="1387" y="395"/>
                    <a:pt x="1388" y="395"/>
                    <a:pt x="1389" y="395"/>
                  </a:cubicBezTo>
                  <a:moveTo>
                    <a:pt x="1390" y="395"/>
                  </a:moveTo>
                  <a:cubicBezTo>
                    <a:pt x="1389" y="395"/>
                    <a:pt x="1389" y="395"/>
                    <a:pt x="1389" y="395"/>
                  </a:cubicBezTo>
                  <a:cubicBezTo>
                    <a:pt x="1389" y="395"/>
                    <a:pt x="1389" y="395"/>
                    <a:pt x="1390" y="395"/>
                  </a:cubicBezTo>
                  <a:moveTo>
                    <a:pt x="1392" y="394"/>
                  </a:moveTo>
                  <a:cubicBezTo>
                    <a:pt x="1391" y="395"/>
                    <a:pt x="1391" y="395"/>
                    <a:pt x="1390" y="395"/>
                  </a:cubicBezTo>
                  <a:cubicBezTo>
                    <a:pt x="1391" y="395"/>
                    <a:pt x="1391" y="395"/>
                    <a:pt x="1392" y="394"/>
                  </a:cubicBezTo>
                  <a:moveTo>
                    <a:pt x="1392" y="394"/>
                  </a:moveTo>
                  <a:cubicBezTo>
                    <a:pt x="1392" y="394"/>
                    <a:pt x="1392" y="394"/>
                    <a:pt x="1392" y="394"/>
                  </a:cubicBezTo>
                  <a:cubicBezTo>
                    <a:pt x="1392" y="394"/>
                    <a:pt x="1392" y="394"/>
                    <a:pt x="1392" y="394"/>
                  </a:cubicBezTo>
                  <a:moveTo>
                    <a:pt x="1392" y="394"/>
                  </a:moveTo>
                  <a:cubicBezTo>
                    <a:pt x="1392" y="394"/>
                    <a:pt x="1392" y="394"/>
                    <a:pt x="1392" y="394"/>
                  </a:cubicBezTo>
                  <a:cubicBezTo>
                    <a:pt x="1392" y="394"/>
                    <a:pt x="1392" y="394"/>
                    <a:pt x="1392" y="394"/>
                  </a:cubicBezTo>
                  <a:moveTo>
                    <a:pt x="1393" y="394"/>
                  </a:moveTo>
                  <a:cubicBezTo>
                    <a:pt x="1392" y="394"/>
                    <a:pt x="1392" y="394"/>
                    <a:pt x="1392" y="394"/>
                  </a:cubicBezTo>
                  <a:cubicBezTo>
                    <a:pt x="1392" y="394"/>
                    <a:pt x="1392"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4" y="393"/>
                  </a:moveTo>
                  <a:cubicBezTo>
                    <a:pt x="1394" y="393"/>
                    <a:pt x="1393" y="394"/>
                    <a:pt x="1393" y="394"/>
                  </a:cubicBezTo>
                  <a:cubicBezTo>
                    <a:pt x="1393" y="394"/>
                    <a:pt x="1394" y="393"/>
                    <a:pt x="1394" y="393"/>
                  </a:cubicBezTo>
                  <a:moveTo>
                    <a:pt x="1395" y="392"/>
                  </a:moveTo>
                  <a:cubicBezTo>
                    <a:pt x="1395" y="392"/>
                    <a:pt x="1395" y="393"/>
                    <a:pt x="1394" y="393"/>
                  </a:cubicBezTo>
                  <a:cubicBezTo>
                    <a:pt x="1395" y="393"/>
                    <a:pt x="1395" y="392"/>
                    <a:pt x="1395" y="392"/>
                  </a:cubicBezTo>
                  <a:moveTo>
                    <a:pt x="1396" y="390"/>
                  </a:moveTo>
                  <a:cubicBezTo>
                    <a:pt x="1396" y="391"/>
                    <a:pt x="1395" y="391"/>
                    <a:pt x="1395" y="392"/>
                  </a:cubicBezTo>
                  <a:cubicBezTo>
                    <a:pt x="1395" y="391"/>
                    <a:pt x="1396" y="391"/>
                    <a:pt x="1396" y="390"/>
                  </a:cubicBezTo>
                  <a:moveTo>
                    <a:pt x="1396" y="388"/>
                  </a:moveTo>
                  <a:cubicBezTo>
                    <a:pt x="1396" y="389"/>
                    <a:pt x="1396" y="390"/>
                    <a:pt x="1396" y="390"/>
                  </a:cubicBezTo>
                  <a:cubicBezTo>
                    <a:pt x="1396" y="390"/>
                    <a:pt x="1396" y="389"/>
                    <a:pt x="1396" y="388"/>
                  </a:cubicBezTo>
                  <a:moveTo>
                    <a:pt x="1396" y="386"/>
                  </a:moveTo>
                  <a:cubicBezTo>
                    <a:pt x="1396" y="387"/>
                    <a:pt x="1396" y="387"/>
                    <a:pt x="1396" y="388"/>
                  </a:cubicBezTo>
                  <a:cubicBezTo>
                    <a:pt x="1396" y="387"/>
                    <a:pt x="1396" y="387"/>
                    <a:pt x="1396" y="386"/>
                  </a:cubicBezTo>
                  <a:moveTo>
                    <a:pt x="1395" y="383"/>
                  </a:moveTo>
                  <a:cubicBezTo>
                    <a:pt x="1395" y="384"/>
                    <a:pt x="1395" y="385"/>
                    <a:pt x="1396" y="386"/>
                  </a:cubicBezTo>
                  <a:cubicBezTo>
                    <a:pt x="1395" y="385"/>
                    <a:pt x="1395" y="384"/>
                    <a:pt x="1395" y="383"/>
                  </a:cubicBezTo>
                  <a:moveTo>
                    <a:pt x="1394" y="378"/>
                  </a:moveTo>
                  <a:cubicBezTo>
                    <a:pt x="1394" y="380"/>
                    <a:pt x="1395" y="382"/>
                    <a:pt x="1395" y="383"/>
                  </a:cubicBezTo>
                  <a:cubicBezTo>
                    <a:pt x="1395" y="382"/>
                    <a:pt x="1394" y="380"/>
                    <a:pt x="1394" y="378"/>
                  </a:cubicBezTo>
                  <a:moveTo>
                    <a:pt x="1392" y="374"/>
                  </a:moveTo>
                  <a:cubicBezTo>
                    <a:pt x="1393" y="375"/>
                    <a:pt x="1393" y="377"/>
                    <a:pt x="1394" y="378"/>
                  </a:cubicBezTo>
                  <a:cubicBezTo>
                    <a:pt x="1393" y="377"/>
                    <a:pt x="1393" y="375"/>
                    <a:pt x="1392" y="374"/>
                  </a:cubicBezTo>
                  <a:moveTo>
                    <a:pt x="1392" y="374"/>
                  </a:moveTo>
                  <a:cubicBezTo>
                    <a:pt x="1392" y="374"/>
                    <a:pt x="1392" y="374"/>
                    <a:pt x="1392" y="374"/>
                  </a:cubicBezTo>
                  <a:cubicBezTo>
                    <a:pt x="1392" y="374"/>
                    <a:pt x="1392" y="374"/>
                    <a:pt x="1392" y="374"/>
                  </a:cubicBezTo>
                  <a:moveTo>
                    <a:pt x="1392" y="374"/>
                  </a:moveTo>
                  <a:cubicBezTo>
                    <a:pt x="1392" y="374"/>
                    <a:pt x="1392" y="374"/>
                    <a:pt x="1392" y="374"/>
                  </a:cubicBezTo>
                  <a:cubicBezTo>
                    <a:pt x="1392" y="374"/>
                    <a:pt x="1392" y="374"/>
                    <a:pt x="1392" y="374"/>
                  </a:cubicBezTo>
                  <a:moveTo>
                    <a:pt x="1392" y="373"/>
                  </a:moveTo>
                  <a:cubicBezTo>
                    <a:pt x="1392" y="374"/>
                    <a:pt x="1392" y="374"/>
                    <a:pt x="1392" y="374"/>
                  </a:cubicBezTo>
                  <a:cubicBezTo>
                    <a:pt x="1392" y="374"/>
                    <a:pt x="1392" y="374"/>
                    <a:pt x="1392" y="373"/>
                  </a:cubicBezTo>
                  <a:moveTo>
                    <a:pt x="1392" y="373"/>
                  </a:moveTo>
                  <a:cubicBezTo>
                    <a:pt x="1392" y="373"/>
                    <a:pt x="1392" y="373"/>
                    <a:pt x="1392" y="373"/>
                  </a:cubicBezTo>
                  <a:cubicBezTo>
                    <a:pt x="1392" y="373"/>
                    <a:pt x="1392" y="373"/>
                    <a:pt x="1392" y="373"/>
                  </a:cubicBezTo>
                  <a:moveTo>
                    <a:pt x="1392" y="373"/>
                  </a:moveTo>
                  <a:cubicBezTo>
                    <a:pt x="1392" y="373"/>
                    <a:pt x="1392" y="373"/>
                    <a:pt x="1392" y="373"/>
                  </a:cubicBezTo>
                  <a:cubicBezTo>
                    <a:pt x="1392" y="373"/>
                    <a:pt x="1392" y="373"/>
                    <a:pt x="1392" y="373"/>
                  </a:cubicBezTo>
                  <a:moveTo>
                    <a:pt x="1392" y="373"/>
                  </a:moveTo>
                  <a:cubicBezTo>
                    <a:pt x="1392" y="373"/>
                    <a:pt x="1392" y="373"/>
                    <a:pt x="1392" y="373"/>
                  </a:cubicBezTo>
                  <a:cubicBezTo>
                    <a:pt x="1392" y="373"/>
                    <a:pt x="1392" y="373"/>
                    <a:pt x="1392" y="373"/>
                  </a:cubicBezTo>
                  <a:moveTo>
                    <a:pt x="1392" y="373"/>
                  </a:moveTo>
                  <a:cubicBezTo>
                    <a:pt x="1392" y="373"/>
                    <a:pt x="1392" y="373"/>
                    <a:pt x="1392" y="373"/>
                  </a:cubicBezTo>
                  <a:cubicBezTo>
                    <a:pt x="1392" y="373"/>
                    <a:pt x="1392" y="373"/>
                    <a:pt x="1392" y="373"/>
                  </a:cubicBezTo>
                  <a:moveTo>
                    <a:pt x="1392" y="373"/>
                  </a:moveTo>
                  <a:cubicBezTo>
                    <a:pt x="1392" y="373"/>
                    <a:pt x="1392" y="373"/>
                    <a:pt x="1392" y="373"/>
                  </a:cubicBezTo>
                  <a:cubicBezTo>
                    <a:pt x="1392" y="373"/>
                    <a:pt x="1392" y="373"/>
                    <a:pt x="1392" y="373"/>
                  </a:cubicBezTo>
                  <a:moveTo>
                    <a:pt x="1434" y="260"/>
                  </a:moveTo>
                  <a:cubicBezTo>
                    <a:pt x="1434" y="261"/>
                    <a:pt x="1434" y="261"/>
                    <a:pt x="1434" y="261"/>
                  </a:cubicBezTo>
                  <a:cubicBezTo>
                    <a:pt x="1434" y="261"/>
                    <a:pt x="1434" y="261"/>
                    <a:pt x="1434" y="260"/>
                  </a:cubicBezTo>
                  <a:moveTo>
                    <a:pt x="1435" y="259"/>
                  </a:moveTo>
                  <a:cubicBezTo>
                    <a:pt x="1434" y="260"/>
                    <a:pt x="1434" y="260"/>
                    <a:pt x="1434" y="260"/>
                  </a:cubicBezTo>
                  <a:cubicBezTo>
                    <a:pt x="1434" y="260"/>
                    <a:pt x="1434" y="260"/>
                    <a:pt x="1435" y="259"/>
                  </a:cubicBezTo>
                  <a:moveTo>
                    <a:pt x="1435" y="259"/>
                  </a:moveTo>
                  <a:cubicBezTo>
                    <a:pt x="1435" y="259"/>
                    <a:pt x="1435" y="259"/>
                    <a:pt x="1435" y="259"/>
                  </a:cubicBezTo>
                  <a:cubicBezTo>
                    <a:pt x="1435" y="259"/>
                    <a:pt x="1435" y="259"/>
                    <a:pt x="1435" y="259"/>
                  </a:cubicBezTo>
                  <a:moveTo>
                    <a:pt x="1435" y="258"/>
                  </a:moveTo>
                  <a:cubicBezTo>
                    <a:pt x="1435" y="258"/>
                    <a:pt x="1435" y="258"/>
                    <a:pt x="1435" y="259"/>
                  </a:cubicBezTo>
                  <a:cubicBezTo>
                    <a:pt x="1435" y="258"/>
                    <a:pt x="1435" y="258"/>
                    <a:pt x="1435" y="258"/>
                  </a:cubicBezTo>
                  <a:moveTo>
                    <a:pt x="1435" y="257"/>
                  </a:moveTo>
                  <a:cubicBezTo>
                    <a:pt x="1435" y="257"/>
                    <a:pt x="1435" y="257"/>
                    <a:pt x="1435" y="258"/>
                  </a:cubicBezTo>
                  <a:cubicBezTo>
                    <a:pt x="1435" y="257"/>
                    <a:pt x="1435" y="257"/>
                    <a:pt x="1435" y="257"/>
                  </a:cubicBezTo>
                  <a:moveTo>
                    <a:pt x="1435" y="256"/>
                  </a:moveTo>
                  <a:cubicBezTo>
                    <a:pt x="1435" y="256"/>
                    <a:pt x="1435" y="256"/>
                    <a:pt x="1435" y="257"/>
                  </a:cubicBezTo>
                  <a:cubicBezTo>
                    <a:pt x="1435" y="256"/>
                    <a:pt x="1435" y="256"/>
                    <a:pt x="1435" y="256"/>
                  </a:cubicBezTo>
                  <a:moveTo>
                    <a:pt x="1435" y="255"/>
                  </a:moveTo>
                  <a:cubicBezTo>
                    <a:pt x="1435" y="255"/>
                    <a:pt x="1435" y="255"/>
                    <a:pt x="1435" y="256"/>
                  </a:cubicBezTo>
                  <a:cubicBezTo>
                    <a:pt x="1435" y="255"/>
                    <a:pt x="1435" y="255"/>
                    <a:pt x="1435" y="255"/>
                  </a:cubicBezTo>
                  <a:moveTo>
                    <a:pt x="1435" y="254"/>
                  </a:moveTo>
                  <a:cubicBezTo>
                    <a:pt x="1435" y="254"/>
                    <a:pt x="1435" y="254"/>
                    <a:pt x="1435" y="255"/>
                  </a:cubicBezTo>
                  <a:cubicBezTo>
                    <a:pt x="1435" y="254"/>
                    <a:pt x="1435" y="254"/>
                    <a:pt x="1435" y="254"/>
                  </a:cubicBezTo>
                  <a:moveTo>
                    <a:pt x="1435" y="253"/>
                  </a:moveTo>
                  <a:cubicBezTo>
                    <a:pt x="1435" y="253"/>
                    <a:pt x="1435" y="253"/>
                    <a:pt x="1435" y="254"/>
                  </a:cubicBezTo>
                  <a:cubicBezTo>
                    <a:pt x="1435" y="253"/>
                    <a:pt x="1435" y="253"/>
                    <a:pt x="1435" y="253"/>
                  </a:cubicBezTo>
                  <a:moveTo>
                    <a:pt x="1434" y="251"/>
                  </a:moveTo>
                  <a:cubicBezTo>
                    <a:pt x="1435" y="252"/>
                    <a:pt x="1435" y="252"/>
                    <a:pt x="1435" y="253"/>
                  </a:cubicBezTo>
                  <a:cubicBezTo>
                    <a:pt x="1435" y="252"/>
                    <a:pt x="1435" y="252"/>
                    <a:pt x="1434" y="251"/>
                  </a:cubicBezTo>
                  <a:moveTo>
                    <a:pt x="1434" y="250"/>
                  </a:moveTo>
                  <a:cubicBezTo>
                    <a:pt x="1434" y="251"/>
                    <a:pt x="1434" y="251"/>
                    <a:pt x="1434" y="251"/>
                  </a:cubicBezTo>
                  <a:cubicBezTo>
                    <a:pt x="1434" y="251"/>
                    <a:pt x="1434" y="251"/>
                    <a:pt x="1434" y="250"/>
                  </a:cubicBezTo>
                  <a:moveTo>
                    <a:pt x="1434" y="249"/>
                  </a:moveTo>
                  <a:cubicBezTo>
                    <a:pt x="1434" y="249"/>
                    <a:pt x="1434" y="250"/>
                    <a:pt x="1434" y="250"/>
                  </a:cubicBezTo>
                  <a:cubicBezTo>
                    <a:pt x="1434" y="250"/>
                    <a:pt x="1434" y="249"/>
                    <a:pt x="1434" y="249"/>
                  </a:cubicBezTo>
                  <a:moveTo>
                    <a:pt x="1433" y="248"/>
                  </a:moveTo>
                  <a:cubicBezTo>
                    <a:pt x="1433" y="248"/>
                    <a:pt x="1434" y="249"/>
                    <a:pt x="1434" y="249"/>
                  </a:cubicBezTo>
                  <a:cubicBezTo>
                    <a:pt x="1434" y="249"/>
                    <a:pt x="1433" y="248"/>
                    <a:pt x="1433" y="248"/>
                  </a:cubicBezTo>
                  <a:moveTo>
                    <a:pt x="1433" y="246"/>
                  </a:moveTo>
                  <a:cubicBezTo>
                    <a:pt x="1433" y="246"/>
                    <a:pt x="1433" y="247"/>
                    <a:pt x="1433" y="248"/>
                  </a:cubicBezTo>
                  <a:cubicBezTo>
                    <a:pt x="1433" y="247"/>
                    <a:pt x="1433" y="246"/>
                    <a:pt x="1433" y="246"/>
                  </a:cubicBezTo>
                  <a:moveTo>
                    <a:pt x="1432" y="245"/>
                  </a:moveTo>
                  <a:cubicBezTo>
                    <a:pt x="1433" y="245"/>
                    <a:pt x="1433" y="246"/>
                    <a:pt x="1433" y="246"/>
                  </a:cubicBezTo>
                  <a:cubicBezTo>
                    <a:pt x="1433" y="246"/>
                    <a:pt x="1433" y="245"/>
                    <a:pt x="1432" y="245"/>
                  </a:cubicBezTo>
                  <a:moveTo>
                    <a:pt x="1431" y="243"/>
                  </a:moveTo>
                  <a:cubicBezTo>
                    <a:pt x="1432" y="244"/>
                    <a:pt x="1432" y="244"/>
                    <a:pt x="1432" y="245"/>
                  </a:cubicBezTo>
                  <a:cubicBezTo>
                    <a:pt x="1432" y="244"/>
                    <a:pt x="1432" y="244"/>
                    <a:pt x="1431" y="243"/>
                  </a:cubicBezTo>
                  <a:moveTo>
                    <a:pt x="1430" y="242"/>
                  </a:moveTo>
                  <a:cubicBezTo>
                    <a:pt x="1431" y="242"/>
                    <a:pt x="1431" y="243"/>
                    <a:pt x="1431" y="243"/>
                  </a:cubicBezTo>
                  <a:cubicBezTo>
                    <a:pt x="1431" y="243"/>
                    <a:pt x="1431" y="242"/>
                    <a:pt x="1430" y="242"/>
                  </a:cubicBezTo>
                  <a:moveTo>
                    <a:pt x="1430" y="240"/>
                  </a:moveTo>
                  <a:cubicBezTo>
                    <a:pt x="1430" y="241"/>
                    <a:pt x="1430" y="241"/>
                    <a:pt x="1430" y="242"/>
                  </a:cubicBezTo>
                  <a:cubicBezTo>
                    <a:pt x="1430" y="241"/>
                    <a:pt x="1430" y="241"/>
                    <a:pt x="1430" y="240"/>
                  </a:cubicBezTo>
                  <a:moveTo>
                    <a:pt x="1429" y="239"/>
                  </a:moveTo>
                  <a:cubicBezTo>
                    <a:pt x="1429" y="239"/>
                    <a:pt x="1429" y="240"/>
                    <a:pt x="1430" y="240"/>
                  </a:cubicBezTo>
                  <a:cubicBezTo>
                    <a:pt x="1429" y="240"/>
                    <a:pt x="1429" y="239"/>
                    <a:pt x="1429" y="239"/>
                  </a:cubicBezTo>
                  <a:moveTo>
                    <a:pt x="1427" y="237"/>
                  </a:moveTo>
                  <a:cubicBezTo>
                    <a:pt x="1428" y="237"/>
                    <a:pt x="1428" y="238"/>
                    <a:pt x="1429" y="239"/>
                  </a:cubicBezTo>
                  <a:cubicBezTo>
                    <a:pt x="1428" y="238"/>
                    <a:pt x="1428" y="237"/>
                    <a:pt x="1427" y="237"/>
                  </a:cubicBezTo>
                  <a:moveTo>
                    <a:pt x="1426" y="235"/>
                  </a:moveTo>
                  <a:cubicBezTo>
                    <a:pt x="1426" y="235"/>
                    <a:pt x="1427" y="236"/>
                    <a:pt x="1427" y="237"/>
                  </a:cubicBezTo>
                  <a:cubicBezTo>
                    <a:pt x="1427" y="236"/>
                    <a:pt x="1426" y="235"/>
                    <a:pt x="1426" y="235"/>
                  </a:cubicBezTo>
                  <a:moveTo>
                    <a:pt x="1425" y="233"/>
                  </a:moveTo>
                  <a:cubicBezTo>
                    <a:pt x="1425" y="233"/>
                    <a:pt x="1426" y="234"/>
                    <a:pt x="1426" y="235"/>
                  </a:cubicBezTo>
                  <a:cubicBezTo>
                    <a:pt x="1426" y="234"/>
                    <a:pt x="1425" y="233"/>
                    <a:pt x="1425" y="233"/>
                  </a:cubicBezTo>
                  <a:moveTo>
                    <a:pt x="1423" y="231"/>
                  </a:moveTo>
                  <a:cubicBezTo>
                    <a:pt x="1424" y="231"/>
                    <a:pt x="1425" y="232"/>
                    <a:pt x="1425" y="233"/>
                  </a:cubicBezTo>
                  <a:cubicBezTo>
                    <a:pt x="1425" y="232"/>
                    <a:pt x="1424" y="231"/>
                    <a:pt x="1423" y="231"/>
                  </a:cubicBezTo>
                  <a:moveTo>
                    <a:pt x="1422" y="229"/>
                  </a:moveTo>
                  <a:cubicBezTo>
                    <a:pt x="1422" y="230"/>
                    <a:pt x="1423" y="230"/>
                    <a:pt x="1423" y="231"/>
                  </a:cubicBezTo>
                  <a:cubicBezTo>
                    <a:pt x="1423" y="230"/>
                    <a:pt x="1422" y="230"/>
                    <a:pt x="1422" y="229"/>
                  </a:cubicBezTo>
                  <a:moveTo>
                    <a:pt x="1420" y="227"/>
                  </a:moveTo>
                  <a:cubicBezTo>
                    <a:pt x="1421" y="227"/>
                    <a:pt x="1421" y="228"/>
                    <a:pt x="1422" y="229"/>
                  </a:cubicBezTo>
                  <a:cubicBezTo>
                    <a:pt x="1421" y="228"/>
                    <a:pt x="1421" y="227"/>
                    <a:pt x="1420" y="227"/>
                  </a:cubicBezTo>
                  <a:moveTo>
                    <a:pt x="1418" y="224"/>
                  </a:moveTo>
                  <a:cubicBezTo>
                    <a:pt x="1419" y="225"/>
                    <a:pt x="1419" y="226"/>
                    <a:pt x="1420" y="227"/>
                  </a:cubicBezTo>
                  <a:cubicBezTo>
                    <a:pt x="1419" y="226"/>
                    <a:pt x="1419" y="225"/>
                    <a:pt x="1418" y="224"/>
                  </a:cubicBezTo>
                  <a:moveTo>
                    <a:pt x="1416" y="222"/>
                  </a:moveTo>
                  <a:cubicBezTo>
                    <a:pt x="1416" y="223"/>
                    <a:pt x="1417" y="224"/>
                    <a:pt x="1418" y="224"/>
                  </a:cubicBezTo>
                  <a:cubicBezTo>
                    <a:pt x="1417" y="224"/>
                    <a:pt x="1416" y="223"/>
                    <a:pt x="1416" y="222"/>
                  </a:cubicBezTo>
                  <a:moveTo>
                    <a:pt x="1414" y="220"/>
                  </a:moveTo>
                  <a:cubicBezTo>
                    <a:pt x="1415" y="220"/>
                    <a:pt x="1416" y="222"/>
                    <a:pt x="1416" y="222"/>
                  </a:cubicBezTo>
                  <a:cubicBezTo>
                    <a:pt x="1416" y="222"/>
                    <a:pt x="1415" y="220"/>
                    <a:pt x="1414" y="220"/>
                  </a:cubicBezTo>
                  <a:moveTo>
                    <a:pt x="1412" y="218"/>
                  </a:moveTo>
                  <a:cubicBezTo>
                    <a:pt x="1412" y="218"/>
                    <a:pt x="1413" y="219"/>
                    <a:pt x="1414" y="220"/>
                  </a:cubicBezTo>
                  <a:cubicBezTo>
                    <a:pt x="1413" y="219"/>
                    <a:pt x="1412" y="218"/>
                    <a:pt x="1412" y="218"/>
                  </a:cubicBezTo>
                  <a:moveTo>
                    <a:pt x="1409" y="215"/>
                  </a:moveTo>
                  <a:cubicBezTo>
                    <a:pt x="1410" y="215"/>
                    <a:pt x="1411" y="217"/>
                    <a:pt x="1412" y="218"/>
                  </a:cubicBezTo>
                  <a:cubicBezTo>
                    <a:pt x="1411" y="217"/>
                    <a:pt x="1410" y="215"/>
                    <a:pt x="1409" y="215"/>
                  </a:cubicBezTo>
                  <a:moveTo>
                    <a:pt x="1407" y="212"/>
                  </a:moveTo>
                  <a:cubicBezTo>
                    <a:pt x="1407" y="213"/>
                    <a:pt x="1409" y="214"/>
                    <a:pt x="1409" y="215"/>
                  </a:cubicBezTo>
                  <a:cubicBezTo>
                    <a:pt x="1409" y="214"/>
                    <a:pt x="1407" y="213"/>
                    <a:pt x="1407" y="212"/>
                  </a:cubicBezTo>
                  <a:moveTo>
                    <a:pt x="1407" y="212"/>
                  </a:moveTo>
                  <a:cubicBezTo>
                    <a:pt x="1406" y="211"/>
                    <a:pt x="1404" y="210"/>
                    <a:pt x="1404" y="210"/>
                  </a:cubicBezTo>
                  <a:cubicBezTo>
                    <a:pt x="1404" y="210"/>
                    <a:pt x="1406" y="211"/>
                    <a:pt x="1407" y="212"/>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6"/>
                  </a:moveTo>
                  <a:cubicBezTo>
                    <a:pt x="1187" y="177"/>
                    <a:pt x="1187" y="177"/>
                    <a:pt x="1187" y="177"/>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cubicBezTo>
                    <a:pt x="1187" y="176"/>
                    <a:pt x="1187" y="176"/>
                    <a:pt x="1187" y="176"/>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7" y="177"/>
                    <a:pt x="1187" y="177"/>
                    <a:pt x="1187" y="177"/>
                  </a:cubicBezTo>
                  <a:cubicBezTo>
                    <a:pt x="1187" y="177"/>
                    <a:pt x="1187" y="177"/>
                    <a:pt x="1186" y="177"/>
                  </a:cubicBezTo>
                  <a:moveTo>
                    <a:pt x="1187" y="177"/>
                  </a:moveTo>
                  <a:cubicBezTo>
                    <a:pt x="1187" y="177"/>
                    <a:pt x="1187" y="177"/>
                    <a:pt x="1187" y="177"/>
                  </a:cubicBezTo>
                  <a:cubicBezTo>
                    <a:pt x="1187" y="177"/>
                    <a:pt x="1187" y="177"/>
                    <a:pt x="1187" y="177"/>
                  </a:cubicBezTo>
                  <a:moveTo>
                    <a:pt x="1180" y="178"/>
                  </a:moveTo>
                  <a:cubicBezTo>
                    <a:pt x="1180" y="178"/>
                    <a:pt x="1180" y="178"/>
                    <a:pt x="1180" y="178"/>
                  </a:cubicBezTo>
                  <a:cubicBezTo>
                    <a:pt x="1180" y="178"/>
                    <a:pt x="1180" y="178"/>
                    <a:pt x="1180" y="178"/>
                  </a:cubicBezTo>
                  <a:moveTo>
                    <a:pt x="1180" y="178"/>
                  </a:moveTo>
                  <a:cubicBezTo>
                    <a:pt x="1180" y="178"/>
                    <a:pt x="1180" y="178"/>
                    <a:pt x="1180" y="178"/>
                  </a:cubicBezTo>
                  <a:cubicBezTo>
                    <a:pt x="1180" y="178"/>
                    <a:pt x="1180" y="178"/>
                    <a:pt x="1180" y="178"/>
                  </a:cubicBezTo>
                  <a:moveTo>
                    <a:pt x="1180" y="178"/>
                  </a:moveTo>
                  <a:cubicBezTo>
                    <a:pt x="1180" y="178"/>
                    <a:pt x="1180" y="178"/>
                    <a:pt x="1180" y="178"/>
                  </a:cubicBezTo>
                  <a:cubicBezTo>
                    <a:pt x="1180" y="178"/>
                    <a:pt x="1180" y="178"/>
                    <a:pt x="1180" y="178"/>
                  </a:cubicBezTo>
                  <a:moveTo>
                    <a:pt x="1180" y="178"/>
                  </a:moveTo>
                  <a:cubicBezTo>
                    <a:pt x="1180" y="178"/>
                    <a:pt x="1180" y="178"/>
                    <a:pt x="1180" y="178"/>
                  </a:cubicBezTo>
                  <a:cubicBezTo>
                    <a:pt x="1180" y="178"/>
                    <a:pt x="1180" y="178"/>
                    <a:pt x="1180" y="178"/>
                  </a:cubicBezTo>
                  <a:moveTo>
                    <a:pt x="1181" y="178"/>
                  </a:moveTo>
                  <a:cubicBezTo>
                    <a:pt x="1180" y="178"/>
                    <a:pt x="1180" y="178"/>
                    <a:pt x="1180"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2" y="178"/>
                    <a:pt x="1182" y="178"/>
                    <a:pt x="1182" y="178"/>
                  </a:cubicBezTo>
                  <a:cubicBezTo>
                    <a:pt x="1182" y="178"/>
                    <a:pt x="1182" y="178"/>
                    <a:pt x="1181"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3" y="178"/>
                    <a:pt x="1183" y="178"/>
                    <a:pt x="1183" y="178"/>
                  </a:cubicBezTo>
                  <a:cubicBezTo>
                    <a:pt x="1182" y="178"/>
                    <a:pt x="1182" y="178"/>
                    <a:pt x="1182"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4" y="178"/>
                    <a:pt x="1184" y="178"/>
                    <a:pt x="1184" y="178"/>
                  </a:cubicBezTo>
                  <a:cubicBezTo>
                    <a:pt x="1183" y="178"/>
                    <a:pt x="1183" y="178"/>
                    <a:pt x="1183" y="178"/>
                  </a:cubicBezTo>
                  <a:moveTo>
                    <a:pt x="1184" y="177"/>
                  </a:moveTo>
                  <a:cubicBezTo>
                    <a:pt x="1184" y="177"/>
                    <a:pt x="1184" y="177"/>
                    <a:pt x="1184" y="178"/>
                  </a:cubicBezTo>
                  <a:cubicBezTo>
                    <a:pt x="1184" y="177"/>
                    <a:pt x="1184" y="177"/>
                    <a:pt x="1184" y="177"/>
                  </a:cubicBezTo>
                  <a:moveTo>
                    <a:pt x="1184" y="177"/>
                  </a:moveTo>
                  <a:cubicBezTo>
                    <a:pt x="1184" y="177"/>
                    <a:pt x="1184" y="177"/>
                    <a:pt x="1184" y="177"/>
                  </a:cubicBezTo>
                  <a:cubicBezTo>
                    <a:pt x="1184" y="177"/>
                    <a:pt x="1184" y="177"/>
                    <a:pt x="1184" y="177"/>
                  </a:cubicBezTo>
                  <a:moveTo>
                    <a:pt x="1184" y="177"/>
                  </a:moveTo>
                  <a:cubicBezTo>
                    <a:pt x="1184" y="177"/>
                    <a:pt x="1184" y="177"/>
                    <a:pt x="1184" y="177"/>
                  </a:cubicBezTo>
                  <a:cubicBezTo>
                    <a:pt x="1184" y="177"/>
                    <a:pt x="1184" y="177"/>
                    <a:pt x="1184" y="177"/>
                  </a:cubicBezTo>
                  <a:moveTo>
                    <a:pt x="1184" y="177"/>
                  </a:moveTo>
                  <a:cubicBezTo>
                    <a:pt x="1184" y="177"/>
                    <a:pt x="1184" y="177"/>
                    <a:pt x="1184" y="177"/>
                  </a:cubicBezTo>
                  <a:cubicBezTo>
                    <a:pt x="1184" y="177"/>
                    <a:pt x="1184" y="177"/>
                    <a:pt x="1184" y="177"/>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9" y="179"/>
                  </a:moveTo>
                  <a:cubicBezTo>
                    <a:pt x="1178" y="179"/>
                    <a:pt x="1178" y="179"/>
                    <a:pt x="1178"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cubicBezTo>
                    <a:pt x="1179" y="179"/>
                    <a:pt x="1179" y="179"/>
                    <a:pt x="1179" y="179"/>
                  </a:cubicBezTo>
                  <a:cubicBezTo>
                    <a:pt x="1179" y="179"/>
                    <a:pt x="1179" y="179"/>
                    <a:pt x="1179" y="179"/>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162" y="111"/>
                  </a:moveTo>
                  <a:cubicBezTo>
                    <a:pt x="1162" y="111"/>
                    <a:pt x="1161" y="110"/>
                    <a:pt x="1161" y="110"/>
                  </a:cubicBezTo>
                  <a:cubicBezTo>
                    <a:pt x="1161" y="110"/>
                    <a:pt x="1162" y="111"/>
                    <a:pt x="1162" y="111"/>
                  </a:cubicBezTo>
                  <a:moveTo>
                    <a:pt x="1164" y="111"/>
                  </a:moveTo>
                  <a:cubicBezTo>
                    <a:pt x="1163" y="111"/>
                    <a:pt x="1163" y="111"/>
                    <a:pt x="1162" y="111"/>
                  </a:cubicBezTo>
                  <a:cubicBezTo>
                    <a:pt x="1163" y="111"/>
                    <a:pt x="1163" y="111"/>
                    <a:pt x="1164" y="111"/>
                  </a:cubicBezTo>
                  <a:moveTo>
                    <a:pt x="1165" y="112"/>
                  </a:moveTo>
                  <a:cubicBezTo>
                    <a:pt x="1164" y="112"/>
                    <a:pt x="1164" y="112"/>
                    <a:pt x="1164" y="111"/>
                  </a:cubicBezTo>
                  <a:cubicBezTo>
                    <a:pt x="1164" y="112"/>
                    <a:pt x="1164" y="112"/>
                    <a:pt x="1165" y="112"/>
                  </a:cubicBezTo>
                  <a:moveTo>
                    <a:pt x="1166" y="112"/>
                  </a:moveTo>
                  <a:cubicBezTo>
                    <a:pt x="1166" y="112"/>
                    <a:pt x="1165" y="112"/>
                    <a:pt x="1165" y="112"/>
                  </a:cubicBezTo>
                  <a:cubicBezTo>
                    <a:pt x="1165" y="112"/>
                    <a:pt x="1166" y="112"/>
                    <a:pt x="1166" y="112"/>
                  </a:cubicBezTo>
                  <a:moveTo>
                    <a:pt x="1167" y="113"/>
                  </a:moveTo>
                  <a:cubicBezTo>
                    <a:pt x="1167" y="113"/>
                    <a:pt x="1167" y="112"/>
                    <a:pt x="1166" y="112"/>
                  </a:cubicBezTo>
                  <a:cubicBezTo>
                    <a:pt x="1167" y="112"/>
                    <a:pt x="1167" y="113"/>
                    <a:pt x="1167" y="113"/>
                  </a:cubicBezTo>
                  <a:moveTo>
                    <a:pt x="1168" y="113"/>
                  </a:moveTo>
                  <a:cubicBezTo>
                    <a:pt x="1168" y="113"/>
                    <a:pt x="1167" y="113"/>
                    <a:pt x="1167" y="113"/>
                  </a:cubicBezTo>
                  <a:cubicBezTo>
                    <a:pt x="1167" y="113"/>
                    <a:pt x="1168" y="113"/>
                    <a:pt x="1168" y="113"/>
                  </a:cubicBezTo>
                  <a:moveTo>
                    <a:pt x="1169" y="114"/>
                  </a:moveTo>
                  <a:cubicBezTo>
                    <a:pt x="1169" y="114"/>
                    <a:pt x="1168" y="114"/>
                    <a:pt x="1168" y="113"/>
                  </a:cubicBezTo>
                  <a:cubicBezTo>
                    <a:pt x="1168" y="114"/>
                    <a:pt x="1169" y="114"/>
                    <a:pt x="1169" y="114"/>
                  </a:cubicBezTo>
                  <a:moveTo>
                    <a:pt x="1170" y="114"/>
                  </a:moveTo>
                  <a:cubicBezTo>
                    <a:pt x="1170" y="114"/>
                    <a:pt x="1170" y="114"/>
                    <a:pt x="1169" y="114"/>
                  </a:cubicBezTo>
                  <a:cubicBezTo>
                    <a:pt x="1170" y="114"/>
                    <a:pt x="1170" y="114"/>
                    <a:pt x="1170" y="114"/>
                  </a:cubicBezTo>
                  <a:moveTo>
                    <a:pt x="1171" y="115"/>
                  </a:moveTo>
                  <a:cubicBezTo>
                    <a:pt x="1170" y="114"/>
                    <a:pt x="1170" y="114"/>
                    <a:pt x="1170" y="114"/>
                  </a:cubicBezTo>
                  <a:cubicBezTo>
                    <a:pt x="1170" y="114"/>
                    <a:pt x="1170" y="114"/>
                    <a:pt x="1171" y="115"/>
                  </a:cubicBezTo>
                  <a:moveTo>
                    <a:pt x="1172" y="115"/>
                  </a:moveTo>
                  <a:cubicBezTo>
                    <a:pt x="1171" y="115"/>
                    <a:pt x="1171" y="115"/>
                    <a:pt x="1171" y="115"/>
                  </a:cubicBezTo>
                  <a:cubicBezTo>
                    <a:pt x="1171" y="115"/>
                    <a:pt x="1171" y="115"/>
                    <a:pt x="1172" y="115"/>
                  </a:cubicBezTo>
                  <a:moveTo>
                    <a:pt x="1172" y="115"/>
                  </a:moveTo>
                  <a:cubicBezTo>
                    <a:pt x="1172" y="115"/>
                    <a:pt x="1172" y="115"/>
                    <a:pt x="1172" y="115"/>
                  </a:cubicBezTo>
                  <a:cubicBezTo>
                    <a:pt x="1172" y="115"/>
                    <a:pt x="1172" y="115"/>
                    <a:pt x="1172" y="115"/>
                  </a:cubicBezTo>
                  <a:moveTo>
                    <a:pt x="1173" y="116"/>
                  </a:moveTo>
                  <a:cubicBezTo>
                    <a:pt x="1173" y="115"/>
                    <a:pt x="1173" y="115"/>
                    <a:pt x="1172" y="115"/>
                  </a:cubicBezTo>
                  <a:cubicBezTo>
                    <a:pt x="1173" y="115"/>
                    <a:pt x="1173" y="115"/>
                    <a:pt x="1173" y="116"/>
                  </a:cubicBezTo>
                  <a:moveTo>
                    <a:pt x="1174" y="116"/>
                  </a:moveTo>
                  <a:cubicBezTo>
                    <a:pt x="1174" y="116"/>
                    <a:pt x="1173" y="116"/>
                    <a:pt x="1173" y="116"/>
                  </a:cubicBezTo>
                  <a:cubicBezTo>
                    <a:pt x="1173" y="116"/>
                    <a:pt x="1174" y="116"/>
                    <a:pt x="1174" y="116"/>
                  </a:cubicBezTo>
                  <a:moveTo>
                    <a:pt x="1175" y="116"/>
                  </a:moveTo>
                  <a:cubicBezTo>
                    <a:pt x="1174" y="116"/>
                    <a:pt x="1174" y="116"/>
                    <a:pt x="1174" y="116"/>
                  </a:cubicBezTo>
                  <a:cubicBezTo>
                    <a:pt x="1174" y="116"/>
                    <a:pt x="1174" y="116"/>
                    <a:pt x="1175" y="116"/>
                  </a:cubicBezTo>
                  <a:moveTo>
                    <a:pt x="1175" y="116"/>
                  </a:moveTo>
                  <a:cubicBezTo>
                    <a:pt x="1175" y="116"/>
                    <a:pt x="1175" y="116"/>
                    <a:pt x="1175" y="116"/>
                  </a:cubicBezTo>
                  <a:cubicBezTo>
                    <a:pt x="1175" y="116"/>
                    <a:pt x="1175" y="116"/>
                    <a:pt x="1175" y="116"/>
                  </a:cubicBezTo>
                  <a:moveTo>
                    <a:pt x="1175" y="116"/>
                  </a:moveTo>
                  <a:cubicBezTo>
                    <a:pt x="1175" y="116"/>
                    <a:pt x="1175" y="116"/>
                    <a:pt x="1175" y="116"/>
                  </a:cubicBezTo>
                  <a:cubicBezTo>
                    <a:pt x="1175" y="116"/>
                    <a:pt x="1175" y="116"/>
                    <a:pt x="1175" y="116"/>
                  </a:cubicBezTo>
                  <a:moveTo>
                    <a:pt x="1176" y="116"/>
                  </a:moveTo>
                  <a:cubicBezTo>
                    <a:pt x="1176" y="116"/>
                    <a:pt x="1176" y="116"/>
                    <a:pt x="1175" y="116"/>
                  </a:cubicBezTo>
                  <a:cubicBezTo>
                    <a:pt x="1176" y="116"/>
                    <a:pt x="1176" y="116"/>
                    <a:pt x="1176" y="116"/>
                  </a:cubicBezTo>
                  <a:moveTo>
                    <a:pt x="1177" y="117"/>
                  </a:moveTo>
                  <a:cubicBezTo>
                    <a:pt x="1176" y="116"/>
                    <a:pt x="1176" y="116"/>
                    <a:pt x="1176" y="116"/>
                  </a:cubicBezTo>
                  <a:cubicBezTo>
                    <a:pt x="1176" y="116"/>
                    <a:pt x="1176" y="116"/>
                    <a:pt x="1177" y="117"/>
                  </a:cubicBezTo>
                  <a:moveTo>
                    <a:pt x="1177" y="117"/>
                  </a:moveTo>
                  <a:cubicBezTo>
                    <a:pt x="1177" y="117"/>
                    <a:pt x="1177" y="117"/>
                    <a:pt x="1177" y="117"/>
                  </a:cubicBezTo>
                  <a:cubicBezTo>
                    <a:pt x="1177" y="117"/>
                    <a:pt x="1177" y="117"/>
                    <a:pt x="1177" y="117"/>
                  </a:cubicBezTo>
                  <a:moveTo>
                    <a:pt x="1177" y="117"/>
                  </a:moveTo>
                  <a:cubicBezTo>
                    <a:pt x="1177" y="117"/>
                    <a:pt x="1177" y="117"/>
                    <a:pt x="1177" y="117"/>
                  </a:cubicBezTo>
                  <a:cubicBezTo>
                    <a:pt x="1177" y="117"/>
                    <a:pt x="1177" y="117"/>
                    <a:pt x="1177" y="117"/>
                  </a:cubicBezTo>
                  <a:moveTo>
                    <a:pt x="1178" y="117"/>
                  </a:moveTo>
                  <a:cubicBezTo>
                    <a:pt x="1178" y="117"/>
                    <a:pt x="1178" y="117"/>
                    <a:pt x="1177" y="117"/>
                  </a:cubicBezTo>
                  <a:cubicBezTo>
                    <a:pt x="1178" y="117"/>
                    <a:pt x="1178" y="117"/>
                    <a:pt x="1178" y="117"/>
                  </a:cubicBezTo>
                  <a:moveTo>
                    <a:pt x="1178" y="117"/>
                  </a:moveTo>
                  <a:cubicBezTo>
                    <a:pt x="1178" y="117"/>
                    <a:pt x="1178" y="117"/>
                    <a:pt x="1178" y="117"/>
                  </a:cubicBezTo>
                  <a:cubicBezTo>
                    <a:pt x="1178" y="117"/>
                    <a:pt x="1178" y="117"/>
                    <a:pt x="1178" y="117"/>
                  </a:cubicBezTo>
                  <a:moveTo>
                    <a:pt x="1178" y="117"/>
                  </a:moveTo>
                  <a:cubicBezTo>
                    <a:pt x="1178" y="117"/>
                    <a:pt x="1178" y="117"/>
                    <a:pt x="1178" y="117"/>
                  </a:cubicBezTo>
                  <a:cubicBezTo>
                    <a:pt x="1178" y="117"/>
                    <a:pt x="1178" y="117"/>
                    <a:pt x="1178" y="117"/>
                  </a:cubicBezTo>
                  <a:moveTo>
                    <a:pt x="1179" y="117"/>
                  </a:moveTo>
                  <a:cubicBezTo>
                    <a:pt x="1178" y="117"/>
                    <a:pt x="1178" y="117"/>
                    <a:pt x="1178" y="117"/>
                  </a:cubicBezTo>
                  <a:cubicBezTo>
                    <a:pt x="1179" y="117"/>
                    <a:pt x="1179" y="117"/>
                    <a:pt x="1179" y="117"/>
                  </a:cubicBezTo>
                  <a:moveTo>
                    <a:pt x="1179" y="117"/>
                  </a:moveTo>
                  <a:cubicBezTo>
                    <a:pt x="1179" y="117"/>
                    <a:pt x="1179" y="117"/>
                    <a:pt x="1179" y="117"/>
                  </a:cubicBezTo>
                  <a:cubicBezTo>
                    <a:pt x="1179" y="117"/>
                    <a:pt x="1179" y="117"/>
                    <a:pt x="1179" y="117"/>
                  </a:cubicBezTo>
                  <a:moveTo>
                    <a:pt x="1179" y="117"/>
                  </a:moveTo>
                  <a:cubicBezTo>
                    <a:pt x="1179" y="117"/>
                    <a:pt x="1179" y="117"/>
                    <a:pt x="1179" y="117"/>
                  </a:cubicBezTo>
                  <a:cubicBezTo>
                    <a:pt x="1179" y="117"/>
                    <a:pt x="1179" y="117"/>
                    <a:pt x="1179" y="117"/>
                  </a:cubicBezTo>
                  <a:moveTo>
                    <a:pt x="1179" y="117"/>
                  </a:moveTo>
                  <a:cubicBezTo>
                    <a:pt x="1179" y="117"/>
                    <a:pt x="1179" y="117"/>
                    <a:pt x="1179" y="117"/>
                  </a:cubicBezTo>
                  <a:cubicBezTo>
                    <a:pt x="1179" y="117"/>
                    <a:pt x="1179" y="117"/>
                    <a:pt x="1179" y="117"/>
                  </a:cubicBezTo>
                  <a:moveTo>
                    <a:pt x="1179" y="117"/>
                  </a:moveTo>
                  <a:cubicBezTo>
                    <a:pt x="1179" y="117"/>
                    <a:pt x="1179" y="117"/>
                    <a:pt x="1179" y="117"/>
                  </a:cubicBezTo>
                  <a:cubicBezTo>
                    <a:pt x="1179" y="117"/>
                    <a:pt x="1179" y="117"/>
                    <a:pt x="1179" y="117"/>
                  </a:cubicBezTo>
                  <a:moveTo>
                    <a:pt x="1179" y="117"/>
                  </a:moveTo>
                  <a:cubicBezTo>
                    <a:pt x="1179" y="117"/>
                    <a:pt x="1179" y="117"/>
                    <a:pt x="1180" y="117"/>
                  </a:cubicBezTo>
                  <a:cubicBezTo>
                    <a:pt x="1179" y="117"/>
                    <a:pt x="1179" y="117"/>
                    <a:pt x="1179" y="117"/>
                  </a:cubicBezTo>
                  <a:moveTo>
                    <a:pt x="1180" y="117"/>
                  </a:moveTo>
                  <a:cubicBezTo>
                    <a:pt x="1180" y="117"/>
                    <a:pt x="1180" y="117"/>
                    <a:pt x="1180" y="117"/>
                  </a:cubicBezTo>
                  <a:cubicBezTo>
                    <a:pt x="1180" y="117"/>
                    <a:pt x="1180" y="117"/>
                    <a:pt x="1180" y="117"/>
                  </a:cubicBezTo>
                  <a:moveTo>
                    <a:pt x="1180" y="117"/>
                  </a:moveTo>
                  <a:cubicBezTo>
                    <a:pt x="1180" y="117"/>
                    <a:pt x="1180" y="117"/>
                    <a:pt x="1180" y="117"/>
                  </a:cubicBezTo>
                  <a:cubicBezTo>
                    <a:pt x="1180" y="117"/>
                    <a:pt x="1180" y="117"/>
                    <a:pt x="1180" y="117"/>
                  </a:cubicBezTo>
                  <a:moveTo>
                    <a:pt x="1180" y="117"/>
                  </a:moveTo>
                  <a:cubicBezTo>
                    <a:pt x="1180" y="117"/>
                    <a:pt x="1180" y="117"/>
                    <a:pt x="1180" y="117"/>
                  </a:cubicBezTo>
                  <a:cubicBezTo>
                    <a:pt x="1180" y="117"/>
                    <a:pt x="1180" y="117"/>
                    <a:pt x="1180" y="117"/>
                  </a:cubicBezTo>
                  <a:moveTo>
                    <a:pt x="1180" y="117"/>
                  </a:moveTo>
                  <a:cubicBezTo>
                    <a:pt x="1181" y="117"/>
                    <a:pt x="1181" y="117"/>
                    <a:pt x="1181" y="117"/>
                  </a:cubicBezTo>
                  <a:cubicBezTo>
                    <a:pt x="1180" y="117"/>
                    <a:pt x="1180" y="117"/>
                    <a:pt x="1180" y="117"/>
                  </a:cubicBezTo>
                  <a:moveTo>
                    <a:pt x="1181" y="117"/>
                  </a:moveTo>
                  <a:cubicBezTo>
                    <a:pt x="1181" y="117"/>
                    <a:pt x="1181" y="117"/>
                    <a:pt x="1181" y="117"/>
                  </a:cubicBezTo>
                  <a:cubicBezTo>
                    <a:pt x="1181" y="117"/>
                    <a:pt x="1181" y="117"/>
                    <a:pt x="1181" y="117"/>
                  </a:cubicBezTo>
                  <a:moveTo>
                    <a:pt x="1181" y="117"/>
                  </a:moveTo>
                  <a:cubicBezTo>
                    <a:pt x="1181" y="117"/>
                    <a:pt x="1181" y="117"/>
                    <a:pt x="1181" y="117"/>
                  </a:cubicBezTo>
                  <a:cubicBezTo>
                    <a:pt x="1181" y="117"/>
                    <a:pt x="1181" y="117"/>
                    <a:pt x="1181" y="117"/>
                  </a:cubicBezTo>
                  <a:moveTo>
                    <a:pt x="1181" y="117"/>
                  </a:moveTo>
                  <a:cubicBezTo>
                    <a:pt x="1181" y="117"/>
                    <a:pt x="1181" y="117"/>
                    <a:pt x="1182" y="117"/>
                  </a:cubicBezTo>
                  <a:cubicBezTo>
                    <a:pt x="1181" y="117"/>
                    <a:pt x="1181" y="117"/>
                    <a:pt x="1181" y="117"/>
                  </a:cubicBezTo>
                  <a:moveTo>
                    <a:pt x="1182" y="117"/>
                  </a:moveTo>
                  <a:cubicBezTo>
                    <a:pt x="1182" y="117"/>
                    <a:pt x="1182" y="117"/>
                    <a:pt x="1182" y="117"/>
                  </a:cubicBezTo>
                  <a:cubicBezTo>
                    <a:pt x="1182" y="117"/>
                    <a:pt x="1182" y="117"/>
                    <a:pt x="1182" y="117"/>
                  </a:cubicBezTo>
                  <a:moveTo>
                    <a:pt x="1182" y="118"/>
                  </a:moveTo>
                  <a:cubicBezTo>
                    <a:pt x="1182" y="118"/>
                    <a:pt x="1182" y="118"/>
                    <a:pt x="1182" y="118"/>
                  </a:cubicBezTo>
                  <a:cubicBezTo>
                    <a:pt x="1182" y="118"/>
                    <a:pt x="1182" y="118"/>
                    <a:pt x="1182" y="118"/>
                  </a:cubicBezTo>
                  <a:moveTo>
                    <a:pt x="1182" y="118"/>
                  </a:moveTo>
                  <a:cubicBezTo>
                    <a:pt x="1182" y="118"/>
                    <a:pt x="1182" y="118"/>
                    <a:pt x="1182" y="118"/>
                  </a:cubicBezTo>
                  <a:cubicBezTo>
                    <a:pt x="1182" y="118"/>
                    <a:pt x="1182" y="118"/>
                    <a:pt x="1182" y="118"/>
                  </a:cubicBezTo>
                  <a:moveTo>
                    <a:pt x="1183" y="118"/>
                  </a:moveTo>
                  <a:cubicBezTo>
                    <a:pt x="1182" y="118"/>
                    <a:pt x="1182" y="118"/>
                    <a:pt x="1182" y="118"/>
                  </a:cubicBezTo>
                  <a:cubicBezTo>
                    <a:pt x="1183" y="118"/>
                    <a:pt x="1183" y="118"/>
                    <a:pt x="1183" y="118"/>
                  </a:cubicBezTo>
                  <a:moveTo>
                    <a:pt x="1183" y="119"/>
                  </a:moveTo>
                  <a:cubicBezTo>
                    <a:pt x="1183" y="118"/>
                    <a:pt x="1183" y="118"/>
                    <a:pt x="1183" y="118"/>
                  </a:cubicBezTo>
                  <a:cubicBezTo>
                    <a:pt x="1183" y="119"/>
                    <a:pt x="1183" y="119"/>
                    <a:pt x="1183" y="119"/>
                  </a:cubicBezTo>
                  <a:moveTo>
                    <a:pt x="1183" y="119"/>
                  </a:moveTo>
                  <a:cubicBezTo>
                    <a:pt x="1183" y="119"/>
                    <a:pt x="1183" y="119"/>
                    <a:pt x="1183" y="119"/>
                  </a:cubicBezTo>
                  <a:cubicBezTo>
                    <a:pt x="1183" y="119"/>
                    <a:pt x="1183" y="119"/>
                    <a:pt x="1183" y="119"/>
                  </a:cubicBezTo>
                  <a:moveTo>
                    <a:pt x="1184" y="119"/>
                  </a:moveTo>
                  <a:cubicBezTo>
                    <a:pt x="1183" y="119"/>
                    <a:pt x="1183" y="119"/>
                    <a:pt x="1183" y="119"/>
                  </a:cubicBezTo>
                  <a:cubicBezTo>
                    <a:pt x="1184" y="119"/>
                    <a:pt x="1184" y="119"/>
                    <a:pt x="1184" y="119"/>
                  </a:cubicBezTo>
                  <a:moveTo>
                    <a:pt x="1184" y="119"/>
                  </a:moveTo>
                  <a:cubicBezTo>
                    <a:pt x="1184" y="119"/>
                    <a:pt x="1184" y="119"/>
                    <a:pt x="1184" y="119"/>
                  </a:cubicBezTo>
                  <a:cubicBezTo>
                    <a:pt x="1184" y="119"/>
                    <a:pt x="1184" y="119"/>
                    <a:pt x="1184" y="119"/>
                  </a:cubicBezTo>
                  <a:moveTo>
                    <a:pt x="1184" y="119"/>
                  </a:moveTo>
                  <a:cubicBezTo>
                    <a:pt x="1184" y="119"/>
                    <a:pt x="1184" y="119"/>
                    <a:pt x="1184" y="119"/>
                  </a:cubicBezTo>
                  <a:cubicBezTo>
                    <a:pt x="1184" y="119"/>
                    <a:pt x="1184" y="119"/>
                    <a:pt x="1184" y="119"/>
                  </a:cubicBezTo>
                  <a:moveTo>
                    <a:pt x="1184" y="119"/>
                  </a:moveTo>
                  <a:cubicBezTo>
                    <a:pt x="1185" y="119"/>
                    <a:pt x="1185" y="120"/>
                    <a:pt x="1185" y="120"/>
                  </a:cubicBezTo>
                  <a:cubicBezTo>
                    <a:pt x="1185" y="120"/>
                    <a:pt x="1185" y="119"/>
                    <a:pt x="1184" y="119"/>
                  </a:cubicBezTo>
                  <a:moveTo>
                    <a:pt x="1186" y="120"/>
                  </a:moveTo>
                  <a:cubicBezTo>
                    <a:pt x="1186" y="120"/>
                    <a:pt x="1185" y="120"/>
                    <a:pt x="1185" y="120"/>
                  </a:cubicBezTo>
                  <a:cubicBezTo>
                    <a:pt x="1185" y="120"/>
                    <a:pt x="1186" y="120"/>
                    <a:pt x="1186" y="120"/>
                  </a:cubicBezTo>
                  <a:moveTo>
                    <a:pt x="1186" y="120"/>
                  </a:moveTo>
                  <a:cubicBezTo>
                    <a:pt x="1186" y="120"/>
                    <a:pt x="1186" y="120"/>
                    <a:pt x="1186" y="120"/>
                  </a:cubicBezTo>
                  <a:cubicBezTo>
                    <a:pt x="1186" y="120"/>
                    <a:pt x="1186" y="120"/>
                    <a:pt x="1186" y="120"/>
                  </a:cubicBezTo>
                  <a:moveTo>
                    <a:pt x="1186" y="120"/>
                  </a:moveTo>
                  <a:cubicBezTo>
                    <a:pt x="1186" y="120"/>
                    <a:pt x="1186" y="121"/>
                    <a:pt x="1186" y="121"/>
                  </a:cubicBezTo>
                  <a:cubicBezTo>
                    <a:pt x="1186" y="121"/>
                    <a:pt x="1186" y="120"/>
                    <a:pt x="1186" y="120"/>
                  </a:cubicBezTo>
                  <a:moveTo>
                    <a:pt x="1186" y="121"/>
                  </a:moveTo>
                  <a:cubicBezTo>
                    <a:pt x="1187" y="121"/>
                    <a:pt x="1187" y="121"/>
                    <a:pt x="1187" y="121"/>
                  </a:cubicBezTo>
                  <a:cubicBezTo>
                    <a:pt x="1187" y="121"/>
                    <a:pt x="1187" y="121"/>
                    <a:pt x="1186" y="121"/>
                  </a:cubicBezTo>
                  <a:moveTo>
                    <a:pt x="1187" y="121"/>
                  </a:moveTo>
                  <a:cubicBezTo>
                    <a:pt x="1188" y="122"/>
                    <a:pt x="1188" y="122"/>
                    <a:pt x="1188" y="122"/>
                  </a:cubicBezTo>
                  <a:cubicBezTo>
                    <a:pt x="1188" y="122"/>
                    <a:pt x="1188" y="122"/>
                    <a:pt x="1187" y="121"/>
                  </a:cubicBezTo>
                  <a:moveTo>
                    <a:pt x="1189" y="123"/>
                  </a:moveTo>
                  <a:cubicBezTo>
                    <a:pt x="1189" y="123"/>
                    <a:pt x="1189" y="122"/>
                    <a:pt x="1188" y="122"/>
                  </a:cubicBezTo>
                  <a:cubicBezTo>
                    <a:pt x="1189" y="122"/>
                    <a:pt x="1189" y="123"/>
                    <a:pt x="1189" y="123"/>
                  </a:cubicBezTo>
                  <a:moveTo>
                    <a:pt x="1189" y="123"/>
                  </a:moveTo>
                  <a:cubicBezTo>
                    <a:pt x="1190" y="123"/>
                    <a:pt x="1190" y="123"/>
                    <a:pt x="1190" y="123"/>
                  </a:cubicBezTo>
                  <a:cubicBezTo>
                    <a:pt x="1190" y="123"/>
                    <a:pt x="1190" y="123"/>
                    <a:pt x="1189" y="123"/>
                  </a:cubicBezTo>
                  <a:moveTo>
                    <a:pt x="1191" y="124"/>
                  </a:moveTo>
                  <a:cubicBezTo>
                    <a:pt x="1190" y="124"/>
                    <a:pt x="1190" y="124"/>
                    <a:pt x="1190" y="123"/>
                  </a:cubicBezTo>
                  <a:cubicBezTo>
                    <a:pt x="1190" y="124"/>
                    <a:pt x="1190" y="124"/>
                    <a:pt x="1191" y="124"/>
                  </a:cubicBezTo>
                  <a:moveTo>
                    <a:pt x="1192" y="125"/>
                  </a:moveTo>
                  <a:cubicBezTo>
                    <a:pt x="1192" y="124"/>
                    <a:pt x="1191" y="124"/>
                    <a:pt x="1191" y="124"/>
                  </a:cubicBezTo>
                  <a:cubicBezTo>
                    <a:pt x="1191" y="124"/>
                    <a:pt x="1192" y="124"/>
                    <a:pt x="1192" y="125"/>
                  </a:cubicBezTo>
                  <a:moveTo>
                    <a:pt x="1192" y="125"/>
                  </a:moveTo>
                  <a:cubicBezTo>
                    <a:pt x="1192" y="125"/>
                    <a:pt x="1193" y="125"/>
                    <a:pt x="1193" y="125"/>
                  </a:cubicBezTo>
                  <a:cubicBezTo>
                    <a:pt x="1193" y="125"/>
                    <a:pt x="1192" y="125"/>
                    <a:pt x="1192" y="125"/>
                  </a:cubicBezTo>
                  <a:moveTo>
                    <a:pt x="1194" y="126"/>
                  </a:moveTo>
                  <a:cubicBezTo>
                    <a:pt x="1194" y="126"/>
                    <a:pt x="1193" y="126"/>
                    <a:pt x="1193" y="125"/>
                  </a:cubicBezTo>
                  <a:cubicBezTo>
                    <a:pt x="1193" y="126"/>
                    <a:pt x="1194" y="126"/>
                    <a:pt x="1194" y="126"/>
                  </a:cubicBezTo>
                  <a:moveTo>
                    <a:pt x="1194" y="126"/>
                  </a:moveTo>
                  <a:cubicBezTo>
                    <a:pt x="1195" y="127"/>
                    <a:pt x="1195" y="127"/>
                    <a:pt x="1196" y="127"/>
                  </a:cubicBezTo>
                  <a:cubicBezTo>
                    <a:pt x="1195" y="127"/>
                    <a:pt x="1195" y="127"/>
                    <a:pt x="1194" y="126"/>
                  </a:cubicBezTo>
                  <a:moveTo>
                    <a:pt x="1196" y="127"/>
                  </a:moveTo>
                  <a:cubicBezTo>
                    <a:pt x="1196" y="127"/>
                    <a:pt x="1196" y="127"/>
                    <a:pt x="1196" y="128"/>
                  </a:cubicBezTo>
                  <a:cubicBezTo>
                    <a:pt x="1196" y="127"/>
                    <a:pt x="1196" y="127"/>
                    <a:pt x="1196" y="127"/>
                  </a:cubicBezTo>
                  <a:moveTo>
                    <a:pt x="1198" y="129"/>
                  </a:moveTo>
                  <a:cubicBezTo>
                    <a:pt x="1198" y="129"/>
                    <a:pt x="1197" y="128"/>
                    <a:pt x="1196" y="128"/>
                  </a:cubicBezTo>
                  <a:cubicBezTo>
                    <a:pt x="1197" y="128"/>
                    <a:pt x="1198" y="129"/>
                    <a:pt x="1198" y="129"/>
                  </a:cubicBezTo>
                  <a:moveTo>
                    <a:pt x="1199" y="130"/>
                  </a:moveTo>
                  <a:cubicBezTo>
                    <a:pt x="1199" y="130"/>
                    <a:pt x="1199" y="129"/>
                    <a:pt x="1198" y="129"/>
                  </a:cubicBezTo>
                  <a:cubicBezTo>
                    <a:pt x="1199" y="129"/>
                    <a:pt x="1199" y="130"/>
                    <a:pt x="1199" y="130"/>
                  </a:cubicBezTo>
                  <a:moveTo>
                    <a:pt x="1201" y="131"/>
                  </a:moveTo>
                  <a:cubicBezTo>
                    <a:pt x="1200" y="131"/>
                    <a:pt x="1199" y="130"/>
                    <a:pt x="1199" y="130"/>
                  </a:cubicBezTo>
                  <a:cubicBezTo>
                    <a:pt x="1199" y="130"/>
                    <a:pt x="1200" y="131"/>
                    <a:pt x="1201" y="131"/>
                  </a:cubicBezTo>
                  <a:moveTo>
                    <a:pt x="1202" y="132"/>
                  </a:moveTo>
                  <a:cubicBezTo>
                    <a:pt x="1203" y="132"/>
                    <a:pt x="1204" y="133"/>
                    <a:pt x="1204" y="133"/>
                  </a:cubicBezTo>
                  <a:cubicBezTo>
                    <a:pt x="1204" y="133"/>
                    <a:pt x="1202" y="132"/>
                    <a:pt x="1202" y="132"/>
                  </a:cubicBezTo>
                  <a:cubicBezTo>
                    <a:pt x="1202" y="132"/>
                    <a:pt x="1201" y="132"/>
                    <a:pt x="1201" y="131"/>
                  </a:cubicBezTo>
                  <a:cubicBezTo>
                    <a:pt x="1201" y="132"/>
                    <a:pt x="1202" y="132"/>
                    <a:pt x="1202" y="132"/>
                  </a:cubicBezTo>
                  <a:moveTo>
                    <a:pt x="1213" y="47"/>
                  </a:moveTo>
                  <a:cubicBezTo>
                    <a:pt x="1213" y="47"/>
                    <a:pt x="1213" y="47"/>
                    <a:pt x="1213" y="47"/>
                  </a:cubicBezTo>
                  <a:cubicBezTo>
                    <a:pt x="1213" y="47"/>
                    <a:pt x="1213" y="47"/>
                    <a:pt x="1213" y="47"/>
                  </a:cubicBezTo>
                  <a:moveTo>
                    <a:pt x="1213" y="47"/>
                  </a:moveTo>
                  <a:cubicBezTo>
                    <a:pt x="1213" y="47"/>
                    <a:pt x="1213" y="47"/>
                    <a:pt x="1213" y="47"/>
                  </a:cubicBezTo>
                  <a:cubicBezTo>
                    <a:pt x="1213" y="47"/>
                    <a:pt x="1213" y="47"/>
                    <a:pt x="1213" y="47"/>
                  </a:cubicBezTo>
                  <a:moveTo>
                    <a:pt x="1213" y="47"/>
                  </a:moveTo>
                  <a:cubicBezTo>
                    <a:pt x="1213" y="47"/>
                    <a:pt x="1213" y="47"/>
                    <a:pt x="1213" y="47"/>
                  </a:cubicBezTo>
                  <a:cubicBezTo>
                    <a:pt x="1213" y="47"/>
                    <a:pt x="1213" y="47"/>
                    <a:pt x="1213" y="47"/>
                  </a:cubicBezTo>
                  <a:moveTo>
                    <a:pt x="1213" y="47"/>
                  </a:moveTo>
                  <a:cubicBezTo>
                    <a:pt x="1213" y="47"/>
                    <a:pt x="1213" y="47"/>
                    <a:pt x="1213" y="47"/>
                  </a:cubicBezTo>
                  <a:cubicBezTo>
                    <a:pt x="1213" y="47"/>
                    <a:pt x="1213" y="47"/>
                    <a:pt x="1213" y="47"/>
                  </a:cubicBezTo>
                  <a:moveTo>
                    <a:pt x="1213" y="47"/>
                  </a:moveTo>
                  <a:cubicBezTo>
                    <a:pt x="1212" y="47"/>
                    <a:pt x="1212" y="47"/>
                    <a:pt x="1212" y="47"/>
                  </a:cubicBezTo>
                  <a:cubicBezTo>
                    <a:pt x="1213" y="47"/>
                    <a:pt x="1213" y="47"/>
                    <a:pt x="1213" y="47"/>
                  </a:cubicBezTo>
                  <a:moveTo>
                    <a:pt x="1212" y="47"/>
                  </a:moveTo>
                  <a:cubicBezTo>
                    <a:pt x="1212" y="47"/>
                    <a:pt x="1212" y="47"/>
                    <a:pt x="1212" y="47"/>
                  </a:cubicBezTo>
                  <a:cubicBezTo>
                    <a:pt x="1212" y="47"/>
                    <a:pt x="1212" y="47"/>
                    <a:pt x="1212" y="47"/>
                  </a:cubicBezTo>
                  <a:moveTo>
                    <a:pt x="1212" y="47"/>
                  </a:moveTo>
                  <a:cubicBezTo>
                    <a:pt x="1212" y="47"/>
                    <a:pt x="1212" y="47"/>
                    <a:pt x="1212" y="47"/>
                  </a:cubicBezTo>
                  <a:cubicBezTo>
                    <a:pt x="1212" y="47"/>
                    <a:pt x="1212" y="47"/>
                    <a:pt x="1212" y="47"/>
                  </a:cubicBezTo>
                  <a:moveTo>
                    <a:pt x="1212" y="46"/>
                  </a:moveTo>
                  <a:cubicBezTo>
                    <a:pt x="1212" y="46"/>
                    <a:pt x="1212" y="46"/>
                    <a:pt x="1212" y="46"/>
                  </a:cubicBezTo>
                  <a:cubicBezTo>
                    <a:pt x="1212" y="46"/>
                    <a:pt x="1212" y="46"/>
                    <a:pt x="1212" y="46"/>
                  </a:cubicBezTo>
                  <a:moveTo>
                    <a:pt x="1212" y="46"/>
                  </a:moveTo>
                  <a:cubicBezTo>
                    <a:pt x="1212" y="46"/>
                    <a:pt x="1212" y="46"/>
                    <a:pt x="1212" y="46"/>
                  </a:cubicBezTo>
                  <a:cubicBezTo>
                    <a:pt x="1212" y="46"/>
                    <a:pt x="1212" y="46"/>
                    <a:pt x="1212" y="46"/>
                  </a:cubicBezTo>
                  <a:moveTo>
                    <a:pt x="1212" y="46"/>
                  </a:moveTo>
                  <a:cubicBezTo>
                    <a:pt x="1212" y="46"/>
                    <a:pt x="1212" y="46"/>
                    <a:pt x="1212" y="46"/>
                  </a:cubicBezTo>
                  <a:cubicBezTo>
                    <a:pt x="1212" y="46"/>
                    <a:pt x="1212" y="46"/>
                    <a:pt x="1212" y="46"/>
                  </a:cubicBezTo>
                  <a:moveTo>
                    <a:pt x="1212" y="46"/>
                  </a:moveTo>
                  <a:cubicBezTo>
                    <a:pt x="1212" y="46"/>
                    <a:pt x="1212" y="46"/>
                    <a:pt x="1212" y="46"/>
                  </a:cubicBezTo>
                  <a:cubicBezTo>
                    <a:pt x="1212" y="46"/>
                    <a:pt x="1212" y="46"/>
                    <a:pt x="1212" y="46"/>
                  </a:cubicBezTo>
                  <a:moveTo>
                    <a:pt x="1212" y="46"/>
                  </a:moveTo>
                  <a:cubicBezTo>
                    <a:pt x="1211" y="46"/>
                    <a:pt x="1211" y="46"/>
                    <a:pt x="1211" y="46"/>
                  </a:cubicBezTo>
                  <a:cubicBezTo>
                    <a:pt x="1211" y="46"/>
                    <a:pt x="1211" y="46"/>
                    <a:pt x="1212" y="46"/>
                  </a:cubicBezTo>
                  <a:moveTo>
                    <a:pt x="1211" y="46"/>
                  </a:moveTo>
                  <a:cubicBezTo>
                    <a:pt x="1211" y="46"/>
                    <a:pt x="1211" y="46"/>
                    <a:pt x="1211" y="46"/>
                  </a:cubicBezTo>
                  <a:cubicBezTo>
                    <a:pt x="1211" y="46"/>
                    <a:pt x="1211" y="46"/>
                    <a:pt x="1211" y="46"/>
                  </a:cubicBezTo>
                  <a:moveTo>
                    <a:pt x="1211" y="46"/>
                  </a:moveTo>
                  <a:cubicBezTo>
                    <a:pt x="1211" y="46"/>
                    <a:pt x="1211" y="46"/>
                    <a:pt x="1211" y="46"/>
                  </a:cubicBezTo>
                  <a:cubicBezTo>
                    <a:pt x="1211" y="46"/>
                    <a:pt x="1211" y="46"/>
                    <a:pt x="1211" y="46"/>
                  </a:cubicBezTo>
                  <a:moveTo>
                    <a:pt x="1211" y="46"/>
                  </a:moveTo>
                  <a:cubicBezTo>
                    <a:pt x="1211" y="46"/>
                    <a:pt x="1211" y="46"/>
                    <a:pt x="1211" y="46"/>
                  </a:cubicBezTo>
                  <a:cubicBezTo>
                    <a:pt x="1211" y="46"/>
                    <a:pt x="1211" y="46"/>
                    <a:pt x="1211" y="46"/>
                  </a:cubicBezTo>
                  <a:moveTo>
                    <a:pt x="1211" y="46"/>
                  </a:moveTo>
                  <a:cubicBezTo>
                    <a:pt x="1211" y="46"/>
                    <a:pt x="1211" y="46"/>
                    <a:pt x="1211" y="46"/>
                  </a:cubicBezTo>
                  <a:cubicBezTo>
                    <a:pt x="1211" y="46"/>
                    <a:pt x="1211" y="46"/>
                    <a:pt x="1211" y="46"/>
                  </a:cubicBezTo>
                  <a:moveTo>
                    <a:pt x="1211" y="46"/>
                  </a:moveTo>
                  <a:cubicBezTo>
                    <a:pt x="1211" y="46"/>
                    <a:pt x="1211" y="46"/>
                    <a:pt x="1211" y="46"/>
                  </a:cubicBezTo>
                  <a:cubicBezTo>
                    <a:pt x="1211" y="46"/>
                    <a:pt x="1211" y="46"/>
                    <a:pt x="1211" y="46"/>
                  </a:cubicBezTo>
                  <a:moveTo>
                    <a:pt x="1211" y="46"/>
                  </a:moveTo>
                  <a:cubicBezTo>
                    <a:pt x="1211" y="45"/>
                    <a:pt x="1211" y="45"/>
                    <a:pt x="1211" y="45"/>
                  </a:cubicBezTo>
                  <a:cubicBezTo>
                    <a:pt x="1211" y="46"/>
                    <a:pt x="1211" y="46"/>
                    <a:pt x="1211" y="46"/>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0" y="44"/>
                  </a:moveTo>
                  <a:cubicBezTo>
                    <a:pt x="1210" y="44"/>
                    <a:pt x="1211" y="44"/>
                    <a:pt x="1211" y="45"/>
                  </a:cubicBezTo>
                  <a:cubicBezTo>
                    <a:pt x="1211" y="44"/>
                    <a:pt x="1211" y="44"/>
                    <a:pt x="1211" y="44"/>
                  </a:cubicBezTo>
                  <a:moveTo>
                    <a:pt x="1210" y="44"/>
                  </a:moveTo>
                  <a:cubicBezTo>
                    <a:pt x="1210" y="44"/>
                    <a:pt x="1210" y="44"/>
                    <a:pt x="1210" y="44"/>
                  </a:cubicBezTo>
                  <a:cubicBezTo>
                    <a:pt x="1210" y="44"/>
                    <a:pt x="1210" y="44"/>
                    <a:pt x="1210" y="44"/>
                  </a:cubicBezTo>
                  <a:moveTo>
                    <a:pt x="1210" y="44"/>
                  </a:moveTo>
                  <a:cubicBezTo>
                    <a:pt x="1210" y="44"/>
                    <a:pt x="1210" y="44"/>
                    <a:pt x="1210" y="44"/>
                  </a:cubicBezTo>
                  <a:cubicBezTo>
                    <a:pt x="1210" y="44"/>
                    <a:pt x="1210" y="44"/>
                    <a:pt x="1210" y="44"/>
                  </a:cubicBezTo>
                  <a:moveTo>
                    <a:pt x="1210" y="44"/>
                  </a:moveTo>
                  <a:cubicBezTo>
                    <a:pt x="1210" y="44"/>
                    <a:pt x="1210" y="44"/>
                    <a:pt x="1210" y="44"/>
                  </a:cubicBezTo>
                  <a:cubicBezTo>
                    <a:pt x="1210" y="44"/>
                    <a:pt x="1210" y="44"/>
                    <a:pt x="1210" y="44"/>
                  </a:cubicBezTo>
                  <a:moveTo>
                    <a:pt x="1210" y="44"/>
                  </a:moveTo>
                  <a:cubicBezTo>
                    <a:pt x="1210" y="44"/>
                    <a:pt x="1210" y="44"/>
                    <a:pt x="1210" y="44"/>
                  </a:cubicBezTo>
                  <a:cubicBezTo>
                    <a:pt x="1210" y="44"/>
                    <a:pt x="1210" y="44"/>
                    <a:pt x="1210" y="44"/>
                  </a:cubicBezTo>
                  <a:moveTo>
                    <a:pt x="1210" y="44"/>
                  </a:moveTo>
                  <a:cubicBezTo>
                    <a:pt x="1210" y="44"/>
                    <a:pt x="1210" y="44"/>
                    <a:pt x="1210" y="44"/>
                  </a:cubicBezTo>
                  <a:cubicBezTo>
                    <a:pt x="1210" y="44"/>
                    <a:pt x="1210" y="44"/>
                    <a:pt x="1210" y="44"/>
                  </a:cubicBezTo>
                  <a:moveTo>
                    <a:pt x="1210" y="44"/>
                  </a:moveTo>
                  <a:cubicBezTo>
                    <a:pt x="1210" y="44"/>
                    <a:pt x="1210" y="44"/>
                    <a:pt x="1210" y="43"/>
                  </a:cubicBezTo>
                  <a:cubicBezTo>
                    <a:pt x="1210" y="44"/>
                    <a:pt x="1210" y="44"/>
                    <a:pt x="1210" y="44"/>
                  </a:cubicBezTo>
                  <a:moveTo>
                    <a:pt x="1210" y="43"/>
                  </a:moveTo>
                  <a:cubicBezTo>
                    <a:pt x="1210" y="43"/>
                    <a:pt x="1210" y="43"/>
                    <a:pt x="1210" y="43"/>
                  </a:cubicBezTo>
                  <a:cubicBezTo>
                    <a:pt x="1210" y="43"/>
                    <a:pt x="1210" y="43"/>
                    <a:pt x="1210" y="43"/>
                  </a:cubicBezTo>
                  <a:moveTo>
                    <a:pt x="1194" y="59"/>
                  </a:moveTo>
                  <a:cubicBezTo>
                    <a:pt x="1206" y="73"/>
                    <a:pt x="1206" y="73"/>
                    <a:pt x="1206" y="73"/>
                  </a:cubicBezTo>
                  <a:cubicBezTo>
                    <a:pt x="1194" y="59"/>
                    <a:pt x="1194" y="59"/>
                    <a:pt x="1194" y="59"/>
                  </a:cubicBezTo>
                  <a:moveTo>
                    <a:pt x="1178" y="48"/>
                  </a:moveTo>
                  <a:cubicBezTo>
                    <a:pt x="1194" y="59"/>
                    <a:pt x="1194" y="59"/>
                    <a:pt x="1194" y="59"/>
                  </a:cubicBezTo>
                  <a:cubicBezTo>
                    <a:pt x="1178" y="48"/>
                    <a:pt x="1178" y="48"/>
                    <a:pt x="1178" y="48"/>
                  </a:cubicBezTo>
                  <a:cubicBezTo>
                    <a:pt x="1194" y="56"/>
                    <a:pt x="1194" y="56"/>
                    <a:pt x="1194" y="56"/>
                  </a:cubicBezTo>
                  <a:cubicBezTo>
                    <a:pt x="1178" y="48"/>
                    <a:pt x="1178" y="48"/>
                    <a:pt x="1178" y="48"/>
                  </a:cubicBezTo>
                  <a:moveTo>
                    <a:pt x="1239" y="42"/>
                  </a:moveTo>
                  <a:cubicBezTo>
                    <a:pt x="1219" y="30"/>
                    <a:pt x="1199" y="21"/>
                    <a:pt x="1179" y="12"/>
                  </a:cubicBezTo>
                  <a:cubicBezTo>
                    <a:pt x="1179" y="12"/>
                    <a:pt x="1179" y="12"/>
                    <a:pt x="1179" y="12"/>
                  </a:cubicBezTo>
                  <a:cubicBezTo>
                    <a:pt x="1181" y="13"/>
                    <a:pt x="1181" y="13"/>
                    <a:pt x="1191" y="18"/>
                  </a:cubicBezTo>
                  <a:cubicBezTo>
                    <a:pt x="1193" y="19"/>
                    <a:pt x="1195" y="20"/>
                    <a:pt x="1197" y="21"/>
                  </a:cubicBezTo>
                  <a:cubicBezTo>
                    <a:pt x="1183" y="15"/>
                    <a:pt x="1182" y="15"/>
                    <a:pt x="1179" y="14"/>
                  </a:cubicBezTo>
                  <a:cubicBezTo>
                    <a:pt x="1180" y="15"/>
                    <a:pt x="1181" y="16"/>
                    <a:pt x="1182" y="17"/>
                  </a:cubicBezTo>
                  <a:cubicBezTo>
                    <a:pt x="1187" y="19"/>
                    <a:pt x="1193" y="22"/>
                    <a:pt x="1198" y="24"/>
                  </a:cubicBezTo>
                  <a:cubicBezTo>
                    <a:pt x="1217" y="34"/>
                    <a:pt x="1217" y="34"/>
                    <a:pt x="1217" y="34"/>
                  </a:cubicBezTo>
                  <a:cubicBezTo>
                    <a:pt x="1219" y="36"/>
                    <a:pt x="1219" y="37"/>
                    <a:pt x="1221" y="37"/>
                  </a:cubicBezTo>
                  <a:cubicBezTo>
                    <a:pt x="1225" y="41"/>
                    <a:pt x="1230" y="46"/>
                    <a:pt x="1233" y="50"/>
                  </a:cubicBezTo>
                  <a:cubicBezTo>
                    <a:pt x="1203" y="38"/>
                    <a:pt x="1203" y="38"/>
                    <a:pt x="1203" y="38"/>
                  </a:cubicBezTo>
                  <a:cubicBezTo>
                    <a:pt x="1206" y="47"/>
                    <a:pt x="1206" y="49"/>
                    <a:pt x="1203" y="60"/>
                  </a:cubicBezTo>
                  <a:cubicBezTo>
                    <a:pt x="1179" y="47"/>
                    <a:pt x="1179" y="47"/>
                    <a:pt x="1179" y="47"/>
                  </a:cubicBezTo>
                  <a:cubicBezTo>
                    <a:pt x="1169" y="45"/>
                    <a:pt x="1169" y="45"/>
                    <a:pt x="1169" y="45"/>
                  </a:cubicBezTo>
                  <a:cubicBezTo>
                    <a:pt x="1169" y="45"/>
                    <a:pt x="1169" y="45"/>
                    <a:pt x="1169" y="46"/>
                  </a:cubicBezTo>
                  <a:cubicBezTo>
                    <a:pt x="1168" y="47"/>
                    <a:pt x="1167" y="50"/>
                    <a:pt x="1166" y="52"/>
                  </a:cubicBezTo>
                  <a:cubicBezTo>
                    <a:pt x="1156" y="50"/>
                    <a:pt x="1156" y="50"/>
                    <a:pt x="1156" y="50"/>
                  </a:cubicBezTo>
                  <a:cubicBezTo>
                    <a:pt x="1155" y="52"/>
                    <a:pt x="1154" y="53"/>
                    <a:pt x="1153" y="54"/>
                  </a:cubicBezTo>
                  <a:cubicBezTo>
                    <a:pt x="1155" y="60"/>
                    <a:pt x="1158" y="68"/>
                    <a:pt x="1158" y="73"/>
                  </a:cubicBezTo>
                  <a:cubicBezTo>
                    <a:pt x="1158" y="77"/>
                    <a:pt x="1157" y="82"/>
                    <a:pt x="1156" y="85"/>
                  </a:cubicBezTo>
                  <a:cubicBezTo>
                    <a:pt x="1156" y="85"/>
                    <a:pt x="1155" y="86"/>
                    <a:pt x="1155" y="86"/>
                  </a:cubicBezTo>
                  <a:cubicBezTo>
                    <a:pt x="1159" y="93"/>
                    <a:pt x="1159" y="93"/>
                    <a:pt x="1159" y="93"/>
                  </a:cubicBezTo>
                  <a:cubicBezTo>
                    <a:pt x="1164" y="99"/>
                    <a:pt x="1164" y="99"/>
                    <a:pt x="1164" y="99"/>
                  </a:cubicBezTo>
                  <a:cubicBezTo>
                    <a:pt x="1160" y="102"/>
                    <a:pt x="1156" y="104"/>
                    <a:pt x="1152" y="106"/>
                  </a:cubicBezTo>
                  <a:cubicBezTo>
                    <a:pt x="1157" y="109"/>
                    <a:pt x="1161" y="113"/>
                    <a:pt x="1166" y="116"/>
                  </a:cubicBezTo>
                  <a:cubicBezTo>
                    <a:pt x="1158" y="120"/>
                    <a:pt x="1158" y="120"/>
                    <a:pt x="1158" y="120"/>
                  </a:cubicBezTo>
                  <a:cubicBezTo>
                    <a:pt x="1150" y="133"/>
                    <a:pt x="1150" y="133"/>
                    <a:pt x="1150" y="133"/>
                  </a:cubicBezTo>
                  <a:cubicBezTo>
                    <a:pt x="1158" y="137"/>
                    <a:pt x="1158" y="137"/>
                    <a:pt x="1158" y="137"/>
                  </a:cubicBezTo>
                  <a:cubicBezTo>
                    <a:pt x="1180" y="153"/>
                    <a:pt x="1180" y="153"/>
                    <a:pt x="1180" y="153"/>
                  </a:cubicBezTo>
                  <a:cubicBezTo>
                    <a:pt x="1178" y="147"/>
                    <a:pt x="1178" y="147"/>
                    <a:pt x="1178" y="147"/>
                  </a:cubicBezTo>
                  <a:cubicBezTo>
                    <a:pt x="1199" y="154"/>
                    <a:pt x="1199" y="154"/>
                    <a:pt x="1199" y="154"/>
                  </a:cubicBezTo>
                  <a:cubicBezTo>
                    <a:pt x="1201" y="156"/>
                    <a:pt x="1203" y="158"/>
                    <a:pt x="1205" y="160"/>
                  </a:cubicBezTo>
                  <a:cubicBezTo>
                    <a:pt x="1213" y="164"/>
                    <a:pt x="1213" y="164"/>
                    <a:pt x="1213" y="164"/>
                  </a:cubicBezTo>
                  <a:cubicBezTo>
                    <a:pt x="1205" y="160"/>
                    <a:pt x="1205" y="160"/>
                    <a:pt x="1205" y="160"/>
                  </a:cubicBezTo>
                  <a:cubicBezTo>
                    <a:pt x="1205" y="160"/>
                    <a:pt x="1204" y="161"/>
                    <a:pt x="1203" y="161"/>
                  </a:cubicBezTo>
                  <a:cubicBezTo>
                    <a:pt x="1199" y="154"/>
                    <a:pt x="1199" y="154"/>
                    <a:pt x="1199" y="154"/>
                  </a:cubicBezTo>
                  <a:cubicBezTo>
                    <a:pt x="1178" y="147"/>
                    <a:pt x="1178" y="147"/>
                    <a:pt x="1178" y="147"/>
                  </a:cubicBezTo>
                  <a:cubicBezTo>
                    <a:pt x="1180" y="153"/>
                    <a:pt x="1180" y="153"/>
                    <a:pt x="1180" y="153"/>
                  </a:cubicBezTo>
                  <a:cubicBezTo>
                    <a:pt x="1194" y="165"/>
                    <a:pt x="1194" y="165"/>
                    <a:pt x="1194" y="165"/>
                  </a:cubicBezTo>
                  <a:cubicBezTo>
                    <a:pt x="1203" y="179"/>
                    <a:pt x="1203" y="179"/>
                    <a:pt x="1203" y="179"/>
                  </a:cubicBezTo>
                  <a:cubicBezTo>
                    <a:pt x="1202" y="179"/>
                    <a:pt x="1199" y="180"/>
                    <a:pt x="1198" y="180"/>
                  </a:cubicBezTo>
                  <a:cubicBezTo>
                    <a:pt x="1190" y="176"/>
                    <a:pt x="1190" y="176"/>
                    <a:pt x="1190" y="176"/>
                  </a:cubicBezTo>
                  <a:cubicBezTo>
                    <a:pt x="1181" y="160"/>
                    <a:pt x="1181" y="160"/>
                    <a:pt x="1181" y="160"/>
                  </a:cubicBezTo>
                  <a:cubicBezTo>
                    <a:pt x="1173" y="156"/>
                    <a:pt x="1173" y="156"/>
                    <a:pt x="1173" y="156"/>
                  </a:cubicBezTo>
                  <a:cubicBezTo>
                    <a:pt x="1173" y="157"/>
                    <a:pt x="1174" y="158"/>
                    <a:pt x="1175" y="158"/>
                  </a:cubicBezTo>
                  <a:cubicBezTo>
                    <a:pt x="1174" y="158"/>
                    <a:pt x="1173" y="157"/>
                    <a:pt x="1173" y="156"/>
                  </a:cubicBezTo>
                  <a:cubicBezTo>
                    <a:pt x="1162" y="146"/>
                    <a:pt x="1152" y="136"/>
                    <a:pt x="1140" y="127"/>
                  </a:cubicBezTo>
                  <a:cubicBezTo>
                    <a:pt x="1138" y="127"/>
                    <a:pt x="1136" y="128"/>
                    <a:pt x="1134" y="129"/>
                  </a:cubicBezTo>
                  <a:cubicBezTo>
                    <a:pt x="1133" y="130"/>
                    <a:pt x="1132" y="132"/>
                    <a:pt x="1131" y="133"/>
                  </a:cubicBezTo>
                  <a:cubicBezTo>
                    <a:pt x="1131" y="133"/>
                    <a:pt x="1135" y="151"/>
                    <a:pt x="1154" y="162"/>
                  </a:cubicBezTo>
                  <a:cubicBezTo>
                    <a:pt x="1146" y="157"/>
                    <a:pt x="1146" y="157"/>
                    <a:pt x="1146" y="157"/>
                  </a:cubicBezTo>
                  <a:cubicBezTo>
                    <a:pt x="1154" y="162"/>
                    <a:pt x="1154" y="162"/>
                    <a:pt x="1154" y="162"/>
                  </a:cubicBezTo>
                  <a:cubicBezTo>
                    <a:pt x="1158" y="169"/>
                    <a:pt x="1158" y="169"/>
                    <a:pt x="1158" y="169"/>
                  </a:cubicBezTo>
                  <a:cubicBezTo>
                    <a:pt x="1143" y="166"/>
                    <a:pt x="1143" y="166"/>
                    <a:pt x="1143" y="166"/>
                  </a:cubicBezTo>
                  <a:cubicBezTo>
                    <a:pt x="1142" y="166"/>
                    <a:pt x="1141" y="166"/>
                    <a:pt x="1140" y="167"/>
                  </a:cubicBezTo>
                  <a:cubicBezTo>
                    <a:pt x="1116" y="165"/>
                    <a:pt x="1116" y="165"/>
                    <a:pt x="1116" y="165"/>
                  </a:cubicBezTo>
                  <a:cubicBezTo>
                    <a:pt x="1120" y="169"/>
                    <a:pt x="1123" y="173"/>
                    <a:pt x="1127" y="178"/>
                  </a:cubicBezTo>
                  <a:cubicBezTo>
                    <a:pt x="1126" y="178"/>
                    <a:pt x="1125" y="179"/>
                    <a:pt x="1124" y="179"/>
                  </a:cubicBezTo>
                  <a:cubicBezTo>
                    <a:pt x="1182" y="248"/>
                    <a:pt x="1233" y="329"/>
                    <a:pt x="1273" y="419"/>
                  </a:cubicBezTo>
                  <a:cubicBezTo>
                    <a:pt x="1284" y="409"/>
                    <a:pt x="1284" y="409"/>
                    <a:pt x="1284" y="409"/>
                  </a:cubicBezTo>
                  <a:cubicBezTo>
                    <a:pt x="1299" y="443"/>
                    <a:pt x="1299" y="443"/>
                    <a:pt x="1299" y="443"/>
                  </a:cubicBezTo>
                  <a:cubicBezTo>
                    <a:pt x="1288" y="452"/>
                    <a:pt x="1288" y="452"/>
                    <a:pt x="1288" y="452"/>
                  </a:cubicBezTo>
                  <a:cubicBezTo>
                    <a:pt x="1299" y="479"/>
                    <a:pt x="1310" y="507"/>
                    <a:pt x="1319" y="535"/>
                  </a:cubicBezTo>
                  <a:cubicBezTo>
                    <a:pt x="1483" y="494"/>
                    <a:pt x="1569" y="435"/>
                    <a:pt x="1558" y="374"/>
                  </a:cubicBezTo>
                  <a:cubicBezTo>
                    <a:pt x="1556" y="371"/>
                    <a:pt x="1556" y="371"/>
                    <a:pt x="1556" y="371"/>
                  </a:cubicBezTo>
                  <a:cubicBezTo>
                    <a:pt x="1557" y="372"/>
                    <a:pt x="1557" y="373"/>
                    <a:pt x="1557" y="374"/>
                  </a:cubicBezTo>
                  <a:cubicBezTo>
                    <a:pt x="1550" y="367"/>
                    <a:pt x="1550" y="367"/>
                    <a:pt x="1550" y="367"/>
                  </a:cubicBezTo>
                  <a:cubicBezTo>
                    <a:pt x="1538" y="344"/>
                    <a:pt x="1538" y="344"/>
                    <a:pt x="1538" y="344"/>
                  </a:cubicBezTo>
                  <a:cubicBezTo>
                    <a:pt x="1549" y="369"/>
                    <a:pt x="1549" y="369"/>
                    <a:pt x="1549" y="369"/>
                  </a:cubicBezTo>
                  <a:cubicBezTo>
                    <a:pt x="1538" y="344"/>
                    <a:pt x="1538" y="344"/>
                    <a:pt x="1538" y="344"/>
                  </a:cubicBezTo>
                  <a:cubicBezTo>
                    <a:pt x="1533" y="332"/>
                    <a:pt x="1533" y="332"/>
                    <a:pt x="1533" y="332"/>
                  </a:cubicBezTo>
                  <a:cubicBezTo>
                    <a:pt x="1542" y="343"/>
                    <a:pt x="1542" y="343"/>
                    <a:pt x="1542" y="343"/>
                  </a:cubicBezTo>
                  <a:cubicBezTo>
                    <a:pt x="1542" y="343"/>
                    <a:pt x="1541" y="343"/>
                    <a:pt x="1541" y="342"/>
                  </a:cubicBezTo>
                  <a:cubicBezTo>
                    <a:pt x="1535" y="331"/>
                    <a:pt x="1535" y="331"/>
                    <a:pt x="1535" y="331"/>
                  </a:cubicBezTo>
                  <a:cubicBezTo>
                    <a:pt x="1538" y="336"/>
                    <a:pt x="1542" y="340"/>
                    <a:pt x="1551" y="355"/>
                  </a:cubicBezTo>
                  <a:cubicBezTo>
                    <a:pt x="1551" y="356"/>
                    <a:pt x="1552" y="357"/>
                    <a:pt x="1553" y="357"/>
                  </a:cubicBezTo>
                  <a:cubicBezTo>
                    <a:pt x="1552" y="356"/>
                    <a:pt x="1551" y="355"/>
                    <a:pt x="1550" y="353"/>
                  </a:cubicBezTo>
                  <a:cubicBezTo>
                    <a:pt x="1544" y="343"/>
                    <a:pt x="1544" y="343"/>
                    <a:pt x="1544" y="343"/>
                  </a:cubicBezTo>
                  <a:cubicBezTo>
                    <a:pt x="1543" y="341"/>
                    <a:pt x="1543" y="341"/>
                    <a:pt x="1543" y="341"/>
                  </a:cubicBezTo>
                  <a:cubicBezTo>
                    <a:pt x="1526" y="312"/>
                    <a:pt x="1522" y="306"/>
                    <a:pt x="1504" y="280"/>
                  </a:cubicBezTo>
                  <a:cubicBezTo>
                    <a:pt x="1507" y="284"/>
                    <a:pt x="1507" y="284"/>
                    <a:pt x="1507" y="284"/>
                  </a:cubicBezTo>
                  <a:cubicBezTo>
                    <a:pt x="1523" y="308"/>
                    <a:pt x="1529" y="318"/>
                    <a:pt x="1537" y="332"/>
                  </a:cubicBezTo>
                  <a:cubicBezTo>
                    <a:pt x="1536" y="329"/>
                    <a:pt x="1534" y="326"/>
                    <a:pt x="1532" y="324"/>
                  </a:cubicBezTo>
                  <a:cubicBezTo>
                    <a:pt x="1515" y="295"/>
                    <a:pt x="1510" y="289"/>
                    <a:pt x="1478" y="245"/>
                  </a:cubicBezTo>
                  <a:cubicBezTo>
                    <a:pt x="1455" y="219"/>
                    <a:pt x="1424" y="185"/>
                    <a:pt x="1399" y="160"/>
                  </a:cubicBezTo>
                  <a:cubicBezTo>
                    <a:pt x="1401" y="161"/>
                    <a:pt x="1401" y="161"/>
                    <a:pt x="1401" y="161"/>
                  </a:cubicBezTo>
                  <a:cubicBezTo>
                    <a:pt x="1374" y="137"/>
                    <a:pt x="1326" y="92"/>
                    <a:pt x="1239" y="42"/>
                  </a:cubicBezTo>
                  <a:moveTo>
                    <a:pt x="1166" y="52"/>
                  </a:moveTo>
                  <a:cubicBezTo>
                    <a:pt x="1163" y="50"/>
                    <a:pt x="1160" y="49"/>
                    <a:pt x="1158" y="48"/>
                  </a:cubicBezTo>
                  <a:cubicBezTo>
                    <a:pt x="1157" y="48"/>
                    <a:pt x="1157" y="49"/>
                    <a:pt x="1156" y="50"/>
                  </a:cubicBezTo>
                  <a:cubicBezTo>
                    <a:pt x="1156" y="50"/>
                    <a:pt x="1156" y="50"/>
                    <a:pt x="1156" y="50"/>
                  </a:cubicBezTo>
                  <a:cubicBezTo>
                    <a:pt x="1166" y="52"/>
                    <a:pt x="1166" y="52"/>
                    <a:pt x="1166" y="52"/>
                  </a:cubicBezTo>
                  <a:moveTo>
                    <a:pt x="1074" y="123"/>
                  </a:moveTo>
                  <a:cubicBezTo>
                    <a:pt x="1080" y="117"/>
                    <a:pt x="1088" y="110"/>
                    <a:pt x="1094" y="104"/>
                  </a:cubicBezTo>
                  <a:cubicBezTo>
                    <a:pt x="1079" y="92"/>
                    <a:pt x="1079" y="92"/>
                    <a:pt x="1079" y="92"/>
                  </a:cubicBezTo>
                  <a:cubicBezTo>
                    <a:pt x="1075" y="99"/>
                    <a:pt x="1070" y="108"/>
                    <a:pt x="1065" y="114"/>
                  </a:cubicBezTo>
                  <a:cubicBezTo>
                    <a:pt x="1067" y="117"/>
                    <a:pt x="1071" y="120"/>
                    <a:pt x="1074" y="123"/>
                  </a:cubicBezTo>
                  <a:moveTo>
                    <a:pt x="460" y="29"/>
                  </a:moveTo>
                  <a:cubicBezTo>
                    <a:pt x="467" y="30"/>
                    <a:pt x="467" y="30"/>
                    <a:pt x="467" y="30"/>
                  </a:cubicBezTo>
                  <a:cubicBezTo>
                    <a:pt x="475" y="26"/>
                    <a:pt x="475" y="26"/>
                    <a:pt x="475" y="26"/>
                  </a:cubicBezTo>
                  <a:cubicBezTo>
                    <a:pt x="486" y="19"/>
                    <a:pt x="486" y="19"/>
                    <a:pt x="486" y="19"/>
                  </a:cubicBezTo>
                  <a:cubicBezTo>
                    <a:pt x="477" y="22"/>
                    <a:pt x="477" y="22"/>
                    <a:pt x="477" y="22"/>
                  </a:cubicBezTo>
                  <a:cubicBezTo>
                    <a:pt x="477" y="22"/>
                    <a:pt x="478" y="21"/>
                    <a:pt x="479" y="20"/>
                  </a:cubicBezTo>
                  <a:cubicBezTo>
                    <a:pt x="491" y="12"/>
                    <a:pt x="491" y="12"/>
                    <a:pt x="491" y="12"/>
                  </a:cubicBezTo>
                  <a:cubicBezTo>
                    <a:pt x="477" y="16"/>
                    <a:pt x="477" y="16"/>
                    <a:pt x="477" y="16"/>
                  </a:cubicBezTo>
                  <a:cubicBezTo>
                    <a:pt x="491" y="12"/>
                    <a:pt x="491" y="12"/>
                    <a:pt x="491" y="12"/>
                  </a:cubicBezTo>
                  <a:cubicBezTo>
                    <a:pt x="510" y="5"/>
                    <a:pt x="510" y="5"/>
                    <a:pt x="510" y="5"/>
                  </a:cubicBezTo>
                  <a:cubicBezTo>
                    <a:pt x="502" y="6"/>
                    <a:pt x="502" y="6"/>
                    <a:pt x="502" y="6"/>
                  </a:cubicBezTo>
                  <a:cubicBezTo>
                    <a:pt x="494" y="9"/>
                    <a:pt x="494" y="9"/>
                    <a:pt x="494" y="9"/>
                  </a:cubicBezTo>
                  <a:cubicBezTo>
                    <a:pt x="502" y="6"/>
                    <a:pt x="502" y="6"/>
                    <a:pt x="502" y="6"/>
                  </a:cubicBezTo>
                  <a:cubicBezTo>
                    <a:pt x="507" y="2"/>
                    <a:pt x="507" y="2"/>
                    <a:pt x="507" y="2"/>
                  </a:cubicBezTo>
                  <a:cubicBezTo>
                    <a:pt x="494" y="5"/>
                    <a:pt x="494" y="5"/>
                    <a:pt x="494" y="5"/>
                  </a:cubicBezTo>
                  <a:cubicBezTo>
                    <a:pt x="492" y="6"/>
                    <a:pt x="490" y="8"/>
                    <a:pt x="488" y="9"/>
                  </a:cubicBezTo>
                  <a:cubicBezTo>
                    <a:pt x="470" y="18"/>
                    <a:pt x="470" y="18"/>
                    <a:pt x="470" y="18"/>
                  </a:cubicBezTo>
                  <a:cubicBezTo>
                    <a:pt x="474" y="15"/>
                    <a:pt x="477" y="12"/>
                    <a:pt x="482" y="9"/>
                  </a:cubicBezTo>
                  <a:cubicBezTo>
                    <a:pt x="477" y="10"/>
                    <a:pt x="472" y="13"/>
                    <a:pt x="466" y="15"/>
                  </a:cubicBezTo>
                  <a:cubicBezTo>
                    <a:pt x="472" y="13"/>
                    <a:pt x="472" y="13"/>
                    <a:pt x="472" y="13"/>
                  </a:cubicBezTo>
                  <a:cubicBezTo>
                    <a:pt x="469" y="15"/>
                    <a:pt x="466" y="18"/>
                    <a:pt x="463" y="20"/>
                  </a:cubicBezTo>
                  <a:cubicBezTo>
                    <a:pt x="463" y="21"/>
                    <a:pt x="462" y="22"/>
                    <a:pt x="461" y="22"/>
                  </a:cubicBezTo>
                  <a:cubicBezTo>
                    <a:pt x="451" y="27"/>
                    <a:pt x="451" y="27"/>
                    <a:pt x="451" y="27"/>
                  </a:cubicBezTo>
                  <a:cubicBezTo>
                    <a:pt x="450" y="28"/>
                    <a:pt x="450" y="29"/>
                    <a:pt x="449" y="29"/>
                  </a:cubicBezTo>
                  <a:cubicBezTo>
                    <a:pt x="467" y="21"/>
                    <a:pt x="467" y="21"/>
                    <a:pt x="467" y="21"/>
                  </a:cubicBezTo>
                  <a:cubicBezTo>
                    <a:pt x="466" y="22"/>
                    <a:pt x="466" y="23"/>
                    <a:pt x="465" y="23"/>
                  </a:cubicBezTo>
                  <a:cubicBezTo>
                    <a:pt x="463" y="25"/>
                    <a:pt x="463" y="26"/>
                    <a:pt x="462" y="27"/>
                  </a:cubicBezTo>
                  <a:cubicBezTo>
                    <a:pt x="461" y="28"/>
                    <a:pt x="461" y="29"/>
                    <a:pt x="460" y="29"/>
                  </a:cubicBezTo>
                  <a:moveTo>
                    <a:pt x="508" y="10"/>
                  </a:moveTo>
                  <a:cubicBezTo>
                    <a:pt x="509" y="10"/>
                    <a:pt x="510" y="10"/>
                    <a:pt x="511" y="9"/>
                  </a:cubicBezTo>
                  <a:cubicBezTo>
                    <a:pt x="511" y="9"/>
                    <a:pt x="511" y="9"/>
                    <a:pt x="511" y="9"/>
                  </a:cubicBezTo>
                  <a:cubicBezTo>
                    <a:pt x="511" y="9"/>
                    <a:pt x="513" y="9"/>
                    <a:pt x="512" y="7"/>
                  </a:cubicBezTo>
                  <a:cubicBezTo>
                    <a:pt x="512" y="7"/>
                    <a:pt x="511" y="7"/>
                    <a:pt x="511" y="7"/>
                  </a:cubicBezTo>
                  <a:cubicBezTo>
                    <a:pt x="507" y="8"/>
                    <a:pt x="497" y="11"/>
                    <a:pt x="497" y="11"/>
                  </a:cubicBezTo>
                  <a:cubicBezTo>
                    <a:pt x="497" y="12"/>
                    <a:pt x="496" y="13"/>
                    <a:pt x="496" y="13"/>
                  </a:cubicBezTo>
                  <a:cubicBezTo>
                    <a:pt x="496" y="14"/>
                    <a:pt x="495" y="14"/>
                    <a:pt x="494" y="15"/>
                  </a:cubicBezTo>
                  <a:cubicBezTo>
                    <a:pt x="495" y="15"/>
                    <a:pt x="495" y="15"/>
                    <a:pt x="498" y="14"/>
                  </a:cubicBezTo>
                  <a:cubicBezTo>
                    <a:pt x="499" y="13"/>
                    <a:pt x="504" y="12"/>
                    <a:pt x="508" y="10"/>
                  </a:cubicBezTo>
                  <a:moveTo>
                    <a:pt x="489" y="37"/>
                  </a:moveTo>
                  <a:cubicBezTo>
                    <a:pt x="489" y="37"/>
                    <a:pt x="489" y="37"/>
                    <a:pt x="489" y="37"/>
                  </a:cubicBezTo>
                  <a:cubicBezTo>
                    <a:pt x="489" y="37"/>
                    <a:pt x="489" y="36"/>
                    <a:pt x="489" y="35"/>
                  </a:cubicBezTo>
                  <a:cubicBezTo>
                    <a:pt x="495" y="32"/>
                    <a:pt x="501" y="30"/>
                    <a:pt x="506" y="27"/>
                  </a:cubicBezTo>
                  <a:cubicBezTo>
                    <a:pt x="498" y="28"/>
                    <a:pt x="498" y="28"/>
                    <a:pt x="498" y="28"/>
                  </a:cubicBezTo>
                  <a:cubicBezTo>
                    <a:pt x="480" y="40"/>
                    <a:pt x="480" y="40"/>
                    <a:pt x="480" y="40"/>
                  </a:cubicBezTo>
                  <a:cubicBezTo>
                    <a:pt x="455" y="49"/>
                    <a:pt x="455" y="49"/>
                    <a:pt x="455" y="49"/>
                  </a:cubicBezTo>
                  <a:cubicBezTo>
                    <a:pt x="455" y="50"/>
                    <a:pt x="455" y="50"/>
                    <a:pt x="455" y="51"/>
                  </a:cubicBezTo>
                  <a:cubicBezTo>
                    <a:pt x="455" y="52"/>
                    <a:pt x="455" y="52"/>
                    <a:pt x="455" y="53"/>
                  </a:cubicBezTo>
                  <a:cubicBezTo>
                    <a:pt x="462" y="49"/>
                    <a:pt x="463" y="48"/>
                    <a:pt x="464" y="47"/>
                  </a:cubicBezTo>
                  <a:cubicBezTo>
                    <a:pt x="464" y="47"/>
                    <a:pt x="464" y="47"/>
                    <a:pt x="464" y="48"/>
                  </a:cubicBezTo>
                  <a:cubicBezTo>
                    <a:pt x="475" y="43"/>
                    <a:pt x="475" y="43"/>
                    <a:pt x="489" y="37"/>
                  </a:cubicBezTo>
                  <a:moveTo>
                    <a:pt x="498" y="22"/>
                  </a:moveTo>
                  <a:cubicBezTo>
                    <a:pt x="498" y="23"/>
                    <a:pt x="498" y="25"/>
                    <a:pt x="498" y="25"/>
                  </a:cubicBezTo>
                  <a:cubicBezTo>
                    <a:pt x="505" y="23"/>
                    <a:pt x="505" y="23"/>
                    <a:pt x="505" y="23"/>
                  </a:cubicBezTo>
                  <a:cubicBezTo>
                    <a:pt x="516" y="14"/>
                    <a:pt x="516" y="14"/>
                    <a:pt x="516" y="14"/>
                  </a:cubicBezTo>
                  <a:cubicBezTo>
                    <a:pt x="498" y="22"/>
                    <a:pt x="498" y="22"/>
                    <a:pt x="498" y="22"/>
                  </a:cubicBezTo>
                  <a:moveTo>
                    <a:pt x="1153" y="54"/>
                  </a:moveTo>
                  <a:cubicBezTo>
                    <a:pt x="1154" y="53"/>
                    <a:pt x="1155" y="52"/>
                    <a:pt x="1156" y="50"/>
                  </a:cubicBezTo>
                  <a:cubicBezTo>
                    <a:pt x="1129" y="39"/>
                    <a:pt x="1129" y="39"/>
                    <a:pt x="1129" y="39"/>
                  </a:cubicBezTo>
                  <a:cubicBezTo>
                    <a:pt x="1128" y="41"/>
                    <a:pt x="1127" y="41"/>
                    <a:pt x="1126" y="42"/>
                  </a:cubicBezTo>
                  <a:cubicBezTo>
                    <a:pt x="1126" y="43"/>
                    <a:pt x="1126" y="43"/>
                    <a:pt x="1143" y="52"/>
                  </a:cubicBezTo>
                  <a:cubicBezTo>
                    <a:pt x="1143" y="52"/>
                    <a:pt x="1144" y="51"/>
                    <a:pt x="1145" y="50"/>
                  </a:cubicBezTo>
                  <a:cubicBezTo>
                    <a:pt x="1146" y="49"/>
                    <a:pt x="1146" y="48"/>
                    <a:pt x="1146" y="47"/>
                  </a:cubicBezTo>
                  <a:cubicBezTo>
                    <a:pt x="1146" y="48"/>
                    <a:pt x="1146" y="49"/>
                    <a:pt x="1145" y="50"/>
                  </a:cubicBezTo>
                  <a:cubicBezTo>
                    <a:pt x="1147" y="51"/>
                    <a:pt x="1150" y="53"/>
                    <a:pt x="1153" y="54"/>
                  </a:cubicBezTo>
                  <a:moveTo>
                    <a:pt x="1129" y="52"/>
                  </a:moveTo>
                  <a:cubicBezTo>
                    <a:pt x="1127" y="51"/>
                    <a:pt x="1124" y="50"/>
                    <a:pt x="1121" y="48"/>
                  </a:cubicBezTo>
                  <a:cubicBezTo>
                    <a:pt x="1121" y="49"/>
                    <a:pt x="1120" y="49"/>
                    <a:pt x="1120" y="50"/>
                  </a:cubicBezTo>
                  <a:cubicBezTo>
                    <a:pt x="1109" y="47"/>
                    <a:pt x="1109" y="47"/>
                    <a:pt x="1109" y="47"/>
                  </a:cubicBezTo>
                  <a:cubicBezTo>
                    <a:pt x="1115" y="50"/>
                    <a:pt x="1120" y="53"/>
                    <a:pt x="1125" y="56"/>
                  </a:cubicBezTo>
                  <a:cubicBezTo>
                    <a:pt x="1127" y="55"/>
                    <a:pt x="1128" y="54"/>
                    <a:pt x="1129" y="52"/>
                  </a:cubicBezTo>
                  <a:moveTo>
                    <a:pt x="1133" y="49"/>
                  </a:moveTo>
                  <a:cubicBezTo>
                    <a:pt x="1128" y="46"/>
                    <a:pt x="1122" y="44"/>
                    <a:pt x="1116" y="41"/>
                  </a:cubicBezTo>
                  <a:cubicBezTo>
                    <a:pt x="1116" y="42"/>
                    <a:pt x="1115" y="43"/>
                    <a:pt x="1114" y="44"/>
                  </a:cubicBezTo>
                  <a:cubicBezTo>
                    <a:pt x="1121" y="48"/>
                    <a:pt x="1121" y="48"/>
                    <a:pt x="1121" y="48"/>
                  </a:cubicBezTo>
                  <a:cubicBezTo>
                    <a:pt x="1124" y="50"/>
                    <a:pt x="1127" y="51"/>
                    <a:pt x="1129" y="52"/>
                  </a:cubicBezTo>
                  <a:cubicBezTo>
                    <a:pt x="1131" y="51"/>
                    <a:pt x="1132" y="50"/>
                    <a:pt x="1133" y="49"/>
                  </a:cubicBezTo>
                  <a:moveTo>
                    <a:pt x="1121" y="48"/>
                  </a:moveTo>
                  <a:cubicBezTo>
                    <a:pt x="1114" y="44"/>
                    <a:pt x="1114" y="44"/>
                    <a:pt x="1114" y="44"/>
                  </a:cubicBezTo>
                  <a:cubicBezTo>
                    <a:pt x="1105" y="40"/>
                    <a:pt x="1105" y="40"/>
                    <a:pt x="1105" y="40"/>
                  </a:cubicBezTo>
                  <a:cubicBezTo>
                    <a:pt x="1103" y="42"/>
                    <a:pt x="1102" y="43"/>
                    <a:pt x="1100" y="44"/>
                  </a:cubicBezTo>
                  <a:cubicBezTo>
                    <a:pt x="1103" y="46"/>
                    <a:pt x="1105" y="47"/>
                    <a:pt x="1108" y="48"/>
                  </a:cubicBezTo>
                  <a:cubicBezTo>
                    <a:pt x="1108" y="48"/>
                    <a:pt x="1109" y="47"/>
                    <a:pt x="1109" y="47"/>
                  </a:cubicBezTo>
                  <a:cubicBezTo>
                    <a:pt x="1120" y="50"/>
                    <a:pt x="1120" y="50"/>
                    <a:pt x="1120" y="50"/>
                  </a:cubicBezTo>
                  <a:cubicBezTo>
                    <a:pt x="1120" y="49"/>
                    <a:pt x="1121" y="49"/>
                    <a:pt x="1121" y="48"/>
                  </a:cubicBezTo>
                  <a:moveTo>
                    <a:pt x="518" y="34"/>
                  </a:moveTo>
                  <a:cubicBezTo>
                    <a:pt x="521" y="33"/>
                    <a:pt x="524" y="32"/>
                    <a:pt x="527" y="30"/>
                  </a:cubicBezTo>
                  <a:cubicBezTo>
                    <a:pt x="534" y="22"/>
                    <a:pt x="534" y="22"/>
                    <a:pt x="534" y="22"/>
                  </a:cubicBezTo>
                  <a:cubicBezTo>
                    <a:pt x="533" y="21"/>
                    <a:pt x="533" y="20"/>
                    <a:pt x="533" y="19"/>
                  </a:cubicBezTo>
                  <a:cubicBezTo>
                    <a:pt x="533" y="20"/>
                    <a:pt x="533" y="21"/>
                    <a:pt x="534" y="22"/>
                  </a:cubicBezTo>
                  <a:cubicBezTo>
                    <a:pt x="537" y="21"/>
                    <a:pt x="540" y="20"/>
                    <a:pt x="543" y="19"/>
                  </a:cubicBezTo>
                  <a:cubicBezTo>
                    <a:pt x="542" y="18"/>
                    <a:pt x="542" y="17"/>
                    <a:pt x="542" y="16"/>
                  </a:cubicBezTo>
                  <a:cubicBezTo>
                    <a:pt x="533" y="17"/>
                    <a:pt x="533" y="17"/>
                    <a:pt x="533" y="17"/>
                  </a:cubicBezTo>
                  <a:cubicBezTo>
                    <a:pt x="527" y="20"/>
                    <a:pt x="521" y="22"/>
                    <a:pt x="515" y="24"/>
                  </a:cubicBezTo>
                  <a:cubicBezTo>
                    <a:pt x="514" y="25"/>
                    <a:pt x="513" y="26"/>
                    <a:pt x="506" y="31"/>
                  </a:cubicBezTo>
                  <a:cubicBezTo>
                    <a:pt x="501" y="34"/>
                    <a:pt x="500" y="36"/>
                    <a:pt x="500" y="37"/>
                  </a:cubicBezTo>
                  <a:cubicBezTo>
                    <a:pt x="500" y="37"/>
                    <a:pt x="501" y="37"/>
                    <a:pt x="508" y="34"/>
                  </a:cubicBezTo>
                  <a:cubicBezTo>
                    <a:pt x="508" y="35"/>
                    <a:pt x="508" y="35"/>
                    <a:pt x="508" y="35"/>
                  </a:cubicBezTo>
                  <a:cubicBezTo>
                    <a:pt x="518" y="34"/>
                    <a:pt x="518" y="34"/>
                    <a:pt x="518" y="34"/>
                  </a:cubicBezTo>
                  <a:moveTo>
                    <a:pt x="1034" y="79"/>
                  </a:moveTo>
                  <a:cubicBezTo>
                    <a:pt x="1030" y="76"/>
                    <a:pt x="1026" y="73"/>
                    <a:pt x="1022" y="70"/>
                  </a:cubicBezTo>
                  <a:cubicBezTo>
                    <a:pt x="1021" y="70"/>
                    <a:pt x="1019" y="70"/>
                    <a:pt x="1018" y="70"/>
                  </a:cubicBezTo>
                  <a:cubicBezTo>
                    <a:pt x="1022" y="74"/>
                    <a:pt x="1026" y="77"/>
                    <a:pt x="1030" y="81"/>
                  </a:cubicBezTo>
                  <a:cubicBezTo>
                    <a:pt x="1032" y="80"/>
                    <a:pt x="1033" y="80"/>
                    <a:pt x="1034" y="79"/>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01" y="42"/>
                  </a:moveTo>
                  <a:cubicBezTo>
                    <a:pt x="504" y="40"/>
                    <a:pt x="507" y="39"/>
                    <a:pt x="510" y="38"/>
                  </a:cubicBezTo>
                  <a:cubicBezTo>
                    <a:pt x="507" y="39"/>
                    <a:pt x="504" y="40"/>
                    <a:pt x="501" y="42"/>
                  </a:cubicBezTo>
                  <a:moveTo>
                    <a:pt x="550" y="61"/>
                  </a:moveTo>
                  <a:cubicBezTo>
                    <a:pt x="552" y="60"/>
                    <a:pt x="555" y="58"/>
                    <a:pt x="558" y="57"/>
                  </a:cubicBezTo>
                  <a:cubicBezTo>
                    <a:pt x="555" y="58"/>
                    <a:pt x="552" y="60"/>
                    <a:pt x="550" y="61"/>
                  </a:cubicBezTo>
                  <a:moveTo>
                    <a:pt x="582" y="53"/>
                  </a:moveTo>
                  <a:cubicBezTo>
                    <a:pt x="586" y="53"/>
                    <a:pt x="586" y="53"/>
                    <a:pt x="586" y="53"/>
                  </a:cubicBezTo>
                  <a:cubicBezTo>
                    <a:pt x="582" y="53"/>
                    <a:pt x="582" y="53"/>
                    <a:pt x="582" y="53"/>
                  </a:cubicBezTo>
                  <a:moveTo>
                    <a:pt x="529" y="89"/>
                  </a:moveTo>
                  <a:cubicBezTo>
                    <a:pt x="548" y="76"/>
                    <a:pt x="567" y="64"/>
                    <a:pt x="586" y="53"/>
                  </a:cubicBezTo>
                  <a:cubicBezTo>
                    <a:pt x="582" y="53"/>
                    <a:pt x="582" y="53"/>
                    <a:pt x="582" y="53"/>
                  </a:cubicBezTo>
                  <a:cubicBezTo>
                    <a:pt x="579" y="49"/>
                    <a:pt x="579" y="49"/>
                    <a:pt x="579" y="49"/>
                  </a:cubicBezTo>
                  <a:cubicBezTo>
                    <a:pt x="596" y="43"/>
                    <a:pt x="596" y="43"/>
                    <a:pt x="596" y="43"/>
                  </a:cubicBezTo>
                  <a:cubicBezTo>
                    <a:pt x="595" y="43"/>
                    <a:pt x="593" y="42"/>
                    <a:pt x="592" y="42"/>
                  </a:cubicBezTo>
                  <a:cubicBezTo>
                    <a:pt x="575" y="35"/>
                    <a:pt x="564" y="30"/>
                    <a:pt x="554" y="20"/>
                  </a:cubicBezTo>
                  <a:cubicBezTo>
                    <a:pt x="553" y="20"/>
                    <a:pt x="553" y="19"/>
                    <a:pt x="553" y="18"/>
                  </a:cubicBezTo>
                  <a:cubicBezTo>
                    <a:pt x="538" y="30"/>
                    <a:pt x="538" y="30"/>
                    <a:pt x="538" y="30"/>
                  </a:cubicBezTo>
                  <a:cubicBezTo>
                    <a:pt x="548" y="29"/>
                    <a:pt x="548" y="29"/>
                    <a:pt x="548" y="29"/>
                  </a:cubicBezTo>
                  <a:cubicBezTo>
                    <a:pt x="549" y="31"/>
                    <a:pt x="551" y="35"/>
                    <a:pt x="552" y="37"/>
                  </a:cubicBezTo>
                  <a:cubicBezTo>
                    <a:pt x="551" y="35"/>
                    <a:pt x="549" y="31"/>
                    <a:pt x="548" y="29"/>
                  </a:cubicBezTo>
                  <a:cubicBezTo>
                    <a:pt x="538" y="30"/>
                    <a:pt x="538" y="30"/>
                    <a:pt x="538" y="30"/>
                  </a:cubicBezTo>
                  <a:cubicBezTo>
                    <a:pt x="553" y="18"/>
                    <a:pt x="553" y="18"/>
                    <a:pt x="553" y="18"/>
                  </a:cubicBezTo>
                  <a:cubicBezTo>
                    <a:pt x="545" y="21"/>
                    <a:pt x="545" y="21"/>
                    <a:pt x="545" y="21"/>
                  </a:cubicBezTo>
                  <a:cubicBezTo>
                    <a:pt x="535" y="29"/>
                    <a:pt x="535" y="29"/>
                    <a:pt x="535" y="29"/>
                  </a:cubicBezTo>
                  <a:cubicBezTo>
                    <a:pt x="527" y="30"/>
                    <a:pt x="527" y="30"/>
                    <a:pt x="527" y="30"/>
                  </a:cubicBezTo>
                  <a:cubicBezTo>
                    <a:pt x="524" y="32"/>
                    <a:pt x="521" y="33"/>
                    <a:pt x="518" y="34"/>
                  </a:cubicBezTo>
                  <a:cubicBezTo>
                    <a:pt x="510" y="39"/>
                    <a:pt x="510" y="39"/>
                    <a:pt x="510" y="39"/>
                  </a:cubicBezTo>
                  <a:cubicBezTo>
                    <a:pt x="505" y="42"/>
                    <a:pt x="499" y="45"/>
                    <a:pt x="493" y="47"/>
                  </a:cubicBezTo>
                  <a:cubicBezTo>
                    <a:pt x="496" y="50"/>
                    <a:pt x="496" y="50"/>
                    <a:pt x="496" y="50"/>
                  </a:cubicBezTo>
                  <a:cubicBezTo>
                    <a:pt x="493" y="47"/>
                    <a:pt x="493" y="47"/>
                    <a:pt x="493" y="47"/>
                  </a:cubicBezTo>
                  <a:cubicBezTo>
                    <a:pt x="499" y="45"/>
                    <a:pt x="505" y="42"/>
                    <a:pt x="510" y="39"/>
                  </a:cubicBezTo>
                  <a:cubicBezTo>
                    <a:pt x="518" y="34"/>
                    <a:pt x="518" y="34"/>
                    <a:pt x="518" y="34"/>
                  </a:cubicBezTo>
                  <a:cubicBezTo>
                    <a:pt x="508" y="35"/>
                    <a:pt x="508" y="35"/>
                    <a:pt x="508" y="35"/>
                  </a:cubicBezTo>
                  <a:cubicBezTo>
                    <a:pt x="498" y="40"/>
                    <a:pt x="498" y="40"/>
                    <a:pt x="498" y="40"/>
                  </a:cubicBezTo>
                  <a:cubicBezTo>
                    <a:pt x="510" y="38"/>
                    <a:pt x="510" y="38"/>
                    <a:pt x="510" y="38"/>
                  </a:cubicBezTo>
                  <a:cubicBezTo>
                    <a:pt x="507" y="39"/>
                    <a:pt x="504" y="40"/>
                    <a:pt x="501" y="42"/>
                  </a:cubicBezTo>
                  <a:cubicBezTo>
                    <a:pt x="485" y="46"/>
                    <a:pt x="485" y="46"/>
                    <a:pt x="485" y="46"/>
                  </a:cubicBezTo>
                  <a:cubicBezTo>
                    <a:pt x="484" y="50"/>
                    <a:pt x="484" y="50"/>
                    <a:pt x="484" y="50"/>
                  </a:cubicBezTo>
                  <a:cubicBezTo>
                    <a:pt x="486" y="53"/>
                    <a:pt x="489" y="57"/>
                    <a:pt x="492" y="61"/>
                  </a:cubicBezTo>
                  <a:cubicBezTo>
                    <a:pt x="510" y="53"/>
                    <a:pt x="510" y="53"/>
                    <a:pt x="510" y="53"/>
                  </a:cubicBezTo>
                  <a:cubicBezTo>
                    <a:pt x="510" y="54"/>
                    <a:pt x="510" y="54"/>
                    <a:pt x="511" y="54"/>
                  </a:cubicBezTo>
                  <a:cubicBezTo>
                    <a:pt x="540" y="39"/>
                    <a:pt x="540" y="39"/>
                    <a:pt x="540" y="39"/>
                  </a:cubicBezTo>
                  <a:cubicBezTo>
                    <a:pt x="506" y="49"/>
                    <a:pt x="506" y="49"/>
                    <a:pt x="506" y="49"/>
                  </a:cubicBezTo>
                  <a:cubicBezTo>
                    <a:pt x="540" y="39"/>
                    <a:pt x="540" y="39"/>
                    <a:pt x="540" y="39"/>
                  </a:cubicBezTo>
                  <a:cubicBezTo>
                    <a:pt x="511" y="54"/>
                    <a:pt x="511" y="54"/>
                    <a:pt x="511" y="54"/>
                  </a:cubicBezTo>
                  <a:cubicBezTo>
                    <a:pt x="512" y="55"/>
                    <a:pt x="513" y="56"/>
                    <a:pt x="513" y="56"/>
                  </a:cubicBezTo>
                  <a:cubicBezTo>
                    <a:pt x="529" y="47"/>
                    <a:pt x="529" y="47"/>
                    <a:pt x="529" y="47"/>
                  </a:cubicBezTo>
                  <a:cubicBezTo>
                    <a:pt x="532" y="50"/>
                    <a:pt x="532" y="50"/>
                    <a:pt x="532" y="50"/>
                  </a:cubicBezTo>
                  <a:cubicBezTo>
                    <a:pt x="535" y="48"/>
                    <a:pt x="538" y="47"/>
                    <a:pt x="541" y="46"/>
                  </a:cubicBezTo>
                  <a:cubicBezTo>
                    <a:pt x="539" y="45"/>
                    <a:pt x="537" y="43"/>
                    <a:pt x="536" y="42"/>
                  </a:cubicBezTo>
                  <a:cubicBezTo>
                    <a:pt x="537" y="43"/>
                    <a:pt x="539" y="45"/>
                    <a:pt x="541" y="46"/>
                  </a:cubicBezTo>
                  <a:cubicBezTo>
                    <a:pt x="549" y="46"/>
                    <a:pt x="561" y="46"/>
                    <a:pt x="569" y="46"/>
                  </a:cubicBezTo>
                  <a:cubicBezTo>
                    <a:pt x="570" y="46"/>
                    <a:pt x="570" y="46"/>
                    <a:pt x="571" y="47"/>
                  </a:cubicBezTo>
                  <a:cubicBezTo>
                    <a:pt x="571" y="47"/>
                    <a:pt x="571" y="47"/>
                    <a:pt x="572" y="47"/>
                  </a:cubicBezTo>
                  <a:cubicBezTo>
                    <a:pt x="566" y="53"/>
                    <a:pt x="566" y="53"/>
                    <a:pt x="566" y="53"/>
                  </a:cubicBezTo>
                  <a:cubicBezTo>
                    <a:pt x="565" y="52"/>
                    <a:pt x="564" y="51"/>
                    <a:pt x="563" y="51"/>
                  </a:cubicBezTo>
                  <a:cubicBezTo>
                    <a:pt x="560" y="53"/>
                    <a:pt x="557" y="54"/>
                    <a:pt x="555" y="56"/>
                  </a:cubicBezTo>
                  <a:cubicBezTo>
                    <a:pt x="556" y="56"/>
                    <a:pt x="556" y="56"/>
                    <a:pt x="558" y="57"/>
                  </a:cubicBezTo>
                  <a:cubicBezTo>
                    <a:pt x="560" y="56"/>
                    <a:pt x="563" y="54"/>
                    <a:pt x="566" y="53"/>
                  </a:cubicBezTo>
                  <a:cubicBezTo>
                    <a:pt x="563" y="54"/>
                    <a:pt x="560" y="56"/>
                    <a:pt x="558" y="57"/>
                  </a:cubicBezTo>
                  <a:cubicBezTo>
                    <a:pt x="555" y="58"/>
                    <a:pt x="552" y="60"/>
                    <a:pt x="550" y="61"/>
                  </a:cubicBezTo>
                  <a:cubicBezTo>
                    <a:pt x="549" y="61"/>
                    <a:pt x="548" y="60"/>
                    <a:pt x="547" y="59"/>
                  </a:cubicBezTo>
                  <a:cubicBezTo>
                    <a:pt x="545" y="59"/>
                    <a:pt x="544" y="58"/>
                    <a:pt x="543" y="57"/>
                  </a:cubicBezTo>
                  <a:cubicBezTo>
                    <a:pt x="540" y="59"/>
                    <a:pt x="537" y="60"/>
                    <a:pt x="535" y="62"/>
                  </a:cubicBezTo>
                  <a:cubicBezTo>
                    <a:pt x="533" y="60"/>
                    <a:pt x="531" y="59"/>
                    <a:pt x="530" y="58"/>
                  </a:cubicBezTo>
                  <a:cubicBezTo>
                    <a:pt x="529" y="58"/>
                    <a:pt x="529" y="58"/>
                    <a:pt x="528" y="57"/>
                  </a:cubicBezTo>
                  <a:cubicBezTo>
                    <a:pt x="526" y="59"/>
                    <a:pt x="523" y="60"/>
                    <a:pt x="520" y="62"/>
                  </a:cubicBezTo>
                  <a:cubicBezTo>
                    <a:pt x="522" y="63"/>
                    <a:pt x="523" y="64"/>
                    <a:pt x="524" y="64"/>
                  </a:cubicBezTo>
                  <a:cubicBezTo>
                    <a:pt x="526" y="66"/>
                    <a:pt x="529" y="67"/>
                    <a:pt x="531" y="68"/>
                  </a:cubicBezTo>
                  <a:cubicBezTo>
                    <a:pt x="532" y="69"/>
                    <a:pt x="532" y="69"/>
                    <a:pt x="533" y="69"/>
                  </a:cubicBezTo>
                  <a:cubicBezTo>
                    <a:pt x="528" y="73"/>
                    <a:pt x="522" y="76"/>
                    <a:pt x="517" y="79"/>
                  </a:cubicBezTo>
                  <a:cubicBezTo>
                    <a:pt x="519" y="79"/>
                    <a:pt x="519" y="79"/>
                    <a:pt x="525" y="82"/>
                  </a:cubicBezTo>
                  <a:cubicBezTo>
                    <a:pt x="519" y="79"/>
                    <a:pt x="519" y="79"/>
                    <a:pt x="517" y="79"/>
                  </a:cubicBezTo>
                  <a:cubicBezTo>
                    <a:pt x="522" y="76"/>
                    <a:pt x="528" y="73"/>
                    <a:pt x="533" y="69"/>
                  </a:cubicBezTo>
                  <a:cubicBezTo>
                    <a:pt x="532" y="69"/>
                    <a:pt x="532" y="69"/>
                    <a:pt x="531" y="68"/>
                  </a:cubicBezTo>
                  <a:cubicBezTo>
                    <a:pt x="529" y="67"/>
                    <a:pt x="526" y="66"/>
                    <a:pt x="524" y="64"/>
                  </a:cubicBezTo>
                  <a:cubicBezTo>
                    <a:pt x="496" y="82"/>
                    <a:pt x="502" y="85"/>
                    <a:pt x="525" y="91"/>
                  </a:cubicBezTo>
                  <a:cubicBezTo>
                    <a:pt x="526" y="91"/>
                    <a:pt x="528" y="89"/>
                    <a:pt x="529" y="89"/>
                  </a:cubicBezTo>
                  <a:cubicBezTo>
                    <a:pt x="530" y="86"/>
                    <a:pt x="529" y="84"/>
                    <a:pt x="527" y="82"/>
                  </a:cubicBezTo>
                  <a:cubicBezTo>
                    <a:pt x="529" y="84"/>
                    <a:pt x="530" y="86"/>
                    <a:pt x="529" y="89"/>
                  </a:cubicBezTo>
                </a:path>
              </a:pathLst>
            </a:custGeom>
            <a:solidFill>
              <a:srgbClr val="2462A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 xmlns:p14="http://schemas.microsoft.com/office/powerpoint/2010/main" val="26580489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5"/>
                                        </p:tgtEl>
                                        <p:attrNameLst>
                                          <p:attrName>style.visibility</p:attrName>
                                        </p:attrNameLst>
                                      </p:cBhvr>
                                      <p:to>
                                        <p:strVal val="visible"/>
                                      </p:to>
                                    </p:set>
                                    <p:animEffect transition="in" filter="wipe(left)">
                                      <p:cBhvr>
                                        <p:cTn id="23" dur="200"/>
                                        <p:tgtEl>
                                          <p:spTgt spid="5"/>
                                        </p:tgtEl>
                                      </p:cBhvr>
                                    </p:animEffect>
                                  </p:childTnLst>
                                </p:cTn>
                              </p:par>
                              <p:par>
                                <p:cTn id="24" presetID="36" presetClass="emph" presetSubtype="0" fill="hold" grpId="1" nodeType="withEffect">
                                  <p:stCondLst>
                                    <p:cond delay="0"/>
                                  </p:stCondLst>
                                  <p:iterate type="lt">
                                    <p:tmPct val="30000"/>
                                  </p:iterate>
                                  <p:childTnLst>
                                    <p:animScale>
                                      <p:cBhvr>
                                        <p:cTn id="25" dur="50" autoRev="1" fill="hold">
                                          <p:stCondLst>
                                            <p:cond delay="0"/>
                                          </p:stCondLst>
                                        </p:cTn>
                                        <p:tgtEl>
                                          <p:spTgt spid="5"/>
                                        </p:tgtEl>
                                      </p:cBhvr>
                                      <p:to x="80000" y="100000"/>
                                    </p:animScale>
                                    <p:anim by="(#ppt_w*0.10)" calcmode="lin" valueType="num">
                                      <p:cBhvr>
                                        <p:cTn id="26" dur="50" autoRev="1" fill="hold">
                                          <p:stCondLst>
                                            <p:cond delay="0"/>
                                          </p:stCondLst>
                                        </p:cTn>
                                        <p:tgtEl>
                                          <p:spTgt spid="5"/>
                                        </p:tgtEl>
                                        <p:attrNameLst>
                                          <p:attrName>ppt_x</p:attrName>
                                        </p:attrNameLst>
                                      </p:cBhvr>
                                    </p:anim>
                                    <p:anim by="(-#ppt_w*0.10)" calcmode="lin" valueType="num">
                                      <p:cBhvr>
                                        <p:cTn id="27" dur="50" autoRev="1" fill="hold">
                                          <p:stCondLst>
                                            <p:cond delay="0"/>
                                          </p:stCondLst>
                                        </p:cTn>
                                        <p:tgtEl>
                                          <p:spTgt spid="5"/>
                                        </p:tgtEl>
                                        <p:attrNameLst>
                                          <p:attrName>ppt_y</p:attrName>
                                        </p:attrNameLst>
                                      </p:cBhvr>
                                    </p:anim>
                                    <p:animRot by="-480000">
                                      <p:cBhvr>
                                        <p:cTn id="28" dur="50" autoRev="1" fill="hold">
                                          <p:stCondLst>
                                            <p:cond delay="0"/>
                                          </p:stCondLst>
                                        </p:cTn>
                                        <p:tgtEl>
                                          <p:spTgt spid="5"/>
                                        </p:tgtEl>
                                        <p:attrNameLst>
                                          <p:attrName>r</p:attrName>
                                        </p:attrNameLst>
                                      </p:cBhvr>
                                    </p:animRot>
                                  </p:childTnLst>
                                </p:cTn>
                              </p:par>
                            </p:childTnLst>
                          </p:cTn>
                        </p:par>
                        <p:par>
                          <p:cTn id="29" fill="hold">
                            <p:stCondLst>
                              <p:cond delay="212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21"/>
                                        </p:tgtEl>
                                        <p:attrNameLst>
                                          <p:attrName>style.visibility</p:attrName>
                                        </p:attrNameLst>
                                      </p:cBhvr>
                                      <p:to>
                                        <p:strVal val="visible"/>
                                      </p:to>
                                    </p:set>
                                    <p:animEffect transition="in" filter="wipe(left)">
                                      <p:cBhvr>
                                        <p:cTn id="32" dur="200"/>
                                        <p:tgtEl>
                                          <p:spTgt spid="21"/>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21"/>
                                        </p:tgtEl>
                                      </p:cBhvr>
                                      <p:to x="80000" y="100000"/>
                                    </p:animScale>
                                    <p:anim by="(#ppt_w*0.10)" calcmode="lin" valueType="num">
                                      <p:cBhvr>
                                        <p:cTn id="35" dur="50" autoRev="1" fill="hold">
                                          <p:stCondLst>
                                            <p:cond delay="0"/>
                                          </p:stCondLst>
                                        </p:cTn>
                                        <p:tgtEl>
                                          <p:spTgt spid="21"/>
                                        </p:tgtEl>
                                        <p:attrNameLst>
                                          <p:attrName>ppt_x</p:attrName>
                                        </p:attrNameLst>
                                      </p:cBhvr>
                                    </p:anim>
                                    <p:anim by="(-#ppt_w*0.10)" calcmode="lin" valueType="num">
                                      <p:cBhvr>
                                        <p:cTn id="36" dur="50" autoRev="1" fill="hold">
                                          <p:stCondLst>
                                            <p:cond delay="0"/>
                                          </p:stCondLst>
                                        </p:cTn>
                                        <p:tgtEl>
                                          <p:spTgt spid="21"/>
                                        </p:tgtEl>
                                        <p:attrNameLst>
                                          <p:attrName>ppt_y</p:attrName>
                                        </p:attrNameLst>
                                      </p:cBhvr>
                                    </p:anim>
                                    <p:animRot by="-480000">
                                      <p:cBhvr>
                                        <p:cTn id="37" dur="50" autoRev="1"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5" grpId="1"/>
      <p:bldP spid="21" grpId="0"/>
      <p:bldP spid="2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6"/>
          <p:cNvSpPr/>
          <p:nvPr/>
        </p:nvSpPr>
        <p:spPr>
          <a:xfrm>
            <a:off x="0" y="1722623"/>
            <a:ext cx="9144000" cy="1656184"/>
          </a:xfrm>
          <a:prstGeom prst="rect">
            <a:avLst/>
          </a:prstGeom>
          <a:solidFill>
            <a:srgbClr val="00A1DA"/>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p>
        </p:txBody>
      </p:sp>
      <p:sp>
        <p:nvSpPr>
          <p:cNvPr id="4" name="Text Placeholder 4"/>
          <p:cNvSpPr txBox="1">
            <a:spLocks/>
          </p:cNvSpPr>
          <p:nvPr/>
        </p:nvSpPr>
        <p:spPr>
          <a:xfrm>
            <a:off x="7241068" y="2001467"/>
            <a:ext cx="1272728" cy="1080120"/>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8000" dirty="0">
                <a:solidFill>
                  <a:schemeClr val="bg1"/>
                </a:solidFill>
                <a:latin typeface="Impact" panose="020B0806030902050204" pitchFamily="34" charset="0"/>
                <a:ea typeface="微软雅黑" panose="020B0503020204020204" pitchFamily="34" charset="-122"/>
              </a:rPr>
              <a:t>03</a:t>
            </a:r>
            <a:endParaRPr lang="en-GB" sz="5400" dirty="0">
              <a:solidFill>
                <a:schemeClr val="bg1"/>
              </a:solidFill>
              <a:latin typeface="Impact" panose="020B0806030902050204" pitchFamily="34" charset="0"/>
              <a:ea typeface="微软雅黑" panose="020B0503020204020204" pitchFamily="34" charset="-122"/>
            </a:endParaRPr>
          </a:p>
        </p:txBody>
      </p:sp>
      <p:sp>
        <p:nvSpPr>
          <p:cNvPr id="5" name="TextBox 4"/>
          <p:cNvSpPr txBox="1"/>
          <p:nvPr/>
        </p:nvSpPr>
        <p:spPr>
          <a:xfrm>
            <a:off x="3042004" y="2135440"/>
            <a:ext cx="4173202" cy="623250"/>
          </a:xfrm>
          <a:prstGeom prst="rect">
            <a:avLst/>
          </a:prstGeom>
          <a:noFill/>
        </p:spPr>
        <p:txBody>
          <a:bodyPr wrap="square" lIns="68584" tIns="34291" rIns="68584" bIns="34291" rtlCol="0">
            <a:spAutoFit/>
          </a:bodyPr>
          <a:lstStyle/>
          <a:p>
            <a:pPr algn="ctr" eaLnBrk="0" hangingPunct="0"/>
            <a:r>
              <a:rPr lang="zh-CN" altLang="en-US" sz="3600" b="1" dirty="0">
                <a:solidFill>
                  <a:schemeClr val="bg1"/>
                </a:solidFill>
                <a:latin typeface="微软雅黑" pitchFamily="34" charset="-122"/>
                <a:ea typeface="微软雅黑" pitchFamily="34" charset="-122"/>
                <a:sym typeface="微软雅黑" pitchFamily="34" charset="-122"/>
              </a:rPr>
              <a:t>延期缴纳税款业务</a:t>
            </a:r>
          </a:p>
        </p:txBody>
      </p:sp>
      <p:sp>
        <p:nvSpPr>
          <p:cNvPr id="21" name="TextBox 20"/>
          <p:cNvSpPr txBox="1"/>
          <p:nvPr/>
        </p:nvSpPr>
        <p:spPr>
          <a:xfrm>
            <a:off x="4068060" y="2633371"/>
            <a:ext cx="3075708" cy="346251"/>
          </a:xfrm>
          <a:prstGeom prst="rect">
            <a:avLst/>
          </a:prstGeom>
          <a:noFill/>
        </p:spPr>
        <p:txBody>
          <a:bodyPr wrap="square" lIns="68584" tIns="34291" rIns="68584" bIns="34291" rtlCol="0">
            <a:spAutoFit/>
          </a:bodyPr>
          <a:lstStyle/>
          <a:p>
            <a:pPr algn="r" eaLnBrk="0" hangingPunct="0"/>
            <a:r>
              <a:rPr lang="zh-CN" altLang="en-US" dirty="0">
                <a:solidFill>
                  <a:schemeClr val="bg1"/>
                </a:solidFill>
                <a:latin typeface="微软雅黑" pitchFamily="34" charset="-122"/>
                <a:ea typeface="微软雅黑" pitchFamily="34" charset="-122"/>
                <a:sym typeface="微软雅黑" pitchFamily="34" charset="-122"/>
              </a:rPr>
              <a:t>常见问题</a:t>
            </a:r>
          </a:p>
        </p:txBody>
      </p:sp>
      <p:grpSp>
        <p:nvGrpSpPr>
          <p:cNvPr id="3" name="组合 26"/>
          <p:cNvGrpSpPr/>
          <p:nvPr/>
        </p:nvGrpSpPr>
        <p:grpSpPr>
          <a:xfrm>
            <a:off x="827585" y="1505590"/>
            <a:ext cx="2096339" cy="2089241"/>
            <a:chOff x="755650" y="852488"/>
            <a:chExt cx="2344738" cy="2336800"/>
          </a:xfrm>
        </p:grpSpPr>
        <p:sp>
          <p:nvSpPr>
            <p:cNvPr id="24" name="Freeform 5"/>
            <p:cNvSpPr>
              <a:spLocks noEditPoints="1"/>
            </p:cNvSpPr>
            <p:nvPr/>
          </p:nvSpPr>
          <p:spPr bwMode="auto">
            <a:xfrm>
              <a:off x="755650" y="852488"/>
              <a:ext cx="2344738" cy="2336800"/>
            </a:xfrm>
            <a:custGeom>
              <a:avLst/>
              <a:gdLst>
                <a:gd name="T0" fmla="*/ 325 w 3063"/>
                <a:gd name="T1" fmla="*/ 1531 h 3056"/>
                <a:gd name="T2" fmla="*/ 1531 w 3063"/>
                <a:gd name="T3" fmla="*/ 325 h 3056"/>
                <a:gd name="T4" fmla="*/ 2738 w 3063"/>
                <a:gd name="T5" fmla="*/ 1531 h 3056"/>
                <a:gd name="T6" fmla="*/ 1531 w 3063"/>
                <a:gd name="T7" fmla="*/ 2737 h 3056"/>
                <a:gd name="T8" fmla="*/ 325 w 3063"/>
                <a:gd name="T9" fmla="*/ 1531 h 3056"/>
                <a:gd name="T10" fmla="*/ 1291 w 3063"/>
                <a:gd name="T11" fmla="*/ 246 h 3056"/>
                <a:gd name="T12" fmla="*/ 1115 w 3063"/>
                <a:gd name="T13" fmla="*/ 57 h 3056"/>
                <a:gd name="T14" fmla="*/ 846 w 3063"/>
                <a:gd name="T15" fmla="*/ 162 h 3056"/>
                <a:gd name="T16" fmla="*/ 843 w 3063"/>
                <a:gd name="T17" fmla="*/ 419 h 3056"/>
                <a:gd name="T18" fmla="*/ 611 w 3063"/>
                <a:gd name="T19" fmla="*/ 307 h 3056"/>
                <a:gd name="T20" fmla="*/ 398 w 3063"/>
                <a:gd name="T21" fmla="*/ 502 h 3056"/>
                <a:gd name="T22" fmla="*/ 488 w 3063"/>
                <a:gd name="T23" fmla="*/ 743 h 3056"/>
                <a:gd name="T24" fmla="*/ 231 w 3063"/>
                <a:gd name="T25" fmla="*/ 722 h 3056"/>
                <a:gd name="T26" fmla="*/ 102 w 3063"/>
                <a:gd name="T27" fmla="*/ 981 h 3056"/>
                <a:gd name="T28" fmla="*/ 274 w 3063"/>
                <a:gd name="T29" fmla="*/ 1173 h 3056"/>
                <a:gd name="T30" fmla="*/ 27 w 3063"/>
                <a:gd name="T31" fmla="*/ 1247 h 3056"/>
                <a:gd name="T32" fmla="*/ 0 w 3063"/>
                <a:gd name="T33" fmla="*/ 1531 h 3056"/>
                <a:gd name="T34" fmla="*/ 0 w 3063"/>
                <a:gd name="T35" fmla="*/ 1535 h 3056"/>
                <a:gd name="T36" fmla="*/ 229 w 3063"/>
                <a:gd name="T37" fmla="*/ 1652 h 3056"/>
                <a:gd name="T38" fmla="*/ 26 w 3063"/>
                <a:gd name="T39" fmla="*/ 1809 h 3056"/>
                <a:gd name="T40" fmla="*/ 105 w 3063"/>
                <a:gd name="T41" fmla="*/ 2087 h 3056"/>
                <a:gd name="T42" fmla="*/ 361 w 3063"/>
                <a:gd name="T43" fmla="*/ 2114 h 3056"/>
                <a:gd name="T44" fmla="*/ 228 w 3063"/>
                <a:gd name="T45" fmla="*/ 2334 h 3056"/>
                <a:gd name="T46" fmla="*/ 402 w 3063"/>
                <a:gd name="T47" fmla="*/ 2565 h 3056"/>
                <a:gd name="T48" fmla="*/ 651 w 3063"/>
                <a:gd name="T49" fmla="*/ 2498 h 3056"/>
                <a:gd name="T50" fmla="*/ 606 w 3063"/>
                <a:gd name="T51" fmla="*/ 2751 h 3056"/>
                <a:gd name="T52" fmla="*/ 852 w 3063"/>
                <a:gd name="T53" fmla="*/ 2904 h 3056"/>
                <a:gd name="T54" fmla="*/ 1059 w 3063"/>
                <a:gd name="T55" fmla="*/ 2751 h 3056"/>
                <a:gd name="T56" fmla="*/ 1109 w 3063"/>
                <a:gd name="T57" fmla="*/ 3003 h 3056"/>
                <a:gd name="T58" fmla="*/ 1394 w 3063"/>
                <a:gd name="T59" fmla="*/ 3056 h 3056"/>
                <a:gd name="T60" fmla="*/ 1531 w 3063"/>
                <a:gd name="T61" fmla="*/ 2839 h 3056"/>
                <a:gd name="T62" fmla="*/ 1669 w 3063"/>
                <a:gd name="T63" fmla="*/ 3056 h 3056"/>
                <a:gd name="T64" fmla="*/ 1954 w 3063"/>
                <a:gd name="T65" fmla="*/ 3003 h 3056"/>
                <a:gd name="T66" fmla="*/ 2004 w 3063"/>
                <a:gd name="T67" fmla="*/ 2751 h 3056"/>
                <a:gd name="T68" fmla="*/ 2211 w 3063"/>
                <a:gd name="T69" fmla="*/ 2904 h 3056"/>
                <a:gd name="T70" fmla="*/ 2457 w 3063"/>
                <a:gd name="T71" fmla="*/ 2751 h 3056"/>
                <a:gd name="T72" fmla="*/ 2412 w 3063"/>
                <a:gd name="T73" fmla="*/ 2498 h 3056"/>
                <a:gd name="T74" fmla="*/ 2661 w 3063"/>
                <a:gd name="T75" fmla="*/ 2565 h 3056"/>
                <a:gd name="T76" fmla="*/ 2835 w 3063"/>
                <a:gd name="T77" fmla="*/ 2334 h 3056"/>
                <a:gd name="T78" fmla="*/ 2702 w 3063"/>
                <a:gd name="T79" fmla="*/ 2114 h 3056"/>
                <a:gd name="T80" fmla="*/ 2958 w 3063"/>
                <a:gd name="T81" fmla="*/ 2087 h 3056"/>
                <a:gd name="T82" fmla="*/ 3037 w 3063"/>
                <a:gd name="T83" fmla="*/ 1809 h 3056"/>
                <a:gd name="T84" fmla="*/ 2834 w 3063"/>
                <a:gd name="T85" fmla="*/ 1652 h 3056"/>
                <a:gd name="T86" fmla="*/ 3063 w 3063"/>
                <a:gd name="T87" fmla="*/ 1535 h 3056"/>
                <a:gd name="T88" fmla="*/ 3063 w 3063"/>
                <a:gd name="T89" fmla="*/ 1531 h 3056"/>
                <a:gd name="T90" fmla="*/ 3036 w 3063"/>
                <a:gd name="T91" fmla="*/ 1247 h 3056"/>
                <a:gd name="T92" fmla="*/ 2789 w 3063"/>
                <a:gd name="T93" fmla="*/ 1173 h 3056"/>
                <a:gd name="T94" fmla="*/ 2961 w 3063"/>
                <a:gd name="T95" fmla="*/ 981 h 3056"/>
                <a:gd name="T96" fmla="*/ 2832 w 3063"/>
                <a:gd name="T97" fmla="*/ 722 h 3056"/>
                <a:gd name="T98" fmla="*/ 2575 w 3063"/>
                <a:gd name="T99" fmla="*/ 743 h 3056"/>
                <a:gd name="T100" fmla="*/ 2665 w 3063"/>
                <a:gd name="T101" fmla="*/ 502 h 3056"/>
                <a:gd name="T102" fmla="*/ 2451 w 3063"/>
                <a:gd name="T103" fmla="*/ 307 h 3056"/>
                <a:gd name="T104" fmla="*/ 2220 w 3063"/>
                <a:gd name="T105" fmla="*/ 419 h 3056"/>
                <a:gd name="T106" fmla="*/ 2217 w 3063"/>
                <a:gd name="T107" fmla="*/ 162 h 3056"/>
                <a:gd name="T108" fmla="*/ 1948 w 3063"/>
                <a:gd name="T109" fmla="*/ 57 h 3056"/>
                <a:gd name="T110" fmla="*/ 1772 w 3063"/>
                <a:gd name="T111" fmla="*/ 246 h 3056"/>
                <a:gd name="T112" fmla="*/ 1676 w 3063"/>
                <a:gd name="T113" fmla="*/ 7 h 3056"/>
                <a:gd name="T114" fmla="*/ 1531 w 3063"/>
                <a:gd name="T115" fmla="*/ 0 h 3056"/>
                <a:gd name="T116" fmla="*/ 1387 w 3063"/>
                <a:gd name="T117" fmla="*/ 7 h 3056"/>
                <a:gd name="T118" fmla="*/ 1291 w 3063"/>
                <a:gd name="T119" fmla="*/ 246 h 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63" h="3056">
                  <a:moveTo>
                    <a:pt x="325" y="1531"/>
                  </a:moveTo>
                  <a:cubicBezTo>
                    <a:pt x="325" y="865"/>
                    <a:pt x="865" y="325"/>
                    <a:pt x="1531" y="325"/>
                  </a:cubicBezTo>
                  <a:cubicBezTo>
                    <a:pt x="2198" y="325"/>
                    <a:pt x="2738" y="865"/>
                    <a:pt x="2738" y="1531"/>
                  </a:cubicBezTo>
                  <a:cubicBezTo>
                    <a:pt x="2738" y="2197"/>
                    <a:pt x="2198" y="2737"/>
                    <a:pt x="1531" y="2737"/>
                  </a:cubicBezTo>
                  <a:cubicBezTo>
                    <a:pt x="865" y="2737"/>
                    <a:pt x="325" y="2197"/>
                    <a:pt x="325" y="1531"/>
                  </a:cubicBezTo>
                  <a:close/>
                  <a:moveTo>
                    <a:pt x="1291" y="246"/>
                  </a:moveTo>
                  <a:cubicBezTo>
                    <a:pt x="1115" y="57"/>
                    <a:pt x="1115" y="57"/>
                    <a:pt x="1115" y="57"/>
                  </a:cubicBezTo>
                  <a:cubicBezTo>
                    <a:pt x="1022" y="84"/>
                    <a:pt x="932" y="119"/>
                    <a:pt x="846" y="162"/>
                  </a:cubicBezTo>
                  <a:cubicBezTo>
                    <a:pt x="843" y="419"/>
                    <a:pt x="843" y="419"/>
                    <a:pt x="843" y="419"/>
                  </a:cubicBezTo>
                  <a:cubicBezTo>
                    <a:pt x="611" y="307"/>
                    <a:pt x="611" y="307"/>
                    <a:pt x="611" y="307"/>
                  </a:cubicBezTo>
                  <a:cubicBezTo>
                    <a:pt x="534" y="365"/>
                    <a:pt x="463" y="431"/>
                    <a:pt x="398" y="502"/>
                  </a:cubicBezTo>
                  <a:cubicBezTo>
                    <a:pt x="488" y="743"/>
                    <a:pt x="488" y="743"/>
                    <a:pt x="488" y="743"/>
                  </a:cubicBezTo>
                  <a:cubicBezTo>
                    <a:pt x="231" y="722"/>
                    <a:pt x="231" y="722"/>
                    <a:pt x="231" y="722"/>
                  </a:cubicBezTo>
                  <a:cubicBezTo>
                    <a:pt x="181" y="804"/>
                    <a:pt x="137" y="890"/>
                    <a:pt x="102" y="981"/>
                  </a:cubicBezTo>
                  <a:cubicBezTo>
                    <a:pt x="274" y="1173"/>
                    <a:pt x="274" y="1173"/>
                    <a:pt x="274" y="1173"/>
                  </a:cubicBezTo>
                  <a:cubicBezTo>
                    <a:pt x="27" y="1247"/>
                    <a:pt x="27" y="1247"/>
                    <a:pt x="27" y="1247"/>
                  </a:cubicBezTo>
                  <a:cubicBezTo>
                    <a:pt x="9" y="1339"/>
                    <a:pt x="0" y="1434"/>
                    <a:pt x="0" y="1531"/>
                  </a:cubicBezTo>
                  <a:cubicBezTo>
                    <a:pt x="0" y="1532"/>
                    <a:pt x="0" y="1533"/>
                    <a:pt x="0" y="1535"/>
                  </a:cubicBezTo>
                  <a:cubicBezTo>
                    <a:pt x="229" y="1652"/>
                    <a:pt x="229" y="1652"/>
                    <a:pt x="229" y="1652"/>
                  </a:cubicBezTo>
                  <a:cubicBezTo>
                    <a:pt x="26" y="1809"/>
                    <a:pt x="26" y="1809"/>
                    <a:pt x="26" y="1809"/>
                  </a:cubicBezTo>
                  <a:cubicBezTo>
                    <a:pt x="43" y="1906"/>
                    <a:pt x="70" y="1999"/>
                    <a:pt x="105" y="2087"/>
                  </a:cubicBezTo>
                  <a:cubicBezTo>
                    <a:pt x="361" y="2114"/>
                    <a:pt x="361" y="2114"/>
                    <a:pt x="361" y="2114"/>
                  </a:cubicBezTo>
                  <a:cubicBezTo>
                    <a:pt x="228" y="2334"/>
                    <a:pt x="228" y="2334"/>
                    <a:pt x="228" y="2334"/>
                  </a:cubicBezTo>
                  <a:cubicBezTo>
                    <a:pt x="279" y="2417"/>
                    <a:pt x="337" y="2494"/>
                    <a:pt x="402" y="2565"/>
                  </a:cubicBezTo>
                  <a:cubicBezTo>
                    <a:pt x="651" y="2498"/>
                    <a:pt x="651" y="2498"/>
                    <a:pt x="651" y="2498"/>
                  </a:cubicBezTo>
                  <a:cubicBezTo>
                    <a:pt x="606" y="2751"/>
                    <a:pt x="606" y="2751"/>
                    <a:pt x="606" y="2751"/>
                  </a:cubicBezTo>
                  <a:cubicBezTo>
                    <a:pt x="683" y="2809"/>
                    <a:pt x="765" y="2860"/>
                    <a:pt x="852" y="2904"/>
                  </a:cubicBezTo>
                  <a:cubicBezTo>
                    <a:pt x="1059" y="2751"/>
                    <a:pt x="1059" y="2751"/>
                    <a:pt x="1059" y="2751"/>
                  </a:cubicBezTo>
                  <a:cubicBezTo>
                    <a:pt x="1109" y="3003"/>
                    <a:pt x="1109" y="3003"/>
                    <a:pt x="1109" y="3003"/>
                  </a:cubicBezTo>
                  <a:cubicBezTo>
                    <a:pt x="1201" y="3030"/>
                    <a:pt x="1296" y="3048"/>
                    <a:pt x="1394" y="3056"/>
                  </a:cubicBezTo>
                  <a:cubicBezTo>
                    <a:pt x="1531" y="2839"/>
                    <a:pt x="1531" y="2839"/>
                    <a:pt x="1531" y="2839"/>
                  </a:cubicBezTo>
                  <a:cubicBezTo>
                    <a:pt x="1669" y="3056"/>
                    <a:pt x="1669" y="3056"/>
                    <a:pt x="1669" y="3056"/>
                  </a:cubicBezTo>
                  <a:cubicBezTo>
                    <a:pt x="1767" y="3048"/>
                    <a:pt x="1862" y="3030"/>
                    <a:pt x="1954" y="3003"/>
                  </a:cubicBezTo>
                  <a:cubicBezTo>
                    <a:pt x="2004" y="2751"/>
                    <a:pt x="2004" y="2751"/>
                    <a:pt x="2004" y="2751"/>
                  </a:cubicBezTo>
                  <a:cubicBezTo>
                    <a:pt x="2211" y="2904"/>
                    <a:pt x="2211" y="2904"/>
                    <a:pt x="2211" y="2904"/>
                  </a:cubicBezTo>
                  <a:cubicBezTo>
                    <a:pt x="2298" y="2860"/>
                    <a:pt x="2380" y="2809"/>
                    <a:pt x="2457" y="2751"/>
                  </a:cubicBezTo>
                  <a:cubicBezTo>
                    <a:pt x="2412" y="2498"/>
                    <a:pt x="2412" y="2498"/>
                    <a:pt x="2412" y="2498"/>
                  </a:cubicBezTo>
                  <a:cubicBezTo>
                    <a:pt x="2661" y="2565"/>
                    <a:pt x="2661" y="2565"/>
                    <a:pt x="2661" y="2565"/>
                  </a:cubicBezTo>
                  <a:cubicBezTo>
                    <a:pt x="2726" y="2494"/>
                    <a:pt x="2784" y="2417"/>
                    <a:pt x="2835" y="2334"/>
                  </a:cubicBezTo>
                  <a:cubicBezTo>
                    <a:pt x="2702" y="2114"/>
                    <a:pt x="2702" y="2114"/>
                    <a:pt x="2702" y="2114"/>
                  </a:cubicBezTo>
                  <a:cubicBezTo>
                    <a:pt x="2958" y="2087"/>
                    <a:pt x="2958" y="2087"/>
                    <a:pt x="2958" y="2087"/>
                  </a:cubicBezTo>
                  <a:cubicBezTo>
                    <a:pt x="2993" y="1999"/>
                    <a:pt x="3020" y="1906"/>
                    <a:pt x="3037" y="1809"/>
                  </a:cubicBezTo>
                  <a:cubicBezTo>
                    <a:pt x="2834" y="1652"/>
                    <a:pt x="2834" y="1652"/>
                    <a:pt x="2834" y="1652"/>
                  </a:cubicBezTo>
                  <a:cubicBezTo>
                    <a:pt x="3063" y="1535"/>
                    <a:pt x="3063" y="1535"/>
                    <a:pt x="3063" y="1535"/>
                  </a:cubicBezTo>
                  <a:cubicBezTo>
                    <a:pt x="3063" y="1533"/>
                    <a:pt x="3063" y="1532"/>
                    <a:pt x="3063" y="1531"/>
                  </a:cubicBezTo>
                  <a:cubicBezTo>
                    <a:pt x="3063" y="1434"/>
                    <a:pt x="3054" y="1339"/>
                    <a:pt x="3036" y="1247"/>
                  </a:cubicBezTo>
                  <a:cubicBezTo>
                    <a:pt x="2789" y="1173"/>
                    <a:pt x="2789" y="1173"/>
                    <a:pt x="2789" y="1173"/>
                  </a:cubicBezTo>
                  <a:cubicBezTo>
                    <a:pt x="2961" y="981"/>
                    <a:pt x="2961" y="981"/>
                    <a:pt x="2961" y="981"/>
                  </a:cubicBezTo>
                  <a:cubicBezTo>
                    <a:pt x="2926" y="890"/>
                    <a:pt x="2883" y="804"/>
                    <a:pt x="2832" y="722"/>
                  </a:cubicBezTo>
                  <a:cubicBezTo>
                    <a:pt x="2575" y="743"/>
                    <a:pt x="2575" y="743"/>
                    <a:pt x="2575" y="743"/>
                  </a:cubicBezTo>
                  <a:cubicBezTo>
                    <a:pt x="2665" y="502"/>
                    <a:pt x="2665" y="502"/>
                    <a:pt x="2665" y="502"/>
                  </a:cubicBezTo>
                  <a:cubicBezTo>
                    <a:pt x="2600" y="431"/>
                    <a:pt x="2529" y="365"/>
                    <a:pt x="2451" y="307"/>
                  </a:cubicBezTo>
                  <a:cubicBezTo>
                    <a:pt x="2220" y="419"/>
                    <a:pt x="2220" y="419"/>
                    <a:pt x="2220" y="419"/>
                  </a:cubicBezTo>
                  <a:cubicBezTo>
                    <a:pt x="2217" y="162"/>
                    <a:pt x="2217" y="162"/>
                    <a:pt x="2217" y="162"/>
                  </a:cubicBezTo>
                  <a:cubicBezTo>
                    <a:pt x="2131" y="119"/>
                    <a:pt x="2041" y="84"/>
                    <a:pt x="1948" y="57"/>
                  </a:cubicBezTo>
                  <a:cubicBezTo>
                    <a:pt x="1772" y="246"/>
                    <a:pt x="1772" y="246"/>
                    <a:pt x="1772" y="246"/>
                  </a:cubicBezTo>
                  <a:cubicBezTo>
                    <a:pt x="1676" y="7"/>
                    <a:pt x="1676" y="7"/>
                    <a:pt x="1676" y="7"/>
                  </a:cubicBezTo>
                  <a:cubicBezTo>
                    <a:pt x="1628" y="2"/>
                    <a:pt x="1580" y="0"/>
                    <a:pt x="1531" y="0"/>
                  </a:cubicBezTo>
                  <a:cubicBezTo>
                    <a:pt x="1483" y="0"/>
                    <a:pt x="1435" y="2"/>
                    <a:pt x="1387" y="7"/>
                  </a:cubicBezTo>
                  <a:lnTo>
                    <a:pt x="1291" y="246"/>
                  </a:lnTo>
                  <a:close/>
                </a:path>
              </a:pathLst>
            </a:custGeom>
            <a:solidFill>
              <a:schemeClr val="bg1">
                <a:lumMod val="9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25" name="Oval 6"/>
            <p:cNvSpPr>
              <a:spLocks noChangeArrowheads="1"/>
            </p:cNvSpPr>
            <p:nvPr/>
          </p:nvSpPr>
          <p:spPr bwMode="auto">
            <a:xfrm>
              <a:off x="1292225" y="1420813"/>
              <a:ext cx="1268413" cy="1241425"/>
            </a:xfrm>
            <a:prstGeom prst="ellipse">
              <a:avLst/>
            </a:prstGeom>
            <a:solidFill>
              <a:srgbClr val="FFFFFF"/>
            </a:solidFill>
            <a:ln>
              <a:noFill/>
            </a:ln>
            <a:effectLst>
              <a:outerShdw blurRad="50800" dist="38100" dir="5400000" algn="t"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7"/>
            <p:cNvSpPr>
              <a:spLocks noEditPoints="1"/>
            </p:cNvSpPr>
            <p:nvPr/>
          </p:nvSpPr>
          <p:spPr bwMode="auto">
            <a:xfrm>
              <a:off x="1295400" y="1473201"/>
              <a:ext cx="1263650" cy="1104900"/>
            </a:xfrm>
            <a:custGeom>
              <a:avLst/>
              <a:gdLst>
                <a:gd name="T0" fmla="*/ 1087 w 1650"/>
                <a:gd name="T1" fmla="*/ 1248 h 1445"/>
                <a:gd name="T2" fmla="*/ 1090 w 1650"/>
                <a:gd name="T3" fmla="*/ 1249 h 1445"/>
                <a:gd name="T4" fmla="*/ 1102 w 1650"/>
                <a:gd name="T5" fmla="*/ 1246 h 1445"/>
                <a:gd name="T6" fmla="*/ 1096 w 1650"/>
                <a:gd name="T7" fmla="*/ 1234 h 1445"/>
                <a:gd name="T8" fmla="*/ 1099 w 1650"/>
                <a:gd name="T9" fmla="*/ 1230 h 1445"/>
                <a:gd name="T10" fmla="*/ 1624 w 1650"/>
                <a:gd name="T11" fmla="*/ 904 h 1445"/>
                <a:gd name="T12" fmla="*/ 47 w 1650"/>
                <a:gd name="T13" fmla="*/ 668 h 1445"/>
                <a:gd name="T14" fmla="*/ 7 w 1650"/>
                <a:gd name="T15" fmla="*/ 643 h 1445"/>
                <a:gd name="T16" fmla="*/ 9 w 1650"/>
                <a:gd name="T17" fmla="*/ 747 h 1445"/>
                <a:gd name="T18" fmla="*/ 880 w 1650"/>
                <a:gd name="T19" fmla="*/ 583 h 1445"/>
                <a:gd name="T20" fmla="*/ 740 w 1650"/>
                <a:gd name="T21" fmla="*/ 410 h 1445"/>
                <a:gd name="T22" fmla="*/ 1216 w 1650"/>
                <a:gd name="T23" fmla="*/ 522 h 1445"/>
                <a:gd name="T24" fmla="*/ 1198 w 1650"/>
                <a:gd name="T25" fmla="*/ 507 h 1445"/>
                <a:gd name="T26" fmla="*/ 675 w 1650"/>
                <a:gd name="T27" fmla="*/ 509 h 1445"/>
                <a:gd name="T28" fmla="*/ 707 w 1650"/>
                <a:gd name="T29" fmla="*/ 504 h 1445"/>
                <a:gd name="T30" fmla="*/ 710 w 1650"/>
                <a:gd name="T31" fmla="*/ 501 h 1445"/>
                <a:gd name="T32" fmla="*/ 805 w 1650"/>
                <a:gd name="T33" fmla="*/ 478 h 1445"/>
                <a:gd name="T34" fmla="*/ 798 w 1650"/>
                <a:gd name="T35" fmla="*/ 478 h 1445"/>
                <a:gd name="T36" fmla="*/ 800 w 1650"/>
                <a:gd name="T37" fmla="*/ 478 h 1445"/>
                <a:gd name="T38" fmla="*/ 801 w 1650"/>
                <a:gd name="T39" fmla="*/ 478 h 1445"/>
                <a:gd name="T40" fmla="*/ 806 w 1650"/>
                <a:gd name="T41" fmla="*/ 443 h 1445"/>
                <a:gd name="T42" fmla="*/ 936 w 1650"/>
                <a:gd name="T43" fmla="*/ 312 h 1445"/>
                <a:gd name="T44" fmla="*/ 980 w 1650"/>
                <a:gd name="T45" fmla="*/ 289 h 1445"/>
                <a:gd name="T46" fmla="*/ 1002 w 1650"/>
                <a:gd name="T47" fmla="*/ 294 h 1445"/>
                <a:gd name="T48" fmla="*/ 1032 w 1650"/>
                <a:gd name="T49" fmla="*/ 228 h 1445"/>
                <a:gd name="T50" fmla="*/ 1031 w 1650"/>
                <a:gd name="T51" fmla="*/ 227 h 1445"/>
                <a:gd name="T52" fmla="*/ 878 w 1650"/>
                <a:gd name="T53" fmla="*/ 333 h 1445"/>
                <a:gd name="T54" fmla="*/ 1122 w 1650"/>
                <a:gd name="T55" fmla="*/ 486 h 1445"/>
                <a:gd name="T56" fmla="*/ 840 w 1650"/>
                <a:gd name="T57" fmla="*/ 120 h 1445"/>
                <a:gd name="T58" fmla="*/ 879 w 1650"/>
                <a:gd name="T59" fmla="*/ 104 h 1445"/>
                <a:gd name="T60" fmla="*/ 536 w 1650"/>
                <a:gd name="T61" fmla="*/ 202 h 1445"/>
                <a:gd name="T62" fmla="*/ 530 w 1650"/>
                <a:gd name="T63" fmla="*/ 201 h 1445"/>
                <a:gd name="T64" fmla="*/ 617 w 1650"/>
                <a:gd name="T65" fmla="*/ 160 h 1445"/>
                <a:gd name="T66" fmla="*/ 612 w 1650"/>
                <a:gd name="T67" fmla="*/ 188 h 1445"/>
                <a:gd name="T68" fmla="*/ 1073 w 1650"/>
                <a:gd name="T69" fmla="*/ 700 h 1445"/>
                <a:gd name="T70" fmla="*/ 611 w 1650"/>
                <a:gd name="T71" fmla="*/ 657 h 1445"/>
                <a:gd name="T72" fmla="*/ 1200 w 1650"/>
                <a:gd name="T73" fmla="*/ 560 h 1445"/>
                <a:gd name="T74" fmla="*/ 348 w 1650"/>
                <a:gd name="T75" fmla="*/ 148 h 1445"/>
                <a:gd name="T76" fmla="*/ 136 w 1650"/>
                <a:gd name="T77" fmla="*/ 348 h 1445"/>
                <a:gd name="T78" fmla="*/ 157 w 1650"/>
                <a:gd name="T79" fmla="*/ 360 h 1445"/>
                <a:gd name="T80" fmla="*/ 161 w 1650"/>
                <a:gd name="T81" fmla="*/ 364 h 1445"/>
                <a:gd name="T82" fmla="*/ 199 w 1650"/>
                <a:gd name="T83" fmla="*/ 261 h 1445"/>
                <a:gd name="T84" fmla="*/ 152 w 1650"/>
                <a:gd name="T85" fmla="*/ 328 h 1445"/>
                <a:gd name="T86" fmla="*/ 208 w 1650"/>
                <a:gd name="T87" fmla="*/ 217 h 1445"/>
                <a:gd name="T88" fmla="*/ 315 w 1650"/>
                <a:gd name="T89" fmla="*/ 239 h 1445"/>
                <a:gd name="T90" fmla="*/ 324 w 1650"/>
                <a:gd name="T91" fmla="*/ 235 h 1445"/>
                <a:gd name="T92" fmla="*/ 318 w 1650"/>
                <a:gd name="T93" fmla="*/ 109 h 1445"/>
                <a:gd name="T94" fmla="*/ 394 w 1650"/>
                <a:gd name="T95" fmla="*/ 64 h 1445"/>
                <a:gd name="T96" fmla="*/ 451 w 1650"/>
                <a:gd name="T97" fmla="*/ 27 h 1445"/>
                <a:gd name="T98" fmla="*/ 447 w 1650"/>
                <a:gd name="T99" fmla="*/ 55 h 1445"/>
                <a:gd name="T100" fmla="*/ 466 w 1650"/>
                <a:gd name="T101" fmla="*/ 72 h 1445"/>
                <a:gd name="T102" fmla="*/ 1387 w 1650"/>
                <a:gd name="T103" fmla="*/ 395 h 1445"/>
                <a:gd name="T104" fmla="*/ 1435 w 1650"/>
                <a:gd name="T105" fmla="*/ 253 h 1445"/>
                <a:gd name="T106" fmla="*/ 1187 w 1650"/>
                <a:gd name="T107" fmla="*/ 176 h 1445"/>
                <a:gd name="T108" fmla="*/ 1186 w 1650"/>
                <a:gd name="T109" fmla="*/ 177 h 1445"/>
                <a:gd name="T110" fmla="*/ 1183 w 1650"/>
                <a:gd name="T111" fmla="*/ 178 h 1445"/>
                <a:gd name="T112" fmla="*/ 1220 w 1650"/>
                <a:gd name="T113" fmla="*/ 55 h 1445"/>
                <a:gd name="T114" fmla="*/ 1169 w 1650"/>
                <a:gd name="T115" fmla="*/ 114 h 1445"/>
                <a:gd name="T116" fmla="*/ 1184 w 1650"/>
                <a:gd name="T117" fmla="*/ 119 h 1445"/>
                <a:gd name="T118" fmla="*/ 1211 w 1650"/>
                <a:gd name="T119" fmla="*/ 46 h 1445"/>
                <a:gd name="T120" fmla="*/ 1288 w 1650"/>
                <a:gd name="T121" fmla="*/ 452 h 1445"/>
                <a:gd name="T122" fmla="*/ 1114 w 1650"/>
                <a:gd name="T123" fmla="*/ 44 h 1445"/>
                <a:gd name="T124" fmla="*/ 526 w 1650"/>
                <a:gd name="T125" fmla="*/ 82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0" h="1445">
                  <a:moveTo>
                    <a:pt x="1237" y="1254"/>
                  </a:moveTo>
                  <a:cubicBezTo>
                    <a:pt x="1246" y="1246"/>
                    <a:pt x="1246" y="1246"/>
                    <a:pt x="1246" y="1246"/>
                  </a:cubicBezTo>
                  <a:cubicBezTo>
                    <a:pt x="1237" y="1254"/>
                    <a:pt x="1237" y="1254"/>
                    <a:pt x="1237" y="1254"/>
                  </a:cubicBezTo>
                  <a:moveTo>
                    <a:pt x="1246" y="1246"/>
                  </a:moveTo>
                  <a:cubicBezTo>
                    <a:pt x="1247" y="1244"/>
                    <a:pt x="1247" y="1241"/>
                    <a:pt x="1248" y="1239"/>
                  </a:cubicBezTo>
                  <a:cubicBezTo>
                    <a:pt x="1248" y="1218"/>
                    <a:pt x="1248" y="1218"/>
                    <a:pt x="1248" y="1218"/>
                  </a:cubicBezTo>
                  <a:cubicBezTo>
                    <a:pt x="1246" y="1219"/>
                    <a:pt x="1244" y="1219"/>
                    <a:pt x="1242" y="1220"/>
                  </a:cubicBezTo>
                  <a:cubicBezTo>
                    <a:pt x="1231" y="1235"/>
                    <a:pt x="1231" y="1235"/>
                    <a:pt x="1231" y="1235"/>
                  </a:cubicBezTo>
                  <a:cubicBezTo>
                    <a:pt x="1222" y="1244"/>
                    <a:pt x="1222" y="1244"/>
                    <a:pt x="1222" y="1244"/>
                  </a:cubicBezTo>
                  <a:cubicBezTo>
                    <a:pt x="1214" y="1252"/>
                    <a:pt x="1214" y="1252"/>
                    <a:pt x="1214" y="1252"/>
                  </a:cubicBezTo>
                  <a:cubicBezTo>
                    <a:pt x="1205" y="1260"/>
                    <a:pt x="1205" y="1260"/>
                    <a:pt x="1205" y="1260"/>
                  </a:cubicBezTo>
                  <a:cubicBezTo>
                    <a:pt x="1199" y="1261"/>
                    <a:pt x="1192" y="1262"/>
                    <a:pt x="1186" y="1263"/>
                  </a:cubicBezTo>
                  <a:cubicBezTo>
                    <a:pt x="1182" y="1275"/>
                    <a:pt x="1179" y="1286"/>
                    <a:pt x="1175" y="1297"/>
                  </a:cubicBezTo>
                  <a:cubicBezTo>
                    <a:pt x="1171" y="1307"/>
                    <a:pt x="1170" y="1309"/>
                    <a:pt x="1161" y="1317"/>
                  </a:cubicBezTo>
                  <a:cubicBezTo>
                    <a:pt x="1158" y="1319"/>
                    <a:pt x="1154" y="1322"/>
                    <a:pt x="1153" y="1325"/>
                  </a:cubicBezTo>
                  <a:cubicBezTo>
                    <a:pt x="1151" y="1333"/>
                    <a:pt x="1153" y="1345"/>
                    <a:pt x="1153" y="1354"/>
                  </a:cubicBezTo>
                  <a:cubicBezTo>
                    <a:pt x="1168" y="1348"/>
                    <a:pt x="1179" y="1344"/>
                    <a:pt x="1191" y="1332"/>
                  </a:cubicBezTo>
                  <a:cubicBezTo>
                    <a:pt x="1196" y="1328"/>
                    <a:pt x="1200" y="1319"/>
                    <a:pt x="1203" y="1315"/>
                  </a:cubicBezTo>
                  <a:cubicBezTo>
                    <a:pt x="1213" y="1296"/>
                    <a:pt x="1218" y="1290"/>
                    <a:pt x="1230" y="1276"/>
                  </a:cubicBezTo>
                  <a:cubicBezTo>
                    <a:pt x="1233" y="1269"/>
                    <a:pt x="1235" y="1261"/>
                    <a:pt x="1237" y="1254"/>
                  </a:cubicBezTo>
                  <a:cubicBezTo>
                    <a:pt x="1246" y="1246"/>
                    <a:pt x="1246" y="1246"/>
                    <a:pt x="1246" y="1246"/>
                  </a:cubicBezTo>
                  <a:moveTo>
                    <a:pt x="1205" y="1260"/>
                  </a:moveTo>
                  <a:cubicBezTo>
                    <a:pt x="1214" y="1252"/>
                    <a:pt x="1214" y="1252"/>
                    <a:pt x="1214" y="1252"/>
                  </a:cubicBezTo>
                  <a:cubicBezTo>
                    <a:pt x="1205" y="1260"/>
                    <a:pt x="1205" y="1260"/>
                    <a:pt x="1205" y="1260"/>
                  </a:cubicBezTo>
                  <a:moveTo>
                    <a:pt x="1222" y="1244"/>
                  </a:moveTo>
                  <a:cubicBezTo>
                    <a:pt x="1214" y="1252"/>
                    <a:pt x="1214" y="1252"/>
                    <a:pt x="1214" y="1252"/>
                  </a:cubicBezTo>
                  <a:cubicBezTo>
                    <a:pt x="1222" y="1244"/>
                    <a:pt x="1222" y="1244"/>
                    <a:pt x="1222" y="1244"/>
                  </a:cubicBezTo>
                  <a:moveTo>
                    <a:pt x="1231" y="1235"/>
                  </a:moveTo>
                  <a:cubicBezTo>
                    <a:pt x="1222" y="1244"/>
                    <a:pt x="1222" y="1244"/>
                    <a:pt x="1222" y="1244"/>
                  </a:cubicBezTo>
                  <a:cubicBezTo>
                    <a:pt x="1231" y="1235"/>
                    <a:pt x="1231" y="1235"/>
                    <a:pt x="1231" y="1235"/>
                  </a:cubicBezTo>
                  <a:moveTo>
                    <a:pt x="1242" y="1220"/>
                  </a:moveTo>
                  <a:cubicBezTo>
                    <a:pt x="1231" y="1235"/>
                    <a:pt x="1231" y="1235"/>
                    <a:pt x="1231" y="1235"/>
                  </a:cubicBezTo>
                  <a:cubicBezTo>
                    <a:pt x="1242" y="1220"/>
                    <a:pt x="1242" y="1220"/>
                    <a:pt x="1242" y="1220"/>
                  </a:cubicBezTo>
                  <a:cubicBezTo>
                    <a:pt x="1244" y="1219"/>
                    <a:pt x="1246" y="1219"/>
                    <a:pt x="1248" y="1218"/>
                  </a:cubicBezTo>
                  <a:cubicBezTo>
                    <a:pt x="1246" y="1219"/>
                    <a:pt x="1244" y="1219"/>
                    <a:pt x="1242" y="1220"/>
                  </a:cubicBezTo>
                  <a:moveTo>
                    <a:pt x="336" y="1197"/>
                  </a:moveTo>
                  <a:cubicBezTo>
                    <a:pt x="351" y="1166"/>
                    <a:pt x="351" y="1166"/>
                    <a:pt x="351" y="1166"/>
                  </a:cubicBezTo>
                  <a:cubicBezTo>
                    <a:pt x="351" y="1164"/>
                    <a:pt x="351" y="1164"/>
                    <a:pt x="351" y="1164"/>
                  </a:cubicBezTo>
                  <a:cubicBezTo>
                    <a:pt x="275" y="1148"/>
                    <a:pt x="209" y="1128"/>
                    <a:pt x="156" y="1105"/>
                  </a:cubicBezTo>
                  <a:cubicBezTo>
                    <a:pt x="195" y="1226"/>
                    <a:pt x="262" y="1327"/>
                    <a:pt x="350" y="1401"/>
                  </a:cubicBezTo>
                  <a:cubicBezTo>
                    <a:pt x="351" y="1401"/>
                    <a:pt x="352" y="1401"/>
                    <a:pt x="353" y="1402"/>
                  </a:cubicBezTo>
                  <a:cubicBezTo>
                    <a:pt x="351" y="1396"/>
                    <a:pt x="351" y="1396"/>
                    <a:pt x="351" y="1396"/>
                  </a:cubicBezTo>
                  <a:cubicBezTo>
                    <a:pt x="353" y="1402"/>
                    <a:pt x="353" y="1402"/>
                    <a:pt x="353" y="1402"/>
                  </a:cubicBezTo>
                  <a:cubicBezTo>
                    <a:pt x="355" y="1403"/>
                    <a:pt x="357" y="1404"/>
                    <a:pt x="360" y="1404"/>
                  </a:cubicBezTo>
                  <a:cubicBezTo>
                    <a:pt x="350" y="1393"/>
                    <a:pt x="350" y="1393"/>
                    <a:pt x="350" y="1393"/>
                  </a:cubicBezTo>
                  <a:cubicBezTo>
                    <a:pt x="329" y="1376"/>
                    <a:pt x="329" y="1376"/>
                    <a:pt x="329" y="1376"/>
                  </a:cubicBezTo>
                  <a:cubicBezTo>
                    <a:pt x="340" y="1380"/>
                    <a:pt x="340" y="1380"/>
                    <a:pt x="340" y="1380"/>
                  </a:cubicBezTo>
                  <a:cubicBezTo>
                    <a:pt x="342" y="1381"/>
                    <a:pt x="345" y="1381"/>
                    <a:pt x="347" y="1382"/>
                  </a:cubicBezTo>
                  <a:cubicBezTo>
                    <a:pt x="340" y="1369"/>
                    <a:pt x="340" y="1369"/>
                    <a:pt x="340" y="1369"/>
                  </a:cubicBezTo>
                  <a:cubicBezTo>
                    <a:pt x="339" y="1371"/>
                    <a:pt x="340" y="1373"/>
                    <a:pt x="340" y="1375"/>
                  </a:cubicBezTo>
                  <a:cubicBezTo>
                    <a:pt x="338" y="1375"/>
                    <a:pt x="336" y="1375"/>
                    <a:pt x="335" y="1374"/>
                  </a:cubicBezTo>
                  <a:cubicBezTo>
                    <a:pt x="329" y="1372"/>
                    <a:pt x="323" y="1370"/>
                    <a:pt x="318" y="1367"/>
                  </a:cubicBezTo>
                  <a:cubicBezTo>
                    <a:pt x="323" y="1370"/>
                    <a:pt x="329" y="1372"/>
                    <a:pt x="335" y="1374"/>
                  </a:cubicBezTo>
                  <a:cubicBezTo>
                    <a:pt x="337" y="1375"/>
                    <a:pt x="337" y="1375"/>
                    <a:pt x="337" y="1375"/>
                  </a:cubicBezTo>
                  <a:cubicBezTo>
                    <a:pt x="338" y="1375"/>
                    <a:pt x="338" y="1375"/>
                    <a:pt x="339" y="1376"/>
                  </a:cubicBezTo>
                  <a:cubicBezTo>
                    <a:pt x="341" y="1372"/>
                    <a:pt x="341" y="1372"/>
                    <a:pt x="333" y="1351"/>
                  </a:cubicBezTo>
                  <a:cubicBezTo>
                    <a:pt x="328" y="1337"/>
                    <a:pt x="328" y="1337"/>
                    <a:pt x="323" y="1330"/>
                  </a:cubicBezTo>
                  <a:cubicBezTo>
                    <a:pt x="324" y="1331"/>
                    <a:pt x="325" y="1333"/>
                    <a:pt x="326" y="1334"/>
                  </a:cubicBezTo>
                  <a:cubicBezTo>
                    <a:pt x="328" y="1337"/>
                    <a:pt x="328" y="1337"/>
                    <a:pt x="333" y="1351"/>
                  </a:cubicBezTo>
                  <a:cubicBezTo>
                    <a:pt x="333" y="1348"/>
                    <a:pt x="334" y="1345"/>
                    <a:pt x="335" y="1342"/>
                  </a:cubicBezTo>
                  <a:cubicBezTo>
                    <a:pt x="328" y="1331"/>
                    <a:pt x="328" y="1331"/>
                    <a:pt x="328" y="1331"/>
                  </a:cubicBezTo>
                  <a:cubicBezTo>
                    <a:pt x="326" y="1329"/>
                    <a:pt x="325" y="1327"/>
                    <a:pt x="324" y="1325"/>
                  </a:cubicBezTo>
                  <a:cubicBezTo>
                    <a:pt x="321" y="1321"/>
                    <a:pt x="318" y="1317"/>
                    <a:pt x="316" y="1313"/>
                  </a:cubicBezTo>
                  <a:cubicBezTo>
                    <a:pt x="323" y="1299"/>
                    <a:pt x="323" y="1299"/>
                    <a:pt x="323" y="1299"/>
                  </a:cubicBezTo>
                  <a:cubicBezTo>
                    <a:pt x="320" y="1299"/>
                    <a:pt x="316" y="1298"/>
                    <a:pt x="313" y="1297"/>
                  </a:cubicBezTo>
                  <a:cubicBezTo>
                    <a:pt x="313" y="1313"/>
                    <a:pt x="313" y="1313"/>
                    <a:pt x="313" y="1313"/>
                  </a:cubicBezTo>
                  <a:cubicBezTo>
                    <a:pt x="319" y="1324"/>
                    <a:pt x="319" y="1324"/>
                    <a:pt x="319" y="1324"/>
                  </a:cubicBezTo>
                  <a:cubicBezTo>
                    <a:pt x="313" y="1313"/>
                    <a:pt x="313" y="1313"/>
                    <a:pt x="313" y="1313"/>
                  </a:cubicBezTo>
                  <a:cubicBezTo>
                    <a:pt x="313" y="1297"/>
                    <a:pt x="313" y="1297"/>
                    <a:pt x="313" y="1297"/>
                  </a:cubicBezTo>
                  <a:cubicBezTo>
                    <a:pt x="316" y="1298"/>
                    <a:pt x="320" y="1299"/>
                    <a:pt x="323" y="1299"/>
                  </a:cubicBezTo>
                  <a:cubicBezTo>
                    <a:pt x="324" y="1300"/>
                    <a:pt x="326" y="1300"/>
                    <a:pt x="327" y="1301"/>
                  </a:cubicBezTo>
                  <a:cubicBezTo>
                    <a:pt x="328" y="1296"/>
                    <a:pt x="328" y="1296"/>
                    <a:pt x="328" y="1296"/>
                  </a:cubicBezTo>
                  <a:cubicBezTo>
                    <a:pt x="335" y="1298"/>
                    <a:pt x="342" y="1299"/>
                    <a:pt x="348" y="1301"/>
                  </a:cubicBezTo>
                  <a:cubicBezTo>
                    <a:pt x="337" y="1249"/>
                    <a:pt x="336" y="1244"/>
                    <a:pt x="333" y="1203"/>
                  </a:cubicBezTo>
                  <a:cubicBezTo>
                    <a:pt x="336" y="1197"/>
                    <a:pt x="336" y="1197"/>
                    <a:pt x="336" y="119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8"/>
                  </a:moveTo>
                  <a:cubicBezTo>
                    <a:pt x="1087" y="1247"/>
                    <a:pt x="1087" y="1247"/>
                    <a:pt x="1087" y="1247"/>
                  </a:cubicBezTo>
                  <a:cubicBezTo>
                    <a:pt x="1087" y="1247"/>
                    <a:pt x="1087" y="1247"/>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8" y="1248"/>
                    <a:pt x="1088" y="1248"/>
                    <a:pt x="1088" y="1248"/>
                  </a:cubicBezTo>
                  <a:cubicBezTo>
                    <a:pt x="1087" y="1248"/>
                    <a:pt x="1087" y="1248"/>
                    <a:pt x="1087"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9" y="1248"/>
                  </a:moveTo>
                  <a:cubicBezTo>
                    <a:pt x="1088" y="1248"/>
                    <a:pt x="1088" y="1248"/>
                    <a:pt x="1088" y="1248"/>
                  </a:cubicBezTo>
                  <a:cubicBezTo>
                    <a:pt x="1088" y="1248"/>
                    <a:pt x="1088"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90" y="1248"/>
                  </a:moveTo>
                  <a:cubicBezTo>
                    <a:pt x="1089" y="1248"/>
                    <a:pt x="1089" y="1248"/>
                    <a:pt x="1089" y="1248"/>
                  </a:cubicBezTo>
                  <a:cubicBezTo>
                    <a:pt x="1090" y="1248"/>
                    <a:pt x="1090" y="1248"/>
                    <a:pt x="1090" y="1248"/>
                  </a:cubicBezTo>
                  <a:moveTo>
                    <a:pt x="1090" y="1248"/>
                  </a:moveTo>
                  <a:cubicBezTo>
                    <a:pt x="1090" y="1249"/>
                    <a:pt x="1090" y="1249"/>
                    <a:pt x="1090" y="1249"/>
                  </a:cubicBezTo>
                  <a:cubicBezTo>
                    <a:pt x="1090" y="1249"/>
                    <a:pt x="1090" y="1249"/>
                    <a:pt x="1090" y="1248"/>
                  </a:cubicBezTo>
                  <a:moveTo>
                    <a:pt x="1090" y="1249"/>
                  </a:moveTo>
                  <a:cubicBezTo>
                    <a:pt x="1090" y="1249"/>
                    <a:pt x="1090" y="1249"/>
                    <a:pt x="1090" y="1249"/>
                  </a:cubicBezTo>
                  <a:cubicBezTo>
                    <a:pt x="1090" y="1249"/>
                    <a:pt x="1090" y="1249"/>
                    <a:pt x="1090" y="1249"/>
                  </a:cubicBezTo>
                  <a:moveTo>
                    <a:pt x="1090" y="1249"/>
                  </a:moveTo>
                  <a:cubicBezTo>
                    <a:pt x="1091" y="1249"/>
                    <a:pt x="1091" y="1249"/>
                    <a:pt x="1091" y="1249"/>
                  </a:cubicBezTo>
                  <a:cubicBezTo>
                    <a:pt x="1091" y="1249"/>
                    <a:pt x="1091" y="1249"/>
                    <a:pt x="1091" y="1249"/>
                  </a:cubicBezTo>
                  <a:moveTo>
                    <a:pt x="1091" y="1249"/>
                  </a:moveTo>
                  <a:cubicBezTo>
                    <a:pt x="1091" y="1250"/>
                    <a:pt x="1091" y="1250"/>
                    <a:pt x="1091" y="1250"/>
                  </a:cubicBezTo>
                  <a:cubicBezTo>
                    <a:pt x="1091" y="1249"/>
                    <a:pt x="1091" y="1249"/>
                    <a:pt x="1091" y="1249"/>
                  </a:cubicBezTo>
                  <a:moveTo>
                    <a:pt x="1091" y="1250"/>
                  </a:moveTo>
                  <a:cubicBezTo>
                    <a:pt x="1091" y="1250"/>
                    <a:pt x="1091" y="1250"/>
                    <a:pt x="1091" y="1250"/>
                  </a:cubicBezTo>
                  <a:cubicBezTo>
                    <a:pt x="1091" y="1250"/>
                    <a:pt x="1091" y="1250"/>
                    <a:pt x="1091" y="1250"/>
                  </a:cubicBezTo>
                  <a:moveTo>
                    <a:pt x="1091" y="1250"/>
                  </a:moveTo>
                  <a:cubicBezTo>
                    <a:pt x="1092" y="1251"/>
                    <a:pt x="1092" y="1251"/>
                    <a:pt x="1092" y="1251"/>
                  </a:cubicBezTo>
                  <a:cubicBezTo>
                    <a:pt x="1092" y="1251"/>
                    <a:pt x="1092" y="1251"/>
                    <a:pt x="1091" y="1250"/>
                  </a:cubicBezTo>
                  <a:moveTo>
                    <a:pt x="1092" y="1252"/>
                  </a:moveTo>
                  <a:cubicBezTo>
                    <a:pt x="1092" y="1252"/>
                    <a:pt x="1092" y="1252"/>
                    <a:pt x="1092" y="1251"/>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3" y="1252"/>
                    <a:pt x="1093" y="1252"/>
                    <a:pt x="1093" y="1252"/>
                  </a:cubicBezTo>
                  <a:cubicBezTo>
                    <a:pt x="1092" y="1252"/>
                    <a:pt x="1092" y="1252"/>
                    <a:pt x="1092" y="1252"/>
                  </a:cubicBezTo>
                  <a:moveTo>
                    <a:pt x="1093" y="1252"/>
                  </a:moveTo>
                  <a:cubicBezTo>
                    <a:pt x="1093" y="1252"/>
                    <a:pt x="1093" y="1252"/>
                    <a:pt x="1093" y="1252"/>
                  </a:cubicBezTo>
                  <a:cubicBezTo>
                    <a:pt x="1093" y="1252"/>
                    <a:pt x="1093" y="1252"/>
                    <a:pt x="1093" y="1252"/>
                  </a:cubicBezTo>
                  <a:moveTo>
                    <a:pt x="1093" y="1252"/>
                  </a:moveTo>
                  <a:cubicBezTo>
                    <a:pt x="1093" y="1252"/>
                    <a:pt x="1093" y="1252"/>
                    <a:pt x="1093" y="1252"/>
                  </a:cubicBezTo>
                  <a:cubicBezTo>
                    <a:pt x="1093" y="1252"/>
                    <a:pt x="1093" y="1252"/>
                    <a:pt x="1093" y="1252"/>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4"/>
                  </a:moveTo>
                  <a:cubicBezTo>
                    <a:pt x="1093" y="1253"/>
                    <a:pt x="1093" y="1253"/>
                    <a:pt x="1093" y="1253"/>
                  </a:cubicBezTo>
                  <a:cubicBezTo>
                    <a:pt x="1093" y="1254"/>
                    <a:pt x="1093" y="1254"/>
                    <a:pt x="1093" y="1254"/>
                  </a:cubicBezTo>
                  <a:moveTo>
                    <a:pt x="1093" y="1254"/>
                  </a:moveTo>
                  <a:cubicBezTo>
                    <a:pt x="1093" y="1254"/>
                    <a:pt x="1093" y="1254"/>
                    <a:pt x="1093" y="1254"/>
                  </a:cubicBezTo>
                  <a:cubicBezTo>
                    <a:pt x="1093" y="1254"/>
                    <a:pt x="1093" y="1254"/>
                    <a:pt x="1093" y="1254"/>
                  </a:cubicBezTo>
                  <a:moveTo>
                    <a:pt x="1093" y="1254"/>
                  </a:moveTo>
                  <a:cubicBezTo>
                    <a:pt x="1093" y="1254"/>
                    <a:pt x="1093" y="1254"/>
                    <a:pt x="1093" y="1254"/>
                  </a:cubicBezTo>
                  <a:cubicBezTo>
                    <a:pt x="1093" y="1254"/>
                    <a:pt x="1093" y="1254"/>
                    <a:pt x="1093" y="1254"/>
                  </a:cubicBezTo>
                  <a:moveTo>
                    <a:pt x="1093" y="1254"/>
                  </a:moveTo>
                  <a:cubicBezTo>
                    <a:pt x="1093" y="1254"/>
                    <a:pt x="1093" y="1254"/>
                    <a:pt x="1093" y="1254"/>
                  </a:cubicBezTo>
                  <a:cubicBezTo>
                    <a:pt x="1093" y="1254"/>
                    <a:pt x="1093" y="1254"/>
                    <a:pt x="1093" y="1254"/>
                  </a:cubicBezTo>
                  <a:moveTo>
                    <a:pt x="1093" y="1254"/>
                  </a:moveTo>
                  <a:cubicBezTo>
                    <a:pt x="1093" y="1254"/>
                    <a:pt x="1093" y="1254"/>
                    <a:pt x="1093" y="1254"/>
                  </a:cubicBezTo>
                  <a:cubicBezTo>
                    <a:pt x="1093" y="1254"/>
                    <a:pt x="1093" y="1254"/>
                    <a:pt x="1093" y="1254"/>
                  </a:cubicBezTo>
                  <a:moveTo>
                    <a:pt x="1093" y="1254"/>
                  </a:moveTo>
                  <a:cubicBezTo>
                    <a:pt x="1093" y="1255"/>
                    <a:pt x="1093" y="1255"/>
                    <a:pt x="1093" y="1255"/>
                  </a:cubicBezTo>
                  <a:cubicBezTo>
                    <a:pt x="1093" y="1254"/>
                    <a:pt x="1093" y="1254"/>
                    <a:pt x="1093" y="1254"/>
                  </a:cubicBezTo>
                  <a:moveTo>
                    <a:pt x="1093" y="1255"/>
                  </a:moveTo>
                  <a:cubicBezTo>
                    <a:pt x="1093" y="1255"/>
                    <a:pt x="1093" y="1255"/>
                    <a:pt x="1093" y="1255"/>
                  </a:cubicBezTo>
                  <a:cubicBezTo>
                    <a:pt x="1093" y="1255"/>
                    <a:pt x="1093" y="1255"/>
                    <a:pt x="1093" y="1255"/>
                  </a:cubicBezTo>
                  <a:moveTo>
                    <a:pt x="1094" y="1255"/>
                  </a:moveTo>
                  <a:cubicBezTo>
                    <a:pt x="1093" y="1255"/>
                    <a:pt x="1093" y="1255"/>
                    <a:pt x="1093" y="1255"/>
                  </a:cubicBezTo>
                  <a:cubicBezTo>
                    <a:pt x="1094" y="1255"/>
                    <a:pt x="1094" y="1255"/>
                    <a:pt x="1094" y="1255"/>
                  </a:cubicBezTo>
                  <a:moveTo>
                    <a:pt x="1094" y="1255"/>
                  </a:moveTo>
                  <a:cubicBezTo>
                    <a:pt x="1101" y="1246"/>
                    <a:pt x="1101" y="1246"/>
                    <a:pt x="1101" y="1246"/>
                  </a:cubicBezTo>
                  <a:cubicBezTo>
                    <a:pt x="1099" y="1249"/>
                    <a:pt x="1096" y="1253"/>
                    <a:pt x="1094" y="1255"/>
                  </a:cubicBezTo>
                  <a:moveTo>
                    <a:pt x="1101" y="1246"/>
                  </a:moveTo>
                  <a:cubicBezTo>
                    <a:pt x="1101" y="1246"/>
                    <a:pt x="1101" y="1246"/>
                    <a:pt x="1101" y="1246"/>
                  </a:cubicBezTo>
                  <a:cubicBezTo>
                    <a:pt x="1101" y="1246"/>
                    <a:pt x="1101" y="1246"/>
                    <a:pt x="1101" y="1246"/>
                  </a:cubicBezTo>
                  <a:moveTo>
                    <a:pt x="1101" y="1246"/>
                  </a:moveTo>
                  <a:cubicBezTo>
                    <a:pt x="1101" y="1246"/>
                    <a:pt x="1101" y="1246"/>
                    <a:pt x="1101" y="1246"/>
                  </a:cubicBezTo>
                  <a:cubicBezTo>
                    <a:pt x="1101" y="1246"/>
                    <a:pt x="1101" y="1246"/>
                    <a:pt x="1101" y="1246"/>
                  </a:cubicBezTo>
                  <a:moveTo>
                    <a:pt x="1101" y="1246"/>
                  </a:moveTo>
                  <a:cubicBezTo>
                    <a:pt x="1101" y="1246"/>
                    <a:pt x="1101" y="1246"/>
                    <a:pt x="1101" y="1246"/>
                  </a:cubicBezTo>
                  <a:cubicBezTo>
                    <a:pt x="1101" y="1246"/>
                    <a:pt x="1101" y="1246"/>
                    <a:pt x="1101" y="1246"/>
                  </a:cubicBezTo>
                  <a:moveTo>
                    <a:pt x="1102" y="1246"/>
                  </a:moveTo>
                  <a:cubicBezTo>
                    <a:pt x="1101" y="1246"/>
                    <a:pt x="1101" y="1246"/>
                    <a:pt x="1101" y="1246"/>
                  </a:cubicBezTo>
                  <a:cubicBezTo>
                    <a:pt x="1102" y="1246"/>
                    <a:pt x="1102" y="1246"/>
                    <a:pt x="1102" y="1246"/>
                  </a:cubicBezTo>
                  <a:moveTo>
                    <a:pt x="1102" y="1246"/>
                  </a:moveTo>
                  <a:cubicBezTo>
                    <a:pt x="1102" y="1246"/>
                    <a:pt x="1102" y="1246"/>
                    <a:pt x="1102" y="1246"/>
                  </a:cubicBezTo>
                  <a:cubicBezTo>
                    <a:pt x="1102" y="1246"/>
                    <a:pt x="1102" y="1246"/>
                    <a:pt x="1102" y="1246"/>
                  </a:cubicBezTo>
                  <a:moveTo>
                    <a:pt x="1102" y="1246"/>
                  </a:moveTo>
                  <a:cubicBezTo>
                    <a:pt x="1102" y="1246"/>
                    <a:pt x="1102" y="1246"/>
                    <a:pt x="1102" y="1246"/>
                  </a:cubicBezTo>
                  <a:cubicBezTo>
                    <a:pt x="1102" y="1246"/>
                    <a:pt x="1102" y="1246"/>
                    <a:pt x="1102" y="1246"/>
                  </a:cubicBezTo>
                  <a:moveTo>
                    <a:pt x="1102" y="1246"/>
                  </a:moveTo>
                  <a:cubicBezTo>
                    <a:pt x="1102" y="1246"/>
                    <a:pt x="1102" y="1246"/>
                    <a:pt x="1102" y="1246"/>
                  </a:cubicBezTo>
                  <a:cubicBezTo>
                    <a:pt x="1102" y="1246"/>
                    <a:pt x="1102" y="1246"/>
                    <a:pt x="1102" y="1246"/>
                  </a:cubicBezTo>
                  <a:cubicBezTo>
                    <a:pt x="1102" y="1246"/>
                    <a:pt x="1102" y="1246"/>
                    <a:pt x="1102" y="1246"/>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4"/>
                    <a:pt x="1096" y="1234"/>
                    <a:pt x="1096" y="1234"/>
                  </a:cubicBezTo>
                  <a:cubicBezTo>
                    <a:pt x="1096" y="1233"/>
                    <a:pt x="1096" y="1233"/>
                    <a:pt x="1096" y="1233"/>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7" y="1234"/>
                  </a:moveTo>
                  <a:cubicBezTo>
                    <a:pt x="1096" y="1234"/>
                    <a:pt x="1096" y="1234"/>
                    <a:pt x="1096" y="1234"/>
                  </a:cubicBezTo>
                  <a:cubicBezTo>
                    <a:pt x="1097" y="1234"/>
                    <a:pt x="1097" y="1234"/>
                    <a:pt x="1097" y="1234"/>
                  </a:cubicBezTo>
                  <a:moveTo>
                    <a:pt x="1097" y="1233"/>
                  </a:moveTo>
                  <a:cubicBezTo>
                    <a:pt x="1097" y="1233"/>
                    <a:pt x="1097" y="1233"/>
                    <a:pt x="1097" y="1234"/>
                  </a:cubicBezTo>
                  <a:cubicBezTo>
                    <a:pt x="1097" y="1233"/>
                    <a:pt x="1097" y="1233"/>
                    <a:pt x="1097" y="1233"/>
                  </a:cubicBezTo>
                  <a:moveTo>
                    <a:pt x="1097" y="1233"/>
                  </a:moveTo>
                  <a:cubicBezTo>
                    <a:pt x="1097" y="1233"/>
                    <a:pt x="1097" y="1233"/>
                    <a:pt x="1097" y="1233"/>
                  </a:cubicBezTo>
                  <a:cubicBezTo>
                    <a:pt x="1097" y="1233"/>
                    <a:pt x="1097" y="1233"/>
                    <a:pt x="1097" y="1233"/>
                  </a:cubicBezTo>
                  <a:moveTo>
                    <a:pt x="1097" y="1233"/>
                  </a:moveTo>
                  <a:cubicBezTo>
                    <a:pt x="1097" y="1233"/>
                    <a:pt x="1097" y="1233"/>
                    <a:pt x="1097" y="1233"/>
                  </a:cubicBezTo>
                  <a:cubicBezTo>
                    <a:pt x="1097" y="1233"/>
                    <a:pt x="1097" y="1233"/>
                    <a:pt x="1097" y="1233"/>
                  </a:cubicBezTo>
                  <a:moveTo>
                    <a:pt x="1097" y="1233"/>
                  </a:moveTo>
                  <a:cubicBezTo>
                    <a:pt x="1097" y="1233"/>
                    <a:pt x="1097" y="1233"/>
                    <a:pt x="1097" y="1233"/>
                  </a:cubicBezTo>
                  <a:cubicBezTo>
                    <a:pt x="1097" y="1233"/>
                    <a:pt x="1097" y="1233"/>
                    <a:pt x="1097" y="1233"/>
                  </a:cubicBezTo>
                  <a:moveTo>
                    <a:pt x="1097" y="1233"/>
                  </a:moveTo>
                  <a:cubicBezTo>
                    <a:pt x="1097" y="1233"/>
                    <a:pt x="1097" y="1233"/>
                    <a:pt x="1097" y="1233"/>
                  </a:cubicBezTo>
                  <a:cubicBezTo>
                    <a:pt x="1097" y="1233"/>
                    <a:pt x="1097" y="1233"/>
                    <a:pt x="1097" y="1233"/>
                  </a:cubicBezTo>
                  <a:moveTo>
                    <a:pt x="1097" y="1232"/>
                  </a:moveTo>
                  <a:cubicBezTo>
                    <a:pt x="1097" y="1233"/>
                    <a:pt x="1097" y="1233"/>
                    <a:pt x="1097" y="1233"/>
                  </a:cubicBezTo>
                  <a:cubicBezTo>
                    <a:pt x="1097" y="1232"/>
                    <a:pt x="1097" y="1232"/>
                    <a:pt x="1097" y="1232"/>
                  </a:cubicBezTo>
                  <a:moveTo>
                    <a:pt x="1097" y="1232"/>
                  </a:moveTo>
                  <a:cubicBezTo>
                    <a:pt x="1097" y="1232"/>
                    <a:pt x="1097" y="1232"/>
                    <a:pt x="1097" y="1232"/>
                  </a:cubicBezTo>
                  <a:cubicBezTo>
                    <a:pt x="1097" y="1232"/>
                    <a:pt x="1097" y="1232"/>
                    <a:pt x="1097" y="1232"/>
                  </a:cubicBezTo>
                  <a:moveTo>
                    <a:pt x="1097" y="1232"/>
                  </a:moveTo>
                  <a:cubicBezTo>
                    <a:pt x="1097" y="1232"/>
                    <a:pt x="1097" y="1232"/>
                    <a:pt x="1097" y="1232"/>
                  </a:cubicBezTo>
                  <a:cubicBezTo>
                    <a:pt x="1097" y="1232"/>
                    <a:pt x="1097" y="1232"/>
                    <a:pt x="1097" y="1232"/>
                  </a:cubicBezTo>
                  <a:moveTo>
                    <a:pt x="1097" y="1232"/>
                  </a:moveTo>
                  <a:cubicBezTo>
                    <a:pt x="1097" y="1232"/>
                    <a:pt x="1097" y="1232"/>
                    <a:pt x="1097" y="1232"/>
                  </a:cubicBezTo>
                  <a:cubicBezTo>
                    <a:pt x="1097" y="1232"/>
                    <a:pt x="1097" y="1232"/>
                    <a:pt x="1097" y="1232"/>
                  </a:cubicBezTo>
                  <a:moveTo>
                    <a:pt x="1098" y="1232"/>
                  </a:moveTo>
                  <a:cubicBezTo>
                    <a:pt x="1098" y="1232"/>
                    <a:pt x="1098" y="1232"/>
                    <a:pt x="1097"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1"/>
                  </a:moveTo>
                  <a:cubicBezTo>
                    <a:pt x="1098" y="1231"/>
                    <a:pt x="1098" y="1231"/>
                    <a:pt x="1098" y="1232"/>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9" y="1231"/>
                  </a:moveTo>
                  <a:cubicBezTo>
                    <a:pt x="1099" y="1231"/>
                    <a:pt x="1099" y="1231"/>
                    <a:pt x="1098" y="1231"/>
                  </a:cubicBezTo>
                  <a:cubicBezTo>
                    <a:pt x="1099" y="1231"/>
                    <a:pt x="1099" y="1231"/>
                    <a:pt x="1099" y="1231"/>
                  </a:cubicBezTo>
                  <a:moveTo>
                    <a:pt x="1099" y="1230"/>
                  </a:moveTo>
                  <a:cubicBezTo>
                    <a:pt x="1099" y="1231"/>
                    <a:pt x="1099" y="1231"/>
                    <a:pt x="1099" y="1231"/>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29"/>
                  </a:moveTo>
                  <a:cubicBezTo>
                    <a:pt x="1099" y="1230"/>
                    <a:pt x="1099" y="1230"/>
                    <a:pt x="1099" y="1230"/>
                  </a:cubicBezTo>
                  <a:cubicBezTo>
                    <a:pt x="1099" y="1229"/>
                    <a:pt x="1099" y="1229"/>
                    <a:pt x="1099" y="1229"/>
                  </a:cubicBezTo>
                  <a:moveTo>
                    <a:pt x="1099" y="1229"/>
                  </a:moveTo>
                  <a:cubicBezTo>
                    <a:pt x="1099" y="1229"/>
                    <a:pt x="1099" y="1229"/>
                    <a:pt x="1099" y="1229"/>
                  </a:cubicBezTo>
                  <a:cubicBezTo>
                    <a:pt x="1099" y="1229"/>
                    <a:pt x="1099" y="1229"/>
                    <a:pt x="1099" y="1229"/>
                  </a:cubicBezTo>
                  <a:moveTo>
                    <a:pt x="1100" y="1229"/>
                  </a:moveTo>
                  <a:cubicBezTo>
                    <a:pt x="1100" y="1229"/>
                    <a:pt x="1100" y="1229"/>
                    <a:pt x="1099" y="1229"/>
                  </a:cubicBezTo>
                  <a:cubicBezTo>
                    <a:pt x="1100" y="1229"/>
                    <a:pt x="1100" y="1229"/>
                    <a:pt x="1100" y="1229"/>
                  </a:cubicBezTo>
                  <a:moveTo>
                    <a:pt x="1100" y="1229"/>
                  </a:moveTo>
                  <a:cubicBezTo>
                    <a:pt x="1100" y="1229"/>
                    <a:pt x="1100" y="1229"/>
                    <a:pt x="1100" y="1229"/>
                  </a:cubicBezTo>
                  <a:cubicBezTo>
                    <a:pt x="1100" y="1229"/>
                    <a:pt x="1100" y="1229"/>
                    <a:pt x="1100" y="1229"/>
                  </a:cubicBezTo>
                  <a:moveTo>
                    <a:pt x="1100" y="1228"/>
                  </a:moveTo>
                  <a:cubicBezTo>
                    <a:pt x="1100" y="1228"/>
                    <a:pt x="1100" y="1228"/>
                    <a:pt x="1100" y="1229"/>
                  </a:cubicBezTo>
                  <a:cubicBezTo>
                    <a:pt x="1100" y="1228"/>
                    <a:pt x="1100" y="1228"/>
                    <a:pt x="1100" y="1228"/>
                  </a:cubicBezTo>
                  <a:moveTo>
                    <a:pt x="1100" y="1228"/>
                  </a:moveTo>
                  <a:cubicBezTo>
                    <a:pt x="1100" y="1228"/>
                    <a:pt x="1100" y="1228"/>
                    <a:pt x="1100" y="1228"/>
                  </a:cubicBezTo>
                  <a:cubicBezTo>
                    <a:pt x="1100" y="1228"/>
                    <a:pt x="1100" y="1228"/>
                    <a:pt x="1100" y="1228"/>
                  </a:cubicBezTo>
                  <a:moveTo>
                    <a:pt x="1100" y="1228"/>
                  </a:moveTo>
                  <a:cubicBezTo>
                    <a:pt x="1100" y="1228"/>
                    <a:pt x="1100" y="1228"/>
                    <a:pt x="1100" y="1228"/>
                  </a:cubicBezTo>
                  <a:cubicBezTo>
                    <a:pt x="1100" y="1228"/>
                    <a:pt x="1100" y="1228"/>
                    <a:pt x="1100" y="1228"/>
                  </a:cubicBezTo>
                  <a:moveTo>
                    <a:pt x="1100" y="1228"/>
                  </a:moveTo>
                  <a:cubicBezTo>
                    <a:pt x="1100" y="1228"/>
                    <a:pt x="1100" y="1228"/>
                    <a:pt x="1100" y="1228"/>
                  </a:cubicBezTo>
                  <a:cubicBezTo>
                    <a:pt x="1100" y="1228"/>
                    <a:pt x="1100" y="1228"/>
                    <a:pt x="1100" y="1228"/>
                  </a:cubicBezTo>
                  <a:moveTo>
                    <a:pt x="1100" y="1228"/>
                  </a:moveTo>
                  <a:cubicBezTo>
                    <a:pt x="1100" y="1228"/>
                    <a:pt x="1100" y="1228"/>
                    <a:pt x="1100" y="1228"/>
                  </a:cubicBezTo>
                  <a:cubicBezTo>
                    <a:pt x="1100" y="1228"/>
                    <a:pt x="1100" y="1228"/>
                    <a:pt x="1100" y="1228"/>
                  </a:cubicBezTo>
                  <a:moveTo>
                    <a:pt x="1100" y="1227"/>
                  </a:moveTo>
                  <a:cubicBezTo>
                    <a:pt x="1100" y="1228"/>
                    <a:pt x="1100" y="1228"/>
                    <a:pt x="1100" y="1228"/>
                  </a:cubicBezTo>
                  <a:cubicBezTo>
                    <a:pt x="1100" y="1227"/>
                    <a:pt x="1100" y="1227"/>
                    <a:pt x="1100" y="1227"/>
                  </a:cubicBezTo>
                  <a:moveTo>
                    <a:pt x="1101" y="1227"/>
                  </a:moveTo>
                  <a:cubicBezTo>
                    <a:pt x="1101" y="1227"/>
                    <a:pt x="1101" y="1227"/>
                    <a:pt x="1100" y="1227"/>
                  </a:cubicBezTo>
                  <a:cubicBezTo>
                    <a:pt x="1101" y="1227"/>
                    <a:pt x="1101" y="1227"/>
                    <a:pt x="1101" y="1227"/>
                  </a:cubicBezTo>
                  <a:moveTo>
                    <a:pt x="1101" y="1226"/>
                  </a:moveTo>
                  <a:cubicBezTo>
                    <a:pt x="1101" y="1227"/>
                    <a:pt x="1101" y="1227"/>
                    <a:pt x="1101" y="1227"/>
                  </a:cubicBezTo>
                  <a:cubicBezTo>
                    <a:pt x="1101" y="1226"/>
                    <a:pt x="1101" y="1226"/>
                    <a:pt x="1101" y="1226"/>
                  </a:cubicBezTo>
                  <a:moveTo>
                    <a:pt x="1101" y="1226"/>
                  </a:moveTo>
                  <a:cubicBezTo>
                    <a:pt x="1101" y="1226"/>
                    <a:pt x="1101" y="1226"/>
                    <a:pt x="1101" y="1226"/>
                  </a:cubicBezTo>
                  <a:cubicBezTo>
                    <a:pt x="1101" y="1226"/>
                    <a:pt x="1101" y="1226"/>
                    <a:pt x="1101" y="1226"/>
                  </a:cubicBezTo>
                  <a:moveTo>
                    <a:pt x="1101" y="1226"/>
                  </a:moveTo>
                  <a:cubicBezTo>
                    <a:pt x="1101" y="1226"/>
                    <a:pt x="1101" y="1226"/>
                    <a:pt x="1101" y="1226"/>
                  </a:cubicBezTo>
                  <a:cubicBezTo>
                    <a:pt x="1101" y="1226"/>
                    <a:pt x="1101" y="1226"/>
                    <a:pt x="1101" y="1226"/>
                  </a:cubicBezTo>
                  <a:moveTo>
                    <a:pt x="1144" y="1268"/>
                  </a:moveTo>
                  <a:cubicBezTo>
                    <a:pt x="1149" y="1249"/>
                    <a:pt x="1155" y="1223"/>
                    <a:pt x="1159" y="1203"/>
                  </a:cubicBezTo>
                  <a:cubicBezTo>
                    <a:pt x="1156" y="1189"/>
                    <a:pt x="1156" y="1189"/>
                    <a:pt x="1156" y="1189"/>
                  </a:cubicBezTo>
                  <a:cubicBezTo>
                    <a:pt x="1121" y="1193"/>
                    <a:pt x="1086" y="1197"/>
                    <a:pt x="1050" y="1200"/>
                  </a:cubicBezTo>
                  <a:cubicBezTo>
                    <a:pt x="987" y="1205"/>
                    <a:pt x="923" y="1208"/>
                    <a:pt x="859" y="1209"/>
                  </a:cubicBezTo>
                  <a:cubicBezTo>
                    <a:pt x="859" y="1214"/>
                    <a:pt x="859" y="1218"/>
                    <a:pt x="859" y="1224"/>
                  </a:cubicBezTo>
                  <a:cubicBezTo>
                    <a:pt x="859" y="1229"/>
                    <a:pt x="859" y="1234"/>
                    <a:pt x="859" y="1239"/>
                  </a:cubicBezTo>
                  <a:cubicBezTo>
                    <a:pt x="858" y="1252"/>
                    <a:pt x="845" y="1261"/>
                    <a:pt x="844" y="1275"/>
                  </a:cubicBezTo>
                  <a:cubicBezTo>
                    <a:pt x="843" y="1282"/>
                    <a:pt x="843" y="1289"/>
                    <a:pt x="843" y="1296"/>
                  </a:cubicBezTo>
                  <a:cubicBezTo>
                    <a:pt x="844" y="1313"/>
                    <a:pt x="846" y="1322"/>
                    <a:pt x="865" y="1347"/>
                  </a:cubicBezTo>
                  <a:cubicBezTo>
                    <a:pt x="875" y="1361"/>
                    <a:pt x="873" y="1379"/>
                    <a:pt x="878" y="1394"/>
                  </a:cubicBezTo>
                  <a:cubicBezTo>
                    <a:pt x="882" y="1405"/>
                    <a:pt x="884" y="1409"/>
                    <a:pt x="887" y="1416"/>
                  </a:cubicBezTo>
                  <a:cubicBezTo>
                    <a:pt x="898" y="1440"/>
                    <a:pt x="906" y="1442"/>
                    <a:pt x="909" y="1442"/>
                  </a:cubicBezTo>
                  <a:cubicBezTo>
                    <a:pt x="921" y="1442"/>
                    <a:pt x="933" y="1442"/>
                    <a:pt x="945" y="1441"/>
                  </a:cubicBezTo>
                  <a:cubicBezTo>
                    <a:pt x="977" y="1437"/>
                    <a:pt x="1008" y="1413"/>
                    <a:pt x="1023" y="1398"/>
                  </a:cubicBezTo>
                  <a:cubicBezTo>
                    <a:pt x="1033" y="1390"/>
                    <a:pt x="1036" y="1376"/>
                    <a:pt x="1045" y="1367"/>
                  </a:cubicBezTo>
                  <a:cubicBezTo>
                    <a:pt x="1054" y="1359"/>
                    <a:pt x="1068" y="1360"/>
                    <a:pt x="1075" y="1350"/>
                  </a:cubicBezTo>
                  <a:cubicBezTo>
                    <a:pt x="1079" y="1343"/>
                    <a:pt x="1079" y="1343"/>
                    <a:pt x="1079" y="1316"/>
                  </a:cubicBezTo>
                  <a:cubicBezTo>
                    <a:pt x="1099" y="1302"/>
                    <a:pt x="1131" y="1288"/>
                    <a:pt x="1144" y="1268"/>
                  </a:cubicBezTo>
                  <a:moveTo>
                    <a:pt x="1607" y="1008"/>
                  </a:moveTo>
                  <a:cubicBezTo>
                    <a:pt x="1610" y="1001"/>
                    <a:pt x="1610" y="1001"/>
                    <a:pt x="1610" y="1001"/>
                  </a:cubicBezTo>
                  <a:cubicBezTo>
                    <a:pt x="1605" y="1010"/>
                    <a:pt x="1605" y="1010"/>
                    <a:pt x="1605" y="1010"/>
                  </a:cubicBezTo>
                  <a:cubicBezTo>
                    <a:pt x="1607" y="1008"/>
                    <a:pt x="1607" y="1008"/>
                    <a:pt x="1607" y="1008"/>
                  </a:cubicBezTo>
                  <a:moveTo>
                    <a:pt x="1610" y="1001"/>
                  </a:moveTo>
                  <a:cubicBezTo>
                    <a:pt x="1615" y="985"/>
                    <a:pt x="1615" y="985"/>
                    <a:pt x="1615" y="985"/>
                  </a:cubicBezTo>
                  <a:cubicBezTo>
                    <a:pt x="1613" y="988"/>
                    <a:pt x="1612" y="992"/>
                    <a:pt x="1610" y="994"/>
                  </a:cubicBezTo>
                  <a:cubicBezTo>
                    <a:pt x="1614" y="978"/>
                    <a:pt x="1619" y="960"/>
                    <a:pt x="1623" y="942"/>
                  </a:cubicBezTo>
                  <a:cubicBezTo>
                    <a:pt x="1621" y="933"/>
                    <a:pt x="1621" y="933"/>
                    <a:pt x="1621" y="933"/>
                  </a:cubicBezTo>
                  <a:cubicBezTo>
                    <a:pt x="1621" y="930"/>
                    <a:pt x="1622" y="927"/>
                    <a:pt x="1622" y="924"/>
                  </a:cubicBezTo>
                  <a:cubicBezTo>
                    <a:pt x="1622" y="917"/>
                    <a:pt x="1622" y="917"/>
                    <a:pt x="1622" y="917"/>
                  </a:cubicBezTo>
                  <a:cubicBezTo>
                    <a:pt x="1621" y="912"/>
                    <a:pt x="1621" y="912"/>
                    <a:pt x="1621" y="912"/>
                  </a:cubicBezTo>
                  <a:cubicBezTo>
                    <a:pt x="1622" y="904"/>
                    <a:pt x="1622" y="904"/>
                    <a:pt x="1622" y="904"/>
                  </a:cubicBezTo>
                  <a:cubicBezTo>
                    <a:pt x="1618" y="893"/>
                    <a:pt x="1614" y="879"/>
                    <a:pt x="1610" y="869"/>
                  </a:cubicBezTo>
                  <a:cubicBezTo>
                    <a:pt x="1611" y="896"/>
                    <a:pt x="1612" y="932"/>
                    <a:pt x="1610" y="959"/>
                  </a:cubicBezTo>
                  <a:cubicBezTo>
                    <a:pt x="1610" y="968"/>
                    <a:pt x="1611" y="980"/>
                    <a:pt x="1610" y="988"/>
                  </a:cubicBezTo>
                  <a:cubicBezTo>
                    <a:pt x="1610" y="980"/>
                    <a:pt x="1611" y="968"/>
                    <a:pt x="1610" y="959"/>
                  </a:cubicBezTo>
                  <a:cubicBezTo>
                    <a:pt x="1610" y="972"/>
                    <a:pt x="1609" y="990"/>
                    <a:pt x="1607" y="1003"/>
                  </a:cubicBezTo>
                  <a:cubicBezTo>
                    <a:pt x="1605" y="1010"/>
                    <a:pt x="1605" y="1010"/>
                    <a:pt x="1605" y="1010"/>
                  </a:cubicBezTo>
                  <a:cubicBezTo>
                    <a:pt x="1610" y="1001"/>
                    <a:pt x="1610" y="1001"/>
                    <a:pt x="1610" y="1001"/>
                  </a:cubicBezTo>
                  <a:moveTo>
                    <a:pt x="1640" y="885"/>
                  </a:moveTo>
                  <a:cubicBezTo>
                    <a:pt x="1643" y="859"/>
                    <a:pt x="1648" y="826"/>
                    <a:pt x="1650" y="800"/>
                  </a:cubicBezTo>
                  <a:cubicBezTo>
                    <a:pt x="1650" y="800"/>
                    <a:pt x="1650" y="801"/>
                    <a:pt x="1650" y="801"/>
                  </a:cubicBezTo>
                  <a:cubicBezTo>
                    <a:pt x="1648" y="826"/>
                    <a:pt x="1643" y="860"/>
                    <a:pt x="1638" y="885"/>
                  </a:cubicBezTo>
                  <a:cubicBezTo>
                    <a:pt x="1638" y="879"/>
                    <a:pt x="1638" y="879"/>
                    <a:pt x="1638" y="879"/>
                  </a:cubicBezTo>
                  <a:cubicBezTo>
                    <a:pt x="1631" y="916"/>
                    <a:pt x="1631" y="916"/>
                    <a:pt x="1631" y="916"/>
                  </a:cubicBezTo>
                  <a:cubicBezTo>
                    <a:pt x="1631" y="920"/>
                    <a:pt x="1631" y="920"/>
                    <a:pt x="1631" y="920"/>
                  </a:cubicBezTo>
                  <a:cubicBezTo>
                    <a:pt x="1633" y="912"/>
                    <a:pt x="1634" y="904"/>
                    <a:pt x="1636" y="897"/>
                  </a:cubicBezTo>
                  <a:cubicBezTo>
                    <a:pt x="1635" y="898"/>
                    <a:pt x="1635" y="899"/>
                    <a:pt x="1635" y="900"/>
                  </a:cubicBezTo>
                  <a:cubicBezTo>
                    <a:pt x="1631" y="924"/>
                    <a:pt x="1631" y="924"/>
                    <a:pt x="1630" y="931"/>
                  </a:cubicBezTo>
                  <a:cubicBezTo>
                    <a:pt x="1640" y="885"/>
                    <a:pt x="1640" y="885"/>
                    <a:pt x="1640" y="885"/>
                  </a:cubicBezTo>
                  <a:moveTo>
                    <a:pt x="1622" y="917"/>
                  </a:moveTo>
                  <a:cubicBezTo>
                    <a:pt x="1622" y="924"/>
                    <a:pt x="1622" y="924"/>
                    <a:pt x="1622" y="924"/>
                  </a:cubicBezTo>
                  <a:cubicBezTo>
                    <a:pt x="1622" y="917"/>
                    <a:pt x="1622" y="917"/>
                    <a:pt x="1622" y="917"/>
                  </a:cubicBezTo>
                  <a:moveTo>
                    <a:pt x="1624" y="904"/>
                  </a:moveTo>
                  <a:cubicBezTo>
                    <a:pt x="1627" y="904"/>
                    <a:pt x="1627" y="904"/>
                    <a:pt x="1627" y="904"/>
                  </a:cubicBezTo>
                  <a:cubicBezTo>
                    <a:pt x="1632" y="853"/>
                    <a:pt x="1632" y="853"/>
                    <a:pt x="1632" y="853"/>
                  </a:cubicBezTo>
                  <a:cubicBezTo>
                    <a:pt x="1628" y="839"/>
                    <a:pt x="1628" y="839"/>
                    <a:pt x="1628" y="839"/>
                  </a:cubicBezTo>
                  <a:cubicBezTo>
                    <a:pt x="1628" y="840"/>
                    <a:pt x="1627" y="841"/>
                    <a:pt x="1627" y="842"/>
                  </a:cubicBezTo>
                  <a:cubicBezTo>
                    <a:pt x="1625" y="835"/>
                    <a:pt x="1625" y="835"/>
                    <a:pt x="1625" y="835"/>
                  </a:cubicBezTo>
                  <a:cubicBezTo>
                    <a:pt x="1624" y="835"/>
                    <a:pt x="1624" y="836"/>
                    <a:pt x="1623" y="837"/>
                  </a:cubicBezTo>
                  <a:cubicBezTo>
                    <a:pt x="1624" y="869"/>
                    <a:pt x="1624" y="869"/>
                    <a:pt x="1624" y="869"/>
                  </a:cubicBezTo>
                  <a:cubicBezTo>
                    <a:pt x="1624" y="873"/>
                    <a:pt x="1624" y="876"/>
                    <a:pt x="1623" y="879"/>
                  </a:cubicBezTo>
                  <a:cubicBezTo>
                    <a:pt x="1625" y="900"/>
                    <a:pt x="1625" y="900"/>
                    <a:pt x="1625" y="900"/>
                  </a:cubicBezTo>
                  <a:cubicBezTo>
                    <a:pt x="1627" y="890"/>
                    <a:pt x="1627" y="890"/>
                    <a:pt x="1627" y="890"/>
                  </a:cubicBezTo>
                  <a:cubicBezTo>
                    <a:pt x="1625" y="900"/>
                    <a:pt x="1625" y="900"/>
                    <a:pt x="1625" y="900"/>
                  </a:cubicBezTo>
                  <a:cubicBezTo>
                    <a:pt x="1623" y="879"/>
                    <a:pt x="1623" y="879"/>
                    <a:pt x="1623" y="879"/>
                  </a:cubicBezTo>
                  <a:cubicBezTo>
                    <a:pt x="1622" y="904"/>
                    <a:pt x="1622" y="904"/>
                    <a:pt x="1622" y="904"/>
                  </a:cubicBezTo>
                  <a:cubicBezTo>
                    <a:pt x="1621" y="912"/>
                    <a:pt x="1621" y="912"/>
                    <a:pt x="1621" y="912"/>
                  </a:cubicBezTo>
                  <a:cubicBezTo>
                    <a:pt x="1622" y="917"/>
                    <a:pt x="1622" y="917"/>
                    <a:pt x="1622" y="917"/>
                  </a:cubicBezTo>
                  <a:cubicBezTo>
                    <a:pt x="1622" y="909"/>
                    <a:pt x="1622" y="909"/>
                    <a:pt x="1622" y="909"/>
                  </a:cubicBezTo>
                  <a:cubicBezTo>
                    <a:pt x="1624" y="904"/>
                    <a:pt x="1624" y="904"/>
                    <a:pt x="1624" y="904"/>
                  </a:cubicBezTo>
                  <a:moveTo>
                    <a:pt x="1532" y="904"/>
                  </a:moveTo>
                  <a:cubicBezTo>
                    <a:pt x="1545" y="907"/>
                    <a:pt x="1545" y="907"/>
                    <a:pt x="1545" y="907"/>
                  </a:cubicBezTo>
                  <a:cubicBezTo>
                    <a:pt x="1541" y="882"/>
                    <a:pt x="1541" y="882"/>
                    <a:pt x="1541" y="882"/>
                  </a:cubicBezTo>
                  <a:cubicBezTo>
                    <a:pt x="1541" y="876"/>
                    <a:pt x="1542" y="870"/>
                    <a:pt x="1542" y="863"/>
                  </a:cubicBezTo>
                  <a:cubicBezTo>
                    <a:pt x="1539" y="865"/>
                    <a:pt x="1536" y="866"/>
                    <a:pt x="1533" y="867"/>
                  </a:cubicBezTo>
                  <a:cubicBezTo>
                    <a:pt x="1533" y="880"/>
                    <a:pt x="1533" y="892"/>
                    <a:pt x="1532" y="904"/>
                  </a:cubicBezTo>
                  <a:cubicBezTo>
                    <a:pt x="1535" y="903"/>
                    <a:pt x="1538" y="902"/>
                    <a:pt x="1540" y="901"/>
                  </a:cubicBezTo>
                  <a:cubicBezTo>
                    <a:pt x="1538" y="902"/>
                    <a:pt x="1535" y="903"/>
                    <a:pt x="1532" y="904"/>
                  </a:cubicBezTo>
                  <a:moveTo>
                    <a:pt x="1625" y="835"/>
                  </a:moveTo>
                  <a:cubicBezTo>
                    <a:pt x="1625" y="828"/>
                    <a:pt x="1625" y="822"/>
                    <a:pt x="1625" y="816"/>
                  </a:cubicBezTo>
                  <a:cubicBezTo>
                    <a:pt x="1624" y="808"/>
                    <a:pt x="1624" y="808"/>
                    <a:pt x="1624" y="808"/>
                  </a:cubicBezTo>
                  <a:cubicBezTo>
                    <a:pt x="1621" y="829"/>
                    <a:pt x="1621" y="829"/>
                    <a:pt x="1621" y="829"/>
                  </a:cubicBezTo>
                  <a:cubicBezTo>
                    <a:pt x="1623" y="837"/>
                    <a:pt x="1623" y="837"/>
                    <a:pt x="1623" y="837"/>
                  </a:cubicBezTo>
                  <a:cubicBezTo>
                    <a:pt x="1624" y="836"/>
                    <a:pt x="1624" y="835"/>
                    <a:pt x="1625" y="835"/>
                  </a:cubicBezTo>
                  <a:moveTo>
                    <a:pt x="56" y="823"/>
                  </a:moveTo>
                  <a:cubicBezTo>
                    <a:pt x="60" y="806"/>
                    <a:pt x="60" y="806"/>
                    <a:pt x="60" y="806"/>
                  </a:cubicBezTo>
                  <a:cubicBezTo>
                    <a:pt x="57" y="783"/>
                    <a:pt x="57" y="783"/>
                    <a:pt x="57" y="783"/>
                  </a:cubicBezTo>
                  <a:cubicBezTo>
                    <a:pt x="50" y="800"/>
                    <a:pt x="50" y="800"/>
                    <a:pt x="50" y="800"/>
                  </a:cubicBezTo>
                  <a:cubicBezTo>
                    <a:pt x="53" y="830"/>
                    <a:pt x="53" y="830"/>
                    <a:pt x="53" y="830"/>
                  </a:cubicBezTo>
                  <a:cubicBezTo>
                    <a:pt x="56" y="823"/>
                    <a:pt x="56" y="823"/>
                    <a:pt x="56" y="823"/>
                  </a:cubicBezTo>
                  <a:moveTo>
                    <a:pt x="1499" y="843"/>
                  </a:moveTo>
                  <a:cubicBezTo>
                    <a:pt x="1507" y="850"/>
                    <a:pt x="1507" y="850"/>
                    <a:pt x="1507" y="850"/>
                  </a:cubicBezTo>
                  <a:cubicBezTo>
                    <a:pt x="1497" y="826"/>
                    <a:pt x="1497" y="826"/>
                    <a:pt x="1497" y="826"/>
                  </a:cubicBezTo>
                  <a:cubicBezTo>
                    <a:pt x="1499" y="843"/>
                    <a:pt x="1499" y="843"/>
                    <a:pt x="1499" y="843"/>
                  </a:cubicBezTo>
                  <a:moveTo>
                    <a:pt x="1624" y="748"/>
                  </a:moveTo>
                  <a:cubicBezTo>
                    <a:pt x="1628" y="758"/>
                    <a:pt x="1634" y="772"/>
                    <a:pt x="1638" y="782"/>
                  </a:cubicBezTo>
                  <a:cubicBezTo>
                    <a:pt x="1634" y="769"/>
                    <a:pt x="1629" y="751"/>
                    <a:pt x="1623" y="738"/>
                  </a:cubicBezTo>
                  <a:cubicBezTo>
                    <a:pt x="1621" y="773"/>
                    <a:pt x="1621" y="773"/>
                    <a:pt x="1621" y="773"/>
                  </a:cubicBezTo>
                  <a:cubicBezTo>
                    <a:pt x="1621" y="784"/>
                    <a:pt x="1621" y="790"/>
                    <a:pt x="1620" y="808"/>
                  </a:cubicBezTo>
                  <a:cubicBezTo>
                    <a:pt x="1619" y="820"/>
                    <a:pt x="1619" y="823"/>
                    <a:pt x="1621" y="829"/>
                  </a:cubicBezTo>
                  <a:cubicBezTo>
                    <a:pt x="1621" y="823"/>
                    <a:pt x="1623" y="815"/>
                    <a:pt x="1624" y="808"/>
                  </a:cubicBezTo>
                  <a:cubicBezTo>
                    <a:pt x="1624" y="748"/>
                    <a:pt x="1624" y="748"/>
                    <a:pt x="1624" y="748"/>
                  </a:cubicBezTo>
                  <a:moveTo>
                    <a:pt x="1612" y="722"/>
                  </a:moveTo>
                  <a:cubicBezTo>
                    <a:pt x="1616" y="738"/>
                    <a:pt x="1616" y="738"/>
                    <a:pt x="1616" y="738"/>
                  </a:cubicBezTo>
                  <a:cubicBezTo>
                    <a:pt x="1609" y="711"/>
                    <a:pt x="1609" y="711"/>
                    <a:pt x="1609" y="711"/>
                  </a:cubicBezTo>
                  <a:cubicBezTo>
                    <a:pt x="1607" y="725"/>
                    <a:pt x="1607" y="725"/>
                    <a:pt x="1607" y="725"/>
                  </a:cubicBezTo>
                  <a:cubicBezTo>
                    <a:pt x="1612" y="722"/>
                    <a:pt x="1612" y="722"/>
                    <a:pt x="1612" y="722"/>
                  </a:cubicBezTo>
                  <a:moveTo>
                    <a:pt x="41" y="702"/>
                  </a:moveTo>
                  <a:cubicBezTo>
                    <a:pt x="42" y="696"/>
                    <a:pt x="43" y="691"/>
                    <a:pt x="44" y="684"/>
                  </a:cubicBezTo>
                  <a:cubicBezTo>
                    <a:pt x="42" y="683"/>
                    <a:pt x="41" y="681"/>
                    <a:pt x="39" y="680"/>
                  </a:cubicBezTo>
                  <a:cubicBezTo>
                    <a:pt x="38" y="686"/>
                    <a:pt x="38" y="692"/>
                    <a:pt x="36" y="698"/>
                  </a:cubicBezTo>
                  <a:cubicBezTo>
                    <a:pt x="38" y="700"/>
                    <a:pt x="40" y="701"/>
                    <a:pt x="41" y="702"/>
                  </a:cubicBezTo>
                  <a:moveTo>
                    <a:pt x="92" y="737"/>
                  </a:moveTo>
                  <a:cubicBezTo>
                    <a:pt x="92" y="731"/>
                    <a:pt x="93" y="724"/>
                    <a:pt x="94" y="719"/>
                  </a:cubicBezTo>
                  <a:cubicBezTo>
                    <a:pt x="93" y="718"/>
                    <a:pt x="92" y="717"/>
                    <a:pt x="90" y="716"/>
                  </a:cubicBezTo>
                  <a:cubicBezTo>
                    <a:pt x="89" y="715"/>
                    <a:pt x="88" y="715"/>
                    <a:pt x="87" y="714"/>
                  </a:cubicBezTo>
                  <a:cubicBezTo>
                    <a:pt x="86" y="720"/>
                    <a:pt x="85" y="727"/>
                    <a:pt x="84" y="732"/>
                  </a:cubicBezTo>
                  <a:cubicBezTo>
                    <a:pt x="85" y="734"/>
                    <a:pt x="87" y="734"/>
                    <a:pt x="88" y="735"/>
                  </a:cubicBezTo>
                  <a:cubicBezTo>
                    <a:pt x="89" y="735"/>
                    <a:pt x="90" y="736"/>
                    <a:pt x="92" y="737"/>
                  </a:cubicBezTo>
                  <a:moveTo>
                    <a:pt x="78" y="719"/>
                  </a:moveTo>
                  <a:cubicBezTo>
                    <a:pt x="79" y="713"/>
                    <a:pt x="80" y="707"/>
                    <a:pt x="81" y="701"/>
                  </a:cubicBezTo>
                  <a:cubicBezTo>
                    <a:pt x="79" y="699"/>
                    <a:pt x="77" y="698"/>
                    <a:pt x="75" y="697"/>
                  </a:cubicBezTo>
                  <a:cubicBezTo>
                    <a:pt x="73" y="702"/>
                    <a:pt x="73" y="709"/>
                    <a:pt x="72" y="715"/>
                  </a:cubicBezTo>
                  <a:cubicBezTo>
                    <a:pt x="74" y="716"/>
                    <a:pt x="76" y="718"/>
                    <a:pt x="78" y="719"/>
                  </a:cubicBezTo>
                  <a:moveTo>
                    <a:pt x="1635" y="654"/>
                  </a:moveTo>
                  <a:cubicBezTo>
                    <a:pt x="1635" y="627"/>
                    <a:pt x="1635" y="627"/>
                    <a:pt x="1635" y="627"/>
                  </a:cubicBezTo>
                  <a:cubicBezTo>
                    <a:pt x="1633" y="620"/>
                    <a:pt x="1633" y="620"/>
                    <a:pt x="1633" y="620"/>
                  </a:cubicBezTo>
                  <a:cubicBezTo>
                    <a:pt x="1635" y="654"/>
                    <a:pt x="1635" y="654"/>
                    <a:pt x="1635" y="654"/>
                  </a:cubicBezTo>
                  <a:moveTo>
                    <a:pt x="72" y="715"/>
                  </a:moveTo>
                  <a:cubicBezTo>
                    <a:pt x="73" y="709"/>
                    <a:pt x="73" y="702"/>
                    <a:pt x="75" y="697"/>
                  </a:cubicBezTo>
                  <a:cubicBezTo>
                    <a:pt x="70" y="694"/>
                    <a:pt x="66" y="691"/>
                    <a:pt x="62" y="688"/>
                  </a:cubicBezTo>
                  <a:cubicBezTo>
                    <a:pt x="66" y="691"/>
                    <a:pt x="70" y="694"/>
                    <a:pt x="75" y="697"/>
                  </a:cubicBezTo>
                  <a:cubicBezTo>
                    <a:pt x="76" y="685"/>
                    <a:pt x="76" y="685"/>
                    <a:pt x="71" y="683"/>
                  </a:cubicBezTo>
                  <a:cubicBezTo>
                    <a:pt x="64" y="681"/>
                    <a:pt x="64" y="681"/>
                    <a:pt x="54" y="661"/>
                  </a:cubicBezTo>
                  <a:cubicBezTo>
                    <a:pt x="54" y="661"/>
                    <a:pt x="54" y="661"/>
                    <a:pt x="54" y="661"/>
                  </a:cubicBezTo>
                  <a:cubicBezTo>
                    <a:pt x="50" y="669"/>
                    <a:pt x="48" y="671"/>
                    <a:pt x="47" y="665"/>
                  </a:cubicBezTo>
                  <a:cubicBezTo>
                    <a:pt x="46" y="661"/>
                    <a:pt x="45" y="657"/>
                    <a:pt x="44" y="653"/>
                  </a:cubicBezTo>
                  <a:cubicBezTo>
                    <a:pt x="44" y="659"/>
                    <a:pt x="44" y="667"/>
                    <a:pt x="43" y="673"/>
                  </a:cubicBezTo>
                  <a:cubicBezTo>
                    <a:pt x="45" y="674"/>
                    <a:pt x="47" y="676"/>
                    <a:pt x="48" y="677"/>
                  </a:cubicBezTo>
                  <a:cubicBezTo>
                    <a:pt x="59" y="689"/>
                    <a:pt x="59" y="689"/>
                    <a:pt x="59" y="689"/>
                  </a:cubicBezTo>
                  <a:cubicBezTo>
                    <a:pt x="50" y="700"/>
                    <a:pt x="50" y="700"/>
                    <a:pt x="50" y="700"/>
                  </a:cubicBezTo>
                  <a:cubicBezTo>
                    <a:pt x="53" y="702"/>
                    <a:pt x="56" y="704"/>
                    <a:pt x="59" y="706"/>
                  </a:cubicBezTo>
                  <a:cubicBezTo>
                    <a:pt x="63" y="709"/>
                    <a:pt x="67" y="712"/>
                    <a:pt x="72" y="715"/>
                  </a:cubicBezTo>
                  <a:moveTo>
                    <a:pt x="1483" y="773"/>
                  </a:moveTo>
                  <a:cubicBezTo>
                    <a:pt x="1480" y="751"/>
                    <a:pt x="1478" y="729"/>
                    <a:pt x="1473" y="708"/>
                  </a:cubicBezTo>
                  <a:cubicBezTo>
                    <a:pt x="1466" y="720"/>
                    <a:pt x="1466" y="720"/>
                    <a:pt x="1466" y="720"/>
                  </a:cubicBezTo>
                  <a:cubicBezTo>
                    <a:pt x="1483" y="773"/>
                    <a:pt x="1483" y="773"/>
                    <a:pt x="1483" y="773"/>
                  </a:cubicBezTo>
                  <a:moveTo>
                    <a:pt x="1560" y="671"/>
                  </a:moveTo>
                  <a:cubicBezTo>
                    <a:pt x="1560" y="670"/>
                    <a:pt x="1560" y="668"/>
                    <a:pt x="1560" y="667"/>
                  </a:cubicBezTo>
                  <a:cubicBezTo>
                    <a:pt x="1560" y="667"/>
                    <a:pt x="1560" y="668"/>
                    <a:pt x="1560" y="668"/>
                  </a:cubicBezTo>
                  <a:cubicBezTo>
                    <a:pt x="1559" y="673"/>
                    <a:pt x="1550" y="722"/>
                    <a:pt x="1549" y="734"/>
                  </a:cubicBezTo>
                  <a:cubicBezTo>
                    <a:pt x="1560" y="700"/>
                    <a:pt x="1560" y="700"/>
                    <a:pt x="1560" y="671"/>
                  </a:cubicBezTo>
                  <a:moveTo>
                    <a:pt x="1632" y="599"/>
                  </a:moveTo>
                  <a:cubicBezTo>
                    <a:pt x="1629" y="579"/>
                    <a:pt x="1629" y="579"/>
                    <a:pt x="1629" y="579"/>
                  </a:cubicBezTo>
                  <a:cubicBezTo>
                    <a:pt x="1631" y="603"/>
                    <a:pt x="1631" y="603"/>
                    <a:pt x="1631" y="603"/>
                  </a:cubicBezTo>
                  <a:cubicBezTo>
                    <a:pt x="1632" y="599"/>
                    <a:pt x="1632" y="599"/>
                    <a:pt x="1632" y="599"/>
                  </a:cubicBezTo>
                  <a:moveTo>
                    <a:pt x="54" y="661"/>
                  </a:moveTo>
                  <a:cubicBezTo>
                    <a:pt x="46" y="632"/>
                    <a:pt x="46" y="632"/>
                    <a:pt x="46" y="632"/>
                  </a:cubicBezTo>
                  <a:cubicBezTo>
                    <a:pt x="45" y="631"/>
                    <a:pt x="43" y="629"/>
                    <a:pt x="42" y="628"/>
                  </a:cubicBezTo>
                  <a:cubicBezTo>
                    <a:pt x="41" y="603"/>
                    <a:pt x="41" y="603"/>
                    <a:pt x="41" y="603"/>
                  </a:cubicBezTo>
                  <a:cubicBezTo>
                    <a:pt x="39" y="602"/>
                    <a:pt x="38" y="601"/>
                    <a:pt x="37" y="599"/>
                  </a:cubicBezTo>
                  <a:cubicBezTo>
                    <a:pt x="36" y="598"/>
                    <a:pt x="35" y="597"/>
                    <a:pt x="35" y="597"/>
                  </a:cubicBezTo>
                  <a:cubicBezTo>
                    <a:pt x="34" y="597"/>
                    <a:pt x="34" y="597"/>
                    <a:pt x="28" y="611"/>
                  </a:cubicBezTo>
                  <a:cubicBezTo>
                    <a:pt x="30" y="613"/>
                    <a:pt x="31" y="615"/>
                    <a:pt x="33" y="617"/>
                  </a:cubicBezTo>
                  <a:cubicBezTo>
                    <a:pt x="35" y="620"/>
                    <a:pt x="35" y="620"/>
                    <a:pt x="44" y="653"/>
                  </a:cubicBezTo>
                  <a:cubicBezTo>
                    <a:pt x="47" y="667"/>
                    <a:pt x="47" y="667"/>
                    <a:pt x="47" y="668"/>
                  </a:cubicBezTo>
                  <a:cubicBezTo>
                    <a:pt x="49" y="670"/>
                    <a:pt x="50" y="667"/>
                    <a:pt x="51" y="666"/>
                  </a:cubicBezTo>
                  <a:cubicBezTo>
                    <a:pt x="52" y="665"/>
                    <a:pt x="52" y="665"/>
                    <a:pt x="54" y="661"/>
                  </a:cubicBezTo>
                  <a:moveTo>
                    <a:pt x="1631" y="562"/>
                  </a:moveTo>
                  <a:cubicBezTo>
                    <a:pt x="1630" y="556"/>
                    <a:pt x="1629" y="550"/>
                    <a:pt x="1627" y="544"/>
                  </a:cubicBezTo>
                  <a:cubicBezTo>
                    <a:pt x="1630" y="558"/>
                    <a:pt x="1630" y="558"/>
                    <a:pt x="1630" y="558"/>
                  </a:cubicBezTo>
                  <a:cubicBezTo>
                    <a:pt x="1631" y="562"/>
                    <a:pt x="1631" y="562"/>
                    <a:pt x="1631" y="562"/>
                  </a:cubicBezTo>
                  <a:moveTo>
                    <a:pt x="1460" y="743"/>
                  </a:moveTo>
                  <a:cubicBezTo>
                    <a:pt x="1462" y="732"/>
                    <a:pt x="1462" y="732"/>
                    <a:pt x="1462" y="732"/>
                  </a:cubicBezTo>
                  <a:cubicBezTo>
                    <a:pt x="1433" y="693"/>
                    <a:pt x="1433" y="693"/>
                    <a:pt x="1433" y="693"/>
                  </a:cubicBezTo>
                  <a:cubicBezTo>
                    <a:pt x="1424" y="695"/>
                    <a:pt x="1424" y="695"/>
                    <a:pt x="1424" y="695"/>
                  </a:cubicBezTo>
                  <a:cubicBezTo>
                    <a:pt x="1425" y="696"/>
                    <a:pt x="1425" y="696"/>
                    <a:pt x="1425" y="696"/>
                  </a:cubicBezTo>
                  <a:cubicBezTo>
                    <a:pt x="1437" y="708"/>
                    <a:pt x="1446" y="720"/>
                    <a:pt x="1460" y="743"/>
                  </a:cubicBezTo>
                  <a:moveTo>
                    <a:pt x="1630" y="558"/>
                  </a:moveTo>
                  <a:cubicBezTo>
                    <a:pt x="1627" y="544"/>
                    <a:pt x="1627" y="544"/>
                    <a:pt x="1627" y="544"/>
                  </a:cubicBezTo>
                  <a:cubicBezTo>
                    <a:pt x="1621" y="526"/>
                    <a:pt x="1621" y="526"/>
                    <a:pt x="1621" y="526"/>
                  </a:cubicBezTo>
                  <a:cubicBezTo>
                    <a:pt x="1630" y="558"/>
                    <a:pt x="1630" y="558"/>
                    <a:pt x="1630" y="558"/>
                  </a:cubicBezTo>
                  <a:moveTo>
                    <a:pt x="50" y="499"/>
                  </a:moveTo>
                  <a:cubicBezTo>
                    <a:pt x="52" y="494"/>
                    <a:pt x="54" y="488"/>
                    <a:pt x="57" y="482"/>
                  </a:cubicBezTo>
                  <a:cubicBezTo>
                    <a:pt x="56" y="482"/>
                    <a:pt x="56" y="481"/>
                    <a:pt x="56" y="480"/>
                  </a:cubicBezTo>
                  <a:cubicBezTo>
                    <a:pt x="55" y="479"/>
                    <a:pt x="55" y="478"/>
                    <a:pt x="55" y="476"/>
                  </a:cubicBezTo>
                  <a:cubicBezTo>
                    <a:pt x="51" y="482"/>
                    <a:pt x="51" y="482"/>
                    <a:pt x="51" y="482"/>
                  </a:cubicBezTo>
                  <a:cubicBezTo>
                    <a:pt x="49" y="488"/>
                    <a:pt x="46" y="494"/>
                    <a:pt x="44" y="499"/>
                  </a:cubicBezTo>
                  <a:cubicBezTo>
                    <a:pt x="45" y="502"/>
                    <a:pt x="45" y="504"/>
                    <a:pt x="46" y="506"/>
                  </a:cubicBezTo>
                  <a:cubicBezTo>
                    <a:pt x="50" y="499"/>
                    <a:pt x="50" y="499"/>
                    <a:pt x="50" y="499"/>
                  </a:cubicBezTo>
                  <a:moveTo>
                    <a:pt x="50" y="1002"/>
                  </a:moveTo>
                  <a:cubicBezTo>
                    <a:pt x="48" y="996"/>
                    <a:pt x="46" y="991"/>
                    <a:pt x="45" y="985"/>
                  </a:cubicBezTo>
                  <a:cubicBezTo>
                    <a:pt x="46" y="991"/>
                    <a:pt x="48" y="996"/>
                    <a:pt x="50" y="1002"/>
                  </a:cubicBezTo>
                  <a:moveTo>
                    <a:pt x="50" y="1002"/>
                  </a:moveTo>
                  <a:cubicBezTo>
                    <a:pt x="51" y="1003"/>
                    <a:pt x="52" y="1005"/>
                    <a:pt x="54" y="1006"/>
                  </a:cubicBezTo>
                  <a:cubicBezTo>
                    <a:pt x="52" y="1005"/>
                    <a:pt x="51" y="1003"/>
                    <a:pt x="50" y="1002"/>
                  </a:cubicBezTo>
                  <a:moveTo>
                    <a:pt x="36" y="817"/>
                  </a:moveTo>
                  <a:cubicBezTo>
                    <a:pt x="34" y="824"/>
                    <a:pt x="34" y="824"/>
                    <a:pt x="34" y="824"/>
                  </a:cubicBezTo>
                  <a:cubicBezTo>
                    <a:pt x="36" y="817"/>
                    <a:pt x="36" y="817"/>
                    <a:pt x="36" y="817"/>
                  </a:cubicBezTo>
                  <a:cubicBezTo>
                    <a:pt x="39" y="800"/>
                    <a:pt x="39" y="800"/>
                    <a:pt x="39" y="800"/>
                  </a:cubicBezTo>
                  <a:cubicBezTo>
                    <a:pt x="36" y="817"/>
                    <a:pt x="36" y="817"/>
                    <a:pt x="36" y="817"/>
                  </a:cubicBezTo>
                  <a:moveTo>
                    <a:pt x="7" y="642"/>
                  </a:moveTo>
                  <a:cubicBezTo>
                    <a:pt x="7" y="642"/>
                    <a:pt x="7" y="642"/>
                    <a:pt x="7" y="642"/>
                  </a:cubicBez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3"/>
                  </a:moveTo>
                  <a:cubicBezTo>
                    <a:pt x="7" y="643"/>
                    <a:pt x="7" y="643"/>
                    <a:pt x="7" y="642"/>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69" y="476"/>
                  </a:moveTo>
                  <a:cubicBezTo>
                    <a:pt x="72" y="468"/>
                    <a:pt x="76" y="459"/>
                    <a:pt x="80" y="451"/>
                  </a:cubicBezTo>
                  <a:cubicBezTo>
                    <a:pt x="76" y="459"/>
                    <a:pt x="72" y="468"/>
                    <a:pt x="69" y="476"/>
                  </a:cubicBezTo>
                  <a:cubicBezTo>
                    <a:pt x="72" y="468"/>
                    <a:pt x="76" y="459"/>
                    <a:pt x="80" y="451"/>
                  </a:cubicBezTo>
                  <a:cubicBezTo>
                    <a:pt x="76" y="459"/>
                    <a:pt x="72" y="468"/>
                    <a:pt x="69" y="476"/>
                  </a:cubicBezTo>
                  <a:moveTo>
                    <a:pt x="71" y="480"/>
                  </a:moveTo>
                  <a:cubicBezTo>
                    <a:pt x="70" y="479"/>
                    <a:pt x="69" y="478"/>
                    <a:pt x="69" y="476"/>
                  </a:cubicBezTo>
                  <a:cubicBezTo>
                    <a:pt x="69" y="478"/>
                    <a:pt x="70" y="479"/>
                    <a:pt x="71" y="480"/>
                  </a:cubicBezTo>
                  <a:moveTo>
                    <a:pt x="75" y="472"/>
                  </a:moveTo>
                  <a:cubicBezTo>
                    <a:pt x="77" y="467"/>
                    <a:pt x="80" y="461"/>
                    <a:pt x="83" y="455"/>
                  </a:cubicBezTo>
                  <a:cubicBezTo>
                    <a:pt x="80" y="461"/>
                    <a:pt x="77" y="467"/>
                    <a:pt x="75" y="472"/>
                  </a:cubicBezTo>
                  <a:moveTo>
                    <a:pt x="71" y="480"/>
                  </a:moveTo>
                  <a:cubicBezTo>
                    <a:pt x="76" y="474"/>
                    <a:pt x="76" y="474"/>
                    <a:pt x="76" y="474"/>
                  </a:cubicBezTo>
                  <a:cubicBezTo>
                    <a:pt x="71" y="480"/>
                    <a:pt x="71" y="480"/>
                    <a:pt x="71" y="480"/>
                  </a:cubicBezTo>
                  <a:moveTo>
                    <a:pt x="76" y="474"/>
                  </a:moveTo>
                  <a:cubicBezTo>
                    <a:pt x="76" y="473"/>
                    <a:pt x="75" y="473"/>
                    <a:pt x="75" y="472"/>
                  </a:cubicBezTo>
                  <a:cubicBezTo>
                    <a:pt x="75" y="473"/>
                    <a:pt x="76" y="473"/>
                    <a:pt x="76" y="474"/>
                  </a:cubicBezTo>
                  <a:moveTo>
                    <a:pt x="156" y="1105"/>
                  </a:moveTo>
                  <a:cubicBezTo>
                    <a:pt x="136" y="1039"/>
                    <a:pt x="123" y="967"/>
                    <a:pt x="121" y="890"/>
                  </a:cubicBezTo>
                  <a:cubicBezTo>
                    <a:pt x="111" y="869"/>
                    <a:pt x="111" y="869"/>
                    <a:pt x="117" y="849"/>
                  </a:cubicBezTo>
                  <a:cubicBezTo>
                    <a:pt x="92" y="844"/>
                    <a:pt x="92" y="844"/>
                    <a:pt x="92" y="844"/>
                  </a:cubicBezTo>
                  <a:cubicBezTo>
                    <a:pt x="88" y="842"/>
                    <a:pt x="84" y="840"/>
                    <a:pt x="80" y="838"/>
                  </a:cubicBezTo>
                  <a:cubicBezTo>
                    <a:pt x="79" y="837"/>
                    <a:pt x="78" y="837"/>
                    <a:pt x="77" y="836"/>
                  </a:cubicBezTo>
                  <a:cubicBezTo>
                    <a:pt x="60" y="806"/>
                    <a:pt x="60" y="806"/>
                    <a:pt x="60" y="806"/>
                  </a:cubicBezTo>
                  <a:cubicBezTo>
                    <a:pt x="56" y="823"/>
                    <a:pt x="56" y="823"/>
                    <a:pt x="56" y="823"/>
                  </a:cubicBezTo>
                  <a:cubicBezTo>
                    <a:pt x="60" y="844"/>
                    <a:pt x="60" y="844"/>
                    <a:pt x="60" y="844"/>
                  </a:cubicBezTo>
                  <a:cubicBezTo>
                    <a:pt x="56" y="823"/>
                    <a:pt x="56" y="823"/>
                    <a:pt x="56" y="823"/>
                  </a:cubicBezTo>
                  <a:cubicBezTo>
                    <a:pt x="53" y="830"/>
                    <a:pt x="53" y="830"/>
                    <a:pt x="53" y="830"/>
                  </a:cubicBezTo>
                  <a:cubicBezTo>
                    <a:pt x="50" y="800"/>
                    <a:pt x="50" y="800"/>
                    <a:pt x="50" y="800"/>
                  </a:cubicBezTo>
                  <a:cubicBezTo>
                    <a:pt x="49" y="798"/>
                    <a:pt x="47" y="796"/>
                    <a:pt x="45" y="795"/>
                  </a:cubicBezTo>
                  <a:cubicBezTo>
                    <a:pt x="44" y="798"/>
                    <a:pt x="44" y="801"/>
                    <a:pt x="44" y="805"/>
                  </a:cubicBezTo>
                  <a:cubicBezTo>
                    <a:pt x="44" y="801"/>
                    <a:pt x="44" y="798"/>
                    <a:pt x="45" y="795"/>
                  </a:cubicBezTo>
                  <a:cubicBezTo>
                    <a:pt x="39" y="800"/>
                    <a:pt x="39" y="800"/>
                    <a:pt x="39" y="800"/>
                  </a:cubicBezTo>
                  <a:cubicBezTo>
                    <a:pt x="36" y="817"/>
                    <a:pt x="36" y="817"/>
                    <a:pt x="36" y="817"/>
                  </a:cubicBezTo>
                  <a:cubicBezTo>
                    <a:pt x="34" y="824"/>
                    <a:pt x="34" y="824"/>
                    <a:pt x="34" y="824"/>
                  </a:cubicBezTo>
                  <a:cubicBezTo>
                    <a:pt x="30" y="812"/>
                    <a:pt x="30" y="812"/>
                    <a:pt x="22" y="804"/>
                  </a:cubicBezTo>
                  <a:cubicBezTo>
                    <a:pt x="22" y="805"/>
                    <a:pt x="21" y="807"/>
                    <a:pt x="20" y="808"/>
                  </a:cubicBezTo>
                  <a:cubicBezTo>
                    <a:pt x="20" y="810"/>
                    <a:pt x="19" y="809"/>
                    <a:pt x="18" y="809"/>
                  </a:cubicBezTo>
                  <a:cubicBezTo>
                    <a:pt x="13" y="783"/>
                    <a:pt x="13" y="783"/>
                    <a:pt x="13" y="783"/>
                  </a:cubicBezTo>
                  <a:cubicBezTo>
                    <a:pt x="13" y="780"/>
                    <a:pt x="13" y="777"/>
                    <a:pt x="13" y="774"/>
                  </a:cubicBezTo>
                  <a:cubicBezTo>
                    <a:pt x="13" y="761"/>
                    <a:pt x="14" y="748"/>
                    <a:pt x="15" y="736"/>
                  </a:cubicBezTo>
                  <a:cubicBezTo>
                    <a:pt x="15" y="730"/>
                    <a:pt x="16" y="724"/>
                    <a:pt x="16" y="718"/>
                  </a:cubicBezTo>
                  <a:cubicBezTo>
                    <a:pt x="17" y="697"/>
                    <a:pt x="17" y="697"/>
                    <a:pt x="17" y="697"/>
                  </a:cubicBezTo>
                  <a:cubicBezTo>
                    <a:pt x="16" y="695"/>
                    <a:pt x="14" y="694"/>
                    <a:pt x="14" y="692"/>
                  </a:cubicBezTo>
                  <a:cubicBezTo>
                    <a:pt x="8" y="681"/>
                    <a:pt x="8" y="681"/>
                    <a:pt x="8" y="681"/>
                  </a:cubicBezTo>
                  <a:cubicBezTo>
                    <a:pt x="12" y="664"/>
                    <a:pt x="17" y="640"/>
                    <a:pt x="22" y="623"/>
                  </a:cubicBezTo>
                  <a:cubicBezTo>
                    <a:pt x="22" y="613"/>
                    <a:pt x="22" y="613"/>
                    <a:pt x="22" y="613"/>
                  </a:cubicBezTo>
                  <a:cubicBezTo>
                    <a:pt x="11" y="656"/>
                    <a:pt x="11" y="656"/>
                    <a:pt x="6" y="691"/>
                  </a:cubicBezTo>
                  <a:cubicBezTo>
                    <a:pt x="7" y="685"/>
                    <a:pt x="8" y="678"/>
                    <a:pt x="9" y="672"/>
                  </a:cubicBezTo>
                  <a:cubicBezTo>
                    <a:pt x="12" y="652"/>
                    <a:pt x="12" y="652"/>
                    <a:pt x="22" y="613"/>
                  </a:cubicBezTo>
                  <a:cubicBezTo>
                    <a:pt x="21" y="611"/>
                    <a:pt x="20" y="609"/>
                    <a:pt x="19" y="606"/>
                  </a:cubicBezTo>
                  <a:cubicBezTo>
                    <a:pt x="10" y="636"/>
                    <a:pt x="10" y="636"/>
                    <a:pt x="10" y="636"/>
                  </a:cubicBezTo>
                  <a:cubicBezTo>
                    <a:pt x="9" y="633"/>
                    <a:pt x="8" y="630"/>
                    <a:pt x="7" y="627"/>
                  </a:cubicBezTo>
                  <a:cubicBezTo>
                    <a:pt x="7" y="625"/>
                    <a:pt x="7" y="624"/>
                    <a:pt x="7" y="622"/>
                  </a:cubicBezTo>
                  <a:cubicBezTo>
                    <a:pt x="16" y="567"/>
                    <a:pt x="16" y="567"/>
                    <a:pt x="16" y="567"/>
                  </a:cubicBezTo>
                  <a:cubicBezTo>
                    <a:pt x="19" y="555"/>
                    <a:pt x="22" y="543"/>
                    <a:pt x="25" y="532"/>
                  </a:cubicBezTo>
                  <a:cubicBezTo>
                    <a:pt x="39" y="490"/>
                    <a:pt x="39" y="490"/>
                    <a:pt x="39" y="490"/>
                  </a:cubicBezTo>
                  <a:cubicBezTo>
                    <a:pt x="49" y="474"/>
                    <a:pt x="49" y="474"/>
                    <a:pt x="49" y="474"/>
                  </a:cubicBezTo>
                  <a:cubicBezTo>
                    <a:pt x="50" y="477"/>
                    <a:pt x="50" y="480"/>
                    <a:pt x="51" y="482"/>
                  </a:cubicBezTo>
                  <a:cubicBezTo>
                    <a:pt x="55" y="476"/>
                    <a:pt x="55" y="476"/>
                    <a:pt x="55" y="476"/>
                  </a:cubicBezTo>
                  <a:cubicBezTo>
                    <a:pt x="55" y="478"/>
                    <a:pt x="55" y="479"/>
                    <a:pt x="56" y="480"/>
                  </a:cubicBezTo>
                  <a:cubicBezTo>
                    <a:pt x="56" y="481"/>
                    <a:pt x="56" y="482"/>
                    <a:pt x="57" y="482"/>
                  </a:cubicBezTo>
                  <a:cubicBezTo>
                    <a:pt x="58" y="490"/>
                    <a:pt x="60" y="500"/>
                    <a:pt x="62" y="507"/>
                  </a:cubicBezTo>
                  <a:cubicBezTo>
                    <a:pt x="51" y="557"/>
                    <a:pt x="51" y="557"/>
                    <a:pt x="51" y="557"/>
                  </a:cubicBezTo>
                  <a:cubicBezTo>
                    <a:pt x="50" y="563"/>
                    <a:pt x="48" y="569"/>
                    <a:pt x="46" y="575"/>
                  </a:cubicBezTo>
                  <a:cubicBezTo>
                    <a:pt x="47" y="576"/>
                    <a:pt x="48" y="578"/>
                    <a:pt x="50" y="579"/>
                  </a:cubicBezTo>
                  <a:cubicBezTo>
                    <a:pt x="76" y="488"/>
                    <a:pt x="76" y="488"/>
                    <a:pt x="111" y="463"/>
                  </a:cubicBezTo>
                  <a:cubicBezTo>
                    <a:pt x="114" y="456"/>
                    <a:pt x="118" y="448"/>
                    <a:pt x="122" y="441"/>
                  </a:cubicBezTo>
                  <a:cubicBezTo>
                    <a:pt x="121" y="440"/>
                    <a:pt x="120" y="439"/>
                    <a:pt x="118" y="438"/>
                  </a:cubicBezTo>
                  <a:cubicBezTo>
                    <a:pt x="115" y="443"/>
                    <a:pt x="115" y="443"/>
                    <a:pt x="115" y="443"/>
                  </a:cubicBezTo>
                  <a:cubicBezTo>
                    <a:pt x="118" y="438"/>
                    <a:pt x="118" y="438"/>
                    <a:pt x="118" y="438"/>
                  </a:cubicBezTo>
                  <a:cubicBezTo>
                    <a:pt x="88" y="409"/>
                    <a:pt x="83" y="379"/>
                    <a:pt x="99" y="351"/>
                  </a:cubicBezTo>
                  <a:cubicBezTo>
                    <a:pt x="97" y="353"/>
                    <a:pt x="97" y="353"/>
                    <a:pt x="97" y="353"/>
                  </a:cubicBezTo>
                  <a:cubicBezTo>
                    <a:pt x="61" y="426"/>
                    <a:pt x="58" y="430"/>
                    <a:pt x="42" y="475"/>
                  </a:cubicBezTo>
                  <a:cubicBezTo>
                    <a:pt x="17" y="555"/>
                    <a:pt x="16" y="558"/>
                    <a:pt x="8" y="605"/>
                  </a:cubicBezTo>
                  <a:cubicBezTo>
                    <a:pt x="3" y="636"/>
                    <a:pt x="3" y="636"/>
                    <a:pt x="3" y="636"/>
                  </a:cubicBezTo>
                  <a:cubicBezTo>
                    <a:pt x="0" y="665"/>
                    <a:pt x="0" y="665"/>
                    <a:pt x="0" y="665"/>
                  </a:cubicBezTo>
                  <a:cubicBezTo>
                    <a:pt x="2" y="665"/>
                    <a:pt x="2" y="665"/>
                    <a:pt x="2" y="665"/>
                  </a:cubicBezTo>
                  <a:cubicBezTo>
                    <a:pt x="2" y="680"/>
                    <a:pt x="2" y="701"/>
                    <a:pt x="3" y="716"/>
                  </a:cubicBezTo>
                  <a:cubicBezTo>
                    <a:pt x="4" y="718"/>
                    <a:pt x="4" y="719"/>
                    <a:pt x="5" y="721"/>
                  </a:cubicBezTo>
                  <a:cubicBezTo>
                    <a:pt x="6" y="729"/>
                    <a:pt x="6" y="729"/>
                    <a:pt x="6" y="729"/>
                  </a:cubicBezTo>
                  <a:cubicBezTo>
                    <a:pt x="7" y="743"/>
                    <a:pt x="7" y="743"/>
                    <a:pt x="11" y="752"/>
                  </a:cubicBezTo>
                  <a:cubicBezTo>
                    <a:pt x="10" y="750"/>
                    <a:pt x="9" y="748"/>
                    <a:pt x="9" y="747"/>
                  </a:cubicBezTo>
                  <a:cubicBezTo>
                    <a:pt x="7" y="742"/>
                    <a:pt x="7" y="742"/>
                    <a:pt x="5" y="721"/>
                  </a:cubicBezTo>
                  <a:cubicBezTo>
                    <a:pt x="4" y="719"/>
                    <a:pt x="4" y="718"/>
                    <a:pt x="3" y="716"/>
                  </a:cubicBezTo>
                  <a:cubicBezTo>
                    <a:pt x="6" y="765"/>
                    <a:pt x="6" y="765"/>
                    <a:pt x="7" y="784"/>
                  </a:cubicBezTo>
                  <a:cubicBezTo>
                    <a:pt x="8" y="785"/>
                    <a:pt x="9" y="786"/>
                    <a:pt x="10" y="788"/>
                  </a:cubicBezTo>
                  <a:cubicBezTo>
                    <a:pt x="9" y="775"/>
                    <a:pt x="9" y="775"/>
                    <a:pt x="9" y="775"/>
                  </a:cubicBezTo>
                  <a:cubicBezTo>
                    <a:pt x="10" y="788"/>
                    <a:pt x="10" y="788"/>
                    <a:pt x="10" y="788"/>
                  </a:cubicBezTo>
                  <a:cubicBezTo>
                    <a:pt x="10" y="789"/>
                    <a:pt x="11" y="789"/>
                    <a:pt x="11" y="790"/>
                  </a:cubicBezTo>
                  <a:cubicBezTo>
                    <a:pt x="13" y="804"/>
                    <a:pt x="13" y="804"/>
                    <a:pt x="13" y="804"/>
                  </a:cubicBezTo>
                  <a:cubicBezTo>
                    <a:pt x="14" y="796"/>
                    <a:pt x="14" y="796"/>
                    <a:pt x="14" y="796"/>
                  </a:cubicBezTo>
                  <a:cubicBezTo>
                    <a:pt x="13" y="804"/>
                    <a:pt x="13" y="804"/>
                    <a:pt x="13" y="804"/>
                  </a:cubicBezTo>
                  <a:cubicBezTo>
                    <a:pt x="11" y="790"/>
                    <a:pt x="11" y="790"/>
                    <a:pt x="11" y="790"/>
                  </a:cubicBezTo>
                  <a:cubicBezTo>
                    <a:pt x="13" y="811"/>
                    <a:pt x="13" y="811"/>
                    <a:pt x="13" y="811"/>
                  </a:cubicBezTo>
                  <a:cubicBezTo>
                    <a:pt x="15" y="814"/>
                    <a:pt x="17" y="816"/>
                    <a:pt x="18" y="818"/>
                  </a:cubicBezTo>
                  <a:cubicBezTo>
                    <a:pt x="23" y="832"/>
                    <a:pt x="23" y="832"/>
                    <a:pt x="23" y="832"/>
                  </a:cubicBezTo>
                  <a:cubicBezTo>
                    <a:pt x="22" y="812"/>
                    <a:pt x="22" y="812"/>
                    <a:pt x="22" y="812"/>
                  </a:cubicBezTo>
                  <a:cubicBezTo>
                    <a:pt x="29" y="829"/>
                    <a:pt x="29" y="829"/>
                    <a:pt x="29" y="829"/>
                  </a:cubicBezTo>
                  <a:cubicBezTo>
                    <a:pt x="31" y="846"/>
                    <a:pt x="32" y="861"/>
                    <a:pt x="34" y="878"/>
                  </a:cubicBezTo>
                  <a:cubicBezTo>
                    <a:pt x="34" y="881"/>
                    <a:pt x="35" y="884"/>
                    <a:pt x="35" y="887"/>
                  </a:cubicBezTo>
                  <a:cubicBezTo>
                    <a:pt x="37" y="910"/>
                    <a:pt x="33" y="933"/>
                    <a:pt x="37" y="957"/>
                  </a:cubicBezTo>
                  <a:cubicBezTo>
                    <a:pt x="38" y="958"/>
                    <a:pt x="39" y="960"/>
                    <a:pt x="41" y="961"/>
                  </a:cubicBezTo>
                  <a:cubicBezTo>
                    <a:pt x="39" y="960"/>
                    <a:pt x="38" y="958"/>
                    <a:pt x="37" y="957"/>
                  </a:cubicBezTo>
                  <a:cubicBezTo>
                    <a:pt x="43" y="976"/>
                    <a:pt x="43" y="976"/>
                    <a:pt x="43" y="976"/>
                  </a:cubicBezTo>
                  <a:cubicBezTo>
                    <a:pt x="39" y="994"/>
                    <a:pt x="56" y="1026"/>
                    <a:pt x="67" y="1048"/>
                  </a:cubicBezTo>
                  <a:cubicBezTo>
                    <a:pt x="66" y="1047"/>
                    <a:pt x="66" y="1046"/>
                    <a:pt x="65" y="1044"/>
                  </a:cubicBezTo>
                  <a:cubicBezTo>
                    <a:pt x="60" y="1031"/>
                    <a:pt x="55" y="1021"/>
                    <a:pt x="48" y="1002"/>
                  </a:cubicBezTo>
                  <a:cubicBezTo>
                    <a:pt x="56" y="1024"/>
                    <a:pt x="62" y="1037"/>
                    <a:pt x="67" y="1048"/>
                  </a:cubicBezTo>
                  <a:cubicBezTo>
                    <a:pt x="80" y="1061"/>
                    <a:pt x="96" y="1074"/>
                    <a:pt x="118" y="1085"/>
                  </a:cubicBezTo>
                  <a:cubicBezTo>
                    <a:pt x="130" y="1092"/>
                    <a:pt x="143" y="1099"/>
                    <a:pt x="156" y="1105"/>
                  </a:cubicBezTo>
                  <a:moveTo>
                    <a:pt x="1605" y="476"/>
                  </a:moveTo>
                  <a:cubicBezTo>
                    <a:pt x="1603" y="470"/>
                    <a:pt x="1601" y="465"/>
                    <a:pt x="1599" y="459"/>
                  </a:cubicBezTo>
                  <a:cubicBezTo>
                    <a:pt x="1589" y="436"/>
                    <a:pt x="1589" y="436"/>
                    <a:pt x="1589" y="436"/>
                  </a:cubicBezTo>
                  <a:cubicBezTo>
                    <a:pt x="1591" y="445"/>
                    <a:pt x="1591" y="445"/>
                    <a:pt x="1591" y="445"/>
                  </a:cubicBezTo>
                  <a:cubicBezTo>
                    <a:pt x="1589" y="436"/>
                    <a:pt x="1589" y="436"/>
                    <a:pt x="1589" y="436"/>
                  </a:cubicBezTo>
                  <a:cubicBezTo>
                    <a:pt x="1573" y="407"/>
                    <a:pt x="1573" y="407"/>
                    <a:pt x="1573" y="407"/>
                  </a:cubicBezTo>
                  <a:cubicBezTo>
                    <a:pt x="1565" y="388"/>
                    <a:pt x="1565" y="388"/>
                    <a:pt x="1565" y="388"/>
                  </a:cubicBezTo>
                  <a:cubicBezTo>
                    <a:pt x="1558" y="374"/>
                    <a:pt x="1558" y="374"/>
                    <a:pt x="1558" y="374"/>
                  </a:cubicBezTo>
                  <a:cubicBezTo>
                    <a:pt x="1569" y="435"/>
                    <a:pt x="1483" y="494"/>
                    <a:pt x="1319" y="535"/>
                  </a:cubicBezTo>
                  <a:cubicBezTo>
                    <a:pt x="1336" y="587"/>
                    <a:pt x="1351" y="640"/>
                    <a:pt x="1361" y="694"/>
                  </a:cubicBezTo>
                  <a:cubicBezTo>
                    <a:pt x="1382" y="688"/>
                    <a:pt x="1402" y="683"/>
                    <a:pt x="1420" y="677"/>
                  </a:cubicBezTo>
                  <a:cubicBezTo>
                    <a:pt x="1422" y="683"/>
                    <a:pt x="1423" y="689"/>
                    <a:pt x="1424" y="695"/>
                  </a:cubicBezTo>
                  <a:cubicBezTo>
                    <a:pt x="1433" y="693"/>
                    <a:pt x="1433" y="693"/>
                    <a:pt x="1433" y="693"/>
                  </a:cubicBezTo>
                  <a:cubicBezTo>
                    <a:pt x="1462" y="732"/>
                    <a:pt x="1462" y="732"/>
                    <a:pt x="1462" y="732"/>
                  </a:cubicBezTo>
                  <a:cubicBezTo>
                    <a:pt x="1466" y="720"/>
                    <a:pt x="1466" y="720"/>
                    <a:pt x="1466" y="720"/>
                  </a:cubicBezTo>
                  <a:cubicBezTo>
                    <a:pt x="1473" y="708"/>
                    <a:pt x="1473" y="708"/>
                    <a:pt x="1473" y="708"/>
                  </a:cubicBezTo>
                  <a:cubicBezTo>
                    <a:pt x="1478" y="729"/>
                    <a:pt x="1480" y="751"/>
                    <a:pt x="1483" y="773"/>
                  </a:cubicBezTo>
                  <a:cubicBezTo>
                    <a:pt x="1497" y="826"/>
                    <a:pt x="1497" y="826"/>
                    <a:pt x="1497" y="826"/>
                  </a:cubicBezTo>
                  <a:cubicBezTo>
                    <a:pt x="1507" y="850"/>
                    <a:pt x="1507" y="850"/>
                    <a:pt x="1507" y="850"/>
                  </a:cubicBezTo>
                  <a:cubicBezTo>
                    <a:pt x="1514" y="899"/>
                    <a:pt x="1514" y="899"/>
                    <a:pt x="1514" y="899"/>
                  </a:cubicBezTo>
                  <a:cubicBezTo>
                    <a:pt x="1533" y="848"/>
                    <a:pt x="1533" y="848"/>
                    <a:pt x="1533" y="848"/>
                  </a:cubicBezTo>
                  <a:cubicBezTo>
                    <a:pt x="1531" y="784"/>
                    <a:pt x="1531" y="784"/>
                    <a:pt x="1531" y="784"/>
                  </a:cubicBezTo>
                  <a:cubicBezTo>
                    <a:pt x="1549" y="734"/>
                    <a:pt x="1549" y="734"/>
                    <a:pt x="1549" y="734"/>
                  </a:cubicBezTo>
                  <a:cubicBezTo>
                    <a:pt x="1551" y="715"/>
                    <a:pt x="1559" y="672"/>
                    <a:pt x="1560" y="667"/>
                  </a:cubicBezTo>
                  <a:cubicBezTo>
                    <a:pt x="1563" y="665"/>
                    <a:pt x="1566" y="663"/>
                    <a:pt x="1569" y="661"/>
                  </a:cubicBezTo>
                  <a:cubicBezTo>
                    <a:pt x="1573" y="650"/>
                    <a:pt x="1573" y="650"/>
                    <a:pt x="1573" y="650"/>
                  </a:cubicBezTo>
                  <a:cubicBezTo>
                    <a:pt x="1593" y="685"/>
                    <a:pt x="1593" y="685"/>
                    <a:pt x="1593" y="685"/>
                  </a:cubicBezTo>
                  <a:cubicBezTo>
                    <a:pt x="1587" y="668"/>
                    <a:pt x="1579" y="645"/>
                    <a:pt x="1572" y="629"/>
                  </a:cubicBezTo>
                  <a:cubicBezTo>
                    <a:pt x="1565" y="643"/>
                    <a:pt x="1565" y="643"/>
                    <a:pt x="1565" y="643"/>
                  </a:cubicBezTo>
                  <a:cubicBezTo>
                    <a:pt x="1572" y="629"/>
                    <a:pt x="1572" y="629"/>
                    <a:pt x="1572" y="629"/>
                  </a:cubicBezTo>
                  <a:cubicBezTo>
                    <a:pt x="1578" y="645"/>
                    <a:pt x="1588" y="668"/>
                    <a:pt x="1593" y="685"/>
                  </a:cubicBezTo>
                  <a:cubicBezTo>
                    <a:pt x="1607" y="725"/>
                    <a:pt x="1607" y="725"/>
                    <a:pt x="1607" y="725"/>
                  </a:cubicBezTo>
                  <a:cubicBezTo>
                    <a:pt x="1609" y="711"/>
                    <a:pt x="1609" y="711"/>
                    <a:pt x="1609" y="711"/>
                  </a:cubicBezTo>
                  <a:cubicBezTo>
                    <a:pt x="1616" y="738"/>
                    <a:pt x="1616" y="738"/>
                    <a:pt x="1616" y="738"/>
                  </a:cubicBezTo>
                  <a:cubicBezTo>
                    <a:pt x="1616" y="741"/>
                    <a:pt x="1617" y="744"/>
                    <a:pt x="1617" y="747"/>
                  </a:cubicBezTo>
                  <a:cubicBezTo>
                    <a:pt x="1620" y="754"/>
                    <a:pt x="1620" y="754"/>
                    <a:pt x="1620" y="754"/>
                  </a:cubicBezTo>
                  <a:cubicBezTo>
                    <a:pt x="1620" y="760"/>
                    <a:pt x="1621" y="767"/>
                    <a:pt x="1621" y="773"/>
                  </a:cubicBezTo>
                  <a:cubicBezTo>
                    <a:pt x="1623" y="738"/>
                    <a:pt x="1623" y="738"/>
                    <a:pt x="1623" y="738"/>
                  </a:cubicBezTo>
                  <a:cubicBezTo>
                    <a:pt x="1628" y="751"/>
                    <a:pt x="1634" y="768"/>
                    <a:pt x="1638" y="782"/>
                  </a:cubicBezTo>
                  <a:cubicBezTo>
                    <a:pt x="1644" y="762"/>
                    <a:pt x="1644" y="762"/>
                    <a:pt x="1644" y="762"/>
                  </a:cubicBezTo>
                  <a:cubicBezTo>
                    <a:pt x="1645" y="741"/>
                    <a:pt x="1645" y="741"/>
                    <a:pt x="1645" y="741"/>
                  </a:cubicBezTo>
                  <a:cubicBezTo>
                    <a:pt x="1644" y="762"/>
                    <a:pt x="1644" y="762"/>
                    <a:pt x="1644" y="762"/>
                  </a:cubicBezTo>
                  <a:cubicBezTo>
                    <a:pt x="1646" y="748"/>
                    <a:pt x="1646" y="748"/>
                    <a:pt x="1646" y="748"/>
                  </a:cubicBezTo>
                  <a:cubicBezTo>
                    <a:pt x="1646" y="742"/>
                    <a:pt x="1645" y="735"/>
                    <a:pt x="1645" y="729"/>
                  </a:cubicBezTo>
                  <a:cubicBezTo>
                    <a:pt x="1644" y="717"/>
                    <a:pt x="1644" y="711"/>
                    <a:pt x="1643" y="704"/>
                  </a:cubicBezTo>
                  <a:cubicBezTo>
                    <a:pt x="1642" y="700"/>
                    <a:pt x="1642" y="697"/>
                    <a:pt x="1641" y="694"/>
                  </a:cubicBezTo>
                  <a:cubicBezTo>
                    <a:pt x="1640" y="690"/>
                    <a:pt x="1640" y="690"/>
                    <a:pt x="1640" y="690"/>
                  </a:cubicBezTo>
                  <a:cubicBezTo>
                    <a:pt x="1627" y="643"/>
                    <a:pt x="1627" y="643"/>
                    <a:pt x="1627" y="613"/>
                  </a:cubicBezTo>
                  <a:cubicBezTo>
                    <a:pt x="1628" y="615"/>
                    <a:pt x="1630" y="618"/>
                    <a:pt x="1631" y="620"/>
                  </a:cubicBezTo>
                  <a:cubicBezTo>
                    <a:pt x="1630" y="608"/>
                    <a:pt x="1630" y="608"/>
                    <a:pt x="1630" y="608"/>
                  </a:cubicBezTo>
                  <a:cubicBezTo>
                    <a:pt x="1624" y="603"/>
                    <a:pt x="1624" y="603"/>
                    <a:pt x="1624" y="603"/>
                  </a:cubicBezTo>
                  <a:cubicBezTo>
                    <a:pt x="1625" y="609"/>
                    <a:pt x="1625" y="609"/>
                    <a:pt x="1625" y="609"/>
                  </a:cubicBezTo>
                  <a:cubicBezTo>
                    <a:pt x="1625" y="635"/>
                    <a:pt x="1626" y="639"/>
                    <a:pt x="1629" y="659"/>
                  </a:cubicBezTo>
                  <a:cubicBezTo>
                    <a:pt x="1628" y="656"/>
                    <a:pt x="1628" y="653"/>
                    <a:pt x="1627" y="650"/>
                  </a:cubicBezTo>
                  <a:cubicBezTo>
                    <a:pt x="1626" y="638"/>
                    <a:pt x="1626" y="638"/>
                    <a:pt x="1624" y="603"/>
                  </a:cubicBezTo>
                  <a:cubicBezTo>
                    <a:pt x="1626" y="604"/>
                    <a:pt x="1628" y="607"/>
                    <a:pt x="1630" y="608"/>
                  </a:cubicBezTo>
                  <a:cubicBezTo>
                    <a:pt x="1630" y="606"/>
                    <a:pt x="1630" y="605"/>
                    <a:pt x="1631" y="603"/>
                  </a:cubicBezTo>
                  <a:cubicBezTo>
                    <a:pt x="1629" y="579"/>
                    <a:pt x="1629" y="579"/>
                    <a:pt x="1629" y="579"/>
                  </a:cubicBezTo>
                  <a:cubicBezTo>
                    <a:pt x="1630" y="576"/>
                    <a:pt x="1630" y="573"/>
                    <a:pt x="1630" y="571"/>
                  </a:cubicBezTo>
                  <a:cubicBezTo>
                    <a:pt x="1624" y="542"/>
                    <a:pt x="1614" y="506"/>
                    <a:pt x="1606" y="478"/>
                  </a:cubicBezTo>
                  <a:cubicBezTo>
                    <a:pt x="1614" y="506"/>
                    <a:pt x="1624" y="542"/>
                    <a:pt x="1630" y="571"/>
                  </a:cubicBezTo>
                  <a:cubicBezTo>
                    <a:pt x="1623" y="542"/>
                    <a:pt x="1615" y="504"/>
                    <a:pt x="1605" y="476"/>
                  </a:cubicBezTo>
                  <a:moveTo>
                    <a:pt x="1565" y="388"/>
                  </a:moveTo>
                  <a:cubicBezTo>
                    <a:pt x="1557" y="371"/>
                    <a:pt x="1557" y="371"/>
                    <a:pt x="1557" y="371"/>
                  </a:cubicBezTo>
                  <a:cubicBezTo>
                    <a:pt x="1557" y="372"/>
                    <a:pt x="1558" y="373"/>
                    <a:pt x="1558" y="374"/>
                  </a:cubicBezTo>
                  <a:cubicBezTo>
                    <a:pt x="1565" y="388"/>
                    <a:pt x="1565" y="388"/>
                    <a:pt x="1565" y="388"/>
                  </a:cubicBezTo>
                  <a:moveTo>
                    <a:pt x="1552" y="356"/>
                  </a:moveTo>
                  <a:cubicBezTo>
                    <a:pt x="1550" y="353"/>
                    <a:pt x="1550" y="353"/>
                    <a:pt x="1550" y="353"/>
                  </a:cubicBezTo>
                  <a:cubicBezTo>
                    <a:pt x="1551" y="355"/>
                    <a:pt x="1552" y="356"/>
                    <a:pt x="1553" y="357"/>
                  </a:cubicBezTo>
                  <a:cubicBezTo>
                    <a:pt x="1553" y="359"/>
                    <a:pt x="1554" y="361"/>
                    <a:pt x="1555" y="363"/>
                  </a:cubicBezTo>
                  <a:cubicBezTo>
                    <a:pt x="1560" y="370"/>
                    <a:pt x="1564" y="378"/>
                    <a:pt x="1568" y="386"/>
                  </a:cubicBezTo>
                  <a:cubicBezTo>
                    <a:pt x="1567" y="385"/>
                    <a:pt x="1567" y="385"/>
                    <a:pt x="1567" y="384"/>
                  </a:cubicBezTo>
                  <a:cubicBezTo>
                    <a:pt x="1552" y="356"/>
                    <a:pt x="1552" y="356"/>
                    <a:pt x="1552" y="356"/>
                  </a:cubicBezTo>
                  <a:moveTo>
                    <a:pt x="631" y="580"/>
                  </a:moveTo>
                  <a:cubicBezTo>
                    <a:pt x="637" y="580"/>
                    <a:pt x="642" y="581"/>
                    <a:pt x="647" y="581"/>
                  </a:cubicBezTo>
                  <a:cubicBezTo>
                    <a:pt x="642" y="576"/>
                    <a:pt x="642" y="576"/>
                    <a:pt x="642" y="576"/>
                  </a:cubicBezTo>
                  <a:cubicBezTo>
                    <a:pt x="628" y="576"/>
                    <a:pt x="628" y="576"/>
                    <a:pt x="628" y="576"/>
                  </a:cubicBezTo>
                  <a:cubicBezTo>
                    <a:pt x="631" y="580"/>
                    <a:pt x="631" y="580"/>
                    <a:pt x="631" y="580"/>
                  </a:cubicBezTo>
                  <a:moveTo>
                    <a:pt x="880" y="584"/>
                  </a:moveTo>
                  <a:cubicBezTo>
                    <a:pt x="880" y="580"/>
                    <a:pt x="875" y="577"/>
                    <a:pt x="873" y="575"/>
                  </a:cubicBezTo>
                  <a:cubicBezTo>
                    <a:pt x="865" y="575"/>
                    <a:pt x="858" y="575"/>
                    <a:pt x="851" y="575"/>
                  </a:cubicBezTo>
                  <a:cubicBezTo>
                    <a:pt x="851" y="575"/>
                    <a:pt x="855" y="580"/>
                    <a:pt x="861" y="588"/>
                  </a:cubicBezTo>
                  <a:cubicBezTo>
                    <a:pt x="867" y="588"/>
                    <a:pt x="874" y="587"/>
                    <a:pt x="880" y="587"/>
                  </a:cubicBezTo>
                  <a:cubicBezTo>
                    <a:pt x="880" y="586"/>
                    <a:pt x="880" y="585"/>
                    <a:pt x="880" y="584"/>
                  </a:cubicBezTo>
                  <a:moveTo>
                    <a:pt x="880" y="583"/>
                  </a:moveTo>
                  <a:cubicBezTo>
                    <a:pt x="894" y="574"/>
                    <a:pt x="894" y="574"/>
                    <a:pt x="894" y="574"/>
                  </a:cubicBezTo>
                  <a:cubicBezTo>
                    <a:pt x="879" y="557"/>
                    <a:pt x="879" y="557"/>
                    <a:pt x="879" y="557"/>
                  </a:cubicBezTo>
                  <a:cubicBezTo>
                    <a:pt x="873" y="575"/>
                    <a:pt x="873" y="575"/>
                    <a:pt x="873" y="575"/>
                  </a:cubicBezTo>
                  <a:cubicBezTo>
                    <a:pt x="880" y="583"/>
                    <a:pt x="880" y="583"/>
                    <a:pt x="880" y="583"/>
                  </a:cubicBezTo>
                  <a:moveTo>
                    <a:pt x="816" y="566"/>
                  </a:moveTo>
                  <a:cubicBezTo>
                    <a:pt x="816" y="557"/>
                    <a:pt x="816" y="548"/>
                    <a:pt x="816" y="539"/>
                  </a:cubicBezTo>
                  <a:cubicBezTo>
                    <a:pt x="814" y="539"/>
                    <a:pt x="811" y="539"/>
                    <a:pt x="810" y="539"/>
                  </a:cubicBezTo>
                  <a:cubicBezTo>
                    <a:pt x="809" y="548"/>
                    <a:pt x="809" y="557"/>
                    <a:pt x="809" y="566"/>
                  </a:cubicBezTo>
                  <a:cubicBezTo>
                    <a:pt x="811" y="566"/>
                    <a:pt x="814" y="566"/>
                    <a:pt x="816" y="566"/>
                  </a:cubicBezTo>
                  <a:moveTo>
                    <a:pt x="954" y="545"/>
                  </a:moveTo>
                  <a:cubicBezTo>
                    <a:pt x="968" y="535"/>
                    <a:pt x="968" y="535"/>
                    <a:pt x="968" y="535"/>
                  </a:cubicBezTo>
                  <a:cubicBezTo>
                    <a:pt x="961" y="536"/>
                    <a:pt x="954" y="536"/>
                    <a:pt x="947" y="537"/>
                  </a:cubicBezTo>
                  <a:cubicBezTo>
                    <a:pt x="948" y="566"/>
                    <a:pt x="948" y="566"/>
                    <a:pt x="948" y="566"/>
                  </a:cubicBezTo>
                  <a:cubicBezTo>
                    <a:pt x="920" y="547"/>
                    <a:pt x="920" y="547"/>
                    <a:pt x="920" y="547"/>
                  </a:cubicBezTo>
                  <a:cubicBezTo>
                    <a:pt x="946" y="585"/>
                    <a:pt x="946" y="585"/>
                    <a:pt x="946" y="585"/>
                  </a:cubicBezTo>
                  <a:cubicBezTo>
                    <a:pt x="949" y="585"/>
                    <a:pt x="952" y="585"/>
                    <a:pt x="956" y="584"/>
                  </a:cubicBezTo>
                  <a:cubicBezTo>
                    <a:pt x="965" y="581"/>
                    <a:pt x="965" y="581"/>
                    <a:pt x="965" y="581"/>
                  </a:cubicBezTo>
                  <a:cubicBezTo>
                    <a:pt x="954" y="545"/>
                    <a:pt x="954" y="545"/>
                    <a:pt x="954" y="545"/>
                  </a:cubicBezTo>
                  <a:moveTo>
                    <a:pt x="912" y="557"/>
                  </a:moveTo>
                  <a:cubicBezTo>
                    <a:pt x="912" y="556"/>
                    <a:pt x="913" y="556"/>
                    <a:pt x="914" y="556"/>
                  </a:cubicBezTo>
                  <a:cubicBezTo>
                    <a:pt x="909" y="550"/>
                    <a:pt x="903" y="543"/>
                    <a:pt x="899" y="538"/>
                  </a:cubicBezTo>
                  <a:cubicBezTo>
                    <a:pt x="897" y="538"/>
                    <a:pt x="894" y="538"/>
                    <a:pt x="892" y="538"/>
                  </a:cubicBezTo>
                  <a:cubicBezTo>
                    <a:pt x="885" y="548"/>
                    <a:pt x="885" y="548"/>
                    <a:pt x="885" y="548"/>
                  </a:cubicBezTo>
                  <a:cubicBezTo>
                    <a:pt x="871" y="539"/>
                    <a:pt x="871" y="539"/>
                    <a:pt x="871" y="539"/>
                  </a:cubicBezTo>
                  <a:cubicBezTo>
                    <a:pt x="850" y="530"/>
                    <a:pt x="850" y="530"/>
                    <a:pt x="850" y="530"/>
                  </a:cubicBezTo>
                  <a:cubicBezTo>
                    <a:pt x="872" y="548"/>
                    <a:pt x="872" y="548"/>
                    <a:pt x="872" y="548"/>
                  </a:cubicBezTo>
                  <a:cubicBezTo>
                    <a:pt x="879" y="557"/>
                    <a:pt x="879" y="557"/>
                    <a:pt x="879" y="557"/>
                  </a:cubicBezTo>
                  <a:cubicBezTo>
                    <a:pt x="894" y="574"/>
                    <a:pt x="894" y="574"/>
                    <a:pt x="894" y="574"/>
                  </a:cubicBezTo>
                  <a:cubicBezTo>
                    <a:pt x="892" y="556"/>
                    <a:pt x="892" y="556"/>
                    <a:pt x="892" y="556"/>
                  </a:cubicBezTo>
                  <a:cubicBezTo>
                    <a:pt x="894" y="574"/>
                    <a:pt x="894" y="574"/>
                    <a:pt x="894" y="574"/>
                  </a:cubicBezTo>
                  <a:cubicBezTo>
                    <a:pt x="898" y="568"/>
                    <a:pt x="900" y="564"/>
                    <a:pt x="902" y="560"/>
                  </a:cubicBezTo>
                  <a:cubicBezTo>
                    <a:pt x="898" y="561"/>
                    <a:pt x="900" y="559"/>
                    <a:pt x="900" y="559"/>
                  </a:cubicBezTo>
                  <a:cubicBezTo>
                    <a:pt x="901" y="557"/>
                    <a:pt x="902" y="557"/>
                    <a:pt x="903" y="557"/>
                  </a:cubicBezTo>
                  <a:cubicBezTo>
                    <a:pt x="903" y="557"/>
                    <a:pt x="903" y="558"/>
                    <a:pt x="902" y="560"/>
                  </a:cubicBezTo>
                  <a:cubicBezTo>
                    <a:pt x="903" y="560"/>
                    <a:pt x="905" y="560"/>
                    <a:pt x="912" y="557"/>
                  </a:cubicBezTo>
                  <a:moveTo>
                    <a:pt x="910" y="522"/>
                  </a:moveTo>
                  <a:cubicBezTo>
                    <a:pt x="919" y="529"/>
                    <a:pt x="919" y="529"/>
                    <a:pt x="919" y="529"/>
                  </a:cubicBezTo>
                  <a:cubicBezTo>
                    <a:pt x="912" y="519"/>
                    <a:pt x="912" y="519"/>
                    <a:pt x="912" y="519"/>
                  </a:cubicBezTo>
                  <a:cubicBezTo>
                    <a:pt x="904" y="511"/>
                    <a:pt x="904" y="511"/>
                    <a:pt x="904" y="511"/>
                  </a:cubicBezTo>
                  <a:cubicBezTo>
                    <a:pt x="910" y="522"/>
                    <a:pt x="910" y="522"/>
                    <a:pt x="910" y="522"/>
                  </a:cubicBezTo>
                  <a:moveTo>
                    <a:pt x="816" y="566"/>
                  </a:moveTo>
                  <a:cubicBezTo>
                    <a:pt x="816" y="557"/>
                    <a:pt x="816" y="548"/>
                    <a:pt x="816" y="539"/>
                  </a:cubicBezTo>
                  <a:cubicBezTo>
                    <a:pt x="816" y="548"/>
                    <a:pt x="816" y="557"/>
                    <a:pt x="816" y="566"/>
                  </a:cubicBezTo>
                  <a:moveTo>
                    <a:pt x="816" y="539"/>
                  </a:moveTo>
                  <a:cubicBezTo>
                    <a:pt x="823" y="522"/>
                    <a:pt x="823" y="522"/>
                    <a:pt x="823" y="522"/>
                  </a:cubicBezTo>
                  <a:cubicBezTo>
                    <a:pt x="810" y="512"/>
                    <a:pt x="810" y="512"/>
                    <a:pt x="810" y="512"/>
                  </a:cubicBezTo>
                  <a:cubicBezTo>
                    <a:pt x="804" y="523"/>
                    <a:pt x="804" y="523"/>
                    <a:pt x="804" y="523"/>
                  </a:cubicBezTo>
                  <a:cubicBezTo>
                    <a:pt x="810" y="539"/>
                    <a:pt x="810" y="539"/>
                    <a:pt x="810" y="539"/>
                  </a:cubicBezTo>
                  <a:cubicBezTo>
                    <a:pt x="811" y="539"/>
                    <a:pt x="814" y="539"/>
                    <a:pt x="816" y="539"/>
                  </a:cubicBezTo>
                  <a:moveTo>
                    <a:pt x="776" y="512"/>
                  </a:moveTo>
                  <a:cubicBezTo>
                    <a:pt x="776" y="509"/>
                    <a:pt x="777" y="506"/>
                    <a:pt x="777" y="503"/>
                  </a:cubicBezTo>
                  <a:cubicBezTo>
                    <a:pt x="770" y="503"/>
                    <a:pt x="763" y="503"/>
                    <a:pt x="757" y="503"/>
                  </a:cubicBezTo>
                  <a:cubicBezTo>
                    <a:pt x="747" y="528"/>
                    <a:pt x="747" y="528"/>
                    <a:pt x="747" y="528"/>
                  </a:cubicBezTo>
                  <a:cubicBezTo>
                    <a:pt x="733" y="530"/>
                    <a:pt x="726" y="533"/>
                    <a:pt x="720" y="540"/>
                  </a:cubicBezTo>
                  <a:cubicBezTo>
                    <a:pt x="716" y="544"/>
                    <a:pt x="713" y="552"/>
                    <a:pt x="710" y="559"/>
                  </a:cubicBezTo>
                  <a:cubicBezTo>
                    <a:pt x="706" y="571"/>
                    <a:pt x="703" y="576"/>
                    <a:pt x="699" y="584"/>
                  </a:cubicBezTo>
                  <a:cubicBezTo>
                    <a:pt x="700" y="584"/>
                    <a:pt x="701" y="584"/>
                    <a:pt x="703" y="584"/>
                  </a:cubicBezTo>
                  <a:cubicBezTo>
                    <a:pt x="724" y="547"/>
                    <a:pt x="724" y="547"/>
                    <a:pt x="725" y="546"/>
                  </a:cubicBezTo>
                  <a:cubicBezTo>
                    <a:pt x="730" y="539"/>
                    <a:pt x="734" y="535"/>
                    <a:pt x="739" y="537"/>
                  </a:cubicBezTo>
                  <a:cubicBezTo>
                    <a:pt x="747" y="540"/>
                    <a:pt x="748" y="540"/>
                    <a:pt x="756" y="511"/>
                  </a:cubicBezTo>
                  <a:cubicBezTo>
                    <a:pt x="763" y="512"/>
                    <a:pt x="769" y="512"/>
                    <a:pt x="776" y="512"/>
                  </a:cubicBezTo>
                  <a:moveTo>
                    <a:pt x="776" y="512"/>
                  </a:moveTo>
                  <a:cubicBezTo>
                    <a:pt x="790" y="504"/>
                    <a:pt x="790" y="504"/>
                    <a:pt x="790" y="504"/>
                  </a:cubicBezTo>
                  <a:cubicBezTo>
                    <a:pt x="785" y="504"/>
                    <a:pt x="781" y="503"/>
                    <a:pt x="777" y="503"/>
                  </a:cubicBezTo>
                  <a:cubicBezTo>
                    <a:pt x="777" y="506"/>
                    <a:pt x="776" y="509"/>
                    <a:pt x="776" y="512"/>
                  </a:cubicBezTo>
                  <a:moveTo>
                    <a:pt x="1010" y="497"/>
                  </a:moveTo>
                  <a:cubicBezTo>
                    <a:pt x="1009" y="491"/>
                    <a:pt x="1009" y="486"/>
                    <a:pt x="1008" y="480"/>
                  </a:cubicBezTo>
                  <a:cubicBezTo>
                    <a:pt x="998" y="507"/>
                    <a:pt x="998" y="507"/>
                    <a:pt x="998" y="507"/>
                  </a:cubicBezTo>
                  <a:cubicBezTo>
                    <a:pt x="1010" y="497"/>
                    <a:pt x="1010" y="497"/>
                    <a:pt x="1010" y="497"/>
                  </a:cubicBezTo>
                  <a:moveTo>
                    <a:pt x="856" y="478"/>
                  </a:moveTo>
                  <a:cubicBezTo>
                    <a:pt x="883" y="503"/>
                    <a:pt x="883" y="503"/>
                    <a:pt x="883" y="503"/>
                  </a:cubicBezTo>
                  <a:cubicBezTo>
                    <a:pt x="869" y="478"/>
                    <a:pt x="869" y="478"/>
                    <a:pt x="869" y="478"/>
                  </a:cubicBezTo>
                  <a:cubicBezTo>
                    <a:pt x="865" y="478"/>
                    <a:pt x="860" y="478"/>
                    <a:pt x="856" y="478"/>
                  </a:cubicBezTo>
                  <a:moveTo>
                    <a:pt x="1067" y="483"/>
                  </a:moveTo>
                  <a:cubicBezTo>
                    <a:pt x="1067" y="477"/>
                    <a:pt x="1065" y="472"/>
                    <a:pt x="1064" y="466"/>
                  </a:cubicBezTo>
                  <a:cubicBezTo>
                    <a:pt x="1062" y="466"/>
                    <a:pt x="1060" y="467"/>
                    <a:pt x="1057" y="467"/>
                  </a:cubicBezTo>
                  <a:cubicBezTo>
                    <a:pt x="1053" y="476"/>
                    <a:pt x="1053" y="476"/>
                    <a:pt x="1053" y="476"/>
                  </a:cubicBezTo>
                  <a:cubicBezTo>
                    <a:pt x="1067" y="483"/>
                    <a:pt x="1067" y="483"/>
                    <a:pt x="1067" y="483"/>
                  </a:cubicBezTo>
                  <a:moveTo>
                    <a:pt x="1057" y="467"/>
                  </a:moveTo>
                  <a:cubicBezTo>
                    <a:pt x="1057" y="464"/>
                    <a:pt x="1056" y="461"/>
                    <a:pt x="1055" y="458"/>
                  </a:cubicBezTo>
                  <a:cubicBezTo>
                    <a:pt x="1052" y="458"/>
                    <a:pt x="1047" y="459"/>
                    <a:pt x="1043" y="459"/>
                  </a:cubicBezTo>
                  <a:cubicBezTo>
                    <a:pt x="1053" y="476"/>
                    <a:pt x="1053" y="476"/>
                    <a:pt x="1053" y="476"/>
                  </a:cubicBezTo>
                  <a:cubicBezTo>
                    <a:pt x="1057" y="467"/>
                    <a:pt x="1057" y="467"/>
                    <a:pt x="1057" y="467"/>
                  </a:cubicBezTo>
                  <a:moveTo>
                    <a:pt x="297" y="387"/>
                  </a:moveTo>
                  <a:cubicBezTo>
                    <a:pt x="302" y="398"/>
                    <a:pt x="302" y="398"/>
                    <a:pt x="302" y="398"/>
                  </a:cubicBezTo>
                  <a:cubicBezTo>
                    <a:pt x="306" y="380"/>
                    <a:pt x="306" y="380"/>
                    <a:pt x="306" y="380"/>
                  </a:cubicBezTo>
                  <a:cubicBezTo>
                    <a:pt x="297" y="387"/>
                    <a:pt x="297" y="387"/>
                    <a:pt x="297" y="387"/>
                  </a:cubicBezTo>
                  <a:moveTo>
                    <a:pt x="297" y="387"/>
                  </a:moveTo>
                  <a:cubicBezTo>
                    <a:pt x="306" y="380"/>
                    <a:pt x="306" y="380"/>
                    <a:pt x="306" y="380"/>
                  </a:cubicBezTo>
                  <a:cubicBezTo>
                    <a:pt x="311" y="363"/>
                    <a:pt x="311" y="363"/>
                    <a:pt x="311" y="363"/>
                  </a:cubicBezTo>
                  <a:cubicBezTo>
                    <a:pt x="307" y="362"/>
                    <a:pt x="303" y="360"/>
                    <a:pt x="299" y="359"/>
                  </a:cubicBezTo>
                  <a:cubicBezTo>
                    <a:pt x="301" y="350"/>
                    <a:pt x="301" y="350"/>
                    <a:pt x="301" y="350"/>
                  </a:cubicBezTo>
                  <a:cubicBezTo>
                    <a:pt x="298" y="349"/>
                    <a:pt x="296" y="348"/>
                    <a:pt x="293" y="346"/>
                  </a:cubicBezTo>
                  <a:cubicBezTo>
                    <a:pt x="272" y="366"/>
                    <a:pt x="272" y="366"/>
                    <a:pt x="272" y="366"/>
                  </a:cubicBezTo>
                  <a:cubicBezTo>
                    <a:pt x="280" y="372"/>
                    <a:pt x="290" y="381"/>
                    <a:pt x="297" y="387"/>
                  </a:cubicBezTo>
                  <a:moveTo>
                    <a:pt x="720" y="415"/>
                  </a:moveTo>
                  <a:cubicBezTo>
                    <a:pt x="720" y="413"/>
                    <a:pt x="721" y="410"/>
                    <a:pt x="721" y="407"/>
                  </a:cubicBezTo>
                  <a:cubicBezTo>
                    <a:pt x="700" y="389"/>
                    <a:pt x="700" y="389"/>
                    <a:pt x="700" y="389"/>
                  </a:cubicBezTo>
                  <a:cubicBezTo>
                    <a:pt x="690" y="414"/>
                    <a:pt x="690" y="414"/>
                    <a:pt x="690" y="414"/>
                  </a:cubicBezTo>
                  <a:cubicBezTo>
                    <a:pt x="700" y="415"/>
                    <a:pt x="710" y="415"/>
                    <a:pt x="720" y="415"/>
                  </a:cubicBezTo>
                  <a:moveTo>
                    <a:pt x="740" y="410"/>
                  </a:moveTo>
                  <a:cubicBezTo>
                    <a:pt x="753" y="390"/>
                    <a:pt x="753" y="390"/>
                    <a:pt x="753" y="390"/>
                  </a:cubicBezTo>
                  <a:cubicBezTo>
                    <a:pt x="747" y="384"/>
                    <a:pt x="747" y="384"/>
                    <a:pt x="747" y="384"/>
                  </a:cubicBezTo>
                  <a:cubicBezTo>
                    <a:pt x="747" y="386"/>
                    <a:pt x="747" y="386"/>
                    <a:pt x="747" y="386"/>
                  </a:cubicBezTo>
                  <a:cubicBezTo>
                    <a:pt x="741" y="405"/>
                    <a:pt x="741" y="405"/>
                    <a:pt x="740" y="406"/>
                  </a:cubicBezTo>
                  <a:cubicBezTo>
                    <a:pt x="739" y="406"/>
                    <a:pt x="737" y="407"/>
                    <a:pt x="737" y="407"/>
                  </a:cubicBezTo>
                  <a:cubicBezTo>
                    <a:pt x="731" y="407"/>
                    <a:pt x="726" y="407"/>
                    <a:pt x="721" y="407"/>
                  </a:cubicBezTo>
                  <a:cubicBezTo>
                    <a:pt x="721" y="410"/>
                    <a:pt x="720" y="413"/>
                    <a:pt x="720" y="415"/>
                  </a:cubicBezTo>
                  <a:cubicBezTo>
                    <a:pt x="737" y="425"/>
                    <a:pt x="737" y="425"/>
                    <a:pt x="737" y="425"/>
                  </a:cubicBezTo>
                  <a:cubicBezTo>
                    <a:pt x="745" y="418"/>
                    <a:pt x="745" y="418"/>
                    <a:pt x="745" y="418"/>
                  </a:cubicBezTo>
                  <a:cubicBezTo>
                    <a:pt x="751" y="408"/>
                    <a:pt x="751" y="408"/>
                    <a:pt x="751" y="408"/>
                  </a:cubicBezTo>
                  <a:cubicBezTo>
                    <a:pt x="743" y="418"/>
                    <a:pt x="743" y="418"/>
                    <a:pt x="743" y="418"/>
                  </a:cubicBezTo>
                  <a:cubicBezTo>
                    <a:pt x="740" y="410"/>
                    <a:pt x="740" y="410"/>
                    <a:pt x="740" y="410"/>
                  </a:cubicBezTo>
                  <a:moveTo>
                    <a:pt x="664" y="395"/>
                  </a:moveTo>
                  <a:cubicBezTo>
                    <a:pt x="677" y="388"/>
                    <a:pt x="677" y="388"/>
                    <a:pt x="677" y="388"/>
                  </a:cubicBezTo>
                  <a:cubicBezTo>
                    <a:pt x="680" y="359"/>
                    <a:pt x="680" y="359"/>
                    <a:pt x="680" y="359"/>
                  </a:cubicBezTo>
                  <a:cubicBezTo>
                    <a:pt x="654" y="386"/>
                    <a:pt x="654" y="386"/>
                    <a:pt x="654" y="386"/>
                  </a:cubicBezTo>
                  <a:cubicBezTo>
                    <a:pt x="654" y="389"/>
                    <a:pt x="653" y="392"/>
                    <a:pt x="652" y="395"/>
                  </a:cubicBezTo>
                  <a:cubicBezTo>
                    <a:pt x="656" y="395"/>
                    <a:pt x="660" y="395"/>
                    <a:pt x="664" y="395"/>
                  </a:cubicBezTo>
                  <a:moveTo>
                    <a:pt x="687" y="364"/>
                  </a:moveTo>
                  <a:cubicBezTo>
                    <a:pt x="688" y="361"/>
                    <a:pt x="688" y="358"/>
                    <a:pt x="688" y="356"/>
                  </a:cubicBezTo>
                  <a:cubicBezTo>
                    <a:pt x="659" y="362"/>
                    <a:pt x="659" y="362"/>
                    <a:pt x="659" y="362"/>
                  </a:cubicBezTo>
                  <a:cubicBezTo>
                    <a:pt x="658" y="370"/>
                    <a:pt x="656" y="378"/>
                    <a:pt x="654" y="386"/>
                  </a:cubicBezTo>
                  <a:cubicBezTo>
                    <a:pt x="680" y="359"/>
                    <a:pt x="680" y="359"/>
                    <a:pt x="680" y="359"/>
                  </a:cubicBezTo>
                  <a:cubicBezTo>
                    <a:pt x="677" y="388"/>
                    <a:pt x="677" y="388"/>
                    <a:pt x="677" y="388"/>
                  </a:cubicBezTo>
                  <a:cubicBezTo>
                    <a:pt x="687" y="364"/>
                    <a:pt x="687" y="364"/>
                    <a:pt x="687" y="364"/>
                  </a:cubicBezTo>
                  <a:moveTo>
                    <a:pt x="301" y="350"/>
                  </a:moveTo>
                  <a:cubicBezTo>
                    <a:pt x="299" y="359"/>
                    <a:pt x="299" y="359"/>
                    <a:pt x="299" y="359"/>
                  </a:cubicBezTo>
                  <a:cubicBezTo>
                    <a:pt x="301" y="350"/>
                    <a:pt x="301" y="350"/>
                    <a:pt x="301" y="350"/>
                  </a:cubicBezTo>
                  <a:moveTo>
                    <a:pt x="301" y="350"/>
                  </a:moveTo>
                  <a:cubicBezTo>
                    <a:pt x="326" y="320"/>
                    <a:pt x="326" y="320"/>
                    <a:pt x="326" y="320"/>
                  </a:cubicBezTo>
                  <a:cubicBezTo>
                    <a:pt x="334" y="289"/>
                    <a:pt x="334" y="289"/>
                    <a:pt x="334" y="289"/>
                  </a:cubicBezTo>
                  <a:cubicBezTo>
                    <a:pt x="328" y="279"/>
                    <a:pt x="328" y="279"/>
                    <a:pt x="328" y="279"/>
                  </a:cubicBezTo>
                  <a:cubicBezTo>
                    <a:pt x="314" y="296"/>
                    <a:pt x="300" y="315"/>
                    <a:pt x="287" y="334"/>
                  </a:cubicBezTo>
                  <a:cubicBezTo>
                    <a:pt x="288" y="334"/>
                    <a:pt x="288" y="334"/>
                    <a:pt x="288" y="334"/>
                  </a:cubicBezTo>
                  <a:cubicBezTo>
                    <a:pt x="302" y="321"/>
                    <a:pt x="302" y="321"/>
                    <a:pt x="302" y="321"/>
                  </a:cubicBezTo>
                  <a:cubicBezTo>
                    <a:pt x="317" y="326"/>
                    <a:pt x="317" y="326"/>
                    <a:pt x="317" y="326"/>
                  </a:cubicBezTo>
                  <a:cubicBezTo>
                    <a:pt x="302" y="321"/>
                    <a:pt x="302" y="321"/>
                    <a:pt x="302" y="321"/>
                  </a:cubicBezTo>
                  <a:cubicBezTo>
                    <a:pt x="288" y="334"/>
                    <a:pt x="288" y="334"/>
                    <a:pt x="288" y="334"/>
                  </a:cubicBezTo>
                  <a:cubicBezTo>
                    <a:pt x="307" y="333"/>
                    <a:pt x="307" y="333"/>
                    <a:pt x="307" y="333"/>
                  </a:cubicBezTo>
                  <a:cubicBezTo>
                    <a:pt x="293" y="346"/>
                    <a:pt x="293" y="346"/>
                    <a:pt x="293" y="346"/>
                  </a:cubicBezTo>
                  <a:cubicBezTo>
                    <a:pt x="296" y="348"/>
                    <a:pt x="298" y="349"/>
                    <a:pt x="301" y="350"/>
                  </a:cubicBezTo>
                  <a:moveTo>
                    <a:pt x="723" y="350"/>
                  </a:moveTo>
                  <a:cubicBezTo>
                    <a:pt x="719" y="350"/>
                    <a:pt x="716" y="350"/>
                    <a:pt x="712" y="349"/>
                  </a:cubicBezTo>
                  <a:cubicBezTo>
                    <a:pt x="716" y="350"/>
                    <a:pt x="719" y="350"/>
                    <a:pt x="723" y="350"/>
                  </a:cubicBezTo>
                  <a:moveTo>
                    <a:pt x="712" y="349"/>
                  </a:moveTo>
                  <a:cubicBezTo>
                    <a:pt x="716" y="350"/>
                    <a:pt x="719" y="350"/>
                    <a:pt x="723" y="350"/>
                  </a:cubicBezTo>
                  <a:cubicBezTo>
                    <a:pt x="719" y="350"/>
                    <a:pt x="716" y="350"/>
                    <a:pt x="712" y="349"/>
                  </a:cubicBezTo>
                  <a:moveTo>
                    <a:pt x="727" y="358"/>
                  </a:moveTo>
                  <a:cubicBezTo>
                    <a:pt x="723" y="350"/>
                    <a:pt x="723" y="350"/>
                    <a:pt x="723" y="350"/>
                  </a:cubicBezTo>
                  <a:cubicBezTo>
                    <a:pt x="727" y="358"/>
                    <a:pt x="727" y="358"/>
                    <a:pt x="727" y="358"/>
                  </a:cubicBezTo>
                  <a:moveTo>
                    <a:pt x="732" y="366"/>
                  </a:moveTo>
                  <a:cubicBezTo>
                    <a:pt x="727" y="358"/>
                    <a:pt x="727" y="358"/>
                    <a:pt x="727" y="358"/>
                  </a:cubicBezTo>
                  <a:cubicBezTo>
                    <a:pt x="732" y="366"/>
                    <a:pt x="732" y="366"/>
                    <a:pt x="732" y="366"/>
                  </a:cubicBezTo>
                  <a:moveTo>
                    <a:pt x="732" y="366"/>
                  </a:moveTo>
                  <a:cubicBezTo>
                    <a:pt x="737" y="375"/>
                    <a:pt x="737" y="375"/>
                    <a:pt x="737" y="375"/>
                  </a:cubicBezTo>
                  <a:cubicBezTo>
                    <a:pt x="732" y="366"/>
                    <a:pt x="732" y="366"/>
                    <a:pt x="732" y="366"/>
                  </a:cubicBezTo>
                  <a:moveTo>
                    <a:pt x="746" y="388"/>
                  </a:moveTo>
                  <a:cubicBezTo>
                    <a:pt x="746" y="387"/>
                    <a:pt x="747" y="385"/>
                    <a:pt x="747" y="384"/>
                  </a:cubicBezTo>
                  <a:cubicBezTo>
                    <a:pt x="744" y="381"/>
                    <a:pt x="740" y="377"/>
                    <a:pt x="737" y="375"/>
                  </a:cubicBezTo>
                  <a:cubicBezTo>
                    <a:pt x="732" y="366"/>
                    <a:pt x="732" y="366"/>
                    <a:pt x="732" y="366"/>
                  </a:cubicBezTo>
                  <a:cubicBezTo>
                    <a:pt x="727" y="358"/>
                    <a:pt x="727" y="358"/>
                    <a:pt x="727" y="358"/>
                  </a:cubicBezTo>
                  <a:cubicBezTo>
                    <a:pt x="723" y="350"/>
                    <a:pt x="723" y="350"/>
                    <a:pt x="723" y="350"/>
                  </a:cubicBezTo>
                  <a:cubicBezTo>
                    <a:pt x="719" y="350"/>
                    <a:pt x="716" y="350"/>
                    <a:pt x="712" y="349"/>
                  </a:cubicBezTo>
                  <a:cubicBezTo>
                    <a:pt x="716" y="350"/>
                    <a:pt x="719" y="350"/>
                    <a:pt x="723" y="350"/>
                  </a:cubicBezTo>
                  <a:cubicBezTo>
                    <a:pt x="724" y="342"/>
                    <a:pt x="725" y="334"/>
                    <a:pt x="727" y="326"/>
                  </a:cubicBezTo>
                  <a:cubicBezTo>
                    <a:pt x="723" y="326"/>
                    <a:pt x="720" y="325"/>
                    <a:pt x="716" y="325"/>
                  </a:cubicBezTo>
                  <a:cubicBezTo>
                    <a:pt x="714" y="325"/>
                    <a:pt x="713" y="325"/>
                    <a:pt x="711" y="325"/>
                  </a:cubicBezTo>
                  <a:cubicBezTo>
                    <a:pt x="720" y="334"/>
                    <a:pt x="720" y="334"/>
                    <a:pt x="720" y="334"/>
                  </a:cubicBezTo>
                  <a:cubicBezTo>
                    <a:pt x="711" y="325"/>
                    <a:pt x="711" y="325"/>
                    <a:pt x="711" y="325"/>
                  </a:cubicBezTo>
                  <a:cubicBezTo>
                    <a:pt x="707" y="325"/>
                    <a:pt x="703" y="325"/>
                    <a:pt x="700" y="324"/>
                  </a:cubicBezTo>
                  <a:cubicBezTo>
                    <a:pt x="699" y="330"/>
                    <a:pt x="698" y="335"/>
                    <a:pt x="697" y="340"/>
                  </a:cubicBezTo>
                  <a:cubicBezTo>
                    <a:pt x="702" y="352"/>
                    <a:pt x="710" y="362"/>
                    <a:pt x="714" y="374"/>
                  </a:cubicBezTo>
                  <a:cubicBezTo>
                    <a:pt x="712" y="376"/>
                    <a:pt x="709" y="379"/>
                    <a:pt x="707" y="381"/>
                  </a:cubicBezTo>
                  <a:cubicBezTo>
                    <a:pt x="700" y="389"/>
                    <a:pt x="700" y="389"/>
                    <a:pt x="700" y="389"/>
                  </a:cubicBezTo>
                  <a:cubicBezTo>
                    <a:pt x="721" y="407"/>
                    <a:pt x="721" y="407"/>
                    <a:pt x="721" y="407"/>
                  </a:cubicBezTo>
                  <a:cubicBezTo>
                    <a:pt x="739" y="406"/>
                    <a:pt x="739" y="406"/>
                    <a:pt x="740" y="406"/>
                  </a:cubicBezTo>
                  <a:cubicBezTo>
                    <a:pt x="741" y="405"/>
                    <a:pt x="741" y="405"/>
                    <a:pt x="746" y="388"/>
                  </a:cubicBezTo>
                  <a:moveTo>
                    <a:pt x="700" y="324"/>
                  </a:moveTo>
                  <a:cubicBezTo>
                    <a:pt x="703" y="325"/>
                    <a:pt x="707" y="325"/>
                    <a:pt x="711" y="325"/>
                  </a:cubicBezTo>
                  <a:cubicBezTo>
                    <a:pt x="707" y="317"/>
                    <a:pt x="707" y="317"/>
                    <a:pt x="707" y="317"/>
                  </a:cubicBezTo>
                  <a:cubicBezTo>
                    <a:pt x="700" y="324"/>
                    <a:pt x="700" y="324"/>
                    <a:pt x="700" y="324"/>
                  </a:cubicBezTo>
                  <a:moveTo>
                    <a:pt x="835" y="329"/>
                  </a:moveTo>
                  <a:cubicBezTo>
                    <a:pt x="836" y="329"/>
                    <a:pt x="838" y="329"/>
                    <a:pt x="840" y="329"/>
                  </a:cubicBezTo>
                  <a:cubicBezTo>
                    <a:pt x="833" y="306"/>
                    <a:pt x="833" y="306"/>
                    <a:pt x="833" y="306"/>
                  </a:cubicBezTo>
                  <a:cubicBezTo>
                    <a:pt x="824" y="313"/>
                    <a:pt x="824" y="313"/>
                    <a:pt x="824" y="313"/>
                  </a:cubicBezTo>
                  <a:cubicBezTo>
                    <a:pt x="829" y="321"/>
                    <a:pt x="829" y="321"/>
                    <a:pt x="829" y="321"/>
                  </a:cubicBezTo>
                  <a:cubicBezTo>
                    <a:pt x="835" y="329"/>
                    <a:pt x="835" y="329"/>
                    <a:pt x="835" y="329"/>
                  </a:cubicBezTo>
                  <a:moveTo>
                    <a:pt x="818" y="314"/>
                  </a:moveTo>
                  <a:cubicBezTo>
                    <a:pt x="818" y="314"/>
                    <a:pt x="818" y="314"/>
                    <a:pt x="818" y="313"/>
                  </a:cubicBezTo>
                  <a:cubicBezTo>
                    <a:pt x="812" y="316"/>
                    <a:pt x="803" y="320"/>
                    <a:pt x="797" y="323"/>
                  </a:cubicBezTo>
                  <a:cubicBezTo>
                    <a:pt x="792" y="305"/>
                    <a:pt x="792" y="305"/>
                    <a:pt x="792" y="305"/>
                  </a:cubicBezTo>
                  <a:cubicBezTo>
                    <a:pt x="792" y="306"/>
                    <a:pt x="792" y="306"/>
                    <a:pt x="792" y="306"/>
                  </a:cubicBezTo>
                  <a:cubicBezTo>
                    <a:pt x="794" y="324"/>
                    <a:pt x="794" y="324"/>
                    <a:pt x="797" y="326"/>
                  </a:cubicBezTo>
                  <a:cubicBezTo>
                    <a:pt x="800" y="330"/>
                    <a:pt x="811" y="328"/>
                    <a:pt x="813" y="326"/>
                  </a:cubicBezTo>
                  <a:cubicBezTo>
                    <a:pt x="814" y="325"/>
                    <a:pt x="814" y="324"/>
                    <a:pt x="815" y="321"/>
                  </a:cubicBezTo>
                  <a:cubicBezTo>
                    <a:pt x="816" y="319"/>
                    <a:pt x="817" y="317"/>
                    <a:pt x="818" y="314"/>
                  </a:cubicBezTo>
                  <a:moveTo>
                    <a:pt x="654" y="244"/>
                  </a:moveTo>
                  <a:cubicBezTo>
                    <a:pt x="655" y="244"/>
                    <a:pt x="657" y="244"/>
                    <a:pt x="658" y="244"/>
                  </a:cubicBezTo>
                  <a:cubicBezTo>
                    <a:pt x="659" y="241"/>
                    <a:pt x="661" y="235"/>
                    <a:pt x="662" y="231"/>
                  </a:cubicBezTo>
                  <a:cubicBezTo>
                    <a:pt x="653" y="222"/>
                    <a:pt x="653" y="222"/>
                    <a:pt x="653" y="222"/>
                  </a:cubicBezTo>
                  <a:cubicBezTo>
                    <a:pt x="625" y="226"/>
                    <a:pt x="625" y="226"/>
                    <a:pt x="625" y="226"/>
                  </a:cubicBezTo>
                  <a:cubicBezTo>
                    <a:pt x="622" y="226"/>
                    <a:pt x="619" y="225"/>
                    <a:pt x="617" y="225"/>
                  </a:cubicBezTo>
                  <a:cubicBezTo>
                    <a:pt x="606" y="238"/>
                    <a:pt x="606" y="238"/>
                    <a:pt x="606" y="238"/>
                  </a:cubicBezTo>
                  <a:cubicBezTo>
                    <a:pt x="607" y="238"/>
                    <a:pt x="609" y="239"/>
                    <a:pt x="610" y="239"/>
                  </a:cubicBezTo>
                  <a:cubicBezTo>
                    <a:pt x="609" y="241"/>
                    <a:pt x="608" y="243"/>
                    <a:pt x="607" y="246"/>
                  </a:cubicBezTo>
                  <a:cubicBezTo>
                    <a:pt x="610" y="248"/>
                    <a:pt x="612" y="252"/>
                    <a:pt x="616" y="254"/>
                  </a:cubicBezTo>
                  <a:cubicBezTo>
                    <a:pt x="617" y="255"/>
                    <a:pt x="621" y="256"/>
                    <a:pt x="623" y="255"/>
                  </a:cubicBezTo>
                  <a:cubicBezTo>
                    <a:pt x="626" y="255"/>
                    <a:pt x="629" y="254"/>
                    <a:pt x="634" y="251"/>
                  </a:cubicBezTo>
                  <a:cubicBezTo>
                    <a:pt x="640" y="248"/>
                    <a:pt x="645" y="246"/>
                    <a:pt x="654" y="244"/>
                  </a:cubicBezTo>
                  <a:moveTo>
                    <a:pt x="1066" y="191"/>
                  </a:moveTo>
                  <a:cubicBezTo>
                    <a:pt x="1065" y="190"/>
                    <a:pt x="1065" y="189"/>
                    <a:pt x="1065" y="189"/>
                  </a:cubicBezTo>
                  <a:cubicBezTo>
                    <a:pt x="1065" y="189"/>
                    <a:pt x="1063" y="188"/>
                    <a:pt x="1063" y="189"/>
                  </a:cubicBezTo>
                  <a:cubicBezTo>
                    <a:pt x="1062" y="189"/>
                    <a:pt x="1065" y="192"/>
                    <a:pt x="1066" y="192"/>
                  </a:cubicBezTo>
                  <a:cubicBezTo>
                    <a:pt x="1067" y="192"/>
                    <a:pt x="1066" y="191"/>
                    <a:pt x="1066" y="191"/>
                  </a:cubicBezTo>
                  <a:moveTo>
                    <a:pt x="483" y="157"/>
                  </a:moveTo>
                  <a:cubicBezTo>
                    <a:pt x="498" y="146"/>
                    <a:pt x="498" y="146"/>
                    <a:pt x="498" y="146"/>
                  </a:cubicBezTo>
                  <a:cubicBezTo>
                    <a:pt x="497" y="146"/>
                    <a:pt x="497" y="145"/>
                    <a:pt x="496" y="145"/>
                  </a:cubicBezTo>
                  <a:cubicBezTo>
                    <a:pt x="493" y="144"/>
                    <a:pt x="490" y="143"/>
                    <a:pt x="488" y="142"/>
                  </a:cubicBezTo>
                  <a:cubicBezTo>
                    <a:pt x="478" y="155"/>
                    <a:pt x="478" y="155"/>
                    <a:pt x="478" y="155"/>
                  </a:cubicBezTo>
                  <a:cubicBezTo>
                    <a:pt x="483" y="157"/>
                    <a:pt x="483" y="157"/>
                    <a:pt x="483" y="157"/>
                  </a:cubicBezTo>
                  <a:moveTo>
                    <a:pt x="1193" y="530"/>
                  </a:moveTo>
                  <a:cubicBezTo>
                    <a:pt x="1191" y="524"/>
                    <a:pt x="1190" y="517"/>
                    <a:pt x="1188" y="512"/>
                  </a:cubicBezTo>
                  <a:cubicBezTo>
                    <a:pt x="1190" y="517"/>
                    <a:pt x="1191" y="524"/>
                    <a:pt x="1193" y="530"/>
                  </a:cubicBezTo>
                  <a:moveTo>
                    <a:pt x="1193" y="530"/>
                  </a:moveTo>
                  <a:cubicBezTo>
                    <a:pt x="1216" y="522"/>
                    <a:pt x="1216" y="522"/>
                    <a:pt x="1216" y="522"/>
                  </a:cubicBezTo>
                  <a:cubicBezTo>
                    <a:pt x="1193" y="530"/>
                    <a:pt x="1193" y="530"/>
                    <a:pt x="1193" y="530"/>
                  </a:cubicBezTo>
                  <a:moveTo>
                    <a:pt x="1152" y="508"/>
                  </a:moveTo>
                  <a:cubicBezTo>
                    <a:pt x="1147" y="509"/>
                    <a:pt x="1147" y="509"/>
                    <a:pt x="1147" y="509"/>
                  </a:cubicBezTo>
                  <a:cubicBezTo>
                    <a:pt x="1149" y="509"/>
                    <a:pt x="1150" y="509"/>
                    <a:pt x="1152" y="508"/>
                  </a:cubicBezTo>
                  <a:moveTo>
                    <a:pt x="1156" y="507"/>
                  </a:moveTo>
                  <a:cubicBezTo>
                    <a:pt x="1155" y="507"/>
                    <a:pt x="1153" y="508"/>
                    <a:pt x="1152" y="508"/>
                  </a:cubicBezTo>
                  <a:cubicBezTo>
                    <a:pt x="1153" y="508"/>
                    <a:pt x="1155" y="507"/>
                    <a:pt x="1156" y="507"/>
                  </a:cubicBezTo>
                  <a:moveTo>
                    <a:pt x="1159" y="507"/>
                  </a:moveTo>
                  <a:cubicBezTo>
                    <a:pt x="1158" y="507"/>
                    <a:pt x="1157" y="507"/>
                    <a:pt x="1156" y="507"/>
                  </a:cubicBezTo>
                  <a:cubicBezTo>
                    <a:pt x="1157" y="507"/>
                    <a:pt x="1158" y="507"/>
                    <a:pt x="1159" y="507"/>
                  </a:cubicBezTo>
                  <a:moveTo>
                    <a:pt x="1163" y="506"/>
                  </a:moveTo>
                  <a:cubicBezTo>
                    <a:pt x="1162" y="506"/>
                    <a:pt x="1160" y="506"/>
                    <a:pt x="1159" y="507"/>
                  </a:cubicBezTo>
                  <a:cubicBezTo>
                    <a:pt x="1160" y="506"/>
                    <a:pt x="1162" y="506"/>
                    <a:pt x="1163" y="506"/>
                  </a:cubicBezTo>
                  <a:moveTo>
                    <a:pt x="1166" y="505"/>
                  </a:moveTo>
                  <a:cubicBezTo>
                    <a:pt x="1165" y="505"/>
                    <a:pt x="1163" y="506"/>
                    <a:pt x="1163" y="506"/>
                  </a:cubicBezTo>
                  <a:cubicBezTo>
                    <a:pt x="1163" y="506"/>
                    <a:pt x="1165" y="505"/>
                    <a:pt x="1166" y="505"/>
                  </a:cubicBezTo>
                  <a:moveTo>
                    <a:pt x="1168" y="504"/>
                  </a:moveTo>
                  <a:cubicBezTo>
                    <a:pt x="1167" y="504"/>
                    <a:pt x="1166" y="504"/>
                    <a:pt x="1166" y="505"/>
                  </a:cubicBezTo>
                  <a:cubicBezTo>
                    <a:pt x="1166" y="504"/>
                    <a:pt x="1167" y="504"/>
                    <a:pt x="1168" y="504"/>
                  </a:cubicBezTo>
                  <a:moveTo>
                    <a:pt x="1170" y="502"/>
                  </a:moveTo>
                  <a:cubicBezTo>
                    <a:pt x="1170" y="503"/>
                    <a:pt x="1169" y="503"/>
                    <a:pt x="1168" y="504"/>
                  </a:cubicBezTo>
                  <a:cubicBezTo>
                    <a:pt x="1169" y="503"/>
                    <a:pt x="1170" y="503"/>
                    <a:pt x="1170" y="502"/>
                  </a:cubicBezTo>
                  <a:moveTo>
                    <a:pt x="1172" y="502"/>
                  </a:moveTo>
                  <a:cubicBezTo>
                    <a:pt x="1172" y="502"/>
                    <a:pt x="1171" y="502"/>
                    <a:pt x="1170" y="502"/>
                  </a:cubicBezTo>
                  <a:cubicBezTo>
                    <a:pt x="1171" y="502"/>
                    <a:pt x="1172" y="502"/>
                    <a:pt x="1172" y="502"/>
                  </a:cubicBezTo>
                  <a:moveTo>
                    <a:pt x="1174" y="501"/>
                  </a:moveTo>
                  <a:cubicBezTo>
                    <a:pt x="1174" y="501"/>
                    <a:pt x="1173" y="501"/>
                    <a:pt x="1172" y="502"/>
                  </a:cubicBezTo>
                  <a:cubicBezTo>
                    <a:pt x="1173" y="501"/>
                    <a:pt x="1174" y="501"/>
                    <a:pt x="1174" y="501"/>
                  </a:cubicBezTo>
                  <a:moveTo>
                    <a:pt x="1175" y="500"/>
                  </a:moveTo>
                  <a:cubicBezTo>
                    <a:pt x="1175" y="500"/>
                    <a:pt x="1175" y="500"/>
                    <a:pt x="1174" y="501"/>
                  </a:cubicBezTo>
                  <a:cubicBezTo>
                    <a:pt x="1175" y="500"/>
                    <a:pt x="1175" y="500"/>
                    <a:pt x="1175" y="500"/>
                  </a:cubicBezTo>
                  <a:moveTo>
                    <a:pt x="1175" y="500"/>
                  </a:moveTo>
                  <a:cubicBezTo>
                    <a:pt x="1176" y="499"/>
                    <a:pt x="1177" y="499"/>
                    <a:pt x="1177" y="499"/>
                  </a:cubicBezTo>
                  <a:cubicBezTo>
                    <a:pt x="1177" y="499"/>
                    <a:pt x="1176" y="499"/>
                    <a:pt x="1175" y="500"/>
                  </a:cubicBezTo>
                  <a:moveTo>
                    <a:pt x="1177" y="499"/>
                  </a:moveTo>
                  <a:cubicBezTo>
                    <a:pt x="1178" y="499"/>
                    <a:pt x="1178" y="499"/>
                    <a:pt x="1178" y="498"/>
                  </a:cubicBezTo>
                  <a:cubicBezTo>
                    <a:pt x="1178" y="499"/>
                    <a:pt x="1178" y="499"/>
                    <a:pt x="1177" y="499"/>
                  </a:cubicBezTo>
                  <a:moveTo>
                    <a:pt x="1178" y="498"/>
                  </a:moveTo>
                  <a:cubicBezTo>
                    <a:pt x="1179" y="498"/>
                    <a:pt x="1179" y="497"/>
                    <a:pt x="1179" y="497"/>
                  </a:cubicBezTo>
                  <a:cubicBezTo>
                    <a:pt x="1179" y="497"/>
                    <a:pt x="1179" y="498"/>
                    <a:pt x="1178" y="498"/>
                  </a:cubicBezTo>
                  <a:moveTo>
                    <a:pt x="1179" y="497"/>
                  </a:moveTo>
                  <a:cubicBezTo>
                    <a:pt x="1180" y="497"/>
                    <a:pt x="1180" y="497"/>
                    <a:pt x="1181" y="497"/>
                  </a:cubicBezTo>
                  <a:cubicBezTo>
                    <a:pt x="1180" y="497"/>
                    <a:pt x="1180" y="497"/>
                    <a:pt x="1179" y="497"/>
                  </a:cubicBezTo>
                  <a:moveTo>
                    <a:pt x="1181" y="497"/>
                  </a:moveTo>
                  <a:cubicBezTo>
                    <a:pt x="1181" y="497"/>
                    <a:pt x="1182" y="497"/>
                    <a:pt x="1182" y="497"/>
                  </a:cubicBezTo>
                  <a:cubicBezTo>
                    <a:pt x="1182" y="497"/>
                    <a:pt x="1181" y="497"/>
                    <a:pt x="1181" y="497"/>
                  </a:cubicBezTo>
                  <a:moveTo>
                    <a:pt x="1182" y="497"/>
                  </a:moveTo>
                  <a:cubicBezTo>
                    <a:pt x="1182" y="496"/>
                    <a:pt x="1182" y="496"/>
                    <a:pt x="1183" y="496"/>
                  </a:cubicBezTo>
                  <a:cubicBezTo>
                    <a:pt x="1182" y="496"/>
                    <a:pt x="1182" y="496"/>
                    <a:pt x="1182" y="497"/>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4" y="496"/>
                  </a:moveTo>
                  <a:cubicBezTo>
                    <a:pt x="1184" y="496"/>
                    <a:pt x="1184" y="496"/>
                    <a:pt x="1183" y="496"/>
                  </a:cubicBezTo>
                  <a:cubicBezTo>
                    <a:pt x="1184" y="496"/>
                    <a:pt x="1184" y="496"/>
                    <a:pt x="1184" y="496"/>
                  </a:cubicBezTo>
                  <a:moveTo>
                    <a:pt x="1186" y="497"/>
                  </a:moveTo>
                  <a:cubicBezTo>
                    <a:pt x="1185" y="497"/>
                    <a:pt x="1185" y="496"/>
                    <a:pt x="1184" y="496"/>
                  </a:cubicBezTo>
                  <a:cubicBezTo>
                    <a:pt x="1185" y="496"/>
                    <a:pt x="1185" y="497"/>
                    <a:pt x="1186" y="497"/>
                  </a:cubicBezTo>
                  <a:moveTo>
                    <a:pt x="1186" y="497"/>
                  </a:moveTo>
                  <a:cubicBezTo>
                    <a:pt x="1186" y="497"/>
                    <a:pt x="1186" y="497"/>
                    <a:pt x="1186" y="497"/>
                  </a:cubicBezTo>
                  <a:cubicBezTo>
                    <a:pt x="1186" y="497"/>
                    <a:pt x="1186" y="497"/>
                    <a:pt x="1186" y="497"/>
                  </a:cubicBezTo>
                  <a:moveTo>
                    <a:pt x="1188" y="498"/>
                  </a:moveTo>
                  <a:cubicBezTo>
                    <a:pt x="1188" y="498"/>
                    <a:pt x="1187" y="497"/>
                    <a:pt x="1186" y="497"/>
                  </a:cubicBezTo>
                  <a:cubicBezTo>
                    <a:pt x="1187" y="497"/>
                    <a:pt x="1188" y="498"/>
                    <a:pt x="1188" y="498"/>
                  </a:cubicBezTo>
                  <a:moveTo>
                    <a:pt x="1190" y="499"/>
                  </a:moveTo>
                  <a:cubicBezTo>
                    <a:pt x="1190" y="499"/>
                    <a:pt x="1189" y="499"/>
                    <a:pt x="1188" y="498"/>
                  </a:cubicBezTo>
                  <a:cubicBezTo>
                    <a:pt x="1189" y="499"/>
                    <a:pt x="1190" y="499"/>
                    <a:pt x="1190" y="499"/>
                  </a:cubicBezTo>
                  <a:moveTo>
                    <a:pt x="1192" y="501"/>
                  </a:moveTo>
                  <a:cubicBezTo>
                    <a:pt x="1191" y="501"/>
                    <a:pt x="1190" y="500"/>
                    <a:pt x="1190" y="499"/>
                  </a:cubicBezTo>
                  <a:cubicBezTo>
                    <a:pt x="1190" y="500"/>
                    <a:pt x="1191" y="501"/>
                    <a:pt x="1192" y="501"/>
                  </a:cubicBezTo>
                  <a:moveTo>
                    <a:pt x="1194" y="503"/>
                  </a:moveTo>
                  <a:cubicBezTo>
                    <a:pt x="1193" y="502"/>
                    <a:pt x="1192" y="502"/>
                    <a:pt x="1192" y="501"/>
                  </a:cubicBezTo>
                  <a:cubicBezTo>
                    <a:pt x="1192" y="502"/>
                    <a:pt x="1193" y="502"/>
                    <a:pt x="1194" y="503"/>
                  </a:cubicBezTo>
                  <a:moveTo>
                    <a:pt x="1196" y="506"/>
                  </a:moveTo>
                  <a:cubicBezTo>
                    <a:pt x="1196" y="505"/>
                    <a:pt x="1195" y="504"/>
                    <a:pt x="1194" y="503"/>
                  </a:cubicBezTo>
                  <a:cubicBezTo>
                    <a:pt x="1195" y="504"/>
                    <a:pt x="1196" y="505"/>
                    <a:pt x="1196" y="506"/>
                  </a:cubicBezTo>
                  <a:moveTo>
                    <a:pt x="1197" y="506"/>
                  </a:moveTo>
                  <a:cubicBezTo>
                    <a:pt x="1196" y="506"/>
                    <a:pt x="1196" y="506"/>
                    <a:pt x="1196" y="506"/>
                  </a:cubicBezTo>
                  <a:cubicBezTo>
                    <a:pt x="1196" y="506"/>
                    <a:pt x="1196" y="506"/>
                    <a:pt x="1197" y="506"/>
                  </a:cubicBezTo>
                  <a:moveTo>
                    <a:pt x="1197" y="506"/>
                  </a:moveTo>
                  <a:cubicBezTo>
                    <a:pt x="1197" y="506"/>
                    <a:pt x="1197" y="506"/>
                    <a:pt x="1197" y="506"/>
                  </a:cubicBezTo>
                  <a:cubicBezTo>
                    <a:pt x="1197" y="506"/>
                    <a:pt x="1197" y="506"/>
                    <a:pt x="1197" y="506"/>
                  </a:cubicBezTo>
                  <a:moveTo>
                    <a:pt x="1197" y="506"/>
                  </a:moveTo>
                  <a:cubicBezTo>
                    <a:pt x="1197" y="507"/>
                    <a:pt x="1197" y="507"/>
                    <a:pt x="1197" y="507"/>
                  </a:cubicBezTo>
                  <a:cubicBezTo>
                    <a:pt x="1197" y="507"/>
                    <a:pt x="1197" y="507"/>
                    <a:pt x="1197" y="506"/>
                  </a:cubicBezTo>
                  <a:moveTo>
                    <a:pt x="1198" y="507"/>
                  </a:moveTo>
                  <a:cubicBezTo>
                    <a:pt x="1197" y="507"/>
                    <a:pt x="1197" y="507"/>
                    <a:pt x="1197" y="507"/>
                  </a:cubicBezTo>
                  <a:cubicBezTo>
                    <a:pt x="1198" y="507"/>
                    <a:pt x="1198" y="507"/>
                    <a:pt x="1198" y="507"/>
                  </a:cubicBezTo>
                  <a:moveTo>
                    <a:pt x="1198" y="507"/>
                  </a:moveTo>
                  <a:cubicBezTo>
                    <a:pt x="1198" y="507"/>
                    <a:pt x="1198" y="507"/>
                    <a:pt x="1198" y="507"/>
                  </a:cubicBezTo>
                  <a:cubicBezTo>
                    <a:pt x="1198" y="507"/>
                    <a:pt x="1198" y="507"/>
                    <a:pt x="1198" y="507"/>
                  </a:cubicBezTo>
                  <a:moveTo>
                    <a:pt x="1198" y="507"/>
                  </a:moveTo>
                  <a:cubicBezTo>
                    <a:pt x="1198" y="507"/>
                    <a:pt x="1198" y="507"/>
                    <a:pt x="1198" y="508"/>
                  </a:cubicBezTo>
                  <a:cubicBezTo>
                    <a:pt x="1198" y="507"/>
                    <a:pt x="1198" y="507"/>
                    <a:pt x="1198" y="507"/>
                  </a:cubicBezTo>
                  <a:moveTo>
                    <a:pt x="1198" y="508"/>
                  </a:moveTo>
                  <a:cubicBezTo>
                    <a:pt x="1198" y="508"/>
                    <a:pt x="1199" y="508"/>
                    <a:pt x="1199" y="508"/>
                  </a:cubicBezTo>
                  <a:cubicBezTo>
                    <a:pt x="1199" y="508"/>
                    <a:pt x="1199" y="508"/>
                    <a:pt x="1199" y="508"/>
                  </a:cubicBezTo>
                  <a:moveTo>
                    <a:pt x="1199" y="509"/>
                  </a:moveTo>
                  <a:cubicBezTo>
                    <a:pt x="1199" y="509"/>
                    <a:pt x="1199" y="509"/>
                    <a:pt x="1199" y="508"/>
                  </a:cubicBezTo>
                  <a:cubicBezTo>
                    <a:pt x="1199" y="509"/>
                    <a:pt x="1199" y="509"/>
                    <a:pt x="1199" y="509"/>
                  </a:cubicBezTo>
                  <a:moveTo>
                    <a:pt x="1199" y="509"/>
                  </a:moveTo>
                  <a:cubicBezTo>
                    <a:pt x="1199" y="509"/>
                    <a:pt x="1199" y="509"/>
                    <a:pt x="1199" y="509"/>
                  </a:cubicBezTo>
                  <a:cubicBezTo>
                    <a:pt x="1199" y="509"/>
                    <a:pt x="1199" y="509"/>
                    <a:pt x="1199" y="509"/>
                  </a:cubicBezTo>
                  <a:moveTo>
                    <a:pt x="1199" y="509"/>
                  </a:moveTo>
                  <a:cubicBezTo>
                    <a:pt x="1199" y="509"/>
                    <a:pt x="1199" y="509"/>
                    <a:pt x="1199" y="509"/>
                  </a:cubicBezTo>
                  <a:cubicBezTo>
                    <a:pt x="1199" y="509"/>
                    <a:pt x="1199" y="509"/>
                    <a:pt x="1199" y="509"/>
                  </a:cubicBezTo>
                  <a:moveTo>
                    <a:pt x="1199" y="509"/>
                  </a:moveTo>
                  <a:cubicBezTo>
                    <a:pt x="1199" y="509"/>
                    <a:pt x="1199" y="509"/>
                    <a:pt x="1199" y="509"/>
                  </a:cubicBezTo>
                  <a:cubicBezTo>
                    <a:pt x="1199" y="509"/>
                    <a:pt x="1199" y="509"/>
                    <a:pt x="1199" y="509"/>
                  </a:cubicBezTo>
                  <a:moveTo>
                    <a:pt x="1199" y="509"/>
                  </a:moveTo>
                  <a:cubicBezTo>
                    <a:pt x="1199" y="509"/>
                    <a:pt x="1199" y="509"/>
                    <a:pt x="1199" y="509"/>
                  </a:cubicBezTo>
                  <a:cubicBezTo>
                    <a:pt x="1199" y="509"/>
                    <a:pt x="1199" y="509"/>
                    <a:pt x="1199" y="509"/>
                  </a:cubicBezTo>
                  <a:moveTo>
                    <a:pt x="1199" y="509"/>
                  </a:moveTo>
                  <a:cubicBezTo>
                    <a:pt x="1199" y="509"/>
                    <a:pt x="1199" y="509"/>
                    <a:pt x="1199" y="509"/>
                  </a:cubicBezTo>
                  <a:cubicBezTo>
                    <a:pt x="1199" y="509"/>
                    <a:pt x="1199" y="509"/>
                    <a:pt x="1199" y="509"/>
                  </a:cubicBezTo>
                  <a:moveTo>
                    <a:pt x="1199" y="510"/>
                  </a:moveTo>
                  <a:cubicBezTo>
                    <a:pt x="1199" y="509"/>
                    <a:pt x="1199" y="509"/>
                    <a:pt x="1199" y="509"/>
                  </a:cubicBezTo>
                  <a:cubicBezTo>
                    <a:pt x="1199" y="509"/>
                    <a:pt x="1199" y="509"/>
                    <a:pt x="1199" y="510"/>
                  </a:cubicBezTo>
                  <a:moveTo>
                    <a:pt x="1199" y="510"/>
                  </a:moveTo>
                  <a:cubicBezTo>
                    <a:pt x="1199" y="510"/>
                    <a:pt x="1199" y="510"/>
                    <a:pt x="1199" y="510"/>
                  </a:cubicBezTo>
                  <a:cubicBezTo>
                    <a:pt x="1199" y="510"/>
                    <a:pt x="1199" y="510"/>
                    <a:pt x="1199" y="510"/>
                  </a:cubicBezTo>
                  <a:moveTo>
                    <a:pt x="1199" y="510"/>
                  </a:moveTo>
                  <a:cubicBezTo>
                    <a:pt x="1199" y="510"/>
                    <a:pt x="1199" y="510"/>
                    <a:pt x="1199" y="510"/>
                  </a:cubicBezTo>
                  <a:cubicBezTo>
                    <a:pt x="1199" y="510"/>
                    <a:pt x="1199" y="510"/>
                    <a:pt x="1199" y="510"/>
                  </a:cubicBezTo>
                  <a:moveTo>
                    <a:pt x="1199" y="510"/>
                  </a:moveTo>
                  <a:cubicBezTo>
                    <a:pt x="1199" y="510"/>
                    <a:pt x="1199" y="510"/>
                    <a:pt x="1199" y="510"/>
                  </a:cubicBezTo>
                  <a:cubicBezTo>
                    <a:pt x="1199" y="510"/>
                    <a:pt x="1199" y="510"/>
                    <a:pt x="1199" y="510"/>
                  </a:cubicBezTo>
                  <a:moveTo>
                    <a:pt x="1199" y="510"/>
                  </a:moveTo>
                  <a:cubicBezTo>
                    <a:pt x="1199" y="510"/>
                    <a:pt x="1199" y="510"/>
                    <a:pt x="1199" y="510"/>
                  </a:cubicBezTo>
                  <a:cubicBezTo>
                    <a:pt x="1199" y="510"/>
                    <a:pt x="1199" y="510"/>
                    <a:pt x="1199" y="510"/>
                  </a:cubicBezTo>
                  <a:moveTo>
                    <a:pt x="1200" y="510"/>
                  </a:moveTo>
                  <a:cubicBezTo>
                    <a:pt x="1199" y="510"/>
                    <a:pt x="1199" y="510"/>
                    <a:pt x="1199" y="510"/>
                  </a:cubicBezTo>
                  <a:cubicBezTo>
                    <a:pt x="1200" y="510"/>
                    <a:pt x="1200" y="510"/>
                    <a:pt x="1200" y="510"/>
                  </a:cubicBezTo>
                  <a:moveTo>
                    <a:pt x="1200" y="510"/>
                  </a:moveTo>
                  <a:cubicBezTo>
                    <a:pt x="1200" y="510"/>
                    <a:pt x="1200" y="510"/>
                    <a:pt x="1200" y="510"/>
                  </a:cubicBezTo>
                  <a:cubicBezTo>
                    <a:pt x="1200" y="510"/>
                    <a:pt x="1200" y="510"/>
                    <a:pt x="1200" y="510"/>
                  </a:cubicBezTo>
                  <a:moveTo>
                    <a:pt x="1200" y="510"/>
                  </a:moveTo>
                  <a:cubicBezTo>
                    <a:pt x="1200" y="510"/>
                    <a:pt x="1200" y="510"/>
                    <a:pt x="1200" y="510"/>
                  </a:cubicBezTo>
                  <a:cubicBezTo>
                    <a:pt x="1200" y="510"/>
                    <a:pt x="1200" y="510"/>
                    <a:pt x="1200" y="510"/>
                  </a:cubicBezTo>
                  <a:moveTo>
                    <a:pt x="1200" y="510"/>
                  </a:moveTo>
                  <a:cubicBezTo>
                    <a:pt x="1200" y="510"/>
                    <a:pt x="1200" y="510"/>
                    <a:pt x="1200" y="510"/>
                  </a:cubicBezTo>
                  <a:cubicBezTo>
                    <a:pt x="1200" y="510"/>
                    <a:pt x="1200" y="510"/>
                    <a:pt x="1200" y="510"/>
                  </a:cubicBezTo>
                  <a:moveTo>
                    <a:pt x="1200" y="510"/>
                  </a:moveTo>
                  <a:cubicBezTo>
                    <a:pt x="1200" y="510"/>
                    <a:pt x="1200" y="510"/>
                    <a:pt x="1200" y="510"/>
                  </a:cubicBezTo>
                  <a:cubicBezTo>
                    <a:pt x="1200" y="510"/>
                    <a:pt x="1200" y="510"/>
                    <a:pt x="1200" y="510"/>
                  </a:cubicBezTo>
                  <a:moveTo>
                    <a:pt x="1200" y="510"/>
                  </a:moveTo>
                  <a:cubicBezTo>
                    <a:pt x="1200" y="510"/>
                    <a:pt x="1200" y="510"/>
                    <a:pt x="1200" y="510"/>
                  </a:cubicBezTo>
                  <a:cubicBezTo>
                    <a:pt x="1200" y="510"/>
                    <a:pt x="1200" y="510"/>
                    <a:pt x="1200" y="510"/>
                  </a:cubicBezTo>
                  <a:moveTo>
                    <a:pt x="676" y="509"/>
                  </a:moveTo>
                  <a:cubicBezTo>
                    <a:pt x="676" y="509"/>
                    <a:pt x="676" y="509"/>
                    <a:pt x="676" y="509"/>
                  </a:cubicBezTo>
                  <a:cubicBezTo>
                    <a:pt x="676" y="509"/>
                    <a:pt x="676" y="509"/>
                    <a:pt x="676" y="509"/>
                  </a:cubicBezTo>
                  <a:moveTo>
                    <a:pt x="676" y="509"/>
                  </a:moveTo>
                  <a:cubicBezTo>
                    <a:pt x="676" y="509"/>
                    <a:pt x="676" y="509"/>
                    <a:pt x="676" y="509"/>
                  </a:cubicBezTo>
                  <a:cubicBezTo>
                    <a:pt x="676" y="509"/>
                    <a:pt x="676" y="509"/>
                    <a:pt x="676" y="509"/>
                  </a:cubicBezTo>
                  <a:moveTo>
                    <a:pt x="676" y="509"/>
                  </a:moveTo>
                  <a:cubicBezTo>
                    <a:pt x="676" y="509"/>
                    <a:pt x="676" y="509"/>
                    <a:pt x="676" y="509"/>
                  </a:cubicBezTo>
                  <a:cubicBezTo>
                    <a:pt x="676" y="509"/>
                    <a:pt x="676" y="509"/>
                    <a:pt x="676" y="509"/>
                  </a:cubicBezTo>
                  <a:moveTo>
                    <a:pt x="676" y="509"/>
                  </a:moveTo>
                  <a:cubicBezTo>
                    <a:pt x="677" y="509"/>
                    <a:pt x="677" y="509"/>
                    <a:pt x="677" y="509"/>
                  </a:cubicBezTo>
                  <a:cubicBezTo>
                    <a:pt x="676" y="509"/>
                    <a:pt x="676" y="509"/>
                    <a:pt x="676"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2" y="509"/>
                  </a:moveTo>
                  <a:cubicBezTo>
                    <a:pt x="671" y="509"/>
                    <a:pt x="671" y="509"/>
                    <a:pt x="671" y="509"/>
                  </a:cubicBezTo>
                  <a:cubicBezTo>
                    <a:pt x="672" y="509"/>
                    <a:pt x="672" y="509"/>
                    <a:pt x="672" y="509"/>
                  </a:cubicBezTo>
                  <a:moveTo>
                    <a:pt x="675" y="509"/>
                  </a:moveTo>
                  <a:cubicBezTo>
                    <a:pt x="675" y="509"/>
                    <a:pt x="675" y="509"/>
                    <a:pt x="675" y="509"/>
                  </a:cubicBezTo>
                  <a:cubicBezTo>
                    <a:pt x="674" y="509"/>
                    <a:pt x="673" y="509"/>
                    <a:pt x="672" y="509"/>
                  </a:cubicBezTo>
                  <a:cubicBezTo>
                    <a:pt x="672" y="509"/>
                    <a:pt x="674" y="509"/>
                    <a:pt x="675" y="509"/>
                  </a:cubicBezTo>
                  <a:moveTo>
                    <a:pt x="675" y="509"/>
                  </a:moveTo>
                  <a:cubicBezTo>
                    <a:pt x="675" y="509"/>
                    <a:pt x="675" y="509"/>
                    <a:pt x="675" y="509"/>
                  </a:cubicBezTo>
                  <a:cubicBezTo>
                    <a:pt x="675" y="509"/>
                    <a:pt x="675" y="509"/>
                    <a:pt x="675" y="509"/>
                  </a:cubicBezTo>
                  <a:moveTo>
                    <a:pt x="675" y="509"/>
                  </a:moveTo>
                  <a:cubicBezTo>
                    <a:pt x="675" y="509"/>
                    <a:pt x="675" y="509"/>
                    <a:pt x="675" y="509"/>
                  </a:cubicBezTo>
                  <a:cubicBezTo>
                    <a:pt x="675" y="509"/>
                    <a:pt x="675" y="509"/>
                    <a:pt x="675" y="509"/>
                  </a:cubicBezTo>
                  <a:moveTo>
                    <a:pt x="675" y="509"/>
                  </a:moveTo>
                  <a:cubicBezTo>
                    <a:pt x="675" y="509"/>
                    <a:pt x="675" y="509"/>
                    <a:pt x="675" y="509"/>
                  </a:cubicBezTo>
                  <a:cubicBezTo>
                    <a:pt x="675" y="509"/>
                    <a:pt x="675" y="509"/>
                    <a:pt x="675" y="509"/>
                  </a:cubicBezTo>
                  <a:moveTo>
                    <a:pt x="675" y="509"/>
                  </a:moveTo>
                  <a:cubicBezTo>
                    <a:pt x="675" y="509"/>
                    <a:pt x="675" y="509"/>
                    <a:pt x="675" y="509"/>
                  </a:cubicBezTo>
                  <a:cubicBezTo>
                    <a:pt x="675" y="509"/>
                    <a:pt x="675" y="509"/>
                    <a:pt x="675" y="509"/>
                  </a:cubicBezTo>
                  <a:moveTo>
                    <a:pt x="675" y="509"/>
                  </a:moveTo>
                  <a:cubicBezTo>
                    <a:pt x="675" y="509"/>
                    <a:pt x="675" y="509"/>
                    <a:pt x="675" y="509"/>
                  </a:cubicBezTo>
                  <a:cubicBezTo>
                    <a:pt x="675" y="509"/>
                    <a:pt x="675" y="509"/>
                    <a:pt x="675" y="509"/>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7" y="506"/>
                  </a:moveTo>
                  <a:cubicBezTo>
                    <a:pt x="647" y="506"/>
                    <a:pt x="647" y="506"/>
                    <a:pt x="646" y="506"/>
                  </a:cubicBezTo>
                  <a:cubicBezTo>
                    <a:pt x="647" y="506"/>
                    <a:pt x="647" y="506"/>
                    <a:pt x="647" y="506"/>
                  </a:cubicBezTo>
                  <a:cubicBezTo>
                    <a:pt x="647" y="506"/>
                    <a:pt x="647" y="506"/>
                    <a:pt x="647" y="506"/>
                  </a:cubicBezTo>
                  <a:cubicBezTo>
                    <a:pt x="647" y="506"/>
                    <a:pt x="647" y="506"/>
                    <a:pt x="647" y="506"/>
                  </a:cubicBezTo>
                  <a:moveTo>
                    <a:pt x="647" y="506"/>
                  </a:moveTo>
                  <a:cubicBezTo>
                    <a:pt x="647" y="506"/>
                    <a:pt x="647" y="506"/>
                    <a:pt x="647" y="506"/>
                  </a:cubicBezTo>
                  <a:cubicBezTo>
                    <a:pt x="647" y="506"/>
                    <a:pt x="647" y="506"/>
                    <a:pt x="647" y="506"/>
                  </a:cubicBezTo>
                  <a:moveTo>
                    <a:pt x="647" y="506"/>
                  </a:moveTo>
                  <a:cubicBezTo>
                    <a:pt x="647" y="506"/>
                    <a:pt x="647" y="506"/>
                    <a:pt x="647" y="506"/>
                  </a:cubicBezTo>
                  <a:cubicBezTo>
                    <a:pt x="647" y="506"/>
                    <a:pt x="647" y="506"/>
                    <a:pt x="647" y="506"/>
                  </a:cubicBezTo>
                  <a:moveTo>
                    <a:pt x="647" y="506"/>
                  </a:moveTo>
                  <a:cubicBezTo>
                    <a:pt x="647" y="506"/>
                    <a:pt x="647" y="506"/>
                    <a:pt x="647" y="506"/>
                  </a:cubicBezTo>
                  <a:cubicBezTo>
                    <a:pt x="647" y="506"/>
                    <a:pt x="647" y="506"/>
                    <a:pt x="647" y="506"/>
                  </a:cubicBezTo>
                  <a:moveTo>
                    <a:pt x="647" y="506"/>
                  </a:moveTo>
                  <a:cubicBezTo>
                    <a:pt x="647" y="506"/>
                    <a:pt x="647" y="506"/>
                    <a:pt x="647" y="506"/>
                  </a:cubicBezTo>
                  <a:cubicBezTo>
                    <a:pt x="647" y="506"/>
                    <a:pt x="647" y="506"/>
                    <a:pt x="647" y="506"/>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7" y="504"/>
                  </a:moveTo>
                  <a:cubicBezTo>
                    <a:pt x="706" y="504"/>
                    <a:pt x="706" y="504"/>
                    <a:pt x="706"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8" y="503"/>
                  </a:moveTo>
                  <a:cubicBezTo>
                    <a:pt x="708" y="503"/>
                    <a:pt x="708" y="503"/>
                    <a:pt x="708" y="503"/>
                  </a:cubicBezTo>
                  <a:cubicBezTo>
                    <a:pt x="708" y="503"/>
                    <a:pt x="708" y="503"/>
                    <a:pt x="708" y="503"/>
                  </a:cubicBezTo>
                  <a:moveTo>
                    <a:pt x="708" y="502"/>
                  </a:moveTo>
                  <a:cubicBezTo>
                    <a:pt x="708" y="503"/>
                    <a:pt x="708" y="503"/>
                    <a:pt x="708" y="503"/>
                  </a:cubicBezTo>
                  <a:cubicBezTo>
                    <a:pt x="708" y="502"/>
                    <a:pt x="708" y="502"/>
                    <a:pt x="708" y="502"/>
                  </a:cubicBezTo>
                  <a:moveTo>
                    <a:pt x="708" y="502"/>
                  </a:moveTo>
                  <a:cubicBezTo>
                    <a:pt x="708" y="502"/>
                    <a:pt x="708" y="502"/>
                    <a:pt x="708" y="502"/>
                  </a:cubicBezTo>
                  <a:cubicBezTo>
                    <a:pt x="708" y="502"/>
                    <a:pt x="708" y="502"/>
                    <a:pt x="708" y="502"/>
                  </a:cubicBezTo>
                  <a:moveTo>
                    <a:pt x="708" y="502"/>
                  </a:moveTo>
                  <a:cubicBezTo>
                    <a:pt x="708" y="502"/>
                    <a:pt x="708" y="502"/>
                    <a:pt x="708" y="502"/>
                  </a:cubicBezTo>
                  <a:cubicBezTo>
                    <a:pt x="708" y="502"/>
                    <a:pt x="708" y="502"/>
                    <a:pt x="708" y="502"/>
                  </a:cubicBezTo>
                  <a:moveTo>
                    <a:pt x="709" y="502"/>
                  </a:moveTo>
                  <a:cubicBezTo>
                    <a:pt x="708" y="502"/>
                    <a:pt x="708" y="502"/>
                    <a:pt x="708"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10" y="502"/>
                  </a:moveTo>
                  <a:cubicBezTo>
                    <a:pt x="709" y="502"/>
                    <a:pt x="709" y="502"/>
                    <a:pt x="709"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1"/>
                  </a:moveTo>
                  <a:cubicBezTo>
                    <a:pt x="710" y="502"/>
                    <a:pt x="710" y="502"/>
                    <a:pt x="710" y="502"/>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1" y="501"/>
                  </a:moveTo>
                  <a:cubicBezTo>
                    <a:pt x="711" y="501"/>
                    <a:pt x="711" y="501"/>
                    <a:pt x="711" y="501"/>
                  </a:cubicBezTo>
                  <a:cubicBezTo>
                    <a:pt x="711" y="501"/>
                    <a:pt x="711" y="501"/>
                    <a:pt x="711" y="501"/>
                  </a:cubicBezTo>
                  <a:cubicBezTo>
                    <a:pt x="711" y="501"/>
                    <a:pt x="711" y="501"/>
                    <a:pt x="711" y="501"/>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9" y="478"/>
                    <a:pt x="819" y="478"/>
                    <a:pt x="819" y="478"/>
                  </a:cubicBezTo>
                  <a:cubicBezTo>
                    <a:pt x="818" y="478"/>
                    <a:pt x="818" y="478"/>
                    <a:pt x="818" y="478"/>
                  </a:cubicBezTo>
                  <a:cubicBezTo>
                    <a:pt x="818" y="478"/>
                    <a:pt x="818" y="478"/>
                    <a:pt x="818" y="478"/>
                  </a:cubicBezTo>
                  <a:moveTo>
                    <a:pt x="805" y="478"/>
                  </a:moveTo>
                  <a:cubicBezTo>
                    <a:pt x="805" y="478"/>
                    <a:pt x="805" y="478"/>
                    <a:pt x="805" y="478"/>
                  </a:cubicBezTo>
                  <a:cubicBezTo>
                    <a:pt x="805" y="478"/>
                    <a:pt x="805" y="478"/>
                    <a:pt x="805" y="478"/>
                  </a:cubicBezTo>
                  <a:moveTo>
                    <a:pt x="805" y="478"/>
                  </a:moveTo>
                  <a:cubicBezTo>
                    <a:pt x="805" y="478"/>
                    <a:pt x="805" y="478"/>
                    <a:pt x="805" y="478"/>
                  </a:cubicBezTo>
                  <a:cubicBezTo>
                    <a:pt x="805" y="478"/>
                    <a:pt x="805" y="478"/>
                    <a:pt x="805" y="478"/>
                  </a:cubicBezTo>
                  <a:moveTo>
                    <a:pt x="805" y="478"/>
                  </a:moveTo>
                  <a:cubicBezTo>
                    <a:pt x="805" y="478"/>
                    <a:pt x="805" y="478"/>
                    <a:pt x="805" y="478"/>
                  </a:cubicBezTo>
                  <a:cubicBezTo>
                    <a:pt x="805" y="478"/>
                    <a:pt x="805" y="478"/>
                    <a:pt x="805" y="478"/>
                  </a:cubicBezTo>
                  <a:moveTo>
                    <a:pt x="806" y="478"/>
                  </a:moveTo>
                  <a:cubicBezTo>
                    <a:pt x="805" y="478"/>
                    <a:pt x="805" y="478"/>
                    <a:pt x="805" y="478"/>
                  </a:cubicBezTo>
                  <a:cubicBezTo>
                    <a:pt x="806" y="478"/>
                    <a:pt x="806" y="478"/>
                    <a:pt x="806" y="478"/>
                  </a:cubicBezTo>
                  <a:moveTo>
                    <a:pt x="806" y="478"/>
                  </a:moveTo>
                  <a:cubicBezTo>
                    <a:pt x="806" y="478"/>
                    <a:pt x="806" y="478"/>
                    <a:pt x="806" y="478"/>
                  </a:cubicBezTo>
                  <a:cubicBezTo>
                    <a:pt x="806" y="478"/>
                    <a:pt x="806" y="478"/>
                    <a:pt x="806" y="478"/>
                  </a:cubicBezTo>
                  <a:moveTo>
                    <a:pt x="806" y="478"/>
                  </a:moveTo>
                  <a:cubicBezTo>
                    <a:pt x="806" y="478"/>
                    <a:pt x="806" y="478"/>
                    <a:pt x="806" y="478"/>
                  </a:cubicBezTo>
                  <a:cubicBezTo>
                    <a:pt x="806" y="478"/>
                    <a:pt x="806" y="478"/>
                    <a:pt x="806" y="478"/>
                  </a:cubicBezTo>
                  <a:moveTo>
                    <a:pt x="806" y="478"/>
                  </a:moveTo>
                  <a:cubicBezTo>
                    <a:pt x="806" y="478"/>
                    <a:pt x="806" y="478"/>
                    <a:pt x="806" y="478"/>
                  </a:cubicBezTo>
                  <a:cubicBezTo>
                    <a:pt x="806" y="478"/>
                    <a:pt x="806" y="478"/>
                    <a:pt x="806" y="478"/>
                  </a:cubicBezTo>
                  <a:moveTo>
                    <a:pt x="806" y="478"/>
                  </a:moveTo>
                  <a:cubicBezTo>
                    <a:pt x="806" y="478"/>
                    <a:pt x="806" y="478"/>
                    <a:pt x="806" y="478"/>
                  </a:cubicBezTo>
                  <a:cubicBezTo>
                    <a:pt x="806" y="478"/>
                    <a:pt x="806" y="478"/>
                    <a:pt x="806"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8" y="478"/>
                    <a:pt x="808" y="478"/>
                    <a:pt x="808" y="478"/>
                  </a:cubicBezTo>
                  <a:cubicBezTo>
                    <a:pt x="807" y="478"/>
                    <a:pt x="807" y="478"/>
                    <a:pt x="807" y="478"/>
                  </a:cubicBezTo>
                  <a:moveTo>
                    <a:pt x="808" y="478"/>
                  </a:moveTo>
                  <a:cubicBezTo>
                    <a:pt x="808" y="478"/>
                    <a:pt x="808" y="478"/>
                    <a:pt x="808" y="478"/>
                  </a:cubicBezTo>
                  <a:cubicBezTo>
                    <a:pt x="808" y="478"/>
                    <a:pt x="808" y="478"/>
                    <a:pt x="808" y="478"/>
                  </a:cubicBezTo>
                  <a:moveTo>
                    <a:pt x="808" y="478"/>
                  </a:moveTo>
                  <a:cubicBezTo>
                    <a:pt x="808" y="478"/>
                    <a:pt x="808" y="478"/>
                    <a:pt x="808" y="478"/>
                  </a:cubicBezTo>
                  <a:cubicBezTo>
                    <a:pt x="808" y="478"/>
                    <a:pt x="808" y="478"/>
                    <a:pt x="808" y="478"/>
                  </a:cubicBezTo>
                  <a:moveTo>
                    <a:pt x="808" y="478"/>
                  </a:moveTo>
                  <a:cubicBezTo>
                    <a:pt x="808" y="478"/>
                    <a:pt x="808" y="478"/>
                    <a:pt x="808" y="478"/>
                  </a:cubicBezTo>
                  <a:cubicBezTo>
                    <a:pt x="808" y="478"/>
                    <a:pt x="808" y="478"/>
                    <a:pt x="808" y="478"/>
                  </a:cubicBezTo>
                  <a:moveTo>
                    <a:pt x="808" y="478"/>
                  </a:moveTo>
                  <a:cubicBezTo>
                    <a:pt x="808" y="478"/>
                    <a:pt x="808" y="478"/>
                    <a:pt x="808" y="478"/>
                  </a:cubicBezTo>
                  <a:cubicBezTo>
                    <a:pt x="808" y="478"/>
                    <a:pt x="808" y="478"/>
                    <a:pt x="808" y="478"/>
                  </a:cubicBezTo>
                  <a:moveTo>
                    <a:pt x="808" y="478"/>
                  </a:moveTo>
                  <a:cubicBezTo>
                    <a:pt x="809" y="478"/>
                    <a:pt x="809" y="478"/>
                    <a:pt x="809" y="478"/>
                  </a:cubicBezTo>
                  <a:cubicBezTo>
                    <a:pt x="808" y="478"/>
                    <a:pt x="808" y="478"/>
                    <a:pt x="808" y="478"/>
                  </a:cubicBezTo>
                  <a:moveTo>
                    <a:pt x="809" y="478"/>
                  </a:moveTo>
                  <a:cubicBezTo>
                    <a:pt x="809" y="478"/>
                    <a:pt x="809" y="478"/>
                    <a:pt x="809" y="478"/>
                  </a:cubicBezTo>
                  <a:cubicBezTo>
                    <a:pt x="809" y="478"/>
                    <a:pt x="809" y="478"/>
                    <a:pt x="809" y="478"/>
                  </a:cubicBezTo>
                  <a:moveTo>
                    <a:pt x="809" y="478"/>
                  </a:moveTo>
                  <a:cubicBezTo>
                    <a:pt x="809" y="478"/>
                    <a:pt x="809" y="478"/>
                    <a:pt x="809" y="478"/>
                  </a:cubicBezTo>
                  <a:cubicBezTo>
                    <a:pt x="809" y="478"/>
                    <a:pt x="809" y="478"/>
                    <a:pt x="809" y="478"/>
                  </a:cubicBezTo>
                  <a:moveTo>
                    <a:pt x="809" y="478"/>
                  </a:moveTo>
                  <a:cubicBezTo>
                    <a:pt x="809" y="478"/>
                    <a:pt x="809" y="478"/>
                    <a:pt x="809" y="478"/>
                  </a:cubicBezTo>
                  <a:cubicBezTo>
                    <a:pt x="809" y="478"/>
                    <a:pt x="809" y="478"/>
                    <a:pt x="809" y="478"/>
                  </a:cubicBezTo>
                  <a:moveTo>
                    <a:pt x="809" y="478"/>
                  </a:moveTo>
                  <a:cubicBezTo>
                    <a:pt x="809" y="478"/>
                    <a:pt x="809" y="478"/>
                    <a:pt x="809" y="478"/>
                  </a:cubicBezTo>
                  <a:cubicBezTo>
                    <a:pt x="809" y="478"/>
                    <a:pt x="809" y="478"/>
                    <a:pt x="809" y="478"/>
                  </a:cubicBezTo>
                  <a:moveTo>
                    <a:pt x="810" y="478"/>
                  </a:moveTo>
                  <a:cubicBezTo>
                    <a:pt x="809" y="478"/>
                    <a:pt x="809" y="478"/>
                    <a:pt x="809" y="478"/>
                  </a:cubicBezTo>
                  <a:cubicBezTo>
                    <a:pt x="810" y="478"/>
                    <a:pt x="810" y="478"/>
                    <a:pt x="810" y="478"/>
                  </a:cubicBezTo>
                  <a:moveTo>
                    <a:pt x="810" y="478"/>
                  </a:moveTo>
                  <a:cubicBezTo>
                    <a:pt x="810" y="478"/>
                    <a:pt x="810" y="478"/>
                    <a:pt x="810" y="478"/>
                  </a:cubicBezTo>
                  <a:cubicBezTo>
                    <a:pt x="810" y="478"/>
                    <a:pt x="810" y="478"/>
                    <a:pt x="810" y="478"/>
                  </a:cubicBezTo>
                  <a:moveTo>
                    <a:pt x="810" y="478"/>
                  </a:moveTo>
                  <a:cubicBezTo>
                    <a:pt x="810" y="478"/>
                    <a:pt x="810" y="478"/>
                    <a:pt x="810" y="478"/>
                  </a:cubicBezTo>
                  <a:cubicBezTo>
                    <a:pt x="810" y="478"/>
                    <a:pt x="810" y="478"/>
                    <a:pt x="810" y="478"/>
                  </a:cubicBezTo>
                  <a:moveTo>
                    <a:pt x="810" y="478"/>
                  </a:moveTo>
                  <a:cubicBezTo>
                    <a:pt x="810" y="478"/>
                    <a:pt x="810" y="478"/>
                    <a:pt x="810" y="478"/>
                  </a:cubicBezTo>
                  <a:cubicBezTo>
                    <a:pt x="810" y="478"/>
                    <a:pt x="810" y="478"/>
                    <a:pt x="810" y="478"/>
                  </a:cubicBezTo>
                  <a:moveTo>
                    <a:pt x="810" y="478"/>
                  </a:moveTo>
                  <a:cubicBezTo>
                    <a:pt x="810" y="478"/>
                    <a:pt x="810" y="478"/>
                    <a:pt x="810" y="478"/>
                  </a:cubicBezTo>
                  <a:cubicBezTo>
                    <a:pt x="810" y="478"/>
                    <a:pt x="810" y="478"/>
                    <a:pt x="810" y="478"/>
                  </a:cubicBezTo>
                  <a:moveTo>
                    <a:pt x="810" y="478"/>
                  </a:moveTo>
                  <a:cubicBezTo>
                    <a:pt x="810" y="478"/>
                    <a:pt x="810" y="478"/>
                    <a:pt x="810" y="478"/>
                  </a:cubicBezTo>
                  <a:cubicBezTo>
                    <a:pt x="810" y="478"/>
                    <a:pt x="810" y="478"/>
                    <a:pt x="810" y="478"/>
                  </a:cubicBezTo>
                  <a:cubicBezTo>
                    <a:pt x="810" y="478"/>
                    <a:pt x="810" y="478"/>
                    <a:pt x="810"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8" y="478"/>
                  </a:moveTo>
                  <a:cubicBezTo>
                    <a:pt x="797" y="478"/>
                    <a:pt x="797" y="478"/>
                    <a:pt x="797"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9" y="478"/>
                    <a:pt x="799" y="478"/>
                    <a:pt x="799" y="478"/>
                  </a:cubicBezTo>
                  <a:cubicBezTo>
                    <a:pt x="798" y="478"/>
                    <a:pt x="798" y="478"/>
                    <a:pt x="798"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1" y="478"/>
                    <a:pt x="801" y="478"/>
                    <a:pt x="801" y="478"/>
                  </a:cubicBezTo>
                  <a:cubicBezTo>
                    <a:pt x="800" y="478"/>
                    <a:pt x="800" y="478"/>
                    <a:pt x="800"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791" y="426"/>
                  </a:moveTo>
                  <a:cubicBezTo>
                    <a:pt x="792" y="426"/>
                    <a:pt x="792" y="426"/>
                    <a:pt x="793" y="426"/>
                  </a:cubicBezTo>
                  <a:cubicBezTo>
                    <a:pt x="792" y="426"/>
                    <a:pt x="792" y="426"/>
                    <a:pt x="791" y="426"/>
                  </a:cubicBezTo>
                  <a:moveTo>
                    <a:pt x="794" y="427"/>
                  </a:moveTo>
                  <a:cubicBezTo>
                    <a:pt x="793" y="427"/>
                    <a:pt x="793" y="426"/>
                    <a:pt x="793" y="426"/>
                  </a:cubicBezTo>
                  <a:cubicBezTo>
                    <a:pt x="793" y="426"/>
                    <a:pt x="793" y="427"/>
                    <a:pt x="794" y="427"/>
                  </a:cubicBezTo>
                  <a:moveTo>
                    <a:pt x="794" y="427"/>
                  </a:moveTo>
                  <a:cubicBezTo>
                    <a:pt x="794" y="427"/>
                    <a:pt x="795" y="427"/>
                    <a:pt x="795" y="428"/>
                  </a:cubicBezTo>
                  <a:cubicBezTo>
                    <a:pt x="795" y="427"/>
                    <a:pt x="794" y="427"/>
                    <a:pt x="794" y="427"/>
                  </a:cubicBezTo>
                  <a:moveTo>
                    <a:pt x="795" y="428"/>
                  </a:moveTo>
                  <a:cubicBezTo>
                    <a:pt x="795" y="428"/>
                    <a:pt x="796" y="428"/>
                    <a:pt x="796" y="428"/>
                  </a:cubicBezTo>
                  <a:cubicBezTo>
                    <a:pt x="796" y="428"/>
                    <a:pt x="795" y="428"/>
                    <a:pt x="795" y="428"/>
                  </a:cubicBezTo>
                  <a:moveTo>
                    <a:pt x="796" y="428"/>
                  </a:moveTo>
                  <a:cubicBezTo>
                    <a:pt x="796" y="428"/>
                    <a:pt x="797" y="429"/>
                    <a:pt x="797" y="429"/>
                  </a:cubicBezTo>
                  <a:cubicBezTo>
                    <a:pt x="797" y="429"/>
                    <a:pt x="796" y="428"/>
                    <a:pt x="796" y="428"/>
                  </a:cubicBezTo>
                  <a:moveTo>
                    <a:pt x="797" y="429"/>
                  </a:moveTo>
                  <a:cubicBezTo>
                    <a:pt x="797" y="429"/>
                    <a:pt x="798" y="429"/>
                    <a:pt x="798" y="430"/>
                  </a:cubicBezTo>
                  <a:cubicBezTo>
                    <a:pt x="798" y="429"/>
                    <a:pt x="797" y="429"/>
                    <a:pt x="797" y="429"/>
                  </a:cubicBezTo>
                  <a:moveTo>
                    <a:pt x="798" y="430"/>
                  </a:moveTo>
                  <a:cubicBezTo>
                    <a:pt x="798" y="430"/>
                    <a:pt x="799" y="430"/>
                    <a:pt x="799" y="430"/>
                  </a:cubicBezTo>
                  <a:cubicBezTo>
                    <a:pt x="799" y="430"/>
                    <a:pt x="798" y="430"/>
                    <a:pt x="798" y="430"/>
                  </a:cubicBezTo>
                  <a:moveTo>
                    <a:pt x="799" y="430"/>
                  </a:moveTo>
                  <a:cubicBezTo>
                    <a:pt x="799" y="431"/>
                    <a:pt x="800" y="431"/>
                    <a:pt x="800" y="431"/>
                  </a:cubicBezTo>
                  <a:cubicBezTo>
                    <a:pt x="800" y="431"/>
                    <a:pt x="799" y="431"/>
                    <a:pt x="799" y="430"/>
                  </a:cubicBezTo>
                  <a:moveTo>
                    <a:pt x="800" y="431"/>
                  </a:moveTo>
                  <a:cubicBezTo>
                    <a:pt x="800" y="431"/>
                    <a:pt x="800" y="432"/>
                    <a:pt x="800" y="432"/>
                  </a:cubicBezTo>
                  <a:cubicBezTo>
                    <a:pt x="800" y="432"/>
                    <a:pt x="800" y="431"/>
                    <a:pt x="800" y="431"/>
                  </a:cubicBezTo>
                  <a:moveTo>
                    <a:pt x="800" y="432"/>
                  </a:moveTo>
                  <a:cubicBezTo>
                    <a:pt x="801" y="432"/>
                    <a:pt x="801" y="432"/>
                    <a:pt x="801" y="432"/>
                  </a:cubicBezTo>
                  <a:cubicBezTo>
                    <a:pt x="801" y="432"/>
                    <a:pt x="801" y="432"/>
                    <a:pt x="800" y="432"/>
                  </a:cubicBezTo>
                  <a:moveTo>
                    <a:pt x="802" y="433"/>
                  </a:moveTo>
                  <a:cubicBezTo>
                    <a:pt x="801" y="432"/>
                    <a:pt x="801" y="432"/>
                    <a:pt x="801" y="432"/>
                  </a:cubicBezTo>
                  <a:cubicBezTo>
                    <a:pt x="802" y="433"/>
                    <a:pt x="802" y="433"/>
                    <a:pt x="802" y="433"/>
                  </a:cubicBezTo>
                  <a:moveTo>
                    <a:pt x="802" y="433"/>
                  </a:moveTo>
                  <a:cubicBezTo>
                    <a:pt x="802" y="433"/>
                    <a:pt x="802" y="433"/>
                    <a:pt x="802" y="433"/>
                  </a:cubicBezTo>
                  <a:cubicBezTo>
                    <a:pt x="802" y="433"/>
                    <a:pt x="802" y="433"/>
                    <a:pt x="802" y="433"/>
                  </a:cubicBezTo>
                  <a:moveTo>
                    <a:pt x="802" y="433"/>
                  </a:moveTo>
                  <a:cubicBezTo>
                    <a:pt x="803" y="434"/>
                    <a:pt x="803" y="434"/>
                    <a:pt x="803" y="434"/>
                  </a:cubicBezTo>
                  <a:cubicBezTo>
                    <a:pt x="803" y="434"/>
                    <a:pt x="803" y="434"/>
                    <a:pt x="802" y="433"/>
                  </a:cubicBezTo>
                  <a:moveTo>
                    <a:pt x="803" y="434"/>
                  </a:moveTo>
                  <a:cubicBezTo>
                    <a:pt x="803" y="434"/>
                    <a:pt x="803" y="434"/>
                    <a:pt x="803" y="435"/>
                  </a:cubicBezTo>
                  <a:cubicBezTo>
                    <a:pt x="803" y="434"/>
                    <a:pt x="803" y="434"/>
                    <a:pt x="803" y="434"/>
                  </a:cubicBezTo>
                  <a:moveTo>
                    <a:pt x="803" y="435"/>
                  </a:moveTo>
                  <a:cubicBezTo>
                    <a:pt x="803" y="435"/>
                    <a:pt x="804" y="435"/>
                    <a:pt x="804" y="435"/>
                  </a:cubicBezTo>
                  <a:cubicBezTo>
                    <a:pt x="804" y="435"/>
                    <a:pt x="803" y="435"/>
                    <a:pt x="803" y="435"/>
                  </a:cubicBezTo>
                  <a:moveTo>
                    <a:pt x="804" y="435"/>
                  </a:moveTo>
                  <a:cubicBezTo>
                    <a:pt x="804" y="435"/>
                    <a:pt x="804" y="436"/>
                    <a:pt x="804" y="436"/>
                  </a:cubicBezTo>
                  <a:cubicBezTo>
                    <a:pt x="804" y="436"/>
                    <a:pt x="804" y="435"/>
                    <a:pt x="804" y="435"/>
                  </a:cubicBezTo>
                  <a:moveTo>
                    <a:pt x="804" y="436"/>
                  </a:moveTo>
                  <a:cubicBezTo>
                    <a:pt x="804" y="436"/>
                    <a:pt x="804" y="436"/>
                    <a:pt x="804" y="436"/>
                  </a:cubicBezTo>
                  <a:cubicBezTo>
                    <a:pt x="804" y="436"/>
                    <a:pt x="804" y="436"/>
                    <a:pt x="804" y="436"/>
                  </a:cubicBezTo>
                  <a:moveTo>
                    <a:pt x="804" y="436"/>
                  </a:moveTo>
                  <a:cubicBezTo>
                    <a:pt x="804" y="436"/>
                    <a:pt x="805" y="436"/>
                    <a:pt x="805" y="437"/>
                  </a:cubicBezTo>
                  <a:cubicBezTo>
                    <a:pt x="805" y="436"/>
                    <a:pt x="804" y="436"/>
                    <a:pt x="804" y="436"/>
                  </a:cubicBezTo>
                  <a:moveTo>
                    <a:pt x="805" y="437"/>
                  </a:moveTo>
                  <a:cubicBezTo>
                    <a:pt x="805" y="437"/>
                    <a:pt x="805" y="437"/>
                    <a:pt x="805" y="437"/>
                  </a:cubicBezTo>
                  <a:cubicBezTo>
                    <a:pt x="805" y="437"/>
                    <a:pt x="805" y="437"/>
                    <a:pt x="805" y="437"/>
                  </a:cubicBezTo>
                  <a:moveTo>
                    <a:pt x="805" y="437"/>
                  </a:moveTo>
                  <a:cubicBezTo>
                    <a:pt x="805" y="437"/>
                    <a:pt x="805" y="437"/>
                    <a:pt x="805" y="437"/>
                  </a:cubicBezTo>
                  <a:cubicBezTo>
                    <a:pt x="805" y="437"/>
                    <a:pt x="805" y="437"/>
                    <a:pt x="805" y="437"/>
                  </a:cubicBezTo>
                  <a:moveTo>
                    <a:pt x="805" y="437"/>
                  </a:moveTo>
                  <a:cubicBezTo>
                    <a:pt x="805" y="438"/>
                    <a:pt x="805" y="438"/>
                    <a:pt x="805" y="438"/>
                  </a:cubicBezTo>
                  <a:cubicBezTo>
                    <a:pt x="805" y="437"/>
                    <a:pt x="805" y="437"/>
                    <a:pt x="805" y="437"/>
                  </a:cubicBezTo>
                  <a:moveTo>
                    <a:pt x="806" y="438"/>
                  </a:moveTo>
                  <a:cubicBezTo>
                    <a:pt x="806" y="438"/>
                    <a:pt x="805" y="438"/>
                    <a:pt x="805" y="438"/>
                  </a:cubicBezTo>
                  <a:cubicBezTo>
                    <a:pt x="805" y="438"/>
                    <a:pt x="806" y="438"/>
                    <a:pt x="806" y="438"/>
                  </a:cubicBezTo>
                  <a:moveTo>
                    <a:pt x="806" y="439"/>
                  </a:moveTo>
                  <a:cubicBezTo>
                    <a:pt x="806" y="439"/>
                    <a:pt x="806" y="439"/>
                    <a:pt x="806" y="438"/>
                  </a:cubicBezTo>
                  <a:cubicBezTo>
                    <a:pt x="806" y="439"/>
                    <a:pt x="806" y="439"/>
                    <a:pt x="806" y="439"/>
                  </a:cubicBezTo>
                  <a:moveTo>
                    <a:pt x="806" y="439"/>
                  </a:moveTo>
                  <a:cubicBezTo>
                    <a:pt x="806" y="439"/>
                    <a:pt x="806" y="439"/>
                    <a:pt x="806" y="439"/>
                  </a:cubicBezTo>
                  <a:cubicBezTo>
                    <a:pt x="806" y="439"/>
                    <a:pt x="806" y="439"/>
                    <a:pt x="806" y="439"/>
                  </a:cubicBezTo>
                  <a:moveTo>
                    <a:pt x="806" y="440"/>
                  </a:moveTo>
                  <a:cubicBezTo>
                    <a:pt x="806" y="440"/>
                    <a:pt x="806" y="439"/>
                    <a:pt x="806" y="439"/>
                  </a:cubicBezTo>
                  <a:cubicBezTo>
                    <a:pt x="806" y="439"/>
                    <a:pt x="806" y="440"/>
                    <a:pt x="806" y="440"/>
                  </a:cubicBezTo>
                  <a:moveTo>
                    <a:pt x="806" y="440"/>
                  </a:moveTo>
                  <a:cubicBezTo>
                    <a:pt x="806" y="440"/>
                    <a:pt x="806" y="440"/>
                    <a:pt x="806" y="440"/>
                  </a:cubicBezTo>
                  <a:cubicBezTo>
                    <a:pt x="806" y="440"/>
                    <a:pt x="806" y="440"/>
                    <a:pt x="806" y="440"/>
                  </a:cubicBezTo>
                  <a:moveTo>
                    <a:pt x="806" y="440"/>
                  </a:moveTo>
                  <a:cubicBezTo>
                    <a:pt x="806" y="440"/>
                    <a:pt x="806" y="440"/>
                    <a:pt x="806" y="440"/>
                  </a:cubicBezTo>
                  <a:cubicBezTo>
                    <a:pt x="806" y="440"/>
                    <a:pt x="806" y="440"/>
                    <a:pt x="806" y="440"/>
                  </a:cubicBezTo>
                  <a:moveTo>
                    <a:pt x="806" y="440"/>
                  </a:moveTo>
                  <a:cubicBezTo>
                    <a:pt x="806" y="441"/>
                    <a:pt x="806" y="441"/>
                    <a:pt x="806" y="441"/>
                  </a:cubicBezTo>
                  <a:cubicBezTo>
                    <a:pt x="806" y="440"/>
                    <a:pt x="806" y="440"/>
                    <a:pt x="806" y="440"/>
                  </a:cubicBezTo>
                  <a:moveTo>
                    <a:pt x="806" y="441"/>
                  </a:moveTo>
                  <a:cubicBezTo>
                    <a:pt x="806" y="441"/>
                    <a:pt x="806" y="441"/>
                    <a:pt x="806" y="441"/>
                  </a:cubicBezTo>
                  <a:cubicBezTo>
                    <a:pt x="806" y="441"/>
                    <a:pt x="806" y="441"/>
                    <a:pt x="806" y="441"/>
                  </a:cubicBezTo>
                  <a:moveTo>
                    <a:pt x="806" y="442"/>
                  </a:moveTo>
                  <a:cubicBezTo>
                    <a:pt x="806" y="442"/>
                    <a:pt x="806" y="442"/>
                    <a:pt x="806" y="441"/>
                  </a:cubicBezTo>
                  <a:cubicBezTo>
                    <a:pt x="806" y="442"/>
                    <a:pt x="806" y="442"/>
                    <a:pt x="806" y="442"/>
                  </a:cubicBezTo>
                  <a:moveTo>
                    <a:pt x="806" y="442"/>
                  </a:moveTo>
                  <a:cubicBezTo>
                    <a:pt x="806" y="442"/>
                    <a:pt x="806" y="442"/>
                    <a:pt x="806" y="442"/>
                  </a:cubicBezTo>
                  <a:cubicBezTo>
                    <a:pt x="806" y="442"/>
                    <a:pt x="806" y="442"/>
                    <a:pt x="806" y="442"/>
                  </a:cubicBezTo>
                  <a:moveTo>
                    <a:pt x="806" y="443"/>
                  </a:moveTo>
                  <a:cubicBezTo>
                    <a:pt x="806" y="442"/>
                    <a:pt x="806" y="442"/>
                    <a:pt x="806" y="442"/>
                  </a:cubicBezTo>
                  <a:cubicBezTo>
                    <a:pt x="806" y="443"/>
                    <a:pt x="806" y="443"/>
                    <a:pt x="806" y="443"/>
                  </a:cubicBezTo>
                  <a:moveTo>
                    <a:pt x="807" y="443"/>
                  </a:moveTo>
                  <a:cubicBezTo>
                    <a:pt x="807" y="443"/>
                    <a:pt x="807" y="443"/>
                    <a:pt x="807" y="443"/>
                  </a:cubicBezTo>
                  <a:cubicBezTo>
                    <a:pt x="807" y="443"/>
                    <a:pt x="807" y="443"/>
                    <a:pt x="807" y="443"/>
                  </a:cubicBezTo>
                  <a:moveTo>
                    <a:pt x="807" y="444"/>
                  </a:moveTo>
                  <a:cubicBezTo>
                    <a:pt x="807" y="443"/>
                    <a:pt x="807" y="443"/>
                    <a:pt x="807" y="443"/>
                  </a:cubicBezTo>
                  <a:cubicBezTo>
                    <a:pt x="807" y="443"/>
                    <a:pt x="807" y="443"/>
                    <a:pt x="807" y="443"/>
                  </a:cubicBezTo>
                  <a:moveTo>
                    <a:pt x="807" y="444"/>
                  </a:moveTo>
                  <a:cubicBezTo>
                    <a:pt x="807" y="444"/>
                    <a:pt x="807" y="444"/>
                    <a:pt x="807" y="444"/>
                  </a:cubicBezTo>
                  <a:cubicBezTo>
                    <a:pt x="807" y="444"/>
                    <a:pt x="807" y="444"/>
                    <a:pt x="807" y="444"/>
                  </a:cubicBezTo>
                  <a:moveTo>
                    <a:pt x="807" y="444"/>
                  </a:moveTo>
                  <a:cubicBezTo>
                    <a:pt x="807" y="444"/>
                    <a:pt x="807" y="444"/>
                    <a:pt x="807" y="444"/>
                  </a:cubicBezTo>
                  <a:cubicBezTo>
                    <a:pt x="807" y="444"/>
                    <a:pt x="807" y="444"/>
                    <a:pt x="807" y="444"/>
                  </a:cubicBezTo>
                  <a:moveTo>
                    <a:pt x="807" y="445"/>
                  </a:moveTo>
                  <a:cubicBezTo>
                    <a:pt x="807" y="444"/>
                    <a:pt x="807" y="444"/>
                    <a:pt x="807" y="444"/>
                  </a:cubicBezTo>
                  <a:cubicBezTo>
                    <a:pt x="807" y="445"/>
                    <a:pt x="807" y="445"/>
                    <a:pt x="807" y="445"/>
                  </a:cubicBezTo>
                  <a:moveTo>
                    <a:pt x="807" y="445"/>
                  </a:moveTo>
                  <a:cubicBezTo>
                    <a:pt x="807" y="445"/>
                    <a:pt x="807" y="445"/>
                    <a:pt x="807" y="445"/>
                  </a:cubicBezTo>
                  <a:cubicBezTo>
                    <a:pt x="807" y="445"/>
                    <a:pt x="807" y="445"/>
                    <a:pt x="807" y="445"/>
                  </a:cubicBezTo>
                  <a:moveTo>
                    <a:pt x="807" y="445"/>
                  </a:moveTo>
                  <a:cubicBezTo>
                    <a:pt x="807" y="445"/>
                    <a:pt x="807" y="445"/>
                    <a:pt x="807" y="445"/>
                  </a:cubicBezTo>
                  <a:cubicBezTo>
                    <a:pt x="807" y="445"/>
                    <a:pt x="807" y="445"/>
                    <a:pt x="807" y="445"/>
                  </a:cubicBezTo>
                  <a:moveTo>
                    <a:pt x="807" y="446"/>
                  </a:moveTo>
                  <a:cubicBezTo>
                    <a:pt x="807" y="445"/>
                    <a:pt x="807" y="445"/>
                    <a:pt x="807" y="445"/>
                  </a:cubicBezTo>
                  <a:cubicBezTo>
                    <a:pt x="807" y="446"/>
                    <a:pt x="807" y="446"/>
                    <a:pt x="807" y="446"/>
                  </a:cubicBezTo>
                  <a:moveTo>
                    <a:pt x="808" y="446"/>
                  </a:moveTo>
                  <a:cubicBezTo>
                    <a:pt x="807" y="446"/>
                    <a:pt x="807" y="446"/>
                    <a:pt x="807" y="446"/>
                  </a:cubicBezTo>
                  <a:cubicBezTo>
                    <a:pt x="807" y="446"/>
                    <a:pt x="807" y="446"/>
                    <a:pt x="808" y="446"/>
                  </a:cubicBezTo>
                  <a:moveTo>
                    <a:pt x="808" y="446"/>
                  </a:moveTo>
                  <a:cubicBezTo>
                    <a:pt x="808" y="446"/>
                    <a:pt x="808" y="446"/>
                    <a:pt x="808" y="446"/>
                  </a:cubicBezTo>
                  <a:cubicBezTo>
                    <a:pt x="808" y="446"/>
                    <a:pt x="808" y="446"/>
                    <a:pt x="808" y="446"/>
                  </a:cubicBezTo>
                  <a:moveTo>
                    <a:pt x="808" y="447"/>
                  </a:moveTo>
                  <a:cubicBezTo>
                    <a:pt x="808" y="446"/>
                    <a:pt x="808" y="446"/>
                    <a:pt x="808" y="446"/>
                  </a:cubicBezTo>
                  <a:cubicBezTo>
                    <a:pt x="808" y="447"/>
                    <a:pt x="808" y="447"/>
                    <a:pt x="808" y="447"/>
                  </a:cubicBezTo>
                  <a:moveTo>
                    <a:pt x="809" y="447"/>
                  </a:moveTo>
                  <a:cubicBezTo>
                    <a:pt x="808" y="447"/>
                    <a:pt x="808" y="447"/>
                    <a:pt x="808" y="447"/>
                  </a:cubicBezTo>
                  <a:cubicBezTo>
                    <a:pt x="809" y="447"/>
                    <a:pt x="809" y="447"/>
                    <a:pt x="809" y="447"/>
                  </a:cubicBezTo>
                  <a:moveTo>
                    <a:pt x="809" y="447"/>
                  </a:moveTo>
                  <a:cubicBezTo>
                    <a:pt x="809" y="447"/>
                    <a:pt x="809" y="447"/>
                    <a:pt x="809" y="447"/>
                  </a:cubicBezTo>
                  <a:cubicBezTo>
                    <a:pt x="809" y="447"/>
                    <a:pt x="809" y="447"/>
                    <a:pt x="809" y="447"/>
                  </a:cubicBezTo>
                  <a:moveTo>
                    <a:pt x="810" y="447"/>
                  </a:moveTo>
                  <a:cubicBezTo>
                    <a:pt x="809" y="447"/>
                    <a:pt x="809" y="447"/>
                    <a:pt x="809" y="447"/>
                  </a:cubicBezTo>
                  <a:cubicBezTo>
                    <a:pt x="809" y="447"/>
                    <a:pt x="809" y="447"/>
                    <a:pt x="810" y="447"/>
                  </a:cubicBezTo>
                  <a:moveTo>
                    <a:pt x="810" y="447"/>
                  </a:moveTo>
                  <a:cubicBezTo>
                    <a:pt x="810" y="447"/>
                    <a:pt x="810" y="447"/>
                    <a:pt x="810" y="447"/>
                  </a:cubicBezTo>
                  <a:cubicBezTo>
                    <a:pt x="810" y="447"/>
                    <a:pt x="810" y="447"/>
                    <a:pt x="810" y="447"/>
                  </a:cubicBezTo>
                  <a:moveTo>
                    <a:pt x="811" y="448"/>
                  </a:moveTo>
                  <a:cubicBezTo>
                    <a:pt x="810" y="448"/>
                    <a:pt x="810" y="448"/>
                    <a:pt x="810" y="447"/>
                  </a:cubicBezTo>
                  <a:cubicBezTo>
                    <a:pt x="810" y="448"/>
                    <a:pt x="810" y="448"/>
                    <a:pt x="811" y="448"/>
                  </a:cubicBezTo>
                  <a:moveTo>
                    <a:pt x="811" y="448"/>
                  </a:moveTo>
                  <a:cubicBezTo>
                    <a:pt x="811" y="448"/>
                    <a:pt x="811" y="448"/>
                    <a:pt x="811" y="448"/>
                  </a:cubicBezTo>
                  <a:cubicBezTo>
                    <a:pt x="811" y="448"/>
                    <a:pt x="811" y="448"/>
                    <a:pt x="811" y="448"/>
                  </a:cubicBezTo>
                  <a:moveTo>
                    <a:pt x="812" y="448"/>
                  </a:moveTo>
                  <a:cubicBezTo>
                    <a:pt x="811" y="448"/>
                    <a:pt x="811" y="448"/>
                    <a:pt x="811" y="448"/>
                  </a:cubicBezTo>
                  <a:cubicBezTo>
                    <a:pt x="811" y="448"/>
                    <a:pt x="811" y="448"/>
                    <a:pt x="812" y="448"/>
                  </a:cubicBezTo>
                  <a:moveTo>
                    <a:pt x="812" y="448"/>
                  </a:moveTo>
                  <a:cubicBezTo>
                    <a:pt x="812" y="448"/>
                    <a:pt x="812" y="448"/>
                    <a:pt x="812" y="448"/>
                  </a:cubicBezTo>
                  <a:cubicBezTo>
                    <a:pt x="812" y="448"/>
                    <a:pt x="812" y="448"/>
                    <a:pt x="812" y="448"/>
                  </a:cubicBezTo>
                  <a:moveTo>
                    <a:pt x="813" y="449"/>
                  </a:moveTo>
                  <a:cubicBezTo>
                    <a:pt x="813" y="449"/>
                    <a:pt x="813" y="449"/>
                    <a:pt x="812" y="448"/>
                  </a:cubicBezTo>
                  <a:cubicBezTo>
                    <a:pt x="813" y="449"/>
                    <a:pt x="813" y="449"/>
                    <a:pt x="813" y="449"/>
                  </a:cubicBezTo>
                  <a:moveTo>
                    <a:pt x="814" y="449"/>
                  </a:moveTo>
                  <a:cubicBezTo>
                    <a:pt x="814" y="449"/>
                    <a:pt x="814" y="449"/>
                    <a:pt x="813" y="449"/>
                  </a:cubicBezTo>
                  <a:cubicBezTo>
                    <a:pt x="814" y="449"/>
                    <a:pt x="814" y="449"/>
                    <a:pt x="814" y="449"/>
                  </a:cubicBezTo>
                  <a:moveTo>
                    <a:pt x="815" y="449"/>
                  </a:moveTo>
                  <a:cubicBezTo>
                    <a:pt x="815" y="449"/>
                    <a:pt x="815" y="449"/>
                    <a:pt x="814" y="449"/>
                  </a:cubicBezTo>
                  <a:cubicBezTo>
                    <a:pt x="815" y="449"/>
                    <a:pt x="815" y="449"/>
                    <a:pt x="815" y="449"/>
                  </a:cubicBezTo>
                  <a:moveTo>
                    <a:pt x="816" y="450"/>
                  </a:moveTo>
                  <a:cubicBezTo>
                    <a:pt x="816" y="450"/>
                    <a:pt x="815" y="449"/>
                    <a:pt x="815" y="449"/>
                  </a:cubicBezTo>
                  <a:cubicBezTo>
                    <a:pt x="815" y="449"/>
                    <a:pt x="816" y="450"/>
                    <a:pt x="816" y="450"/>
                  </a:cubicBezTo>
                  <a:moveTo>
                    <a:pt x="817" y="450"/>
                  </a:moveTo>
                  <a:cubicBezTo>
                    <a:pt x="817" y="450"/>
                    <a:pt x="817" y="450"/>
                    <a:pt x="816" y="450"/>
                  </a:cubicBezTo>
                  <a:cubicBezTo>
                    <a:pt x="817" y="450"/>
                    <a:pt x="817" y="450"/>
                    <a:pt x="817" y="450"/>
                  </a:cubicBezTo>
                  <a:moveTo>
                    <a:pt x="819" y="450"/>
                  </a:moveTo>
                  <a:cubicBezTo>
                    <a:pt x="818" y="450"/>
                    <a:pt x="818" y="450"/>
                    <a:pt x="817" y="450"/>
                  </a:cubicBezTo>
                  <a:cubicBezTo>
                    <a:pt x="818" y="450"/>
                    <a:pt x="818" y="450"/>
                    <a:pt x="819" y="450"/>
                  </a:cubicBezTo>
                  <a:moveTo>
                    <a:pt x="820" y="451"/>
                  </a:moveTo>
                  <a:cubicBezTo>
                    <a:pt x="819" y="450"/>
                    <a:pt x="819" y="450"/>
                    <a:pt x="819" y="450"/>
                  </a:cubicBezTo>
                  <a:cubicBezTo>
                    <a:pt x="819" y="450"/>
                    <a:pt x="819" y="450"/>
                    <a:pt x="820" y="451"/>
                  </a:cubicBezTo>
                  <a:moveTo>
                    <a:pt x="821" y="451"/>
                  </a:moveTo>
                  <a:cubicBezTo>
                    <a:pt x="821" y="451"/>
                    <a:pt x="820" y="451"/>
                    <a:pt x="820" y="451"/>
                  </a:cubicBezTo>
                  <a:cubicBezTo>
                    <a:pt x="820" y="451"/>
                    <a:pt x="821" y="451"/>
                    <a:pt x="821" y="451"/>
                  </a:cubicBezTo>
                  <a:moveTo>
                    <a:pt x="823" y="451"/>
                  </a:moveTo>
                  <a:cubicBezTo>
                    <a:pt x="822" y="451"/>
                    <a:pt x="822" y="451"/>
                    <a:pt x="821" y="451"/>
                  </a:cubicBezTo>
                  <a:cubicBezTo>
                    <a:pt x="822" y="451"/>
                    <a:pt x="822" y="451"/>
                    <a:pt x="823" y="451"/>
                  </a:cubicBezTo>
                  <a:moveTo>
                    <a:pt x="824" y="451"/>
                  </a:moveTo>
                  <a:cubicBezTo>
                    <a:pt x="824" y="451"/>
                    <a:pt x="823" y="451"/>
                    <a:pt x="823" y="451"/>
                  </a:cubicBezTo>
                  <a:cubicBezTo>
                    <a:pt x="823" y="451"/>
                    <a:pt x="824" y="451"/>
                    <a:pt x="824" y="451"/>
                  </a:cubicBezTo>
                  <a:moveTo>
                    <a:pt x="826" y="452"/>
                  </a:moveTo>
                  <a:cubicBezTo>
                    <a:pt x="825" y="451"/>
                    <a:pt x="825" y="451"/>
                    <a:pt x="824" y="451"/>
                  </a:cubicBezTo>
                  <a:cubicBezTo>
                    <a:pt x="825" y="451"/>
                    <a:pt x="825" y="451"/>
                    <a:pt x="826" y="452"/>
                  </a:cubicBezTo>
                  <a:moveTo>
                    <a:pt x="828" y="452"/>
                  </a:moveTo>
                  <a:cubicBezTo>
                    <a:pt x="827" y="452"/>
                    <a:pt x="827" y="452"/>
                    <a:pt x="826" y="452"/>
                  </a:cubicBezTo>
                  <a:cubicBezTo>
                    <a:pt x="827" y="452"/>
                    <a:pt x="827" y="452"/>
                    <a:pt x="828" y="452"/>
                  </a:cubicBezTo>
                  <a:moveTo>
                    <a:pt x="828" y="452"/>
                  </a:moveTo>
                  <a:cubicBezTo>
                    <a:pt x="830" y="452"/>
                    <a:pt x="830" y="452"/>
                    <a:pt x="830" y="452"/>
                  </a:cubicBezTo>
                  <a:cubicBezTo>
                    <a:pt x="829" y="452"/>
                    <a:pt x="828" y="452"/>
                    <a:pt x="828" y="452"/>
                  </a:cubicBezTo>
                  <a:moveTo>
                    <a:pt x="936" y="311"/>
                  </a:moveTo>
                  <a:cubicBezTo>
                    <a:pt x="936" y="311"/>
                    <a:pt x="936" y="311"/>
                    <a:pt x="936" y="311"/>
                  </a:cubicBezTo>
                  <a:cubicBezTo>
                    <a:pt x="936" y="311"/>
                    <a:pt x="936" y="311"/>
                    <a:pt x="936" y="311"/>
                  </a:cubicBezTo>
                  <a:moveTo>
                    <a:pt x="936" y="311"/>
                  </a:moveTo>
                  <a:cubicBezTo>
                    <a:pt x="936" y="311"/>
                    <a:pt x="936" y="311"/>
                    <a:pt x="936" y="311"/>
                  </a:cubicBezTo>
                  <a:cubicBezTo>
                    <a:pt x="936" y="311"/>
                    <a:pt x="936" y="311"/>
                    <a:pt x="936" y="311"/>
                  </a:cubicBezTo>
                  <a:moveTo>
                    <a:pt x="936" y="312"/>
                  </a:moveTo>
                  <a:cubicBezTo>
                    <a:pt x="936" y="312"/>
                    <a:pt x="936" y="312"/>
                    <a:pt x="936" y="311"/>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7" y="312"/>
                  </a:moveTo>
                  <a:cubicBezTo>
                    <a:pt x="936" y="312"/>
                    <a:pt x="936" y="312"/>
                    <a:pt x="936" y="312"/>
                  </a:cubicBezTo>
                  <a:cubicBezTo>
                    <a:pt x="936" y="312"/>
                    <a:pt x="936" y="312"/>
                    <a:pt x="936" y="312"/>
                  </a:cubicBezTo>
                  <a:moveTo>
                    <a:pt x="937" y="312"/>
                  </a:moveTo>
                  <a:cubicBezTo>
                    <a:pt x="937" y="312"/>
                    <a:pt x="937" y="312"/>
                    <a:pt x="937" y="312"/>
                  </a:cubicBezTo>
                  <a:cubicBezTo>
                    <a:pt x="937" y="312"/>
                    <a:pt x="937" y="312"/>
                    <a:pt x="937" y="312"/>
                  </a:cubicBezTo>
                  <a:moveTo>
                    <a:pt x="937" y="313"/>
                  </a:moveTo>
                  <a:cubicBezTo>
                    <a:pt x="937" y="312"/>
                    <a:pt x="937" y="312"/>
                    <a:pt x="937" y="312"/>
                  </a:cubicBezTo>
                  <a:cubicBezTo>
                    <a:pt x="937" y="313"/>
                    <a:pt x="937" y="313"/>
                    <a:pt x="937" y="313"/>
                  </a:cubicBezTo>
                  <a:moveTo>
                    <a:pt x="937" y="313"/>
                  </a:moveTo>
                  <a:cubicBezTo>
                    <a:pt x="937" y="313"/>
                    <a:pt x="937" y="313"/>
                    <a:pt x="937" y="313"/>
                  </a:cubicBezTo>
                  <a:cubicBezTo>
                    <a:pt x="937" y="313"/>
                    <a:pt x="937" y="313"/>
                    <a:pt x="937" y="313"/>
                  </a:cubicBezTo>
                  <a:moveTo>
                    <a:pt x="937" y="313"/>
                  </a:moveTo>
                  <a:cubicBezTo>
                    <a:pt x="937" y="313"/>
                    <a:pt x="937" y="313"/>
                    <a:pt x="937" y="313"/>
                  </a:cubicBezTo>
                  <a:cubicBezTo>
                    <a:pt x="937" y="313"/>
                    <a:pt x="937" y="313"/>
                    <a:pt x="937" y="313"/>
                  </a:cubicBezTo>
                  <a:moveTo>
                    <a:pt x="937" y="313"/>
                  </a:moveTo>
                  <a:cubicBezTo>
                    <a:pt x="937" y="314"/>
                    <a:pt x="937" y="314"/>
                    <a:pt x="937" y="314"/>
                  </a:cubicBezTo>
                  <a:cubicBezTo>
                    <a:pt x="937" y="313"/>
                    <a:pt x="937" y="313"/>
                    <a:pt x="937" y="313"/>
                  </a:cubicBezTo>
                  <a:moveTo>
                    <a:pt x="938" y="315"/>
                  </a:moveTo>
                  <a:cubicBezTo>
                    <a:pt x="938" y="314"/>
                    <a:pt x="937" y="314"/>
                    <a:pt x="937" y="314"/>
                  </a:cubicBezTo>
                  <a:cubicBezTo>
                    <a:pt x="937" y="314"/>
                    <a:pt x="938" y="314"/>
                    <a:pt x="938" y="315"/>
                  </a:cubicBezTo>
                  <a:moveTo>
                    <a:pt x="938" y="315"/>
                  </a:moveTo>
                  <a:cubicBezTo>
                    <a:pt x="938" y="315"/>
                    <a:pt x="938" y="316"/>
                    <a:pt x="938" y="316"/>
                  </a:cubicBezTo>
                  <a:cubicBezTo>
                    <a:pt x="938" y="316"/>
                    <a:pt x="938" y="315"/>
                    <a:pt x="938" y="315"/>
                  </a:cubicBezTo>
                  <a:moveTo>
                    <a:pt x="938" y="316"/>
                  </a:moveTo>
                  <a:cubicBezTo>
                    <a:pt x="938" y="316"/>
                    <a:pt x="939" y="317"/>
                    <a:pt x="939" y="317"/>
                  </a:cubicBezTo>
                  <a:cubicBezTo>
                    <a:pt x="939" y="317"/>
                    <a:pt x="938" y="316"/>
                    <a:pt x="938" y="316"/>
                  </a:cubicBezTo>
                  <a:moveTo>
                    <a:pt x="939" y="317"/>
                  </a:moveTo>
                  <a:cubicBezTo>
                    <a:pt x="939" y="317"/>
                    <a:pt x="939" y="318"/>
                    <a:pt x="939" y="318"/>
                  </a:cubicBezTo>
                  <a:cubicBezTo>
                    <a:pt x="939" y="318"/>
                    <a:pt x="939" y="317"/>
                    <a:pt x="939" y="317"/>
                  </a:cubicBezTo>
                  <a:moveTo>
                    <a:pt x="939" y="318"/>
                  </a:moveTo>
                  <a:cubicBezTo>
                    <a:pt x="940" y="319"/>
                    <a:pt x="940" y="319"/>
                    <a:pt x="940" y="320"/>
                  </a:cubicBezTo>
                  <a:cubicBezTo>
                    <a:pt x="940" y="319"/>
                    <a:pt x="940" y="319"/>
                    <a:pt x="939" y="318"/>
                  </a:cubicBezTo>
                  <a:moveTo>
                    <a:pt x="941" y="321"/>
                  </a:moveTo>
                  <a:cubicBezTo>
                    <a:pt x="940" y="321"/>
                    <a:pt x="940" y="320"/>
                    <a:pt x="940" y="320"/>
                  </a:cubicBezTo>
                  <a:cubicBezTo>
                    <a:pt x="940" y="320"/>
                    <a:pt x="940" y="321"/>
                    <a:pt x="941" y="321"/>
                  </a:cubicBezTo>
                  <a:moveTo>
                    <a:pt x="941" y="322"/>
                  </a:moveTo>
                  <a:cubicBezTo>
                    <a:pt x="941" y="322"/>
                    <a:pt x="941" y="321"/>
                    <a:pt x="941" y="321"/>
                  </a:cubicBezTo>
                  <a:cubicBezTo>
                    <a:pt x="941" y="321"/>
                    <a:pt x="941" y="322"/>
                    <a:pt x="941" y="322"/>
                  </a:cubicBezTo>
                  <a:moveTo>
                    <a:pt x="941" y="323"/>
                  </a:moveTo>
                  <a:cubicBezTo>
                    <a:pt x="941" y="323"/>
                    <a:pt x="941" y="322"/>
                    <a:pt x="941" y="322"/>
                  </a:cubicBezTo>
                  <a:cubicBezTo>
                    <a:pt x="941" y="322"/>
                    <a:pt x="941" y="323"/>
                    <a:pt x="941" y="323"/>
                  </a:cubicBezTo>
                  <a:moveTo>
                    <a:pt x="941" y="323"/>
                  </a:moveTo>
                  <a:cubicBezTo>
                    <a:pt x="941" y="323"/>
                    <a:pt x="941" y="324"/>
                    <a:pt x="942" y="324"/>
                  </a:cubicBezTo>
                  <a:cubicBezTo>
                    <a:pt x="941" y="324"/>
                    <a:pt x="941" y="323"/>
                    <a:pt x="941" y="323"/>
                  </a:cubicBezTo>
                  <a:moveTo>
                    <a:pt x="942" y="324"/>
                  </a:moveTo>
                  <a:cubicBezTo>
                    <a:pt x="942" y="324"/>
                    <a:pt x="942" y="324"/>
                    <a:pt x="942" y="325"/>
                  </a:cubicBezTo>
                  <a:cubicBezTo>
                    <a:pt x="942" y="324"/>
                    <a:pt x="942" y="324"/>
                    <a:pt x="942" y="324"/>
                  </a:cubicBezTo>
                  <a:moveTo>
                    <a:pt x="942" y="325"/>
                  </a:moveTo>
                  <a:cubicBezTo>
                    <a:pt x="942" y="325"/>
                    <a:pt x="942" y="325"/>
                    <a:pt x="942" y="325"/>
                  </a:cubicBezTo>
                  <a:cubicBezTo>
                    <a:pt x="942" y="325"/>
                    <a:pt x="942" y="325"/>
                    <a:pt x="942" y="325"/>
                  </a:cubicBezTo>
                  <a:moveTo>
                    <a:pt x="943" y="327"/>
                  </a:moveTo>
                  <a:cubicBezTo>
                    <a:pt x="942" y="326"/>
                    <a:pt x="942" y="326"/>
                    <a:pt x="942" y="325"/>
                  </a:cubicBezTo>
                  <a:cubicBezTo>
                    <a:pt x="942" y="326"/>
                    <a:pt x="942" y="326"/>
                    <a:pt x="943" y="327"/>
                  </a:cubicBezTo>
                  <a:moveTo>
                    <a:pt x="943" y="328"/>
                  </a:moveTo>
                  <a:cubicBezTo>
                    <a:pt x="943" y="327"/>
                    <a:pt x="943" y="327"/>
                    <a:pt x="943" y="327"/>
                  </a:cubicBezTo>
                  <a:cubicBezTo>
                    <a:pt x="943" y="327"/>
                    <a:pt x="943" y="327"/>
                    <a:pt x="943" y="328"/>
                  </a:cubicBezTo>
                  <a:moveTo>
                    <a:pt x="943" y="328"/>
                  </a:moveTo>
                  <a:cubicBezTo>
                    <a:pt x="943" y="328"/>
                    <a:pt x="943" y="328"/>
                    <a:pt x="943" y="328"/>
                  </a:cubicBezTo>
                  <a:cubicBezTo>
                    <a:pt x="943" y="328"/>
                    <a:pt x="943" y="328"/>
                    <a:pt x="943" y="328"/>
                  </a:cubicBezTo>
                  <a:moveTo>
                    <a:pt x="943" y="329"/>
                  </a:moveTo>
                  <a:cubicBezTo>
                    <a:pt x="943" y="329"/>
                    <a:pt x="943" y="328"/>
                    <a:pt x="943" y="328"/>
                  </a:cubicBezTo>
                  <a:cubicBezTo>
                    <a:pt x="943" y="329"/>
                    <a:pt x="943" y="329"/>
                    <a:pt x="943" y="330"/>
                  </a:cubicBezTo>
                  <a:cubicBezTo>
                    <a:pt x="943" y="330"/>
                    <a:pt x="943" y="329"/>
                    <a:pt x="943" y="329"/>
                  </a:cubicBezTo>
                  <a:moveTo>
                    <a:pt x="975" y="276"/>
                  </a:moveTo>
                  <a:cubicBezTo>
                    <a:pt x="976" y="278"/>
                    <a:pt x="976" y="278"/>
                    <a:pt x="976" y="278"/>
                  </a:cubicBezTo>
                  <a:cubicBezTo>
                    <a:pt x="975" y="277"/>
                    <a:pt x="975" y="277"/>
                    <a:pt x="975" y="276"/>
                  </a:cubicBezTo>
                  <a:moveTo>
                    <a:pt x="976" y="279"/>
                  </a:moveTo>
                  <a:cubicBezTo>
                    <a:pt x="976" y="279"/>
                    <a:pt x="976" y="278"/>
                    <a:pt x="976" y="278"/>
                  </a:cubicBezTo>
                  <a:cubicBezTo>
                    <a:pt x="976" y="278"/>
                    <a:pt x="976" y="279"/>
                    <a:pt x="976" y="279"/>
                  </a:cubicBezTo>
                  <a:moveTo>
                    <a:pt x="976" y="280"/>
                  </a:moveTo>
                  <a:cubicBezTo>
                    <a:pt x="976" y="280"/>
                    <a:pt x="976" y="279"/>
                    <a:pt x="976" y="279"/>
                  </a:cubicBezTo>
                  <a:cubicBezTo>
                    <a:pt x="976" y="279"/>
                    <a:pt x="976" y="280"/>
                    <a:pt x="976" y="280"/>
                  </a:cubicBezTo>
                  <a:moveTo>
                    <a:pt x="976" y="280"/>
                  </a:moveTo>
                  <a:cubicBezTo>
                    <a:pt x="976" y="280"/>
                    <a:pt x="977" y="281"/>
                    <a:pt x="977" y="281"/>
                  </a:cubicBezTo>
                  <a:cubicBezTo>
                    <a:pt x="977" y="281"/>
                    <a:pt x="976" y="280"/>
                    <a:pt x="976" y="280"/>
                  </a:cubicBezTo>
                  <a:moveTo>
                    <a:pt x="977" y="281"/>
                  </a:moveTo>
                  <a:cubicBezTo>
                    <a:pt x="977" y="281"/>
                    <a:pt x="977" y="282"/>
                    <a:pt x="977" y="282"/>
                  </a:cubicBezTo>
                  <a:cubicBezTo>
                    <a:pt x="977" y="282"/>
                    <a:pt x="977" y="281"/>
                    <a:pt x="977" y="281"/>
                  </a:cubicBezTo>
                  <a:moveTo>
                    <a:pt x="978" y="283"/>
                  </a:moveTo>
                  <a:cubicBezTo>
                    <a:pt x="977" y="283"/>
                    <a:pt x="977" y="282"/>
                    <a:pt x="977" y="282"/>
                  </a:cubicBezTo>
                  <a:cubicBezTo>
                    <a:pt x="977" y="282"/>
                    <a:pt x="977" y="283"/>
                    <a:pt x="978" y="283"/>
                  </a:cubicBezTo>
                  <a:moveTo>
                    <a:pt x="978" y="284"/>
                  </a:moveTo>
                  <a:cubicBezTo>
                    <a:pt x="978" y="283"/>
                    <a:pt x="978" y="283"/>
                    <a:pt x="978" y="283"/>
                  </a:cubicBezTo>
                  <a:cubicBezTo>
                    <a:pt x="978" y="283"/>
                    <a:pt x="978" y="283"/>
                    <a:pt x="978" y="284"/>
                  </a:cubicBezTo>
                  <a:moveTo>
                    <a:pt x="978" y="285"/>
                  </a:moveTo>
                  <a:cubicBezTo>
                    <a:pt x="978" y="284"/>
                    <a:pt x="978" y="284"/>
                    <a:pt x="978" y="284"/>
                  </a:cubicBezTo>
                  <a:cubicBezTo>
                    <a:pt x="978" y="284"/>
                    <a:pt x="978" y="284"/>
                    <a:pt x="978" y="285"/>
                  </a:cubicBezTo>
                  <a:moveTo>
                    <a:pt x="979" y="286"/>
                  </a:moveTo>
                  <a:cubicBezTo>
                    <a:pt x="979" y="285"/>
                    <a:pt x="979" y="285"/>
                    <a:pt x="978" y="285"/>
                  </a:cubicBezTo>
                  <a:cubicBezTo>
                    <a:pt x="979" y="285"/>
                    <a:pt x="979" y="285"/>
                    <a:pt x="979" y="286"/>
                  </a:cubicBezTo>
                  <a:moveTo>
                    <a:pt x="979" y="287"/>
                  </a:moveTo>
                  <a:cubicBezTo>
                    <a:pt x="979" y="286"/>
                    <a:pt x="979" y="286"/>
                    <a:pt x="979" y="286"/>
                  </a:cubicBezTo>
                  <a:cubicBezTo>
                    <a:pt x="979" y="286"/>
                    <a:pt x="979" y="286"/>
                    <a:pt x="979" y="287"/>
                  </a:cubicBezTo>
                  <a:moveTo>
                    <a:pt x="980" y="288"/>
                  </a:moveTo>
                  <a:cubicBezTo>
                    <a:pt x="979" y="288"/>
                    <a:pt x="979" y="287"/>
                    <a:pt x="979" y="287"/>
                  </a:cubicBezTo>
                  <a:cubicBezTo>
                    <a:pt x="979" y="287"/>
                    <a:pt x="979" y="288"/>
                    <a:pt x="980" y="288"/>
                  </a:cubicBezTo>
                  <a:moveTo>
                    <a:pt x="980" y="289"/>
                  </a:moveTo>
                  <a:cubicBezTo>
                    <a:pt x="980" y="288"/>
                    <a:pt x="980" y="288"/>
                    <a:pt x="980" y="288"/>
                  </a:cubicBezTo>
                  <a:cubicBezTo>
                    <a:pt x="980" y="288"/>
                    <a:pt x="980" y="288"/>
                    <a:pt x="980" y="289"/>
                  </a:cubicBezTo>
                  <a:moveTo>
                    <a:pt x="980" y="289"/>
                  </a:moveTo>
                  <a:cubicBezTo>
                    <a:pt x="980" y="289"/>
                    <a:pt x="980" y="289"/>
                    <a:pt x="980" y="289"/>
                  </a:cubicBezTo>
                  <a:cubicBezTo>
                    <a:pt x="980" y="289"/>
                    <a:pt x="980" y="289"/>
                    <a:pt x="980" y="289"/>
                  </a:cubicBezTo>
                  <a:moveTo>
                    <a:pt x="981" y="290"/>
                  </a:moveTo>
                  <a:cubicBezTo>
                    <a:pt x="981" y="290"/>
                    <a:pt x="980" y="290"/>
                    <a:pt x="980" y="289"/>
                  </a:cubicBezTo>
                  <a:cubicBezTo>
                    <a:pt x="980" y="290"/>
                    <a:pt x="981" y="290"/>
                    <a:pt x="981" y="290"/>
                  </a:cubicBezTo>
                  <a:moveTo>
                    <a:pt x="981" y="291"/>
                  </a:moveTo>
                  <a:cubicBezTo>
                    <a:pt x="981" y="291"/>
                    <a:pt x="981" y="291"/>
                    <a:pt x="981" y="290"/>
                  </a:cubicBezTo>
                  <a:cubicBezTo>
                    <a:pt x="981" y="291"/>
                    <a:pt x="981" y="291"/>
                    <a:pt x="981" y="291"/>
                  </a:cubicBezTo>
                  <a:moveTo>
                    <a:pt x="981" y="292"/>
                  </a:moveTo>
                  <a:cubicBezTo>
                    <a:pt x="981" y="292"/>
                    <a:pt x="981" y="292"/>
                    <a:pt x="981" y="291"/>
                  </a:cubicBezTo>
                  <a:cubicBezTo>
                    <a:pt x="981" y="292"/>
                    <a:pt x="981" y="292"/>
                    <a:pt x="981" y="292"/>
                  </a:cubicBezTo>
                  <a:moveTo>
                    <a:pt x="982" y="293"/>
                  </a:moveTo>
                  <a:cubicBezTo>
                    <a:pt x="982" y="292"/>
                    <a:pt x="982" y="292"/>
                    <a:pt x="981" y="292"/>
                  </a:cubicBezTo>
                  <a:cubicBezTo>
                    <a:pt x="982" y="292"/>
                    <a:pt x="982" y="292"/>
                    <a:pt x="982" y="293"/>
                  </a:cubicBezTo>
                  <a:moveTo>
                    <a:pt x="983" y="294"/>
                  </a:moveTo>
                  <a:cubicBezTo>
                    <a:pt x="982" y="293"/>
                    <a:pt x="982" y="293"/>
                    <a:pt x="982" y="293"/>
                  </a:cubicBezTo>
                  <a:cubicBezTo>
                    <a:pt x="982" y="293"/>
                    <a:pt x="982" y="293"/>
                    <a:pt x="983" y="294"/>
                  </a:cubicBezTo>
                  <a:moveTo>
                    <a:pt x="983" y="294"/>
                  </a:moveTo>
                  <a:cubicBezTo>
                    <a:pt x="983" y="294"/>
                    <a:pt x="983" y="294"/>
                    <a:pt x="983" y="294"/>
                  </a:cubicBezTo>
                  <a:cubicBezTo>
                    <a:pt x="983" y="294"/>
                    <a:pt x="983" y="294"/>
                    <a:pt x="983" y="294"/>
                  </a:cubicBezTo>
                  <a:moveTo>
                    <a:pt x="984" y="295"/>
                  </a:moveTo>
                  <a:cubicBezTo>
                    <a:pt x="983" y="294"/>
                    <a:pt x="983" y="294"/>
                    <a:pt x="983" y="294"/>
                  </a:cubicBezTo>
                  <a:cubicBezTo>
                    <a:pt x="983" y="294"/>
                    <a:pt x="983" y="294"/>
                    <a:pt x="984" y="295"/>
                  </a:cubicBezTo>
                  <a:moveTo>
                    <a:pt x="984" y="295"/>
                  </a:moveTo>
                  <a:cubicBezTo>
                    <a:pt x="984" y="295"/>
                    <a:pt x="984" y="295"/>
                    <a:pt x="984" y="295"/>
                  </a:cubicBezTo>
                  <a:cubicBezTo>
                    <a:pt x="984" y="295"/>
                    <a:pt x="984" y="295"/>
                    <a:pt x="984" y="295"/>
                  </a:cubicBezTo>
                  <a:moveTo>
                    <a:pt x="984" y="296"/>
                  </a:moveTo>
                  <a:cubicBezTo>
                    <a:pt x="984" y="296"/>
                    <a:pt x="984" y="296"/>
                    <a:pt x="984" y="295"/>
                  </a:cubicBezTo>
                  <a:cubicBezTo>
                    <a:pt x="984" y="296"/>
                    <a:pt x="984" y="296"/>
                    <a:pt x="984" y="296"/>
                  </a:cubicBezTo>
                  <a:moveTo>
                    <a:pt x="985" y="296"/>
                  </a:moveTo>
                  <a:cubicBezTo>
                    <a:pt x="985" y="296"/>
                    <a:pt x="985" y="296"/>
                    <a:pt x="984" y="296"/>
                  </a:cubicBezTo>
                  <a:cubicBezTo>
                    <a:pt x="985" y="296"/>
                    <a:pt x="985" y="296"/>
                    <a:pt x="985" y="296"/>
                  </a:cubicBezTo>
                  <a:moveTo>
                    <a:pt x="986" y="297"/>
                  </a:moveTo>
                  <a:cubicBezTo>
                    <a:pt x="986" y="297"/>
                    <a:pt x="985" y="296"/>
                    <a:pt x="985" y="296"/>
                  </a:cubicBezTo>
                  <a:cubicBezTo>
                    <a:pt x="985" y="296"/>
                    <a:pt x="986" y="297"/>
                    <a:pt x="986" y="297"/>
                  </a:cubicBezTo>
                  <a:moveTo>
                    <a:pt x="986" y="297"/>
                  </a:moveTo>
                  <a:cubicBezTo>
                    <a:pt x="986" y="297"/>
                    <a:pt x="986" y="297"/>
                    <a:pt x="986" y="297"/>
                  </a:cubicBezTo>
                  <a:cubicBezTo>
                    <a:pt x="986" y="297"/>
                    <a:pt x="986" y="297"/>
                    <a:pt x="986" y="297"/>
                  </a:cubicBezTo>
                  <a:moveTo>
                    <a:pt x="987" y="298"/>
                  </a:moveTo>
                  <a:cubicBezTo>
                    <a:pt x="987" y="297"/>
                    <a:pt x="987" y="297"/>
                    <a:pt x="986" y="297"/>
                  </a:cubicBezTo>
                  <a:cubicBezTo>
                    <a:pt x="987" y="297"/>
                    <a:pt x="987" y="297"/>
                    <a:pt x="987" y="298"/>
                  </a:cubicBezTo>
                  <a:moveTo>
                    <a:pt x="987" y="298"/>
                  </a:moveTo>
                  <a:cubicBezTo>
                    <a:pt x="987" y="298"/>
                    <a:pt x="987" y="298"/>
                    <a:pt x="987" y="298"/>
                  </a:cubicBezTo>
                  <a:cubicBezTo>
                    <a:pt x="987" y="298"/>
                    <a:pt x="987" y="298"/>
                    <a:pt x="987" y="298"/>
                  </a:cubicBezTo>
                  <a:moveTo>
                    <a:pt x="988" y="298"/>
                  </a:moveTo>
                  <a:cubicBezTo>
                    <a:pt x="988" y="298"/>
                    <a:pt x="988" y="298"/>
                    <a:pt x="987" y="298"/>
                  </a:cubicBezTo>
                  <a:cubicBezTo>
                    <a:pt x="988" y="298"/>
                    <a:pt x="988" y="298"/>
                    <a:pt x="988" y="298"/>
                  </a:cubicBezTo>
                  <a:moveTo>
                    <a:pt x="989" y="298"/>
                  </a:moveTo>
                  <a:cubicBezTo>
                    <a:pt x="989" y="298"/>
                    <a:pt x="989" y="298"/>
                    <a:pt x="988" y="298"/>
                  </a:cubicBezTo>
                  <a:cubicBezTo>
                    <a:pt x="989" y="298"/>
                    <a:pt x="989" y="298"/>
                    <a:pt x="989" y="298"/>
                  </a:cubicBezTo>
                  <a:moveTo>
                    <a:pt x="990" y="298"/>
                  </a:moveTo>
                  <a:cubicBezTo>
                    <a:pt x="990" y="298"/>
                    <a:pt x="989" y="298"/>
                    <a:pt x="989" y="298"/>
                  </a:cubicBezTo>
                  <a:cubicBezTo>
                    <a:pt x="989" y="298"/>
                    <a:pt x="990" y="298"/>
                    <a:pt x="990" y="298"/>
                  </a:cubicBezTo>
                  <a:moveTo>
                    <a:pt x="991" y="298"/>
                  </a:moveTo>
                  <a:cubicBezTo>
                    <a:pt x="991" y="298"/>
                    <a:pt x="990" y="298"/>
                    <a:pt x="990" y="298"/>
                  </a:cubicBezTo>
                  <a:cubicBezTo>
                    <a:pt x="990" y="298"/>
                    <a:pt x="991" y="298"/>
                    <a:pt x="991" y="298"/>
                  </a:cubicBezTo>
                  <a:moveTo>
                    <a:pt x="991" y="298"/>
                  </a:moveTo>
                  <a:cubicBezTo>
                    <a:pt x="991" y="298"/>
                    <a:pt x="991" y="298"/>
                    <a:pt x="991" y="298"/>
                  </a:cubicBezTo>
                  <a:cubicBezTo>
                    <a:pt x="991" y="298"/>
                    <a:pt x="991" y="298"/>
                    <a:pt x="991" y="298"/>
                  </a:cubicBezTo>
                  <a:moveTo>
                    <a:pt x="993" y="298"/>
                  </a:moveTo>
                  <a:cubicBezTo>
                    <a:pt x="992" y="298"/>
                    <a:pt x="992" y="298"/>
                    <a:pt x="991" y="298"/>
                  </a:cubicBezTo>
                  <a:cubicBezTo>
                    <a:pt x="992" y="298"/>
                    <a:pt x="992" y="298"/>
                    <a:pt x="993" y="298"/>
                  </a:cubicBezTo>
                  <a:moveTo>
                    <a:pt x="994" y="298"/>
                  </a:moveTo>
                  <a:cubicBezTo>
                    <a:pt x="994" y="298"/>
                    <a:pt x="993" y="298"/>
                    <a:pt x="993" y="298"/>
                  </a:cubicBezTo>
                  <a:cubicBezTo>
                    <a:pt x="993" y="298"/>
                    <a:pt x="994" y="298"/>
                    <a:pt x="994" y="298"/>
                  </a:cubicBezTo>
                  <a:moveTo>
                    <a:pt x="995" y="298"/>
                  </a:moveTo>
                  <a:cubicBezTo>
                    <a:pt x="995" y="298"/>
                    <a:pt x="994" y="298"/>
                    <a:pt x="994" y="298"/>
                  </a:cubicBezTo>
                  <a:cubicBezTo>
                    <a:pt x="994" y="298"/>
                    <a:pt x="995" y="298"/>
                    <a:pt x="995" y="298"/>
                  </a:cubicBezTo>
                  <a:moveTo>
                    <a:pt x="996" y="298"/>
                  </a:moveTo>
                  <a:cubicBezTo>
                    <a:pt x="996" y="298"/>
                    <a:pt x="995" y="298"/>
                    <a:pt x="995" y="298"/>
                  </a:cubicBezTo>
                  <a:cubicBezTo>
                    <a:pt x="995" y="298"/>
                    <a:pt x="996" y="298"/>
                    <a:pt x="996" y="298"/>
                  </a:cubicBezTo>
                  <a:moveTo>
                    <a:pt x="997" y="298"/>
                  </a:moveTo>
                  <a:cubicBezTo>
                    <a:pt x="997" y="298"/>
                    <a:pt x="997" y="298"/>
                    <a:pt x="996" y="298"/>
                  </a:cubicBezTo>
                  <a:cubicBezTo>
                    <a:pt x="997" y="298"/>
                    <a:pt x="997" y="298"/>
                    <a:pt x="997" y="298"/>
                  </a:cubicBezTo>
                  <a:moveTo>
                    <a:pt x="998" y="297"/>
                  </a:moveTo>
                  <a:cubicBezTo>
                    <a:pt x="997" y="297"/>
                    <a:pt x="997" y="297"/>
                    <a:pt x="997" y="298"/>
                  </a:cubicBezTo>
                  <a:cubicBezTo>
                    <a:pt x="997" y="297"/>
                    <a:pt x="997" y="297"/>
                    <a:pt x="998" y="297"/>
                  </a:cubicBezTo>
                  <a:moveTo>
                    <a:pt x="998" y="297"/>
                  </a:moveTo>
                  <a:cubicBezTo>
                    <a:pt x="998" y="297"/>
                    <a:pt x="998" y="297"/>
                    <a:pt x="998" y="297"/>
                  </a:cubicBezTo>
                  <a:cubicBezTo>
                    <a:pt x="998" y="297"/>
                    <a:pt x="998" y="297"/>
                    <a:pt x="998" y="297"/>
                  </a:cubicBezTo>
                  <a:moveTo>
                    <a:pt x="999" y="297"/>
                  </a:moveTo>
                  <a:cubicBezTo>
                    <a:pt x="999" y="297"/>
                    <a:pt x="999" y="297"/>
                    <a:pt x="998" y="297"/>
                  </a:cubicBezTo>
                  <a:cubicBezTo>
                    <a:pt x="999" y="297"/>
                    <a:pt x="999" y="297"/>
                    <a:pt x="999" y="297"/>
                  </a:cubicBezTo>
                  <a:moveTo>
                    <a:pt x="999" y="296"/>
                  </a:moveTo>
                  <a:cubicBezTo>
                    <a:pt x="999" y="296"/>
                    <a:pt x="999" y="297"/>
                    <a:pt x="999" y="297"/>
                  </a:cubicBezTo>
                  <a:cubicBezTo>
                    <a:pt x="999" y="297"/>
                    <a:pt x="999" y="297"/>
                    <a:pt x="999" y="297"/>
                  </a:cubicBezTo>
                  <a:moveTo>
                    <a:pt x="1000" y="296"/>
                  </a:moveTo>
                  <a:cubicBezTo>
                    <a:pt x="1000" y="296"/>
                    <a:pt x="1000" y="296"/>
                    <a:pt x="1000" y="296"/>
                  </a:cubicBezTo>
                  <a:cubicBezTo>
                    <a:pt x="1000" y="296"/>
                    <a:pt x="1000" y="296"/>
                    <a:pt x="1000" y="296"/>
                  </a:cubicBezTo>
                  <a:moveTo>
                    <a:pt x="1000" y="296"/>
                  </a:moveTo>
                  <a:cubicBezTo>
                    <a:pt x="1000" y="296"/>
                    <a:pt x="1000" y="296"/>
                    <a:pt x="1000" y="296"/>
                  </a:cubicBezTo>
                  <a:cubicBezTo>
                    <a:pt x="1000" y="296"/>
                    <a:pt x="1000" y="296"/>
                    <a:pt x="1000" y="296"/>
                  </a:cubicBezTo>
                  <a:moveTo>
                    <a:pt x="1001" y="296"/>
                  </a:moveTo>
                  <a:cubicBezTo>
                    <a:pt x="1000" y="296"/>
                    <a:pt x="1000" y="296"/>
                    <a:pt x="1000" y="296"/>
                  </a:cubicBezTo>
                  <a:cubicBezTo>
                    <a:pt x="1001" y="296"/>
                    <a:pt x="1001" y="296"/>
                    <a:pt x="1001" y="296"/>
                  </a:cubicBezTo>
                  <a:moveTo>
                    <a:pt x="1001" y="295"/>
                  </a:moveTo>
                  <a:cubicBezTo>
                    <a:pt x="1001" y="296"/>
                    <a:pt x="1001" y="296"/>
                    <a:pt x="1001" y="296"/>
                  </a:cubicBezTo>
                  <a:cubicBezTo>
                    <a:pt x="1001" y="295"/>
                    <a:pt x="1001" y="295"/>
                    <a:pt x="1001" y="295"/>
                  </a:cubicBezTo>
                  <a:moveTo>
                    <a:pt x="1001" y="295"/>
                  </a:moveTo>
                  <a:cubicBezTo>
                    <a:pt x="1001" y="295"/>
                    <a:pt x="1001" y="295"/>
                    <a:pt x="1001" y="295"/>
                  </a:cubicBezTo>
                  <a:cubicBezTo>
                    <a:pt x="1001" y="295"/>
                    <a:pt x="1001" y="295"/>
                    <a:pt x="1001" y="295"/>
                  </a:cubicBezTo>
                  <a:moveTo>
                    <a:pt x="1001" y="294"/>
                  </a:moveTo>
                  <a:cubicBezTo>
                    <a:pt x="1001" y="295"/>
                    <a:pt x="1001" y="295"/>
                    <a:pt x="1001" y="295"/>
                  </a:cubicBezTo>
                  <a:cubicBezTo>
                    <a:pt x="1001" y="295"/>
                    <a:pt x="1001" y="295"/>
                    <a:pt x="1001" y="294"/>
                  </a:cubicBezTo>
                  <a:moveTo>
                    <a:pt x="1002" y="294"/>
                  </a:moveTo>
                  <a:cubicBezTo>
                    <a:pt x="1002" y="294"/>
                    <a:pt x="1001" y="294"/>
                    <a:pt x="1001" y="294"/>
                  </a:cubicBezTo>
                  <a:cubicBezTo>
                    <a:pt x="1001" y="294"/>
                    <a:pt x="1002" y="294"/>
                    <a:pt x="1002" y="294"/>
                  </a:cubicBezTo>
                  <a:moveTo>
                    <a:pt x="1002" y="294"/>
                  </a:moveTo>
                  <a:cubicBezTo>
                    <a:pt x="1002" y="294"/>
                    <a:pt x="1002" y="294"/>
                    <a:pt x="1002" y="294"/>
                  </a:cubicBezTo>
                  <a:cubicBezTo>
                    <a:pt x="1002" y="294"/>
                    <a:pt x="1002" y="294"/>
                    <a:pt x="1002" y="294"/>
                  </a:cubicBezTo>
                  <a:moveTo>
                    <a:pt x="1002" y="293"/>
                  </a:moveTo>
                  <a:cubicBezTo>
                    <a:pt x="1002" y="293"/>
                    <a:pt x="1002" y="294"/>
                    <a:pt x="1002" y="294"/>
                  </a:cubicBezTo>
                  <a:cubicBezTo>
                    <a:pt x="1002" y="294"/>
                    <a:pt x="1002" y="293"/>
                    <a:pt x="1002" y="293"/>
                  </a:cubicBezTo>
                  <a:moveTo>
                    <a:pt x="1002" y="292"/>
                  </a:moveTo>
                  <a:cubicBezTo>
                    <a:pt x="1002" y="292"/>
                    <a:pt x="1002" y="293"/>
                    <a:pt x="1002" y="293"/>
                  </a:cubicBezTo>
                  <a:cubicBezTo>
                    <a:pt x="1002" y="293"/>
                    <a:pt x="1002" y="292"/>
                    <a:pt x="1002" y="292"/>
                  </a:cubicBezTo>
                  <a:moveTo>
                    <a:pt x="1002" y="292"/>
                  </a:moveTo>
                  <a:cubicBezTo>
                    <a:pt x="1002" y="292"/>
                    <a:pt x="1002" y="292"/>
                    <a:pt x="1002" y="292"/>
                  </a:cubicBezTo>
                  <a:cubicBezTo>
                    <a:pt x="1002" y="292"/>
                    <a:pt x="1002" y="292"/>
                    <a:pt x="1002" y="292"/>
                  </a:cubicBezTo>
                  <a:moveTo>
                    <a:pt x="1002" y="291"/>
                  </a:moveTo>
                  <a:cubicBezTo>
                    <a:pt x="1002" y="291"/>
                    <a:pt x="1002" y="292"/>
                    <a:pt x="1002" y="292"/>
                  </a:cubicBezTo>
                  <a:cubicBezTo>
                    <a:pt x="1002" y="292"/>
                    <a:pt x="1002" y="291"/>
                    <a:pt x="1002" y="291"/>
                  </a:cubicBezTo>
                  <a:moveTo>
                    <a:pt x="1002" y="290"/>
                  </a:moveTo>
                  <a:cubicBezTo>
                    <a:pt x="1002" y="291"/>
                    <a:pt x="1002" y="291"/>
                    <a:pt x="1002" y="291"/>
                  </a:cubicBezTo>
                  <a:cubicBezTo>
                    <a:pt x="1002" y="291"/>
                    <a:pt x="1002" y="291"/>
                    <a:pt x="1002" y="290"/>
                  </a:cubicBezTo>
                  <a:moveTo>
                    <a:pt x="1002" y="290"/>
                  </a:moveTo>
                  <a:cubicBezTo>
                    <a:pt x="1002" y="290"/>
                    <a:pt x="1002" y="290"/>
                    <a:pt x="1002" y="289"/>
                  </a:cubicBezTo>
                  <a:cubicBezTo>
                    <a:pt x="1002" y="290"/>
                    <a:pt x="1002" y="290"/>
                    <a:pt x="1002" y="290"/>
                  </a:cubicBezTo>
                  <a:moveTo>
                    <a:pt x="1002" y="289"/>
                  </a:moveTo>
                  <a:cubicBezTo>
                    <a:pt x="1002" y="289"/>
                    <a:pt x="1002" y="289"/>
                    <a:pt x="1002" y="289"/>
                  </a:cubicBezTo>
                  <a:cubicBezTo>
                    <a:pt x="1002" y="289"/>
                    <a:pt x="1002" y="289"/>
                    <a:pt x="1002" y="289"/>
                  </a:cubicBezTo>
                  <a:moveTo>
                    <a:pt x="1002" y="288"/>
                  </a:moveTo>
                  <a:cubicBezTo>
                    <a:pt x="1002" y="288"/>
                    <a:pt x="1002" y="288"/>
                    <a:pt x="1002" y="289"/>
                  </a:cubicBezTo>
                  <a:cubicBezTo>
                    <a:pt x="1002" y="288"/>
                    <a:pt x="1002" y="288"/>
                    <a:pt x="1002" y="288"/>
                  </a:cubicBezTo>
                  <a:moveTo>
                    <a:pt x="1002" y="288"/>
                  </a:moveTo>
                  <a:cubicBezTo>
                    <a:pt x="1002" y="288"/>
                    <a:pt x="1002" y="287"/>
                    <a:pt x="1002" y="287"/>
                  </a:cubicBezTo>
                  <a:cubicBezTo>
                    <a:pt x="1002" y="287"/>
                    <a:pt x="1002" y="288"/>
                    <a:pt x="1002" y="288"/>
                  </a:cubicBezTo>
                  <a:moveTo>
                    <a:pt x="1002" y="286"/>
                  </a:moveTo>
                  <a:cubicBezTo>
                    <a:pt x="1002" y="286"/>
                    <a:pt x="1002" y="286"/>
                    <a:pt x="1002" y="287"/>
                  </a:cubicBezTo>
                  <a:cubicBezTo>
                    <a:pt x="1002" y="286"/>
                    <a:pt x="1002" y="286"/>
                    <a:pt x="1002" y="286"/>
                  </a:cubicBezTo>
                  <a:moveTo>
                    <a:pt x="1002" y="286"/>
                  </a:moveTo>
                  <a:cubicBezTo>
                    <a:pt x="1002" y="285"/>
                    <a:pt x="1002" y="285"/>
                    <a:pt x="1002" y="284"/>
                  </a:cubicBezTo>
                  <a:cubicBezTo>
                    <a:pt x="1002" y="285"/>
                    <a:pt x="1002" y="285"/>
                    <a:pt x="1002" y="286"/>
                  </a:cubicBezTo>
                  <a:moveTo>
                    <a:pt x="1002" y="283"/>
                  </a:moveTo>
                  <a:cubicBezTo>
                    <a:pt x="1002" y="284"/>
                    <a:pt x="1002" y="284"/>
                    <a:pt x="1002" y="284"/>
                  </a:cubicBezTo>
                  <a:cubicBezTo>
                    <a:pt x="1002" y="284"/>
                    <a:pt x="1002" y="284"/>
                    <a:pt x="1002" y="283"/>
                  </a:cubicBezTo>
                  <a:moveTo>
                    <a:pt x="1002" y="283"/>
                  </a:moveTo>
                  <a:cubicBezTo>
                    <a:pt x="1002" y="283"/>
                    <a:pt x="1002" y="283"/>
                    <a:pt x="1002" y="283"/>
                  </a:cubicBezTo>
                  <a:cubicBezTo>
                    <a:pt x="1002" y="283"/>
                    <a:pt x="1002" y="283"/>
                    <a:pt x="1002" y="283"/>
                  </a:cubicBezTo>
                  <a:moveTo>
                    <a:pt x="1002" y="281"/>
                  </a:moveTo>
                  <a:cubicBezTo>
                    <a:pt x="1002" y="281"/>
                    <a:pt x="1002" y="280"/>
                    <a:pt x="1002" y="280"/>
                  </a:cubicBezTo>
                  <a:cubicBezTo>
                    <a:pt x="1002" y="280"/>
                    <a:pt x="1002" y="282"/>
                    <a:pt x="1002" y="281"/>
                  </a:cubicBezTo>
                  <a:cubicBezTo>
                    <a:pt x="1002" y="282"/>
                    <a:pt x="1002" y="282"/>
                    <a:pt x="1002" y="283"/>
                  </a:cubicBezTo>
                  <a:cubicBezTo>
                    <a:pt x="1002" y="282"/>
                    <a:pt x="1002" y="282"/>
                    <a:pt x="1002" y="281"/>
                  </a:cubicBezTo>
                  <a:moveTo>
                    <a:pt x="1017" y="280"/>
                  </a:moveTo>
                  <a:cubicBezTo>
                    <a:pt x="1005" y="273"/>
                    <a:pt x="1005" y="273"/>
                    <a:pt x="1005" y="273"/>
                  </a:cubicBezTo>
                  <a:cubicBezTo>
                    <a:pt x="1008" y="257"/>
                    <a:pt x="1008" y="257"/>
                    <a:pt x="1008" y="257"/>
                  </a:cubicBezTo>
                  <a:cubicBezTo>
                    <a:pt x="1020" y="272"/>
                    <a:pt x="1020" y="272"/>
                    <a:pt x="1020" y="272"/>
                  </a:cubicBezTo>
                  <a:cubicBezTo>
                    <a:pt x="1017" y="280"/>
                    <a:pt x="1017" y="280"/>
                    <a:pt x="1017" y="280"/>
                  </a:cubicBezTo>
                  <a:cubicBezTo>
                    <a:pt x="1030" y="286"/>
                    <a:pt x="1030" y="286"/>
                    <a:pt x="1030" y="286"/>
                  </a:cubicBezTo>
                  <a:cubicBezTo>
                    <a:pt x="1017" y="280"/>
                    <a:pt x="1017" y="280"/>
                    <a:pt x="1017" y="280"/>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8"/>
                  </a:moveTo>
                  <a:cubicBezTo>
                    <a:pt x="1032" y="229"/>
                    <a:pt x="1032" y="229"/>
                    <a:pt x="1032" y="229"/>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7"/>
                  </a:moveTo>
                  <a:cubicBezTo>
                    <a:pt x="1031" y="228"/>
                    <a:pt x="1031" y="228"/>
                    <a:pt x="1031" y="228"/>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28" y="233"/>
                  </a:moveTo>
                  <a:cubicBezTo>
                    <a:pt x="1024" y="234"/>
                    <a:pt x="1019" y="235"/>
                    <a:pt x="1015" y="235"/>
                  </a:cubicBezTo>
                  <a:cubicBezTo>
                    <a:pt x="1013" y="235"/>
                    <a:pt x="1010" y="236"/>
                    <a:pt x="1009" y="237"/>
                  </a:cubicBezTo>
                  <a:cubicBezTo>
                    <a:pt x="1008" y="237"/>
                    <a:pt x="1008" y="237"/>
                    <a:pt x="1004" y="244"/>
                  </a:cubicBezTo>
                  <a:cubicBezTo>
                    <a:pt x="1005" y="246"/>
                    <a:pt x="1006" y="249"/>
                    <a:pt x="1007" y="251"/>
                  </a:cubicBezTo>
                  <a:cubicBezTo>
                    <a:pt x="1006" y="249"/>
                    <a:pt x="1005" y="246"/>
                    <a:pt x="1004" y="244"/>
                  </a:cubicBezTo>
                  <a:cubicBezTo>
                    <a:pt x="1002" y="244"/>
                    <a:pt x="1001" y="244"/>
                    <a:pt x="999" y="244"/>
                  </a:cubicBezTo>
                  <a:cubicBezTo>
                    <a:pt x="997" y="240"/>
                    <a:pt x="996" y="235"/>
                    <a:pt x="994" y="230"/>
                  </a:cubicBezTo>
                  <a:cubicBezTo>
                    <a:pt x="992" y="230"/>
                    <a:pt x="991" y="230"/>
                    <a:pt x="989" y="230"/>
                  </a:cubicBezTo>
                  <a:cubicBezTo>
                    <a:pt x="991" y="230"/>
                    <a:pt x="992" y="230"/>
                    <a:pt x="994" y="230"/>
                  </a:cubicBezTo>
                  <a:cubicBezTo>
                    <a:pt x="1004" y="229"/>
                    <a:pt x="1015" y="228"/>
                    <a:pt x="1025" y="226"/>
                  </a:cubicBezTo>
                  <a:cubicBezTo>
                    <a:pt x="1026" y="229"/>
                    <a:pt x="1027" y="231"/>
                    <a:pt x="1028" y="233"/>
                  </a:cubicBezTo>
                  <a:moveTo>
                    <a:pt x="1032" y="226"/>
                  </a:moveTo>
                  <a:cubicBezTo>
                    <a:pt x="1032" y="226"/>
                    <a:pt x="1032" y="225"/>
                    <a:pt x="1032" y="225"/>
                  </a:cubicBezTo>
                  <a:cubicBezTo>
                    <a:pt x="1032" y="225"/>
                    <a:pt x="1032" y="226"/>
                    <a:pt x="1032" y="226"/>
                  </a:cubicBezTo>
                  <a:cubicBezTo>
                    <a:pt x="1032" y="226"/>
                    <a:pt x="1032" y="226"/>
                    <a:pt x="1032" y="226"/>
                  </a:cubicBezTo>
                  <a:moveTo>
                    <a:pt x="1031" y="225"/>
                  </a:moveTo>
                  <a:cubicBezTo>
                    <a:pt x="1031" y="225"/>
                    <a:pt x="1030" y="226"/>
                    <a:pt x="1031" y="227"/>
                  </a:cubicBezTo>
                  <a:cubicBezTo>
                    <a:pt x="1031" y="226"/>
                    <a:pt x="1030" y="226"/>
                    <a:pt x="1031" y="225"/>
                  </a:cubicBezTo>
                  <a:cubicBezTo>
                    <a:pt x="1031" y="225"/>
                    <a:pt x="1031" y="225"/>
                    <a:pt x="1031" y="225"/>
                  </a:cubicBezTo>
                  <a:moveTo>
                    <a:pt x="829" y="337"/>
                  </a:moveTo>
                  <a:cubicBezTo>
                    <a:pt x="829" y="334"/>
                    <a:pt x="829" y="331"/>
                    <a:pt x="829" y="329"/>
                  </a:cubicBezTo>
                  <a:cubicBezTo>
                    <a:pt x="819" y="329"/>
                    <a:pt x="819" y="329"/>
                    <a:pt x="819" y="329"/>
                  </a:cubicBezTo>
                  <a:cubicBezTo>
                    <a:pt x="812" y="345"/>
                    <a:pt x="812" y="345"/>
                    <a:pt x="812" y="345"/>
                  </a:cubicBezTo>
                  <a:cubicBezTo>
                    <a:pt x="823" y="337"/>
                    <a:pt x="823" y="337"/>
                    <a:pt x="823" y="337"/>
                  </a:cubicBezTo>
                  <a:cubicBezTo>
                    <a:pt x="823" y="342"/>
                    <a:pt x="823" y="347"/>
                    <a:pt x="823" y="353"/>
                  </a:cubicBezTo>
                  <a:cubicBezTo>
                    <a:pt x="829" y="337"/>
                    <a:pt x="829" y="337"/>
                    <a:pt x="829" y="337"/>
                  </a:cubicBezTo>
                  <a:moveTo>
                    <a:pt x="1008" y="578"/>
                  </a:moveTo>
                  <a:cubicBezTo>
                    <a:pt x="999" y="560"/>
                    <a:pt x="999" y="560"/>
                    <a:pt x="999" y="560"/>
                  </a:cubicBezTo>
                  <a:cubicBezTo>
                    <a:pt x="1008" y="578"/>
                    <a:pt x="1008" y="578"/>
                    <a:pt x="1008" y="578"/>
                  </a:cubicBezTo>
                  <a:moveTo>
                    <a:pt x="1008" y="480"/>
                  </a:moveTo>
                  <a:cubicBezTo>
                    <a:pt x="1013" y="470"/>
                    <a:pt x="1013" y="470"/>
                    <a:pt x="1013" y="470"/>
                  </a:cubicBezTo>
                  <a:cubicBezTo>
                    <a:pt x="1008" y="480"/>
                    <a:pt x="1008" y="480"/>
                    <a:pt x="1008" y="480"/>
                  </a:cubicBezTo>
                  <a:moveTo>
                    <a:pt x="1024" y="461"/>
                  </a:moveTo>
                  <a:cubicBezTo>
                    <a:pt x="1013" y="470"/>
                    <a:pt x="1013" y="470"/>
                    <a:pt x="1013" y="470"/>
                  </a:cubicBezTo>
                  <a:cubicBezTo>
                    <a:pt x="1024" y="461"/>
                    <a:pt x="1024" y="461"/>
                    <a:pt x="1024" y="461"/>
                  </a:cubicBezTo>
                  <a:moveTo>
                    <a:pt x="1273" y="419"/>
                  </a:moveTo>
                  <a:cubicBezTo>
                    <a:pt x="1233" y="329"/>
                    <a:pt x="1182" y="248"/>
                    <a:pt x="1124" y="179"/>
                  </a:cubicBezTo>
                  <a:cubicBezTo>
                    <a:pt x="1123" y="179"/>
                    <a:pt x="1122" y="179"/>
                    <a:pt x="1120" y="179"/>
                  </a:cubicBezTo>
                  <a:cubicBezTo>
                    <a:pt x="1114" y="181"/>
                    <a:pt x="1107" y="182"/>
                    <a:pt x="1100" y="184"/>
                  </a:cubicBezTo>
                  <a:cubicBezTo>
                    <a:pt x="1091" y="186"/>
                    <a:pt x="1081" y="188"/>
                    <a:pt x="1072" y="190"/>
                  </a:cubicBezTo>
                  <a:cubicBezTo>
                    <a:pt x="1068" y="186"/>
                    <a:pt x="1066" y="181"/>
                    <a:pt x="1063" y="177"/>
                  </a:cubicBezTo>
                  <a:cubicBezTo>
                    <a:pt x="1060" y="178"/>
                    <a:pt x="1058" y="178"/>
                    <a:pt x="1055" y="178"/>
                  </a:cubicBezTo>
                  <a:cubicBezTo>
                    <a:pt x="1065" y="189"/>
                    <a:pt x="1065" y="189"/>
                    <a:pt x="1075" y="197"/>
                  </a:cubicBezTo>
                  <a:cubicBezTo>
                    <a:pt x="1075" y="197"/>
                    <a:pt x="1073" y="197"/>
                    <a:pt x="1072" y="197"/>
                  </a:cubicBezTo>
                  <a:cubicBezTo>
                    <a:pt x="1056" y="207"/>
                    <a:pt x="1056" y="207"/>
                    <a:pt x="1056" y="207"/>
                  </a:cubicBezTo>
                  <a:cubicBezTo>
                    <a:pt x="1054" y="203"/>
                    <a:pt x="1051" y="198"/>
                    <a:pt x="1048" y="194"/>
                  </a:cubicBezTo>
                  <a:cubicBezTo>
                    <a:pt x="1053" y="208"/>
                    <a:pt x="1053" y="208"/>
                    <a:pt x="1053" y="208"/>
                  </a:cubicBezTo>
                  <a:cubicBezTo>
                    <a:pt x="1048" y="194"/>
                    <a:pt x="1048" y="194"/>
                    <a:pt x="1048" y="194"/>
                  </a:cubicBezTo>
                  <a:cubicBezTo>
                    <a:pt x="1046" y="194"/>
                    <a:pt x="1043" y="195"/>
                    <a:pt x="1040" y="195"/>
                  </a:cubicBezTo>
                  <a:cubicBezTo>
                    <a:pt x="1045" y="202"/>
                    <a:pt x="1048" y="209"/>
                    <a:pt x="1052" y="215"/>
                  </a:cubicBezTo>
                  <a:cubicBezTo>
                    <a:pt x="1047" y="216"/>
                    <a:pt x="1041" y="217"/>
                    <a:pt x="1035" y="218"/>
                  </a:cubicBezTo>
                  <a:cubicBezTo>
                    <a:pt x="1034" y="218"/>
                    <a:pt x="1032" y="218"/>
                    <a:pt x="1031" y="218"/>
                  </a:cubicBezTo>
                  <a:cubicBezTo>
                    <a:pt x="1031" y="218"/>
                    <a:pt x="1031" y="218"/>
                    <a:pt x="1031" y="218"/>
                  </a:cubicBezTo>
                  <a:cubicBezTo>
                    <a:pt x="1018" y="220"/>
                    <a:pt x="1004" y="222"/>
                    <a:pt x="991" y="223"/>
                  </a:cubicBezTo>
                  <a:cubicBezTo>
                    <a:pt x="989" y="230"/>
                    <a:pt x="989" y="230"/>
                    <a:pt x="989" y="230"/>
                  </a:cubicBezTo>
                  <a:cubicBezTo>
                    <a:pt x="991" y="223"/>
                    <a:pt x="991" y="223"/>
                    <a:pt x="991" y="223"/>
                  </a:cubicBezTo>
                  <a:cubicBezTo>
                    <a:pt x="971" y="221"/>
                    <a:pt x="971" y="221"/>
                    <a:pt x="971" y="221"/>
                  </a:cubicBezTo>
                  <a:cubicBezTo>
                    <a:pt x="991" y="223"/>
                    <a:pt x="991" y="223"/>
                    <a:pt x="991" y="223"/>
                  </a:cubicBezTo>
                  <a:cubicBezTo>
                    <a:pt x="1004" y="222"/>
                    <a:pt x="1018" y="220"/>
                    <a:pt x="1031" y="218"/>
                  </a:cubicBezTo>
                  <a:cubicBezTo>
                    <a:pt x="999" y="201"/>
                    <a:pt x="999" y="201"/>
                    <a:pt x="999" y="201"/>
                  </a:cubicBezTo>
                  <a:cubicBezTo>
                    <a:pt x="988" y="195"/>
                    <a:pt x="988" y="195"/>
                    <a:pt x="988" y="195"/>
                  </a:cubicBezTo>
                  <a:cubicBezTo>
                    <a:pt x="966" y="196"/>
                    <a:pt x="944" y="187"/>
                    <a:pt x="922" y="187"/>
                  </a:cubicBezTo>
                  <a:cubicBezTo>
                    <a:pt x="921" y="187"/>
                    <a:pt x="919" y="187"/>
                    <a:pt x="918" y="187"/>
                  </a:cubicBezTo>
                  <a:cubicBezTo>
                    <a:pt x="911" y="188"/>
                    <a:pt x="911" y="188"/>
                    <a:pt x="902" y="193"/>
                  </a:cubicBezTo>
                  <a:cubicBezTo>
                    <a:pt x="908" y="196"/>
                    <a:pt x="916" y="199"/>
                    <a:pt x="922" y="201"/>
                  </a:cubicBezTo>
                  <a:cubicBezTo>
                    <a:pt x="899" y="195"/>
                    <a:pt x="899" y="195"/>
                    <a:pt x="899" y="195"/>
                  </a:cubicBezTo>
                  <a:cubicBezTo>
                    <a:pt x="872" y="210"/>
                    <a:pt x="872" y="210"/>
                    <a:pt x="872" y="210"/>
                  </a:cubicBezTo>
                  <a:cubicBezTo>
                    <a:pt x="868" y="217"/>
                    <a:pt x="868" y="217"/>
                    <a:pt x="868" y="217"/>
                  </a:cubicBezTo>
                  <a:cubicBezTo>
                    <a:pt x="860" y="224"/>
                    <a:pt x="860" y="224"/>
                    <a:pt x="860" y="224"/>
                  </a:cubicBezTo>
                  <a:cubicBezTo>
                    <a:pt x="851" y="224"/>
                    <a:pt x="851" y="224"/>
                    <a:pt x="851" y="224"/>
                  </a:cubicBezTo>
                  <a:cubicBezTo>
                    <a:pt x="847" y="231"/>
                    <a:pt x="847" y="231"/>
                    <a:pt x="847" y="231"/>
                  </a:cubicBezTo>
                  <a:cubicBezTo>
                    <a:pt x="843" y="246"/>
                    <a:pt x="843" y="246"/>
                    <a:pt x="843" y="246"/>
                  </a:cubicBezTo>
                  <a:cubicBezTo>
                    <a:pt x="829" y="253"/>
                    <a:pt x="829" y="253"/>
                    <a:pt x="829" y="253"/>
                  </a:cubicBezTo>
                  <a:cubicBezTo>
                    <a:pt x="823" y="259"/>
                    <a:pt x="823" y="259"/>
                    <a:pt x="823" y="259"/>
                  </a:cubicBezTo>
                  <a:cubicBezTo>
                    <a:pt x="819" y="268"/>
                    <a:pt x="819" y="268"/>
                    <a:pt x="819" y="268"/>
                  </a:cubicBezTo>
                  <a:cubicBezTo>
                    <a:pt x="809" y="275"/>
                    <a:pt x="809" y="275"/>
                    <a:pt x="809" y="275"/>
                  </a:cubicBezTo>
                  <a:cubicBezTo>
                    <a:pt x="806" y="275"/>
                    <a:pt x="802" y="275"/>
                    <a:pt x="799" y="275"/>
                  </a:cubicBezTo>
                  <a:cubicBezTo>
                    <a:pt x="789" y="283"/>
                    <a:pt x="789" y="283"/>
                    <a:pt x="789" y="283"/>
                  </a:cubicBezTo>
                  <a:cubicBezTo>
                    <a:pt x="788" y="297"/>
                    <a:pt x="788" y="297"/>
                    <a:pt x="788" y="297"/>
                  </a:cubicBezTo>
                  <a:cubicBezTo>
                    <a:pt x="789" y="297"/>
                    <a:pt x="791" y="297"/>
                    <a:pt x="793" y="297"/>
                  </a:cubicBezTo>
                  <a:cubicBezTo>
                    <a:pt x="793" y="300"/>
                    <a:pt x="793" y="302"/>
                    <a:pt x="792" y="305"/>
                  </a:cubicBezTo>
                  <a:cubicBezTo>
                    <a:pt x="797" y="323"/>
                    <a:pt x="797" y="323"/>
                    <a:pt x="797" y="323"/>
                  </a:cubicBezTo>
                  <a:cubicBezTo>
                    <a:pt x="818" y="313"/>
                    <a:pt x="818" y="313"/>
                    <a:pt x="818" y="313"/>
                  </a:cubicBezTo>
                  <a:cubicBezTo>
                    <a:pt x="820" y="313"/>
                    <a:pt x="822" y="313"/>
                    <a:pt x="824" y="313"/>
                  </a:cubicBezTo>
                  <a:cubicBezTo>
                    <a:pt x="833" y="306"/>
                    <a:pt x="833" y="306"/>
                    <a:pt x="833" y="306"/>
                  </a:cubicBezTo>
                  <a:cubicBezTo>
                    <a:pt x="840" y="329"/>
                    <a:pt x="840" y="329"/>
                    <a:pt x="840" y="329"/>
                  </a:cubicBezTo>
                  <a:cubicBezTo>
                    <a:pt x="840" y="331"/>
                    <a:pt x="840" y="334"/>
                    <a:pt x="840" y="337"/>
                  </a:cubicBezTo>
                  <a:cubicBezTo>
                    <a:pt x="846" y="353"/>
                    <a:pt x="846" y="353"/>
                    <a:pt x="846" y="353"/>
                  </a:cubicBezTo>
                  <a:cubicBezTo>
                    <a:pt x="872" y="343"/>
                    <a:pt x="872" y="343"/>
                    <a:pt x="872" y="343"/>
                  </a:cubicBezTo>
                  <a:cubicBezTo>
                    <a:pt x="881" y="305"/>
                    <a:pt x="881" y="305"/>
                    <a:pt x="881" y="305"/>
                  </a:cubicBezTo>
                  <a:cubicBezTo>
                    <a:pt x="872" y="343"/>
                    <a:pt x="872" y="343"/>
                    <a:pt x="872" y="343"/>
                  </a:cubicBezTo>
                  <a:cubicBezTo>
                    <a:pt x="846" y="353"/>
                    <a:pt x="846" y="353"/>
                    <a:pt x="846" y="353"/>
                  </a:cubicBezTo>
                  <a:cubicBezTo>
                    <a:pt x="840" y="337"/>
                    <a:pt x="840" y="337"/>
                    <a:pt x="840" y="337"/>
                  </a:cubicBezTo>
                  <a:cubicBezTo>
                    <a:pt x="829" y="361"/>
                    <a:pt x="829" y="361"/>
                    <a:pt x="829" y="361"/>
                  </a:cubicBezTo>
                  <a:cubicBezTo>
                    <a:pt x="870" y="357"/>
                    <a:pt x="875" y="355"/>
                    <a:pt x="878" y="333"/>
                  </a:cubicBezTo>
                  <a:cubicBezTo>
                    <a:pt x="880" y="321"/>
                    <a:pt x="882" y="320"/>
                    <a:pt x="893" y="312"/>
                  </a:cubicBezTo>
                  <a:cubicBezTo>
                    <a:pt x="893" y="307"/>
                    <a:pt x="892" y="302"/>
                    <a:pt x="891" y="296"/>
                  </a:cubicBezTo>
                  <a:cubicBezTo>
                    <a:pt x="880" y="296"/>
                    <a:pt x="880" y="296"/>
                    <a:pt x="880" y="296"/>
                  </a:cubicBezTo>
                  <a:cubicBezTo>
                    <a:pt x="883" y="267"/>
                    <a:pt x="883" y="267"/>
                    <a:pt x="883" y="267"/>
                  </a:cubicBezTo>
                  <a:cubicBezTo>
                    <a:pt x="874" y="275"/>
                    <a:pt x="874" y="275"/>
                    <a:pt x="874" y="275"/>
                  </a:cubicBezTo>
                  <a:cubicBezTo>
                    <a:pt x="883" y="267"/>
                    <a:pt x="883" y="267"/>
                    <a:pt x="883" y="267"/>
                  </a:cubicBezTo>
                  <a:cubicBezTo>
                    <a:pt x="900" y="251"/>
                    <a:pt x="900" y="251"/>
                    <a:pt x="900" y="251"/>
                  </a:cubicBezTo>
                  <a:cubicBezTo>
                    <a:pt x="903" y="237"/>
                    <a:pt x="903" y="237"/>
                    <a:pt x="903" y="237"/>
                  </a:cubicBezTo>
                  <a:cubicBezTo>
                    <a:pt x="921" y="236"/>
                    <a:pt x="921" y="236"/>
                    <a:pt x="921" y="236"/>
                  </a:cubicBezTo>
                  <a:cubicBezTo>
                    <a:pt x="924" y="236"/>
                    <a:pt x="927" y="235"/>
                    <a:pt x="930" y="235"/>
                  </a:cubicBezTo>
                  <a:cubicBezTo>
                    <a:pt x="931" y="240"/>
                    <a:pt x="932" y="245"/>
                    <a:pt x="934" y="250"/>
                  </a:cubicBezTo>
                  <a:cubicBezTo>
                    <a:pt x="932" y="245"/>
                    <a:pt x="931" y="240"/>
                    <a:pt x="930" y="235"/>
                  </a:cubicBezTo>
                  <a:cubicBezTo>
                    <a:pt x="927" y="235"/>
                    <a:pt x="924" y="236"/>
                    <a:pt x="921" y="236"/>
                  </a:cubicBezTo>
                  <a:cubicBezTo>
                    <a:pt x="903" y="237"/>
                    <a:pt x="903" y="237"/>
                    <a:pt x="903" y="237"/>
                  </a:cubicBezTo>
                  <a:cubicBezTo>
                    <a:pt x="900" y="251"/>
                    <a:pt x="900" y="251"/>
                    <a:pt x="900" y="251"/>
                  </a:cubicBezTo>
                  <a:cubicBezTo>
                    <a:pt x="902" y="250"/>
                    <a:pt x="902" y="250"/>
                    <a:pt x="902" y="250"/>
                  </a:cubicBezTo>
                  <a:cubicBezTo>
                    <a:pt x="910" y="241"/>
                    <a:pt x="913" y="239"/>
                    <a:pt x="922" y="248"/>
                  </a:cubicBezTo>
                  <a:cubicBezTo>
                    <a:pt x="922" y="251"/>
                    <a:pt x="921" y="255"/>
                    <a:pt x="921" y="258"/>
                  </a:cubicBezTo>
                  <a:cubicBezTo>
                    <a:pt x="908" y="267"/>
                    <a:pt x="908" y="267"/>
                    <a:pt x="908" y="267"/>
                  </a:cubicBezTo>
                  <a:cubicBezTo>
                    <a:pt x="912" y="296"/>
                    <a:pt x="912" y="296"/>
                    <a:pt x="912" y="296"/>
                  </a:cubicBezTo>
                  <a:cubicBezTo>
                    <a:pt x="915" y="296"/>
                    <a:pt x="919" y="296"/>
                    <a:pt x="922" y="295"/>
                  </a:cubicBezTo>
                  <a:cubicBezTo>
                    <a:pt x="929" y="295"/>
                    <a:pt x="936" y="295"/>
                    <a:pt x="943" y="294"/>
                  </a:cubicBezTo>
                  <a:cubicBezTo>
                    <a:pt x="952" y="294"/>
                    <a:pt x="960" y="293"/>
                    <a:pt x="969" y="292"/>
                  </a:cubicBezTo>
                  <a:cubicBezTo>
                    <a:pt x="970" y="295"/>
                    <a:pt x="970" y="297"/>
                    <a:pt x="971" y="300"/>
                  </a:cubicBezTo>
                  <a:cubicBezTo>
                    <a:pt x="943" y="294"/>
                    <a:pt x="943" y="294"/>
                    <a:pt x="943" y="294"/>
                  </a:cubicBezTo>
                  <a:cubicBezTo>
                    <a:pt x="936" y="295"/>
                    <a:pt x="929" y="295"/>
                    <a:pt x="922" y="295"/>
                  </a:cubicBezTo>
                  <a:cubicBezTo>
                    <a:pt x="941" y="332"/>
                    <a:pt x="941" y="332"/>
                    <a:pt x="941" y="332"/>
                  </a:cubicBezTo>
                  <a:cubicBezTo>
                    <a:pt x="917" y="326"/>
                    <a:pt x="917" y="326"/>
                    <a:pt x="917" y="326"/>
                  </a:cubicBezTo>
                  <a:cubicBezTo>
                    <a:pt x="911" y="367"/>
                    <a:pt x="911" y="367"/>
                    <a:pt x="911" y="367"/>
                  </a:cubicBezTo>
                  <a:cubicBezTo>
                    <a:pt x="881" y="368"/>
                    <a:pt x="881" y="368"/>
                    <a:pt x="881" y="368"/>
                  </a:cubicBezTo>
                  <a:cubicBezTo>
                    <a:pt x="879" y="368"/>
                    <a:pt x="878" y="368"/>
                    <a:pt x="876" y="368"/>
                  </a:cubicBezTo>
                  <a:cubicBezTo>
                    <a:pt x="859" y="376"/>
                    <a:pt x="859" y="376"/>
                    <a:pt x="859" y="376"/>
                  </a:cubicBezTo>
                  <a:cubicBezTo>
                    <a:pt x="857" y="376"/>
                    <a:pt x="855" y="376"/>
                    <a:pt x="853" y="377"/>
                  </a:cubicBezTo>
                  <a:cubicBezTo>
                    <a:pt x="829" y="369"/>
                    <a:pt x="829" y="369"/>
                    <a:pt x="829" y="369"/>
                  </a:cubicBezTo>
                  <a:cubicBezTo>
                    <a:pt x="827" y="369"/>
                    <a:pt x="825" y="369"/>
                    <a:pt x="823" y="369"/>
                  </a:cubicBezTo>
                  <a:cubicBezTo>
                    <a:pt x="823" y="363"/>
                    <a:pt x="823" y="358"/>
                    <a:pt x="823" y="353"/>
                  </a:cubicBezTo>
                  <a:cubicBezTo>
                    <a:pt x="823" y="347"/>
                    <a:pt x="823" y="342"/>
                    <a:pt x="823" y="337"/>
                  </a:cubicBezTo>
                  <a:cubicBezTo>
                    <a:pt x="812" y="345"/>
                    <a:pt x="812" y="345"/>
                    <a:pt x="812" y="345"/>
                  </a:cubicBezTo>
                  <a:cubicBezTo>
                    <a:pt x="812" y="347"/>
                    <a:pt x="812" y="350"/>
                    <a:pt x="812" y="353"/>
                  </a:cubicBezTo>
                  <a:cubicBezTo>
                    <a:pt x="812" y="355"/>
                    <a:pt x="812" y="357"/>
                    <a:pt x="812" y="361"/>
                  </a:cubicBezTo>
                  <a:cubicBezTo>
                    <a:pt x="812" y="366"/>
                    <a:pt x="812" y="371"/>
                    <a:pt x="812" y="377"/>
                  </a:cubicBezTo>
                  <a:cubicBezTo>
                    <a:pt x="789" y="377"/>
                    <a:pt x="789" y="377"/>
                    <a:pt x="789" y="377"/>
                  </a:cubicBezTo>
                  <a:cubicBezTo>
                    <a:pt x="782" y="393"/>
                    <a:pt x="782" y="393"/>
                    <a:pt x="782" y="393"/>
                  </a:cubicBezTo>
                  <a:cubicBezTo>
                    <a:pt x="800" y="385"/>
                    <a:pt x="800" y="385"/>
                    <a:pt x="800" y="385"/>
                  </a:cubicBezTo>
                  <a:cubicBezTo>
                    <a:pt x="782" y="393"/>
                    <a:pt x="782" y="393"/>
                    <a:pt x="782" y="393"/>
                  </a:cubicBezTo>
                  <a:cubicBezTo>
                    <a:pt x="778" y="393"/>
                    <a:pt x="774" y="393"/>
                    <a:pt x="770" y="392"/>
                  </a:cubicBezTo>
                  <a:cubicBezTo>
                    <a:pt x="770" y="398"/>
                    <a:pt x="769" y="403"/>
                    <a:pt x="769" y="409"/>
                  </a:cubicBezTo>
                  <a:cubicBezTo>
                    <a:pt x="782" y="412"/>
                    <a:pt x="782" y="412"/>
                    <a:pt x="782" y="412"/>
                  </a:cubicBezTo>
                  <a:cubicBezTo>
                    <a:pt x="769" y="409"/>
                    <a:pt x="769" y="409"/>
                    <a:pt x="769" y="409"/>
                  </a:cubicBezTo>
                  <a:cubicBezTo>
                    <a:pt x="763" y="409"/>
                    <a:pt x="757" y="408"/>
                    <a:pt x="751" y="408"/>
                  </a:cubicBezTo>
                  <a:cubicBezTo>
                    <a:pt x="745" y="418"/>
                    <a:pt x="745" y="418"/>
                    <a:pt x="745" y="418"/>
                  </a:cubicBezTo>
                  <a:cubicBezTo>
                    <a:pt x="737" y="425"/>
                    <a:pt x="737" y="425"/>
                    <a:pt x="737" y="425"/>
                  </a:cubicBezTo>
                  <a:cubicBezTo>
                    <a:pt x="718" y="432"/>
                    <a:pt x="718" y="432"/>
                    <a:pt x="718" y="432"/>
                  </a:cubicBezTo>
                  <a:cubicBezTo>
                    <a:pt x="687" y="431"/>
                    <a:pt x="687" y="431"/>
                    <a:pt x="687" y="431"/>
                  </a:cubicBezTo>
                  <a:cubicBezTo>
                    <a:pt x="691" y="448"/>
                    <a:pt x="691" y="448"/>
                    <a:pt x="691" y="448"/>
                  </a:cubicBezTo>
                  <a:cubicBezTo>
                    <a:pt x="695" y="448"/>
                    <a:pt x="700" y="448"/>
                    <a:pt x="704" y="448"/>
                  </a:cubicBezTo>
                  <a:cubicBezTo>
                    <a:pt x="705" y="450"/>
                    <a:pt x="705" y="450"/>
                    <a:pt x="705" y="450"/>
                  </a:cubicBezTo>
                  <a:cubicBezTo>
                    <a:pt x="721" y="472"/>
                    <a:pt x="722" y="480"/>
                    <a:pt x="722" y="486"/>
                  </a:cubicBezTo>
                  <a:cubicBezTo>
                    <a:pt x="722" y="484"/>
                    <a:pt x="722" y="482"/>
                    <a:pt x="722" y="481"/>
                  </a:cubicBezTo>
                  <a:cubicBezTo>
                    <a:pt x="720" y="474"/>
                    <a:pt x="717" y="467"/>
                    <a:pt x="705" y="450"/>
                  </a:cubicBezTo>
                  <a:cubicBezTo>
                    <a:pt x="708" y="458"/>
                    <a:pt x="711" y="467"/>
                    <a:pt x="713" y="475"/>
                  </a:cubicBezTo>
                  <a:cubicBezTo>
                    <a:pt x="713" y="481"/>
                    <a:pt x="712" y="486"/>
                    <a:pt x="712" y="492"/>
                  </a:cubicBezTo>
                  <a:cubicBezTo>
                    <a:pt x="711" y="495"/>
                    <a:pt x="711" y="498"/>
                    <a:pt x="711" y="501"/>
                  </a:cubicBezTo>
                  <a:cubicBezTo>
                    <a:pt x="687" y="500"/>
                    <a:pt x="663" y="499"/>
                    <a:pt x="640" y="497"/>
                  </a:cubicBezTo>
                  <a:cubicBezTo>
                    <a:pt x="627" y="562"/>
                    <a:pt x="627" y="562"/>
                    <a:pt x="629" y="567"/>
                  </a:cubicBezTo>
                  <a:cubicBezTo>
                    <a:pt x="629" y="570"/>
                    <a:pt x="628" y="573"/>
                    <a:pt x="628" y="576"/>
                  </a:cubicBezTo>
                  <a:cubicBezTo>
                    <a:pt x="642" y="576"/>
                    <a:pt x="642" y="576"/>
                    <a:pt x="642" y="576"/>
                  </a:cubicBezTo>
                  <a:cubicBezTo>
                    <a:pt x="647" y="581"/>
                    <a:pt x="647" y="581"/>
                    <a:pt x="647" y="581"/>
                  </a:cubicBezTo>
                  <a:cubicBezTo>
                    <a:pt x="664" y="582"/>
                    <a:pt x="681" y="583"/>
                    <a:pt x="699" y="584"/>
                  </a:cubicBezTo>
                  <a:cubicBezTo>
                    <a:pt x="725" y="532"/>
                    <a:pt x="725" y="532"/>
                    <a:pt x="747" y="528"/>
                  </a:cubicBezTo>
                  <a:cubicBezTo>
                    <a:pt x="750" y="521"/>
                    <a:pt x="754" y="510"/>
                    <a:pt x="757" y="503"/>
                  </a:cubicBezTo>
                  <a:cubicBezTo>
                    <a:pt x="763" y="503"/>
                    <a:pt x="770" y="503"/>
                    <a:pt x="777" y="503"/>
                  </a:cubicBezTo>
                  <a:cubicBezTo>
                    <a:pt x="781" y="503"/>
                    <a:pt x="785" y="504"/>
                    <a:pt x="790" y="504"/>
                  </a:cubicBezTo>
                  <a:cubicBezTo>
                    <a:pt x="785" y="468"/>
                    <a:pt x="785" y="468"/>
                    <a:pt x="785" y="468"/>
                  </a:cubicBezTo>
                  <a:cubicBezTo>
                    <a:pt x="790" y="504"/>
                    <a:pt x="790" y="504"/>
                    <a:pt x="790" y="504"/>
                  </a:cubicBezTo>
                  <a:cubicBezTo>
                    <a:pt x="803" y="495"/>
                    <a:pt x="803" y="495"/>
                    <a:pt x="803" y="495"/>
                  </a:cubicBezTo>
                  <a:cubicBezTo>
                    <a:pt x="797" y="478"/>
                    <a:pt x="797" y="478"/>
                    <a:pt x="797" y="478"/>
                  </a:cubicBezTo>
                  <a:cubicBezTo>
                    <a:pt x="803" y="495"/>
                    <a:pt x="803" y="495"/>
                    <a:pt x="803" y="495"/>
                  </a:cubicBezTo>
                  <a:cubicBezTo>
                    <a:pt x="810" y="495"/>
                    <a:pt x="817" y="495"/>
                    <a:pt x="823" y="495"/>
                  </a:cubicBezTo>
                  <a:cubicBezTo>
                    <a:pt x="850" y="530"/>
                    <a:pt x="850" y="530"/>
                    <a:pt x="850" y="530"/>
                  </a:cubicBezTo>
                  <a:cubicBezTo>
                    <a:pt x="871" y="539"/>
                    <a:pt x="871" y="539"/>
                    <a:pt x="871" y="539"/>
                  </a:cubicBezTo>
                  <a:cubicBezTo>
                    <a:pt x="885" y="548"/>
                    <a:pt x="885" y="548"/>
                    <a:pt x="885" y="548"/>
                  </a:cubicBezTo>
                  <a:cubicBezTo>
                    <a:pt x="892" y="538"/>
                    <a:pt x="892" y="538"/>
                    <a:pt x="892" y="538"/>
                  </a:cubicBezTo>
                  <a:cubicBezTo>
                    <a:pt x="894" y="538"/>
                    <a:pt x="897" y="538"/>
                    <a:pt x="899" y="538"/>
                  </a:cubicBezTo>
                  <a:cubicBezTo>
                    <a:pt x="885" y="530"/>
                    <a:pt x="885" y="530"/>
                    <a:pt x="885" y="530"/>
                  </a:cubicBezTo>
                  <a:cubicBezTo>
                    <a:pt x="882" y="530"/>
                    <a:pt x="880" y="530"/>
                    <a:pt x="878" y="530"/>
                  </a:cubicBezTo>
                  <a:cubicBezTo>
                    <a:pt x="866" y="515"/>
                    <a:pt x="851" y="497"/>
                    <a:pt x="839" y="482"/>
                  </a:cubicBezTo>
                  <a:cubicBezTo>
                    <a:pt x="856" y="478"/>
                    <a:pt x="856" y="478"/>
                    <a:pt x="856" y="478"/>
                  </a:cubicBezTo>
                  <a:cubicBezTo>
                    <a:pt x="860" y="478"/>
                    <a:pt x="865" y="478"/>
                    <a:pt x="869" y="478"/>
                  </a:cubicBezTo>
                  <a:cubicBezTo>
                    <a:pt x="883" y="503"/>
                    <a:pt x="883" y="503"/>
                    <a:pt x="883" y="503"/>
                  </a:cubicBezTo>
                  <a:cubicBezTo>
                    <a:pt x="904" y="511"/>
                    <a:pt x="904" y="511"/>
                    <a:pt x="904" y="511"/>
                  </a:cubicBezTo>
                  <a:cubicBezTo>
                    <a:pt x="912" y="519"/>
                    <a:pt x="912" y="519"/>
                    <a:pt x="912" y="519"/>
                  </a:cubicBezTo>
                  <a:cubicBezTo>
                    <a:pt x="919" y="529"/>
                    <a:pt x="919" y="529"/>
                    <a:pt x="919" y="529"/>
                  </a:cubicBezTo>
                  <a:cubicBezTo>
                    <a:pt x="919" y="535"/>
                    <a:pt x="920" y="540"/>
                    <a:pt x="920" y="547"/>
                  </a:cubicBezTo>
                  <a:cubicBezTo>
                    <a:pt x="948" y="566"/>
                    <a:pt x="948" y="566"/>
                    <a:pt x="948" y="566"/>
                  </a:cubicBezTo>
                  <a:cubicBezTo>
                    <a:pt x="947" y="537"/>
                    <a:pt x="947" y="537"/>
                    <a:pt x="947" y="537"/>
                  </a:cubicBezTo>
                  <a:cubicBezTo>
                    <a:pt x="954" y="536"/>
                    <a:pt x="961" y="536"/>
                    <a:pt x="968" y="535"/>
                  </a:cubicBezTo>
                  <a:cubicBezTo>
                    <a:pt x="970" y="535"/>
                    <a:pt x="972" y="535"/>
                    <a:pt x="975" y="535"/>
                  </a:cubicBezTo>
                  <a:cubicBezTo>
                    <a:pt x="998" y="507"/>
                    <a:pt x="998" y="507"/>
                    <a:pt x="998" y="507"/>
                  </a:cubicBezTo>
                  <a:cubicBezTo>
                    <a:pt x="1008" y="480"/>
                    <a:pt x="1008" y="480"/>
                    <a:pt x="1008" y="480"/>
                  </a:cubicBezTo>
                  <a:cubicBezTo>
                    <a:pt x="1013" y="470"/>
                    <a:pt x="1013" y="470"/>
                    <a:pt x="1013" y="470"/>
                  </a:cubicBezTo>
                  <a:cubicBezTo>
                    <a:pt x="1024" y="461"/>
                    <a:pt x="1024" y="461"/>
                    <a:pt x="1024" y="461"/>
                  </a:cubicBezTo>
                  <a:cubicBezTo>
                    <a:pt x="1028" y="452"/>
                    <a:pt x="1028" y="452"/>
                    <a:pt x="1028" y="452"/>
                  </a:cubicBezTo>
                  <a:cubicBezTo>
                    <a:pt x="1024" y="461"/>
                    <a:pt x="1024" y="461"/>
                    <a:pt x="1024" y="461"/>
                  </a:cubicBezTo>
                  <a:cubicBezTo>
                    <a:pt x="1028" y="452"/>
                    <a:pt x="1028" y="452"/>
                    <a:pt x="1028" y="452"/>
                  </a:cubicBezTo>
                  <a:cubicBezTo>
                    <a:pt x="1043" y="459"/>
                    <a:pt x="1043" y="459"/>
                    <a:pt x="1043" y="459"/>
                  </a:cubicBezTo>
                  <a:cubicBezTo>
                    <a:pt x="1047" y="459"/>
                    <a:pt x="1052" y="458"/>
                    <a:pt x="1055" y="458"/>
                  </a:cubicBezTo>
                  <a:cubicBezTo>
                    <a:pt x="1058" y="458"/>
                    <a:pt x="1060" y="458"/>
                    <a:pt x="1062" y="458"/>
                  </a:cubicBezTo>
                  <a:cubicBezTo>
                    <a:pt x="1091" y="444"/>
                    <a:pt x="1091" y="444"/>
                    <a:pt x="1091" y="444"/>
                  </a:cubicBezTo>
                  <a:cubicBezTo>
                    <a:pt x="1092" y="480"/>
                    <a:pt x="1092" y="480"/>
                    <a:pt x="1092" y="480"/>
                  </a:cubicBezTo>
                  <a:cubicBezTo>
                    <a:pt x="1122" y="486"/>
                    <a:pt x="1122" y="486"/>
                    <a:pt x="1122" y="486"/>
                  </a:cubicBezTo>
                  <a:cubicBezTo>
                    <a:pt x="1137" y="487"/>
                    <a:pt x="1159" y="489"/>
                    <a:pt x="1175" y="489"/>
                  </a:cubicBezTo>
                  <a:cubicBezTo>
                    <a:pt x="1159" y="489"/>
                    <a:pt x="1137" y="487"/>
                    <a:pt x="1122" y="486"/>
                  </a:cubicBezTo>
                  <a:cubicBezTo>
                    <a:pt x="1138" y="503"/>
                    <a:pt x="1138" y="503"/>
                    <a:pt x="1138" y="503"/>
                  </a:cubicBezTo>
                  <a:cubicBezTo>
                    <a:pt x="1137" y="519"/>
                    <a:pt x="1137" y="519"/>
                    <a:pt x="1137" y="519"/>
                  </a:cubicBezTo>
                  <a:cubicBezTo>
                    <a:pt x="1106" y="524"/>
                    <a:pt x="1075" y="527"/>
                    <a:pt x="1043" y="530"/>
                  </a:cubicBezTo>
                  <a:cubicBezTo>
                    <a:pt x="1003" y="542"/>
                    <a:pt x="1003" y="542"/>
                    <a:pt x="1003" y="542"/>
                  </a:cubicBezTo>
                  <a:cubicBezTo>
                    <a:pt x="1008" y="531"/>
                    <a:pt x="1008" y="531"/>
                    <a:pt x="1008" y="531"/>
                  </a:cubicBezTo>
                  <a:cubicBezTo>
                    <a:pt x="998" y="507"/>
                    <a:pt x="998" y="507"/>
                    <a:pt x="998" y="507"/>
                  </a:cubicBezTo>
                  <a:cubicBezTo>
                    <a:pt x="975" y="535"/>
                    <a:pt x="975" y="535"/>
                    <a:pt x="975" y="535"/>
                  </a:cubicBezTo>
                  <a:cubicBezTo>
                    <a:pt x="979" y="535"/>
                    <a:pt x="984" y="534"/>
                    <a:pt x="988" y="534"/>
                  </a:cubicBezTo>
                  <a:cubicBezTo>
                    <a:pt x="999" y="560"/>
                    <a:pt x="999" y="560"/>
                    <a:pt x="999" y="560"/>
                  </a:cubicBezTo>
                  <a:cubicBezTo>
                    <a:pt x="1008" y="578"/>
                    <a:pt x="1008" y="578"/>
                    <a:pt x="1008" y="578"/>
                  </a:cubicBezTo>
                  <a:cubicBezTo>
                    <a:pt x="1011" y="581"/>
                    <a:pt x="1011" y="581"/>
                    <a:pt x="1011" y="581"/>
                  </a:cubicBezTo>
                  <a:cubicBezTo>
                    <a:pt x="1008" y="578"/>
                    <a:pt x="1008" y="578"/>
                    <a:pt x="1008" y="578"/>
                  </a:cubicBezTo>
                  <a:cubicBezTo>
                    <a:pt x="1011" y="581"/>
                    <a:pt x="1011" y="581"/>
                    <a:pt x="1011" y="581"/>
                  </a:cubicBezTo>
                  <a:cubicBezTo>
                    <a:pt x="1057" y="578"/>
                    <a:pt x="1103" y="573"/>
                    <a:pt x="1148" y="568"/>
                  </a:cubicBezTo>
                  <a:cubicBezTo>
                    <a:pt x="1166" y="565"/>
                    <a:pt x="1183" y="562"/>
                    <a:pt x="1200" y="560"/>
                  </a:cubicBezTo>
                  <a:cubicBezTo>
                    <a:pt x="1199" y="555"/>
                    <a:pt x="1199" y="551"/>
                    <a:pt x="1197" y="547"/>
                  </a:cubicBezTo>
                  <a:cubicBezTo>
                    <a:pt x="1193" y="548"/>
                    <a:pt x="1189" y="549"/>
                    <a:pt x="1184" y="549"/>
                  </a:cubicBezTo>
                  <a:cubicBezTo>
                    <a:pt x="1189" y="549"/>
                    <a:pt x="1193" y="548"/>
                    <a:pt x="1197" y="547"/>
                  </a:cubicBezTo>
                  <a:cubicBezTo>
                    <a:pt x="1199" y="551"/>
                    <a:pt x="1199" y="555"/>
                    <a:pt x="1200" y="560"/>
                  </a:cubicBezTo>
                  <a:cubicBezTo>
                    <a:pt x="1212" y="558"/>
                    <a:pt x="1225" y="555"/>
                    <a:pt x="1236" y="553"/>
                  </a:cubicBezTo>
                  <a:cubicBezTo>
                    <a:pt x="1225" y="547"/>
                    <a:pt x="1223" y="527"/>
                    <a:pt x="1219" y="515"/>
                  </a:cubicBezTo>
                  <a:cubicBezTo>
                    <a:pt x="1184" y="477"/>
                    <a:pt x="1184" y="477"/>
                    <a:pt x="1184" y="477"/>
                  </a:cubicBezTo>
                  <a:cubicBezTo>
                    <a:pt x="1181" y="468"/>
                    <a:pt x="1178" y="459"/>
                    <a:pt x="1175" y="451"/>
                  </a:cubicBezTo>
                  <a:cubicBezTo>
                    <a:pt x="1188" y="443"/>
                    <a:pt x="1206" y="433"/>
                    <a:pt x="1219" y="425"/>
                  </a:cubicBezTo>
                  <a:cubicBezTo>
                    <a:pt x="1228" y="431"/>
                    <a:pt x="1228" y="431"/>
                    <a:pt x="1228" y="431"/>
                  </a:cubicBezTo>
                  <a:cubicBezTo>
                    <a:pt x="1219" y="425"/>
                    <a:pt x="1219" y="425"/>
                    <a:pt x="1219" y="425"/>
                  </a:cubicBezTo>
                  <a:cubicBezTo>
                    <a:pt x="1221" y="430"/>
                    <a:pt x="1223" y="435"/>
                    <a:pt x="1225" y="440"/>
                  </a:cubicBezTo>
                  <a:cubicBezTo>
                    <a:pt x="1225" y="440"/>
                    <a:pt x="1226" y="441"/>
                    <a:pt x="1226" y="442"/>
                  </a:cubicBezTo>
                  <a:cubicBezTo>
                    <a:pt x="1219" y="446"/>
                    <a:pt x="1219" y="446"/>
                    <a:pt x="1219" y="446"/>
                  </a:cubicBezTo>
                  <a:cubicBezTo>
                    <a:pt x="1218" y="447"/>
                    <a:pt x="1215" y="450"/>
                    <a:pt x="1214" y="452"/>
                  </a:cubicBezTo>
                  <a:cubicBezTo>
                    <a:pt x="1215" y="456"/>
                    <a:pt x="1215" y="456"/>
                    <a:pt x="1221" y="477"/>
                  </a:cubicBezTo>
                  <a:cubicBezTo>
                    <a:pt x="1228" y="479"/>
                    <a:pt x="1235" y="482"/>
                    <a:pt x="1241" y="484"/>
                  </a:cubicBezTo>
                  <a:cubicBezTo>
                    <a:pt x="1220" y="455"/>
                    <a:pt x="1220" y="455"/>
                    <a:pt x="1220" y="455"/>
                  </a:cubicBezTo>
                  <a:cubicBezTo>
                    <a:pt x="1241" y="484"/>
                    <a:pt x="1241" y="484"/>
                    <a:pt x="1241" y="484"/>
                  </a:cubicBezTo>
                  <a:cubicBezTo>
                    <a:pt x="1243" y="484"/>
                    <a:pt x="1245" y="483"/>
                    <a:pt x="1247" y="483"/>
                  </a:cubicBezTo>
                  <a:cubicBezTo>
                    <a:pt x="1249" y="482"/>
                    <a:pt x="1251" y="482"/>
                    <a:pt x="1252" y="481"/>
                  </a:cubicBezTo>
                  <a:cubicBezTo>
                    <a:pt x="1261" y="489"/>
                    <a:pt x="1261" y="489"/>
                    <a:pt x="1261" y="489"/>
                  </a:cubicBezTo>
                  <a:cubicBezTo>
                    <a:pt x="1252" y="481"/>
                    <a:pt x="1252" y="481"/>
                    <a:pt x="1252" y="481"/>
                  </a:cubicBezTo>
                  <a:cubicBezTo>
                    <a:pt x="1261" y="489"/>
                    <a:pt x="1261" y="489"/>
                    <a:pt x="1261" y="489"/>
                  </a:cubicBezTo>
                  <a:cubicBezTo>
                    <a:pt x="1267" y="488"/>
                    <a:pt x="1272" y="486"/>
                    <a:pt x="1278" y="486"/>
                  </a:cubicBezTo>
                  <a:cubicBezTo>
                    <a:pt x="1272" y="486"/>
                    <a:pt x="1267" y="488"/>
                    <a:pt x="1261" y="489"/>
                  </a:cubicBezTo>
                  <a:cubicBezTo>
                    <a:pt x="1252" y="481"/>
                    <a:pt x="1252" y="481"/>
                    <a:pt x="1252" y="481"/>
                  </a:cubicBezTo>
                  <a:cubicBezTo>
                    <a:pt x="1251" y="482"/>
                    <a:pt x="1249" y="482"/>
                    <a:pt x="1247" y="483"/>
                  </a:cubicBezTo>
                  <a:cubicBezTo>
                    <a:pt x="1259" y="498"/>
                    <a:pt x="1259" y="498"/>
                    <a:pt x="1259" y="498"/>
                  </a:cubicBezTo>
                  <a:cubicBezTo>
                    <a:pt x="1247" y="501"/>
                    <a:pt x="1247" y="501"/>
                    <a:pt x="1247" y="501"/>
                  </a:cubicBezTo>
                  <a:cubicBezTo>
                    <a:pt x="1269" y="547"/>
                    <a:pt x="1269" y="547"/>
                    <a:pt x="1269" y="547"/>
                  </a:cubicBezTo>
                  <a:cubicBezTo>
                    <a:pt x="1270" y="547"/>
                    <a:pt x="1272" y="546"/>
                    <a:pt x="1274" y="546"/>
                  </a:cubicBezTo>
                  <a:cubicBezTo>
                    <a:pt x="1271" y="536"/>
                    <a:pt x="1268" y="526"/>
                    <a:pt x="1264" y="516"/>
                  </a:cubicBezTo>
                  <a:cubicBezTo>
                    <a:pt x="1263" y="513"/>
                    <a:pt x="1262" y="510"/>
                    <a:pt x="1261" y="507"/>
                  </a:cubicBezTo>
                  <a:cubicBezTo>
                    <a:pt x="1262" y="510"/>
                    <a:pt x="1263" y="513"/>
                    <a:pt x="1264" y="516"/>
                  </a:cubicBezTo>
                  <a:cubicBezTo>
                    <a:pt x="1263" y="513"/>
                    <a:pt x="1262" y="510"/>
                    <a:pt x="1261" y="507"/>
                  </a:cubicBezTo>
                  <a:cubicBezTo>
                    <a:pt x="1262" y="510"/>
                    <a:pt x="1263" y="513"/>
                    <a:pt x="1264" y="516"/>
                  </a:cubicBezTo>
                  <a:cubicBezTo>
                    <a:pt x="1268" y="526"/>
                    <a:pt x="1271" y="536"/>
                    <a:pt x="1274" y="546"/>
                  </a:cubicBezTo>
                  <a:cubicBezTo>
                    <a:pt x="1290" y="542"/>
                    <a:pt x="1305" y="539"/>
                    <a:pt x="1319" y="535"/>
                  </a:cubicBezTo>
                  <a:cubicBezTo>
                    <a:pt x="1310" y="507"/>
                    <a:pt x="1299" y="479"/>
                    <a:pt x="1288" y="452"/>
                  </a:cubicBezTo>
                  <a:cubicBezTo>
                    <a:pt x="1279" y="459"/>
                    <a:pt x="1279" y="459"/>
                    <a:pt x="1279" y="459"/>
                  </a:cubicBezTo>
                  <a:cubicBezTo>
                    <a:pt x="1269" y="423"/>
                    <a:pt x="1269" y="423"/>
                    <a:pt x="1269" y="423"/>
                  </a:cubicBezTo>
                  <a:cubicBezTo>
                    <a:pt x="1255" y="455"/>
                    <a:pt x="1255" y="455"/>
                    <a:pt x="1255" y="455"/>
                  </a:cubicBezTo>
                  <a:cubicBezTo>
                    <a:pt x="1269" y="423"/>
                    <a:pt x="1269" y="423"/>
                    <a:pt x="1269" y="423"/>
                  </a:cubicBezTo>
                  <a:cubicBezTo>
                    <a:pt x="1273" y="419"/>
                    <a:pt x="1273" y="419"/>
                    <a:pt x="1273" y="419"/>
                  </a:cubicBezTo>
                  <a:moveTo>
                    <a:pt x="627" y="168"/>
                  </a:moveTo>
                  <a:cubicBezTo>
                    <a:pt x="638" y="177"/>
                    <a:pt x="638" y="177"/>
                    <a:pt x="638" y="177"/>
                  </a:cubicBezTo>
                  <a:cubicBezTo>
                    <a:pt x="641" y="164"/>
                    <a:pt x="641" y="164"/>
                    <a:pt x="641" y="164"/>
                  </a:cubicBezTo>
                  <a:cubicBezTo>
                    <a:pt x="627" y="168"/>
                    <a:pt x="627" y="168"/>
                    <a:pt x="627" y="168"/>
                  </a:cubicBezTo>
                  <a:moveTo>
                    <a:pt x="1074" y="139"/>
                  </a:moveTo>
                  <a:cubicBezTo>
                    <a:pt x="1073" y="137"/>
                    <a:pt x="1070" y="135"/>
                    <a:pt x="1069" y="133"/>
                  </a:cubicBezTo>
                  <a:cubicBezTo>
                    <a:pt x="1071" y="139"/>
                    <a:pt x="1071" y="139"/>
                    <a:pt x="1071" y="139"/>
                  </a:cubicBezTo>
                  <a:cubicBezTo>
                    <a:pt x="1072" y="139"/>
                    <a:pt x="1073" y="139"/>
                    <a:pt x="1074" y="139"/>
                  </a:cubicBezTo>
                  <a:moveTo>
                    <a:pt x="1069" y="133"/>
                  </a:moveTo>
                  <a:cubicBezTo>
                    <a:pt x="1072" y="125"/>
                    <a:pt x="1072" y="125"/>
                    <a:pt x="1072" y="125"/>
                  </a:cubicBezTo>
                  <a:cubicBezTo>
                    <a:pt x="1058" y="121"/>
                    <a:pt x="1058" y="121"/>
                    <a:pt x="1058" y="121"/>
                  </a:cubicBezTo>
                  <a:cubicBezTo>
                    <a:pt x="1061" y="127"/>
                    <a:pt x="1061" y="127"/>
                    <a:pt x="1061" y="127"/>
                  </a:cubicBezTo>
                  <a:cubicBezTo>
                    <a:pt x="1063" y="134"/>
                    <a:pt x="1063" y="134"/>
                    <a:pt x="1063" y="134"/>
                  </a:cubicBezTo>
                  <a:cubicBezTo>
                    <a:pt x="1059" y="142"/>
                    <a:pt x="1059" y="142"/>
                    <a:pt x="1059" y="142"/>
                  </a:cubicBezTo>
                  <a:cubicBezTo>
                    <a:pt x="1055" y="150"/>
                    <a:pt x="1055" y="150"/>
                    <a:pt x="1055" y="150"/>
                  </a:cubicBezTo>
                  <a:cubicBezTo>
                    <a:pt x="1063" y="161"/>
                    <a:pt x="1063" y="161"/>
                    <a:pt x="1063" y="161"/>
                  </a:cubicBezTo>
                  <a:cubicBezTo>
                    <a:pt x="1082" y="166"/>
                    <a:pt x="1082" y="166"/>
                    <a:pt x="1082" y="166"/>
                  </a:cubicBezTo>
                  <a:cubicBezTo>
                    <a:pt x="1065" y="153"/>
                    <a:pt x="1065" y="153"/>
                    <a:pt x="1065" y="153"/>
                  </a:cubicBezTo>
                  <a:cubicBezTo>
                    <a:pt x="1082" y="166"/>
                    <a:pt x="1082" y="166"/>
                    <a:pt x="1082" y="166"/>
                  </a:cubicBezTo>
                  <a:cubicBezTo>
                    <a:pt x="1092" y="163"/>
                    <a:pt x="1092" y="163"/>
                    <a:pt x="1092" y="163"/>
                  </a:cubicBezTo>
                  <a:cubicBezTo>
                    <a:pt x="1078" y="152"/>
                    <a:pt x="1078" y="152"/>
                    <a:pt x="1078" y="152"/>
                  </a:cubicBezTo>
                  <a:cubicBezTo>
                    <a:pt x="1076" y="150"/>
                    <a:pt x="1075" y="148"/>
                    <a:pt x="1073" y="146"/>
                  </a:cubicBezTo>
                  <a:cubicBezTo>
                    <a:pt x="1071" y="139"/>
                    <a:pt x="1071" y="139"/>
                    <a:pt x="1071" y="139"/>
                  </a:cubicBezTo>
                  <a:cubicBezTo>
                    <a:pt x="1069" y="133"/>
                    <a:pt x="1069" y="133"/>
                    <a:pt x="1069" y="133"/>
                  </a:cubicBezTo>
                  <a:moveTo>
                    <a:pt x="1061" y="127"/>
                  </a:moveTo>
                  <a:cubicBezTo>
                    <a:pt x="1063" y="134"/>
                    <a:pt x="1063" y="134"/>
                    <a:pt x="1063" y="134"/>
                  </a:cubicBezTo>
                  <a:cubicBezTo>
                    <a:pt x="1061" y="127"/>
                    <a:pt x="1061" y="127"/>
                    <a:pt x="1061" y="127"/>
                  </a:cubicBezTo>
                  <a:moveTo>
                    <a:pt x="1061" y="127"/>
                  </a:moveTo>
                  <a:cubicBezTo>
                    <a:pt x="1058" y="121"/>
                    <a:pt x="1058" y="121"/>
                    <a:pt x="1058" y="121"/>
                  </a:cubicBezTo>
                  <a:cubicBezTo>
                    <a:pt x="1061" y="127"/>
                    <a:pt x="1061" y="127"/>
                    <a:pt x="1061" y="127"/>
                  </a:cubicBezTo>
                  <a:moveTo>
                    <a:pt x="1074" y="123"/>
                  </a:moveTo>
                  <a:cubicBezTo>
                    <a:pt x="1071" y="120"/>
                    <a:pt x="1067" y="117"/>
                    <a:pt x="1065" y="114"/>
                  </a:cubicBezTo>
                  <a:cubicBezTo>
                    <a:pt x="1058" y="121"/>
                    <a:pt x="1058" y="121"/>
                    <a:pt x="1058" y="121"/>
                  </a:cubicBezTo>
                  <a:cubicBezTo>
                    <a:pt x="1072" y="125"/>
                    <a:pt x="1072" y="125"/>
                    <a:pt x="1072" y="125"/>
                  </a:cubicBezTo>
                  <a:cubicBezTo>
                    <a:pt x="1074" y="123"/>
                    <a:pt x="1074" y="123"/>
                    <a:pt x="1074" y="123"/>
                  </a:cubicBezTo>
                  <a:moveTo>
                    <a:pt x="877" y="125"/>
                  </a:moveTo>
                  <a:cubicBezTo>
                    <a:pt x="882" y="125"/>
                    <a:pt x="888" y="125"/>
                    <a:pt x="893" y="124"/>
                  </a:cubicBezTo>
                  <a:cubicBezTo>
                    <a:pt x="891" y="121"/>
                    <a:pt x="890" y="119"/>
                    <a:pt x="887" y="115"/>
                  </a:cubicBezTo>
                  <a:cubicBezTo>
                    <a:pt x="887" y="115"/>
                    <a:pt x="886" y="114"/>
                    <a:pt x="886" y="113"/>
                  </a:cubicBezTo>
                  <a:cubicBezTo>
                    <a:pt x="885" y="112"/>
                    <a:pt x="885" y="112"/>
                    <a:pt x="884" y="112"/>
                  </a:cubicBezTo>
                  <a:cubicBezTo>
                    <a:pt x="876" y="113"/>
                    <a:pt x="876" y="113"/>
                    <a:pt x="874" y="113"/>
                  </a:cubicBezTo>
                  <a:cubicBezTo>
                    <a:pt x="875" y="117"/>
                    <a:pt x="876" y="121"/>
                    <a:pt x="877" y="125"/>
                  </a:cubicBezTo>
                  <a:moveTo>
                    <a:pt x="866" y="119"/>
                  </a:moveTo>
                  <a:cubicBezTo>
                    <a:pt x="868" y="113"/>
                    <a:pt x="868" y="113"/>
                    <a:pt x="868" y="113"/>
                  </a:cubicBezTo>
                  <a:cubicBezTo>
                    <a:pt x="866" y="119"/>
                    <a:pt x="866" y="119"/>
                    <a:pt x="866" y="119"/>
                  </a:cubicBezTo>
                  <a:cubicBezTo>
                    <a:pt x="868" y="113"/>
                    <a:pt x="868" y="113"/>
                    <a:pt x="868" y="113"/>
                  </a:cubicBezTo>
                  <a:cubicBezTo>
                    <a:pt x="858" y="108"/>
                    <a:pt x="858" y="108"/>
                    <a:pt x="858" y="108"/>
                  </a:cubicBezTo>
                  <a:cubicBezTo>
                    <a:pt x="856" y="114"/>
                    <a:pt x="856" y="114"/>
                    <a:pt x="856" y="114"/>
                  </a:cubicBezTo>
                  <a:cubicBezTo>
                    <a:pt x="858" y="108"/>
                    <a:pt x="858" y="108"/>
                    <a:pt x="858" y="108"/>
                  </a:cubicBezTo>
                  <a:cubicBezTo>
                    <a:pt x="857" y="106"/>
                    <a:pt x="857" y="104"/>
                    <a:pt x="857" y="102"/>
                  </a:cubicBezTo>
                  <a:cubicBezTo>
                    <a:pt x="855" y="102"/>
                    <a:pt x="853" y="102"/>
                    <a:pt x="851" y="102"/>
                  </a:cubicBezTo>
                  <a:cubicBezTo>
                    <a:pt x="834" y="114"/>
                    <a:pt x="834" y="114"/>
                    <a:pt x="834" y="114"/>
                  </a:cubicBezTo>
                  <a:cubicBezTo>
                    <a:pt x="840" y="120"/>
                    <a:pt x="840" y="120"/>
                    <a:pt x="840" y="120"/>
                  </a:cubicBezTo>
                  <a:cubicBezTo>
                    <a:pt x="849" y="114"/>
                    <a:pt x="849" y="114"/>
                    <a:pt x="849" y="114"/>
                  </a:cubicBezTo>
                  <a:cubicBezTo>
                    <a:pt x="851" y="114"/>
                    <a:pt x="853" y="114"/>
                    <a:pt x="856" y="114"/>
                  </a:cubicBezTo>
                  <a:cubicBezTo>
                    <a:pt x="853" y="114"/>
                    <a:pt x="851" y="114"/>
                    <a:pt x="849" y="114"/>
                  </a:cubicBezTo>
                  <a:cubicBezTo>
                    <a:pt x="847" y="126"/>
                    <a:pt x="847" y="126"/>
                    <a:pt x="847" y="126"/>
                  </a:cubicBezTo>
                  <a:cubicBezTo>
                    <a:pt x="851" y="132"/>
                    <a:pt x="851" y="132"/>
                    <a:pt x="851" y="132"/>
                  </a:cubicBezTo>
                  <a:cubicBezTo>
                    <a:pt x="852" y="132"/>
                    <a:pt x="853" y="132"/>
                    <a:pt x="855" y="132"/>
                  </a:cubicBezTo>
                  <a:cubicBezTo>
                    <a:pt x="861" y="131"/>
                    <a:pt x="861" y="131"/>
                    <a:pt x="861" y="131"/>
                  </a:cubicBezTo>
                  <a:cubicBezTo>
                    <a:pt x="863" y="119"/>
                    <a:pt x="863" y="119"/>
                    <a:pt x="863" y="119"/>
                  </a:cubicBezTo>
                  <a:cubicBezTo>
                    <a:pt x="864" y="119"/>
                    <a:pt x="865" y="119"/>
                    <a:pt x="866" y="119"/>
                  </a:cubicBezTo>
                  <a:moveTo>
                    <a:pt x="879" y="106"/>
                  </a:moveTo>
                  <a:cubicBezTo>
                    <a:pt x="879" y="106"/>
                    <a:pt x="879" y="106"/>
                    <a:pt x="879" y="106"/>
                  </a:cubicBezTo>
                  <a:cubicBezTo>
                    <a:pt x="879" y="106"/>
                    <a:pt x="879" y="106"/>
                    <a:pt x="879" y="106"/>
                  </a:cubicBezTo>
                  <a:moveTo>
                    <a:pt x="879" y="106"/>
                  </a:moveTo>
                  <a:cubicBezTo>
                    <a:pt x="879" y="106"/>
                    <a:pt x="879" y="106"/>
                    <a:pt x="879" y="106"/>
                  </a:cubicBezTo>
                  <a:cubicBezTo>
                    <a:pt x="879" y="106"/>
                    <a:pt x="879" y="106"/>
                    <a:pt x="879" y="106"/>
                  </a:cubicBezTo>
                  <a:moveTo>
                    <a:pt x="879" y="106"/>
                  </a:moveTo>
                  <a:cubicBezTo>
                    <a:pt x="879" y="106"/>
                    <a:pt x="879" y="106"/>
                    <a:pt x="879" y="106"/>
                  </a:cubicBezTo>
                  <a:cubicBezTo>
                    <a:pt x="879" y="106"/>
                    <a:pt x="879" y="106"/>
                    <a:pt x="879" y="106"/>
                  </a:cubicBezTo>
                  <a:moveTo>
                    <a:pt x="879" y="106"/>
                  </a:moveTo>
                  <a:cubicBezTo>
                    <a:pt x="879" y="106"/>
                    <a:pt x="879" y="106"/>
                    <a:pt x="879" y="106"/>
                  </a:cubicBezTo>
                  <a:cubicBezTo>
                    <a:pt x="879" y="106"/>
                    <a:pt x="879" y="106"/>
                    <a:pt x="879" y="106"/>
                  </a:cubicBezTo>
                  <a:moveTo>
                    <a:pt x="879" y="104"/>
                  </a:moveTo>
                  <a:cubicBezTo>
                    <a:pt x="879" y="104"/>
                    <a:pt x="879" y="104"/>
                    <a:pt x="879" y="104"/>
                  </a:cubicBezTo>
                  <a:cubicBezTo>
                    <a:pt x="878" y="105"/>
                    <a:pt x="879" y="105"/>
                    <a:pt x="879" y="106"/>
                  </a:cubicBezTo>
                  <a:cubicBezTo>
                    <a:pt x="879" y="106"/>
                    <a:pt x="878" y="105"/>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97" y="106"/>
                  </a:moveTo>
                  <a:cubicBezTo>
                    <a:pt x="896" y="95"/>
                    <a:pt x="896" y="95"/>
                    <a:pt x="896" y="95"/>
                  </a:cubicBezTo>
                  <a:cubicBezTo>
                    <a:pt x="887" y="95"/>
                    <a:pt x="879" y="96"/>
                    <a:pt x="870" y="96"/>
                  </a:cubicBezTo>
                  <a:cubicBezTo>
                    <a:pt x="868" y="96"/>
                    <a:pt x="866" y="97"/>
                    <a:pt x="864" y="97"/>
                  </a:cubicBezTo>
                  <a:cubicBezTo>
                    <a:pt x="862" y="99"/>
                    <a:pt x="859" y="101"/>
                    <a:pt x="857" y="102"/>
                  </a:cubicBezTo>
                  <a:cubicBezTo>
                    <a:pt x="857" y="104"/>
                    <a:pt x="857" y="106"/>
                    <a:pt x="858" y="108"/>
                  </a:cubicBezTo>
                  <a:cubicBezTo>
                    <a:pt x="868" y="113"/>
                    <a:pt x="868" y="113"/>
                    <a:pt x="868" y="113"/>
                  </a:cubicBezTo>
                  <a:cubicBezTo>
                    <a:pt x="873" y="107"/>
                    <a:pt x="873" y="107"/>
                    <a:pt x="873" y="107"/>
                  </a:cubicBezTo>
                  <a:cubicBezTo>
                    <a:pt x="875" y="107"/>
                    <a:pt x="877" y="107"/>
                    <a:pt x="879" y="107"/>
                  </a:cubicBezTo>
                  <a:cubicBezTo>
                    <a:pt x="885" y="107"/>
                    <a:pt x="891" y="107"/>
                    <a:pt x="897" y="106"/>
                  </a:cubicBezTo>
                  <a:cubicBezTo>
                    <a:pt x="896" y="105"/>
                    <a:pt x="896" y="105"/>
                    <a:pt x="895" y="104"/>
                  </a:cubicBezTo>
                  <a:cubicBezTo>
                    <a:pt x="896" y="105"/>
                    <a:pt x="896" y="105"/>
                    <a:pt x="897" y="106"/>
                  </a:cubicBezTo>
                  <a:moveTo>
                    <a:pt x="535" y="202"/>
                  </a:moveTo>
                  <a:cubicBezTo>
                    <a:pt x="535" y="202"/>
                    <a:pt x="535" y="202"/>
                    <a:pt x="535" y="202"/>
                  </a:cubicBezTo>
                  <a:cubicBezTo>
                    <a:pt x="535" y="202"/>
                    <a:pt x="535" y="202"/>
                    <a:pt x="535" y="202"/>
                  </a:cubicBezTo>
                  <a:moveTo>
                    <a:pt x="535" y="202"/>
                  </a:moveTo>
                  <a:cubicBezTo>
                    <a:pt x="535" y="202"/>
                    <a:pt x="535" y="202"/>
                    <a:pt x="535" y="202"/>
                  </a:cubicBezTo>
                  <a:cubicBezTo>
                    <a:pt x="535" y="202"/>
                    <a:pt x="535" y="202"/>
                    <a:pt x="535" y="202"/>
                  </a:cubicBezTo>
                  <a:moveTo>
                    <a:pt x="535" y="202"/>
                  </a:moveTo>
                  <a:cubicBezTo>
                    <a:pt x="535" y="202"/>
                    <a:pt x="535" y="202"/>
                    <a:pt x="535" y="202"/>
                  </a:cubicBezTo>
                  <a:cubicBezTo>
                    <a:pt x="535" y="202"/>
                    <a:pt x="535" y="202"/>
                    <a:pt x="535" y="202"/>
                  </a:cubicBezTo>
                  <a:moveTo>
                    <a:pt x="535" y="202"/>
                  </a:moveTo>
                  <a:cubicBezTo>
                    <a:pt x="535" y="202"/>
                    <a:pt x="535" y="202"/>
                    <a:pt x="535" y="202"/>
                  </a:cubicBezTo>
                  <a:cubicBezTo>
                    <a:pt x="535" y="202"/>
                    <a:pt x="535" y="202"/>
                    <a:pt x="535" y="202"/>
                  </a:cubicBezTo>
                  <a:moveTo>
                    <a:pt x="536" y="202"/>
                  </a:moveTo>
                  <a:cubicBezTo>
                    <a:pt x="535" y="202"/>
                    <a:pt x="535" y="202"/>
                    <a:pt x="535"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2" y="201"/>
                  </a:moveTo>
                  <a:cubicBezTo>
                    <a:pt x="531" y="201"/>
                    <a:pt x="531" y="201"/>
                    <a:pt x="531"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3" y="201"/>
                  </a:moveTo>
                  <a:cubicBezTo>
                    <a:pt x="532" y="201"/>
                    <a:pt x="532" y="201"/>
                    <a:pt x="532"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cubicBezTo>
                    <a:pt x="533" y="201"/>
                    <a:pt x="533" y="201"/>
                    <a:pt x="533" y="201"/>
                  </a:cubicBezTo>
                  <a:cubicBezTo>
                    <a:pt x="533" y="201"/>
                    <a:pt x="533" y="201"/>
                    <a:pt x="533"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cubicBezTo>
                    <a:pt x="530" y="201"/>
                    <a:pt x="530" y="201"/>
                    <a:pt x="530" y="201"/>
                  </a:cubicBezTo>
                  <a:moveTo>
                    <a:pt x="531" y="201"/>
                  </a:moveTo>
                  <a:cubicBezTo>
                    <a:pt x="531" y="201"/>
                    <a:pt x="531" y="201"/>
                    <a:pt x="531" y="201"/>
                  </a:cubicBezTo>
                  <a:cubicBezTo>
                    <a:pt x="531" y="201"/>
                    <a:pt x="531" y="201"/>
                    <a:pt x="531" y="201"/>
                  </a:cubicBezTo>
                  <a:cubicBezTo>
                    <a:pt x="530" y="201"/>
                    <a:pt x="530" y="201"/>
                    <a:pt x="530"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cubicBezTo>
                    <a:pt x="531" y="201"/>
                    <a:pt x="531" y="201"/>
                    <a:pt x="531" y="201"/>
                  </a:cubicBezTo>
                  <a:moveTo>
                    <a:pt x="608" y="180"/>
                  </a:moveTo>
                  <a:cubicBezTo>
                    <a:pt x="611" y="175"/>
                    <a:pt x="614" y="171"/>
                    <a:pt x="617" y="167"/>
                  </a:cubicBezTo>
                  <a:cubicBezTo>
                    <a:pt x="614" y="167"/>
                    <a:pt x="612" y="166"/>
                    <a:pt x="610" y="166"/>
                  </a:cubicBezTo>
                  <a:cubicBezTo>
                    <a:pt x="612" y="166"/>
                    <a:pt x="614" y="167"/>
                    <a:pt x="617" y="167"/>
                  </a:cubicBezTo>
                  <a:cubicBezTo>
                    <a:pt x="614" y="171"/>
                    <a:pt x="611" y="175"/>
                    <a:pt x="608" y="180"/>
                  </a:cubicBezTo>
                  <a:moveTo>
                    <a:pt x="601" y="172"/>
                  </a:moveTo>
                  <a:cubicBezTo>
                    <a:pt x="601" y="172"/>
                    <a:pt x="601" y="172"/>
                    <a:pt x="601" y="172"/>
                  </a:cubicBezTo>
                  <a:cubicBezTo>
                    <a:pt x="601" y="172"/>
                    <a:pt x="601" y="172"/>
                    <a:pt x="601" y="172"/>
                  </a:cubicBezTo>
                  <a:moveTo>
                    <a:pt x="602" y="171"/>
                  </a:moveTo>
                  <a:cubicBezTo>
                    <a:pt x="602" y="171"/>
                    <a:pt x="602" y="172"/>
                    <a:pt x="601" y="172"/>
                  </a:cubicBezTo>
                  <a:cubicBezTo>
                    <a:pt x="602" y="172"/>
                    <a:pt x="602" y="171"/>
                    <a:pt x="602" y="171"/>
                  </a:cubicBezTo>
                  <a:moveTo>
                    <a:pt x="603" y="171"/>
                  </a:moveTo>
                  <a:cubicBezTo>
                    <a:pt x="602" y="171"/>
                    <a:pt x="602" y="171"/>
                    <a:pt x="602" y="171"/>
                  </a:cubicBezTo>
                  <a:cubicBezTo>
                    <a:pt x="602" y="171"/>
                    <a:pt x="602" y="171"/>
                    <a:pt x="603" y="171"/>
                  </a:cubicBezTo>
                  <a:moveTo>
                    <a:pt x="603" y="170"/>
                  </a:moveTo>
                  <a:cubicBezTo>
                    <a:pt x="603" y="170"/>
                    <a:pt x="603" y="170"/>
                    <a:pt x="603" y="171"/>
                  </a:cubicBezTo>
                  <a:cubicBezTo>
                    <a:pt x="603" y="170"/>
                    <a:pt x="603" y="170"/>
                    <a:pt x="603" y="170"/>
                  </a:cubicBezTo>
                  <a:moveTo>
                    <a:pt x="604" y="170"/>
                  </a:moveTo>
                  <a:cubicBezTo>
                    <a:pt x="604" y="170"/>
                    <a:pt x="604" y="170"/>
                    <a:pt x="603" y="170"/>
                  </a:cubicBezTo>
                  <a:cubicBezTo>
                    <a:pt x="604" y="170"/>
                    <a:pt x="604" y="170"/>
                    <a:pt x="604" y="170"/>
                  </a:cubicBezTo>
                  <a:moveTo>
                    <a:pt x="604" y="169"/>
                  </a:moveTo>
                  <a:cubicBezTo>
                    <a:pt x="604" y="169"/>
                    <a:pt x="604" y="169"/>
                    <a:pt x="604" y="170"/>
                  </a:cubicBezTo>
                  <a:cubicBezTo>
                    <a:pt x="604" y="169"/>
                    <a:pt x="604" y="169"/>
                    <a:pt x="604" y="169"/>
                  </a:cubicBezTo>
                  <a:moveTo>
                    <a:pt x="605" y="169"/>
                  </a:moveTo>
                  <a:cubicBezTo>
                    <a:pt x="605" y="169"/>
                    <a:pt x="605" y="169"/>
                    <a:pt x="604" y="169"/>
                  </a:cubicBezTo>
                  <a:cubicBezTo>
                    <a:pt x="605" y="169"/>
                    <a:pt x="605" y="169"/>
                    <a:pt x="605" y="169"/>
                  </a:cubicBezTo>
                  <a:moveTo>
                    <a:pt x="605" y="168"/>
                  </a:moveTo>
                  <a:cubicBezTo>
                    <a:pt x="605" y="168"/>
                    <a:pt x="605" y="168"/>
                    <a:pt x="605" y="169"/>
                  </a:cubicBezTo>
                  <a:cubicBezTo>
                    <a:pt x="605" y="168"/>
                    <a:pt x="605" y="168"/>
                    <a:pt x="605" y="168"/>
                  </a:cubicBezTo>
                  <a:moveTo>
                    <a:pt x="607" y="167"/>
                  </a:moveTo>
                  <a:cubicBezTo>
                    <a:pt x="607" y="167"/>
                    <a:pt x="606" y="168"/>
                    <a:pt x="605" y="168"/>
                  </a:cubicBezTo>
                  <a:cubicBezTo>
                    <a:pt x="606" y="168"/>
                    <a:pt x="607" y="167"/>
                    <a:pt x="607" y="167"/>
                  </a:cubicBezTo>
                  <a:moveTo>
                    <a:pt x="608" y="166"/>
                  </a:moveTo>
                  <a:cubicBezTo>
                    <a:pt x="608" y="166"/>
                    <a:pt x="607" y="167"/>
                    <a:pt x="607" y="167"/>
                  </a:cubicBezTo>
                  <a:cubicBezTo>
                    <a:pt x="607" y="167"/>
                    <a:pt x="608" y="166"/>
                    <a:pt x="608" y="166"/>
                  </a:cubicBezTo>
                  <a:moveTo>
                    <a:pt x="609" y="165"/>
                  </a:moveTo>
                  <a:cubicBezTo>
                    <a:pt x="609" y="165"/>
                    <a:pt x="609" y="165"/>
                    <a:pt x="608" y="166"/>
                  </a:cubicBezTo>
                  <a:cubicBezTo>
                    <a:pt x="609" y="165"/>
                    <a:pt x="609" y="165"/>
                    <a:pt x="609" y="165"/>
                  </a:cubicBezTo>
                  <a:moveTo>
                    <a:pt x="610" y="164"/>
                  </a:moveTo>
                  <a:cubicBezTo>
                    <a:pt x="610" y="164"/>
                    <a:pt x="609" y="164"/>
                    <a:pt x="609" y="165"/>
                  </a:cubicBezTo>
                  <a:cubicBezTo>
                    <a:pt x="609" y="164"/>
                    <a:pt x="610" y="164"/>
                    <a:pt x="610" y="164"/>
                  </a:cubicBezTo>
                  <a:moveTo>
                    <a:pt x="611" y="163"/>
                  </a:moveTo>
                  <a:cubicBezTo>
                    <a:pt x="611" y="163"/>
                    <a:pt x="611" y="164"/>
                    <a:pt x="610" y="164"/>
                  </a:cubicBezTo>
                  <a:cubicBezTo>
                    <a:pt x="611" y="164"/>
                    <a:pt x="611" y="163"/>
                    <a:pt x="611" y="163"/>
                  </a:cubicBezTo>
                  <a:moveTo>
                    <a:pt x="611" y="163"/>
                  </a:moveTo>
                  <a:cubicBezTo>
                    <a:pt x="612" y="163"/>
                    <a:pt x="612" y="162"/>
                    <a:pt x="612" y="162"/>
                  </a:cubicBezTo>
                  <a:cubicBezTo>
                    <a:pt x="612" y="162"/>
                    <a:pt x="612" y="163"/>
                    <a:pt x="611" y="163"/>
                  </a:cubicBezTo>
                  <a:moveTo>
                    <a:pt x="612" y="162"/>
                  </a:moveTo>
                  <a:cubicBezTo>
                    <a:pt x="612" y="162"/>
                    <a:pt x="612" y="162"/>
                    <a:pt x="613" y="161"/>
                  </a:cubicBezTo>
                  <a:cubicBezTo>
                    <a:pt x="612" y="162"/>
                    <a:pt x="612" y="162"/>
                    <a:pt x="612" y="162"/>
                  </a:cubicBezTo>
                  <a:moveTo>
                    <a:pt x="613" y="161"/>
                  </a:moveTo>
                  <a:cubicBezTo>
                    <a:pt x="613" y="161"/>
                    <a:pt x="613" y="161"/>
                    <a:pt x="613" y="161"/>
                  </a:cubicBezTo>
                  <a:cubicBezTo>
                    <a:pt x="613" y="161"/>
                    <a:pt x="613" y="161"/>
                    <a:pt x="613" y="161"/>
                  </a:cubicBezTo>
                  <a:moveTo>
                    <a:pt x="613" y="161"/>
                  </a:moveTo>
                  <a:cubicBezTo>
                    <a:pt x="613" y="161"/>
                    <a:pt x="614" y="160"/>
                    <a:pt x="614" y="160"/>
                  </a:cubicBezTo>
                  <a:cubicBezTo>
                    <a:pt x="614" y="160"/>
                    <a:pt x="613" y="161"/>
                    <a:pt x="613" y="161"/>
                  </a:cubicBezTo>
                  <a:moveTo>
                    <a:pt x="614" y="160"/>
                  </a:moveTo>
                  <a:cubicBezTo>
                    <a:pt x="614" y="160"/>
                    <a:pt x="614" y="160"/>
                    <a:pt x="614" y="160"/>
                  </a:cubicBezTo>
                  <a:cubicBezTo>
                    <a:pt x="614" y="160"/>
                    <a:pt x="614" y="160"/>
                    <a:pt x="614" y="160"/>
                  </a:cubicBezTo>
                  <a:moveTo>
                    <a:pt x="615" y="160"/>
                  </a:moveTo>
                  <a:cubicBezTo>
                    <a:pt x="615" y="160"/>
                    <a:pt x="614" y="160"/>
                    <a:pt x="614" y="160"/>
                  </a:cubicBezTo>
                  <a:cubicBezTo>
                    <a:pt x="614" y="160"/>
                    <a:pt x="615" y="160"/>
                    <a:pt x="615" y="160"/>
                  </a:cubicBezTo>
                  <a:moveTo>
                    <a:pt x="615" y="160"/>
                  </a:moveTo>
                  <a:cubicBezTo>
                    <a:pt x="615" y="160"/>
                    <a:pt x="615" y="160"/>
                    <a:pt x="615" y="160"/>
                  </a:cubicBezTo>
                  <a:cubicBezTo>
                    <a:pt x="615" y="160"/>
                    <a:pt x="615" y="160"/>
                    <a:pt x="615" y="160"/>
                  </a:cubicBezTo>
                  <a:moveTo>
                    <a:pt x="616" y="160"/>
                  </a:moveTo>
                  <a:cubicBezTo>
                    <a:pt x="616" y="160"/>
                    <a:pt x="616" y="160"/>
                    <a:pt x="615" y="160"/>
                  </a:cubicBezTo>
                  <a:cubicBezTo>
                    <a:pt x="616" y="160"/>
                    <a:pt x="616" y="160"/>
                    <a:pt x="616" y="160"/>
                  </a:cubicBezTo>
                  <a:moveTo>
                    <a:pt x="616" y="160"/>
                  </a:moveTo>
                  <a:cubicBezTo>
                    <a:pt x="616" y="160"/>
                    <a:pt x="616" y="160"/>
                    <a:pt x="616" y="160"/>
                  </a:cubicBezTo>
                  <a:cubicBezTo>
                    <a:pt x="616" y="160"/>
                    <a:pt x="616" y="160"/>
                    <a:pt x="616" y="160"/>
                  </a:cubicBezTo>
                  <a:moveTo>
                    <a:pt x="616" y="160"/>
                  </a:moveTo>
                  <a:cubicBezTo>
                    <a:pt x="616" y="160"/>
                    <a:pt x="616" y="160"/>
                    <a:pt x="616" y="160"/>
                  </a:cubicBezTo>
                  <a:cubicBezTo>
                    <a:pt x="616" y="160"/>
                    <a:pt x="616" y="160"/>
                    <a:pt x="616" y="160"/>
                  </a:cubicBezTo>
                  <a:moveTo>
                    <a:pt x="616" y="160"/>
                  </a:moveTo>
                  <a:cubicBezTo>
                    <a:pt x="616"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26" y="161"/>
                  </a:moveTo>
                  <a:cubicBezTo>
                    <a:pt x="623" y="161"/>
                    <a:pt x="620" y="160"/>
                    <a:pt x="617" y="160"/>
                  </a:cubicBezTo>
                  <a:cubicBezTo>
                    <a:pt x="618" y="160"/>
                    <a:pt x="619" y="160"/>
                    <a:pt x="619" y="160"/>
                  </a:cubicBezTo>
                  <a:cubicBezTo>
                    <a:pt x="622" y="161"/>
                    <a:pt x="624" y="161"/>
                    <a:pt x="627" y="162"/>
                  </a:cubicBezTo>
                  <a:cubicBezTo>
                    <a:pt x="627" y="162"/>
                    <a:pt x="627" y="162"/>
                    <a:pt x="626" y="161"/>
                  </a:cubicBezTo>
                  <a:moveTo>
                    <a:pt x="630" y="141"/>
                  </a:moveTo>
                  <a:cubicBezTo>
                    <a:pt x="635" y="142"/>
                    <a:pt x="641" y="143"/>
                    <a:pt x="646" y="144"/>
                  </a:cubicBezTo>
                  <a:cubicBezTo>
                    <a:pt x="641" y="143"/>
                    <a:pt x="635" y="142"/>
                    <a:pt x="630" y="141"/>
                  </a:cubicBezTo>
                  <a:moveTo>
                    <a:pt x="653" y="145"/>
                  </a:moveTo>
                  <a:cubicBezTo>
                    <a:pt x="650" y="145"/>
                    <a:pt x="648" y="145"/>
                    <a:pt x="646" y="144"/>
                  </a:cubicBezTo>
                  <a:cubicBezTo>
                    <a:pt x="648" y="145"/>
                    <a:pt x="650" y="145"/>
                    <a:pt x="653" y="145"/>
                  </a:cubicBezTo>
                  <a:moveTo>
                    <a:pt x="652" y="152"/>
                  </a:moveTo>
                  <a:cubicBezTo>
                    <a:pt x="654" y="148"/>
                    <a:pt x="657" y="144"/>
                    <a:pt x="659" y="139"/>
                  </a:cubicBezTo>
                  <a:cubicBezTo>
                    <a:pt x="657" y="144"/>
                    <a:pt x="654" y="148"/>
                    <a:pt x="652" y="152"/>
                  </a:cubicBezTo>
                  <a:moveTo>
                    <a:pt x="659" y="139"/>
                  </a:moveTo>
                  <a:cubicBezTo>
                    <a:pt x="653" y="145"/>
                    <a:pt x="653" y="145"/>
                    <a:pt x="653" y="145"/>
                  </a:cubicBezTo>
                  <a:cubicBezTo>
                    <a:pt x="659" y="139"/>
                    <a:pt x="659" y="139"/>
                    <a:pt x="659" y="139"/>
                  </a:cubicBezTo>
                  <a:moveTo>
                    <a:pt x="687" y="87"/>
                  </a:moveTo>
                  <a:cubicBezTo>
                    <a:pt x="688" y="87"/>
                    <a:pt x="690" y="87"/>
                    <a:pt x="692" y="88"/>
                  </a:cubicBezTo>
                  <a:cubicBezTo>
                    <a:pt x="690" y="87"/>
                    <a:pt x="688" y="87"/>
                    <a:pt x="687" y="87"/>
                  </a:cubicBezTo>
                  <a:moveTo>
                    <a:pt x="692" y="88"/>
                  </a:moveTo>
                  <a:cubicBezTo>
                    <a:pt x="693" y="88"/>
                    <a:pt x="694" y="88"/>
                    <a:pt x="695" y="88"/>
                  </a:cubicBezTo>
                  <a:cubicBezTo>
                    <a:pt x="694" y="88"/>
                    <a:pt x="693" y="88"/>
                    <a:pt x="692" y="88"/>
                  </a:cubicBezTo>
                  <a:moveTo>
                    <a:pt x="689" y="81"/>
                  </a:moveTo>
                  <a:cubicBezTo>
                    <a:pt x="699" y="79"/>
                    <a:pt x="699" y="79"/>
                    <a:pt x="699" y="79"/>
                  </a:cubicBezTo>
                  <a:cubicBezTo>
                    <a:pt x="689" y="81"/>
                    <a:pt x="689" y="81"/>
                    <a:pt x="689" y="81"/>
                  </a:cubicBezTo>
                  <a:cubicBezTo>
                    <a:pt x="686" y="81"/>
                    <a:pt x="683" y="80"/>
                    <a:pt x="679" y="80"/>
                  </a:cubicBezTo>
                  <a:cubicBezTo>
                    <a:pt x="683" y="80"/>
                    <a:pt x="686" y="81"/>
                    <a:pt x="689" y="81"/>
                  </a:cubicBezTo>
                  <a:moveTo>
                    <a:pt x="632" y="63"/>
                  </a:moveTo>
                  <a:cubicBezTo>
                    <a:pt x="630" y="63"/>
                    <a:pt x="629" y="63"/>
                    <a:pt x="628" y="62"/>
                  </a:cubicBezTo>
                  <a:cubicBezTo>
                    <a:pt x="629" y="63"/>
                    <a:pt x="630" y="63"/>
                    <a:pt x="632" y="63"/>
                  </a:cubicBezTo>
                  <a:moveTo>
                    <a:pt x="632" y="63"/>
                  </a:moveTo>
                  <a:cubicBezTo>
                    <a:pt x="640" y="59"/>
                    <a:pt x="640" y="59"/>
                    <a:pt x="640" y="59"/>
                  </a:cubicBezTo>
                  <a:cubicBezTo>
                    <a:pt x="632" y="63"/>
                    <a:pt x="632" y="63"/>
                    <a:pt x="632" y="63"/>
                  </a:cubicBezTo>
                  <a:moveTo>
                    <a:pt x="697" y="100"/>
                  </a:moveTo>
                  <a:cubicBezTo>
                    <a:pt x="708" y="95"/>
                    <a:pt x="723" y="87"/>
                    <a:pt x="734" y="80"/>
                  </a:cubicBezTo>
                  <a:cubicBezTo>
                    <a:pt x="724" y="81"/>
                    <a:pt x="709" y="82"/>
                    <a:pt x="698" y="83"/>
                  </a:cubicBezTo>
                  <a:cubicBezTo>
                    <a:pt x="706" y="73"/>
                    <a:pt x="706" y="73"/>
                    <a:pt x="706" y="73"/>
                  </a:cubicBezTo>
                  <a:cubicBezTo>
                    <a:pt x="698" y="66"/>
                    <a:pt x="698" y="66"/>
                    <a:pt x="698" y="66"/>
                  </a:cubicBezTo>
                  <a:cubicBezTo>
                    <a:pt x="691" y="76"/>
                    <a:pt x="691" y="76"/>
                    <a:pt x="691" y="76"/>
                  </a:cubicBezTo>
                  <a:cubicBezTo>
                    <a:pt x="698" y="66"/>
                    <a:pt x="698" y="66"/>
                    <a:pt x="698" y="66"/>
                  </a:cubicBezTo>
                  <a:cubicBezTo>
                    <a:pt x="673" y="65"/>
                    <a:pt x="672" y="65"/>
                    <a:pt x="657" y="63"/>
                  </a:cubicBezTo>
                  <a:cubicBezTo>
                    <a:pt x="651" y="62"/>
                    <a:pt x="645" y="61"/>
                    <a:pt x="640" y="59"/>
                  </a:cubicBezTo>
                  <a:cubicBezTo>
                    <a:pt x="632" y="63"/>
                    <a:pt x="632" y="63"/>
                    <a:pt x="632" y="63"/>
                  </a:cubicBezTo>
                  <a:cubicBezTo>
                    <a:pt x="630" y="63"/>
                    <a:pt x="629" y="63"/>
                    <a:pt x="628" y="62"/>
                  </a:cubicBezTo>
                  <a:cubicBezTo>
                    <a:pt x="620" y="61"/>
                    <a:pt x="612" y="63"/>
                    <a:pt x="604" y="61"/>
                  </a:cubicBezTo>
                  <a:cubicBezTo>
                    <a:pt x="605" y="61"/>
                    <a:pt x="606" y="61"/>
                    <a:pt x="607" y="62"/>
                  </a:cubicBezTo>
                  <a:cubicBezTo>
                    <a:pt x="613" y="62"/>
                    <a:pt x="621" y="61"/>
                    <a:pt x="628" y="62"/>
                  </a:cubicBezTo>
                  <a:cubicBezTo>
                    <a:pt x="630" y="60"/>
                    <a:pt x="630" y="60"/>
                    <a:pt x="632" y="58"/>
                  </a:cubicBezTo>
                  <a:cubicBezTo>
                    <a:pt x="631" y="57"/>
                    <a:pt x="631" y="57"/>
                    <a:pt x="631" y="56"/>
                  </a:cubicBezTo>
                  <a:cubicBezTo>
                    <a:pt x="630" y="56"/>
                    <a:pt x="608" y="51"/>
                    <a:pt x="602" y="59"/>
                  </a:cubicBezTo>
                  <a:cubicBezTo>
                    <a:pt x="603" y="59"/>
                    <a:pt x="603" y="60"/>
                    <a:pt x="603" y="61"/>
                  </a:cubicBezTo>
                  <a:cubicBezTo>
                    <a:pt x="603" y="60"/>
                    <a:pt x="603" y="59"/>
                    <a:pt x="602" y="59"/>
                  </a:cubicBezTo>
                  <a:cubicBezTo>
                    <a:pt x="604" y="57"/>
                    <a:pt x="604" y="57"/>
                    <a:pt x="607" y="55"/>
                  </a:cubicBezTo>
                  <a:cubicBezTo>
                    <a:pt x="604" y="55"/>
                    <a:pt x="602" y="54"/>
                    <a:pt x="600" y="53"/>
                  </a:cubicBezTo>
                  <a:cubicBezTo>
                    <a:pt x="586" y="53"/>
                    <a:pt x="586" y="53"/>
                    <a:pt x="586" y="53"/>
                  </a:cubicBezTo>
                  <a:cubicBezTo>
                    <a:pt x="600" y="53"/>
                    <a:pt x="600" y="53"/>
                    <a:pt x="600" y="53"/>
                  </a:cubicBezTo>
                  <a:cubicBezTo>
                    <a:pt x="586" y="53"/>
                    <a:pt x="586" y="53"/>
                    <a:pt x="586" y="53"/>
                  </a:cubicBezTo>
                  <a:cubicBezTo>
                    <a:pt x="567" y="64"/>
                    <a:pt x="548" y="76"/>
                    <a:pt x="529" y="89"/>
                  </a:cubicBezTo>
                  <a:cubicBezTo>
                    <a:pt x="529" y="89"/>
                    <a:pt x="529" y="89"/>
                    <a:pt x="529" y="90"/>
                  </a:cubicBezTo>
                  <a:cubicBezTo>
                    <a:pt x="529" y="89"/>
                    <a:pt x="529" y="89"/>
                    <a:pt x="529" y="89"/>
                  </a:cubicBezTo>
                  <a:cubicBezTo>
                    <a:pt x="528" y="89"/>
                    <a:pt x="526" y="91"/>
                    <a:pt x="525" y="91"/>
                  </a:cubicBezTo>
                  <a:cubicBezTo>
                    <a:pt x="525" y="91"/>
                    <a:pt x="526" y="92"/>
                    <a:pt x="527" y="92"/>
                  </a:cubicBezTo>
                  <a:cubicBezTo>
                    <a:pt x="525" y="96"/>
                    <a:pt x="523" y="102"/>
                    <a:pt x="521" y="106"/>
                  </a:cubicBezTo>
                  <a:cubicBezTo>
                    <a:pt x="517" y="112"/>
                    <a:pt x="517" y="112"/>
                    <a:pt x="517" y="112"/>
                  </a:cubicBezTo>
                  <a:cubicBezTo>
                    <a:pt x="512" y="119"/>
                    <a:pt x="512" y="119"/>
                    <a:pt x="512" y="119"/>
                  </a:cubicBezTo>
                  <a:cubicBezTo>
                    <a:pt x="508" y="122"/>
                    <a:pt x="503" y="126"/>
                    <a:pt x="499" y="130"/>
                  </a:cubicBezTo>
                  <a:cubicBezTo>
                    <a:pt x="495" y="136"/>
                    <a:pt x="495" y="136"/>
                    <a:pt x="495" y="136"/>
                  </a:cubicBezTo>
                  <a:cubicBezTo>
                    <a:pt x="498" y="137"/>
                    <a:pt x="501" y="139"/>
                    <a:pt x="505" y="140"/>
                  </a:cubicBezTo>
                  <a:cubicBezTo>
                    <a:pt x="503" y="148"/>
                    <a:pt x="503" y="148"/>
                    <a:pt x="503" y="148"/>
                  </a:cubicBezTo>
                  <a:cubicBezTo>
                    <a:pt x="491" y="160"/>
                    <a:pt x="491" y="160"/>
                    <a:pt x="491" y="160"/>
                  </a:cubicBezTo>
                  <a:cubicBezTo>
                    <a:pt x="490" y="159"/>
                    <a:pt x="489" y="159"/>
                    <a:pt x="489" y="159"/>
                  </a:cubicBezTo>
                  <a:cubicBezTo>
                    <a:pt x="484" y="163"/>
                    <a:pt x="480" y="167"/>
                    <a:pt x="476" y="171"/>
                  </a:cubicBezTo>
                  <a:cubicBezTo>
                    <a:pt x="467" y="168"/>
                    <a:pt x="467" y="168"/>
                    <a:pt x="467" y="168"/>
                  </a:cubicBezTo>
                  <a:cubicBezTo>
                    <a:pt x="452" y="188"/>
                    <a:pt x="452" y="188"/>
                    <a:pt x="452" y="188"/>
                  </a:cubicBezTo>
                  <a:cubicBezTo>
                    <a:pt x="449" y="195"/>
                    <a:pt x="449" y="195"/>
                    <a:pt x="449" y="195"/>
                  </a:cubicBezTo>
                  <a:cubicBezTo>
                    <a:pt x="450" y="195"/>
                    <a:pt x="451" y="196"/>
                    <a:pt x="452" y="196"/>
                  </a:cubicBezTo>
                  <a:cubicBezTo>
                    <a:pt x="456" y="192"/>
                    <a:pt x="460" y="188"/>
                    <a:pt x="464" y="183"/>
                  </a:cubicBezTo>
                  <a:cubicBezTo>
                    <a:pt x="465" y="175"/>
                    <a:pt x="465" y="175"/>
                    <a:pt x="465" y="175"/>
                  </a:cubicBezTo>
                  <a:cubicBezTo>
                    <a:pt x="464" y="183"/>
                    <a:pt x="464" y="183"/>
                    <a:pt x="464" y="183"/>
                  </a:cubicBezTo>
                  <a:cubicBezTo>
                    <a:pt x="460" y="188"/>
                    <a:pt x="456" y="192"/>
                    <a:pt x="452" y="196"/>
                  </a:cubicBezTo>
                  <a:cubicBezTo>
                    <a:pt x="459" y="199"/>
                    <a:pt x="459" y="199"/>
                    <a:pt x="459" y="199"/>
                  </a:cubicBezTo>
                  <a:cubicBezTo>
                    <a:pt x="452" y="196"/>
                    <a:pt x="452" y="196"/>
                    <a:pt x="452" y="196"/>
                  </a:cubicBezTo>
                  <a:cubicBezTo>
                    <a:pt x="451" y="196"/>
                    <a:pt x="450" y="195"/>
                    <a:pt x="449" y="195"/>
                  </a:cubicBezTo>
                  <a:cubicBezTo>
                    <a:pt x="432" y="223"/>
                    <a:pt x="432" y="223"/>
                    <a:pt x="435" y="242"/>
                  </a:cubicBezTo>
                  <a:cubicBezTo>
                    <a:pt x="437" y="234"/>
                    <a:pt x="438" y="223"/>
                    <a:pt x="439" y="216"/>
                  </a:cubicBezTo>
                  <a:cubicBezTo>
                    <a:pt x="435" y="242"/>
                    <a:pt x="435" y="242"/>
                    <a:pt x="435" y="242"/>
                  </a:cubicBezTo>
                  <a:cubicBezTo>
                    <a:pt x="452" y="254"/>
                    <a:pt x="452" y="254"/>
                    <a:pt x="452" y="254"/>
                  </a:cubicBezTo>
                  <a:cubicBezTo>
                    <a:pt x="483" y="230"/>
                    <a:pt x="483" y="230"/>
                    <a:pt x="483" y="230"/>
                  </a:cubicBezTo>
                  <a:cubicBezTo>
                    <a:pt x="514" y="206"/>
                    <a:pt x="514" y="206"/>
                    <a:pt x="514" y="206"/>
                  </a:cubicBezTo>
                  <a:cubicBezTo>
                    <a:pt x="516" y="206"/>
                    <a:pt x="518" y="207"/>
                    <a:pt x="521" y="207"/>
                  </a:cubicBezTo>
                  <a:cubicBezTo>
                    <a:pt x="535" y="212"/>
                    <a:pt x="535" y="212"/>
                    <a:pt x="535" y="212"/>
                  </a:cubicBezTo>
                  <a:cubicBezTo>
                    <a:pt x="571" y="188"/>
                    <a:pt x="571" y="188"/>
                    <a:pt x="571" y="188"/>
                  </a:cubicBezTo>
                  <a:cubicBezTo>
                    <a:pt x="546" y="203"/>
                    <a:pt x="546" y="203"/>
                    <a:pt x="538" y="203"/>
                  </a:cubicBezTo>
                  <a:cubicBezTo>
                    <a:pt x="546" y="203"/>
                    <a:pt x="546" y="203"/>
                    <a:pt x="571" y="188"/>
                  </a:cubicBezTo>
                  <a:cubicBezTo>
                    <a:pt x="582" y="189"/>
                    <a:pt x="593" y="192"/>
                    <a:pt x="604" y="193"/>
                  </a:cubicBezTo>
                  <a:cubicBezTo>
                    <a:pt x="612" y="188"/>
                    <a:pt x="612" y="188"/>
                    <a:pt x="612" y="188"/>
                  </a:cubicBezTo>
                  <a:cubicBezTo>
                    <a:pt x="613" y="188"/>
                    <a:pt x="614" y="188"/>
                    <a:pt x="615" y="188"/>
                  </a:cubicBezTo>
                  <a:cubicBezTo>
                    <a:pt x="616" y="188"/>
                    <a:pt x="618" y="189"/>
                    <a:pt x="619" y="189"/>
                  </a:cubicBezTo>
                  <a:cubicBezTo>
                    <a:pt x="626" y="177"/>
                    <a:pt x="626" y="177"/>
                    <a:pt x="626" y="177"/>
                  </a:cubicBezTo>
                  <a:cubicBezTo>
                    <a:pt x="620" y="168"/>
                    <a:pt x="620" y="168"/>
                    <a:pt x="620" y="168"/>
                  </a:cubicBezTo>
                  <a:cubicBezTo>
                    <a:pt x="622" y="168"/>
                    <a:pt x="625" y="168"/>
                    <a:pt x="627" y="168"/>
                  </a:cubicBezTo>
                  <a:cubicBezTo>
                    <a:pt x="641" y="164"/>
                    <a:pt x="641" y="164"/>
                    <a:pt x="641" y="164"/>
                  </a:cubicBezTo>
                  <a:cubicBezTo>
                    <a:pt x="642" y="162"/>
                    <a:pt x="644" y="160"/>
                    <a:pt x="645" y="158"/>
                  </a:cubicBezTo>
                  <a:cubicBezTo>
                    <a:pt x="640" y="157"/>
                    <a:pt x="636" y="156"/>
                    <a:pt x="631" y="155"/>
                  </a:cubicBezTo>
                  <a:cubicBezTo>
                    <a:pt x="636" y="156"/>
                    <a:pt x="640" y="157"/>
                    <a:pt x="645" y="158"/>
                  </a:cubicBezTo>
                  <a:cubicBezTo>
                    <a:pt x="659" y="152"/>
                    <a:pt x="659" y="152"/>
                    <a:pt x="659" y="152"/>
                  </a:cubicBezTo>
                  <a:cubicBezTo>
                    <a:pt x="665" y="147"/>
                    <a:pt x="665" y="147"/>
                    <a:pt x="665" y="147"/>
                  </a:cubicBezTo>
                  <a:cubicBezTo>
                    <a:pt x="676" y="135"/>
                    <a:pt x="676" y="135"/>
                    <a:pt x="676" y="135"/>
                  </a:cubicBezTo>
                  <a:cubicBezTo>
                    <a:pt x="670" y="128"/>
                    <a:pt x="670" y="128"/>
                    <a:pt x="670" y="128"/>
                  </a:cubicBezTo>
                  <a:cubicBezTo>
                    <a:pt x="684" y="111"/>
                    <a:pt x="684" y="111"/>
                    <a:pt x="684" y="111"/>
                  </a:cubicBezTo>
                  <a:cubicBezTo>
                    <a:pt x="683" y="111"/>
                    <a:pt x="683" y="111"/>
                    <a:pt x="681" y="111"/>
                  </a:cubicBezTo>
                  <a:cubicBezTo>
                    <a:pt x="675" y="116"/>
                    <a:pt x="675" y="116"/>
                    <a:pt x="675" y="116"/>
                  </a:cubicBezTo>
                  <a:cubicBezTo>
                    <a:pt x="681" y="111"/>
                    <a:pt x="681" y="111"/>
                    <a:pt x="681" y="111"/>
                  </a:cubicBezTo>
                  <a:cubicBezTo>
                    <a:pt x="688" y="105"/>
                    <a:pt x="688" y="105"/>
                    <a:pt x="688" y="105"/>
                  </a:cubicBezTo>
                  <a:cubicBezTo>
                    <a:pt x="689" y="105"/>
                    <a:pt x="690" y="106"/>
                    <a:pt x="691" y="106"/>
                  </a:cubicBezTo>
                  <a:cubicBezTo>
                    <a:pt x="697" y="100"/>
                    <a:pt x="697" y="100"/>
                    <a:pt x="697" y="100"/>
                  </a:cubicBezTo>
                  <a:moveTo>
                    <a:pt x="93" y="1104"/>
                  </a:moveTo>
                  <a:cubicBezTo>
                    <a:pt x="98" y="1113"/>
                    <a:pt x="98" y="1113"/>
                    <a:pt x="98" y="1113"/>
                  </a:cubicBezTo>
                  <a:cubicBezTo>
                    <a:pt x="92" y="1102"/>
                    <a:pt x="92" y="1102"/>
                    <a:pt x="92" y="1102"/>
                  </a:cubicBezTo>
                  <a:cubicBezTo>
                    <a:pt x="87" y="1093"/>
                    <a:pt x="87" y="1093"/>
                    <a:pt x="87" y="1093"/>
                  </a:cubicBezTo>
                  <a:cubicBezTo>
                    <a:pt x="93" y="1104"/>
                    <a:pt x="93" y="1104"/>
                    <a:pt x="93" y="1104"/>
                  </a:cubicBezTo>
                  <a:moveTo>
                    <a:pt x="350" y="1401"/>
                  </a:moveTo>
                  <a:cubicBezTo>
                    <a:pt x="262" y="1327"/>
                    <a:pt x="195" y="1226"/>
                    <a:pt x="156" y="1105"/>
                  </a:cubicBezTo>
                  <a:cubicBezTo>
                    <a:pt x="143" y="1099"/>
                    <a:pt x="130" y="1092"/>
                    <a:pt x="118" y="1085"/>
                  </a:cubicBezTo>
                  <a:cubicBezTo>
                    <a:pt x="96" y="1074"/>
                    <a:pt x="80" y="1061"/>
                    <a:pt x="67" y="1048"/>
                  </a:cubicBezTo>
                  <a:cubicBezTo>
                    <a:pt x="78" y="1075"/>
                    <a:pt x="78" y="1075"/>
                    <a:pt x="78" y="1075"/>
                  </a:cubicBezTo>
                  <a:cubicBezTo>
                    <a:pt x="84" y="1085"/>
                    <a:pt x="84" y="1085"/>
                    <a:pt x="84" y="1085"/>
                  </a:cubicBezTo>
                  <a:cubicBezTo>
                    <a:pt x="85" y="1088"/>
                    <a:pt x="86" y="1090"/>
                    <a:pt x="87" y="1093"/>
                  </a:cubicBezTo>
                  <a:cubicBezTo>
                    <a:pt x="92" y="1102"/>
                    <a:pt x="92" y="1102"/>
                    <a:pt x="92" y="1102"/>
                  </a:cubicBezTo>
                  <a:cubicBezTo>
                    <a:pt x="98" y="1113"/>
                    <a:pt x="98" y="1113"/>
                    <a:pt x="98" y="1113"/>
                  </a:cubicBezTo>
                  <a:cubicBezTo>
                    <a:pt x="123" y="1152"/>
                    <a:pt x="123" y="1152"/>
                    <a:pt x="123" y="1152"/>
                  </a:cubicBezTo>
                  <a:cubicBezTo>
                    <a:pt x="130" y="1161"/>
                    <a:pt x="130" y="1161"/>
                    <a:pt x="130" y="1161"/>
                  </a:cubicBezTo>
                  <a:cubicBezTo>
                    <a:pt x="149" y="1185"/>
                    <a:pt x="149" y="1185"/>
                    <a:pt x="149" y="1185"/>
                  </a:cubicBezTo>
                  <a:cubicBezTo>
                    <a:pt x="198" y="1272"/>
                    <a:pt x="225" y="1309"/>
                    <a:pt x="310" y="1380"/>
                  </a:cubicBezTo>
                  <a:cubicBezTo>
                    <a:pt x="370" y="1423"/>
                    <a:pt x="371" y="1425"/>
                    <a:pt x="407" y="1445"/>
                  </a:cubicBezTo>
                  <a:cubicBezTo>
                    <a:pt x="379" y="1428"/>
                    <a:pt x="379" y="1428"/>
                    <a:pt x="379" y="1428"/>
                  </a:cubicBezTo>
                  <a:cubicBezTo>
                    <a:pt x="372" y="1423"/>
                    <a:pt x="372" y="1423"/>
                    <a:pt x="372" y="1423"/>
                  </a:cubicBezTo>
                  <a:cubicBezTo>
                    <a:pt x="364" y="1417"/>
                    <a:pt x="355" y="1411"/>
                    <a:pt x="346" y="1404"/>
                  </a:cubicBezTo>
                  <a:cubicBezTo>
                    <a:pt x="356" y="1410"/>
                    <a:pt x="356" y="1410"/>
                    <a:pt x="356" y="1410"/>
                  </a:cubicBezTo>
                  <a:cubicBezTo>
                    <a:pt x="342" y="1396"/>
                    <a:pt x="342" y="1396"/>
                    <a:pt x="342" y="1396"/>
                  </a:cubicBezTo>
                  <a:cubicBezTo>
                    <a:pt x="344" y="1398"/>
                    <a:pt x="347" y="1399"/>
                    <a:pt x="350" y="1401"/>
                  </a:cubicBezTo>
                  <a:moveTo>
                    <a:pt x="1163" y="1135"/>
                  </a:moveTo>
                  <a:cubicBezTo>
                    <a:pt x="1171" y="1124"/>
                    <a:pt x="1171" y="1124"/>
                    <a:pt x="1171" y="1124"/>
                  </a:cubicBezTo>
                  <a:cubicBezTo>
                    <a:pt x="1161" y="1132"/>
                    <a:pt x="1161" y="1132"/>
                    <a:pt x="1161" y="1132"/>
                  </a:cubicBezTo>
                  <a:cubicBezTo>
                    <a:pt x="1154" y="1142"/>
                    <a:pt x="1154" y="1142"/>
                    <a:pt x="1154" y="1142"/>
                  </a:cubicBezTo>
                  <a:cubicBezTo>
                    <a:pt x="1163" y="1135"/>
                    <a:pt x="1163" y="1135"/>
                    <a:pt x="1163" y="1135"/>
                  </a:cubicBezTo>
                  <a:moveTo>
                    <a:pt x="805" y="1119"/>
                  </a:moveTo>
                  <a:cubicBezTo>
                    <a:pt x="845" y="1161"/>
                    <a:pt x="845" y="1161"/>
                    <a:pt x="845" y="1161"/>
                  </a:cubicBezTo>
                  <a:cubicBezTo>
                    <a:pt x="836" y="1146"/>
                    <a:pt x="823" y="1127"/>
                    <a:pt x="814" y="1112"/>
                  </a:cubicBezTo>
                  <a:cubicBezTo>
                    <a:pt x="805" y="1119"/>
                    <a:pt x="805" y="1119"/>
                    <a:pt x="805" y="1119"/>
                  </a:cubicBezTo>
                  <a:moveTo>
                    <a:pt x="156" y="1105"/>
                  </a:moveTo>
                  <a:cubicBezTo>
                    <a:pt x="209" y="1128"/>
                    <a:pt x="275" y="1148"/>
                    <a:pt x="351" y="1164"/>
                  </a:cubicBezTo>
                  <a:cubicBezTo>
                    <a:pt x="343" y="1132"/>
                    <a:pt x="343" y="1132"/>
                    <a:pt x="343" y="1132"/>
                  </a:cubicBezTo>
                  <a:cubicBezTo>
                    <a:pt x="339" y="1127"/>
                    <a:pt x="339" y="1127"/>
                    <a:pt x="339" y="1127"/>
                  </a:cubicBezTo>
                  <a:cubicBezTo>
                    <a:pt x="325" y="1111"/>
                    <a:pt x="309" y="1097"/>
                    <a:pt x="293" y="1081"/>
                  </a:cubicBezTo>
                  <a:cubicBezTo>
                    <a:pt x="286" y="1079"/>
                    <a:pt x="278" y="1077"/>
                    <a:pt x="270" y="1075"/>
                  </a:cubicBezTo>
                  <a:cubicBezTo>
                    <a:pt x="266" y="1074"/>
                    <a:pt x="262" y="1074"/>
                    <a:pt x="258" y="1072"/>
                  </a:cubicBezTo>
                  <a:cubicBezTo>
                    <a:pt x="239" y="1051"/>
                    <a:pt x="239" y="1051"/>
                    <a:pt x="239" y="1051"/>
                  </a:cubicBezTo>
                  <a:cubicBezTo>
                    <a:pt x="237" y="1050"/>
                    <a:pt x="235" y="1049"/>
                    <a:pt x="233" y="1049"/>
                  </a:cubicBezTo>
                  <a:cubicBezTo>
                    <a:pt x="227" y="1039"/>
                    <a:pt x="227" y="1039"/>
                    <a:pt x="227" y="1039"/>
                  </a:cubicBezTo>
                  <a:cubicBezTo>
                    <a:pt x="225" y="1038"/>
                    <a:pt x="223" y="1038"/>
                    <a:pt x="221" y="1037"/>
                  </a:cubicBezTo>
                  <a:cubicBezTo>
                    <a:pt x="209" y="1024"/>
                    <a:pt x="209" y="1024"/>
                    <a:pt x="209" y="1024"/>
                  </a:cubicBezTo>
                  <a:cubicBezTo>
                    <a:pt x="199" y="1026"/>
                    <a:pt x="199" y="1026"/>
                    <a:pt x="199" y="1026"/>
                  </a:cubicBezTo>
                  <a:cubicBezTo>
                    <a:pt x="193" y="1021"/>
                    <a:pt x="193" y="1021"/>
                    <a:pt x="193" y="1021"/>
                  </a:cubicBezTo>
                  <a:cubicBezTo>
                    <a:pt x="203" y="1012"/>
                    <a:pt x="203" y="1012"/>
                    <a:pt x="201" y="1006"/>
                  </a:cubicBezTo>
                  <a:cubicBezTo>
                    <a:pt x="200" y="994"/>
                    <a:pt x="190" y="986"/>
                    <a:pt x="187" y="974"/>
                  </a:cubicBezTo>
                  <a:cubicBezTo>
                    <a:pt x="174" y="940"/>
                    <a:pt x="139" y="921"/>
                    <a:pt x="121" y="890"/>
                  </a:cubicBezTo>
                  <a:cubicBezTo>
                    <a:pt x="123" y="967"/>
                    <a:pt x="136" y="1039"/>
                    <a:pt x="156" y="1105"/>
                  </a:cubicBezTo>
                  <a:moveTo>
                    <a:pt x="1301" y="859"/>
                  </a:moveTo>
                  <a:cubicBezTo>
                    <a:pt x="1313" y="829"/>
                    <a:pt x="1313" y="829"/>
                    <a:pt x="1313" y="829"/>
                  </a:cubicBezTo>
                  <a:cubicBezTo>
                    <a:pt x="1289" y="862"/>
                    <a:pt x="1289" y="862"/>
                    <a:pt x="1289" y="862"/>
                  </a:cubicBezTo>
                  <a:cubicBezTo>
                    <a:pt x="1301" y="859"/>
                    <a:pt x="1301" y="859"/>
                    <a:pt x="1301" y="859"/>
                  </a:cubicBezTo>
                  <a:moveTo>
                    <a:pt x="1351" y="794"/>
                  </a:moveTo>
                  <a:cubicBezTo>
                    <a:pt x="1354" y="782"/>
                    <a:pt x="1354" y="782"/>
                    <a:pt x="1354" y="782"/>
                  </a:cubicBezTo>
                  <a:cubicBezTo>
                    <a:pt x="1348" y="791"/>
                    <a:pt x="1348" y="791"/>
                    <a:pt x="1348" y="791"/>
                  </a:cubicBezTo>
                  <a:cubicBezTo>
                    <a:pt x="1344" y="803"/>
                    <a:pt x="1344" y="803"/>
                    <a:pt x="1344" y="803"/>
                  </a:cubicBezTo>
                  <a:cubicBezTo>
                    <a:pt x="1351" y="794"/>
                    <a:pt x="1351" y="794"/>
                    <a:pt x="1351" y="794"/>
                  </a:cubicBezTo>
                  <a:moveTo>
                    <a:pt x="1096" y="700"/>
                  </a:moveTo>
                  <a:cubicBezTo>
                    <a:pt x="1112" y="707"/>
                    <a:pt x="1112" y="707"/>
                    <a:pt x="1112" y="707"/>
                  </a:cubicBezTo>
                  <a:cubicBezTo>
                    <a:pt x="1100" y="671"/>
                    <a:pt x="1100" y="671"/>
                    <a:pt x="1100" y="671"/>
                  </a:cubicBezTo>
                  <a:cubicBezTo>
                    <a:pt x="1096" y="700"/>
                    <a:pt x="1096" y="700"/>
                    <a:pt x="1096" y="700"/>
                  </a:cubicBezTo>
                  <a:moveTo>
                    <a:pt x="1102" y="1123"/>
                  </a:moveTo>
                  <a:cubicBezTo>
                    <a:pt x="1114" y="1096"/>
                    <a:pt x="1114" y="1096"/>
                    <a:pt x="1114" y="1096"/>
                  </a:cubicBezTo>
                  <a:cubicBezTo>
                    <a:pt x="1102" y="1123"/>
                    <a:pt x="1102" y="1123"/>
                    <a:pt x="1102" y="1123"/>
                  </a:cubicBezTo>
                  <a:cubicBezTo>
                    <a:pt x="1073" y="1126"/>
                    <a:pt x="1073" y="1126"/>
                    <a:pt x="1073" y="1126"/>
                  </a:cubicBezTo>
                  <a:cubicBezTo>
                    <a:pt x="1102" y="1123"/>
                    <a:pt x="1102" y="1123"/>
                    <a:pt x="1102" y="1123"/>
                  </a:cubicBezTo>
                  <a:moveTo>
                    <a:pt x="1085" y="1121"/>
                  </a:moveTo>
                  <a:cubicBezTo>
                    <a:pt x="1082" y="1092"/>
                    <a:pt x="1082" y="1092"/>
                    <a:pt x="1082" y="1092"/>
                  </a:cubicBezTo>
                  <a:cubicBezTo>
                    <a:pt x="1090" y="1091"/>
                    <a:pt x="1098" y="1090"/>
                    <a:pt x="1106" y="1090"/>
                  </a:cubicBezTo>
                  <a:cubicBezTo>
                    <a:pt x="1085" y="1121"/>
                    <a:pt x="1085" y="1121"/>
                    <a:pt x="1085" y="1121"/>
                  </a:cubicBezTo>
                  <a:moveTo>
                    <a:pt x="1136" y="1054"/>
                  </a:moveTo>
                  <a:cubicBezTo>
                    <a:pt x="1122" y="1029"/>
                    <a:pt x="1122" y="1029"/>
                    <a:pt x="1122" y="1029"/>
                  </a:cubicBezTo>
                  <a:cubicBezTo>
                    <a:pt x="1136" y="1054"/>
                    <a:pt x="1136" y="1054"/>
                    <a:pt x="1136" y="1054"/>
                  </a:cubicBezTo>
                  <a:moveTo>
                    <a:pt x="1136" y="1054"/>
                  </a:moveTo>
                  <a:cubicBezTo>
                    <a:pt x="1140" y="1025"/>
                    <a:pt x="1140" y="1025"/>
                    <a:pt x="1140" y="1025"/>
                  </a:cubicBezTo>
                  <a:cubicBezTo>
                    <a:pt x="1136" y="1054"/>
                    <a:pt x="1136" y="1054"/>
                    <a:pt x="1136" y="1054"/>
                  </a:cubicBezTo>
                  <a:moveTo>
                    <a:pt x="1142" y="932"/>
                  </a:moveTo>
                  <a:cubicBezTo>
                    <a:pt x="1141" y="926"/>
                    <a:pt x="1141" y="919"/>
                    <a:pt x="1141" y="913"/>
                  </a:cubicBezTo>
                  <a:cubicBezTo>
                    <a:pt x="1141" y="919"/>
                    <a:pt x="1141" y="926"/>
                    <a:pt x="1142" y="932"/>
                  </a:cubicBezTo>
                  <a:moveTo>
                    <a:pt x="1142" y="932"/>
                  </a:moveTo>
                  <a:cubicBezTo>
                    <a:pt x="1146" y="931"/>
                    <a:pt x="1152" y="930"/>
                    <a:pt x="1157" y="930"/>
                  </a:cubicBezTo>
                  <a:cubicBezTo>
                    <a:pt x="1152" y="930"/>
                    <a:pt x="1146" y="931"/>
                    <a:pt x="1142" y="932"/>
                  </a:cubicBezTo>
                  <a:moveTo>
                    <a:pt x="869" y="940"/>
                  </a:moveTo>
                  <a:cubicBezTo>
                    <a:pt x="860" y="902"/>
                    <a:pt x="860" y="902"/>
                    <a:pt x="860" y="902"/>
                  </a:cubicBezTo>
                  <a:cubicBezTo>
                    <a:pt x="869" y="940"/>
                    <a:pt x="869" y="940"/>
                    <a:pt x="869" y="940"/>
                  </a:cubicBezTo>
                  <a:moveTo>
                    <a:pt x="869" y="940"/>
                  </a:moveTo>
                  <a:cubicBezTo>
                    <a:pt x="888" y="928"/>
                    <a:pt x="888" y="928"/>
                    <a:pt x="888" y="928"/>
                  </a:cubicBezTo>
                  <a:cubicBezTo>
                    <a:pt x="869" y="940"/>
                    <a:pt x="869" y="940"/>
                    <a:pt x="869" y="94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699"/>
                    <a:pt x="1073" y="699"/>
                  </a:cubicBezTo>
                  <a:cubicBezTo>
                    <a:pt x="1073" y="699"/>
                    <a:pt x="1073" y="700"/>
                    <a:pt x="1073" y="700"/>
                  </a:cubicBezTo>
                  <a:moveTo>
                    <a:pt x="1073" y="699"/>
                  </a:moveTo>
                  <a:cubicBezTo>
                    <a:pt x="1073" y="699"/>
                    <a:pt x="1073" y="699"/>
                    <a:pt x="1073" y="699"/>
                  </a:cubicBezTo>
                  <a:cubicBezTo>
                    <a:pt x="1073" y="699"/>
                    <a:pt x="1073" y="699"/>
                    <a:pt x="1073" y="699"/>
                  </a:cubicBezTo>
                  <a:moveTo>
                    <a:pt x="1073" y="698"/>
                  </a:moveTo>
                  <a:cubicBezTo>
                    <a:pt x="1073" y="699"/>
                    <a:pt x="1073" y="699"/>
                    <a:pt x="1073" y="699"/>
                  </a:cubicBezTo>
                  <a:cubicBezTo>
                    <a:pt x="1073" y="699"/>
                    <a:pt x="1073" y="699"/>
                    <a:pt x="1073" y="699"/>
                  </a:cubicBezTo>
                  <a:moveTo>
                    <a:pt x="1073" y="698"/>
                  </a:moveTo>
                  <a:cubicBezTo>
                    <a:pt x="1073" y="698"/>
                    <a:pt x="1073" y="698"/>
                    <a:pt x="1073" y="698"/>
                  </a:cubicBezTo>
                  <a:cubicBezTo>
                    <a:pt x="1073" y="698"/>
                    <a:pt x="1073" y="698"/>
                    <a:pt x="1073" y="698"/>
                  </a:cubicBezTo>
                  <a:moveTo>
                    <a:pt x="1073" y="697"/>
                  </a:moveTo>
                  <a:cubicBezTo>
                    <a:pt x="1073" y="698"/>
                    <a:pt x="1073" y="698"/>
                    <a:pt x="1073" y="698"/>
                  </a:cubicBezTo>
                  <a:cubicBezTo>
                    <a:pt x="1073" y="698"/>
                    <a:pt x="1073" y="698"/>
                    <a:pt x="1073" y="697"/>
                  </a:cubicBezTo>
                  <a:moveTo>
                    <a:pt x="1073" y="697"/>
                  </a:moveTo>
                  <a:cubicBezTo>
                    <a:pt x="1073" y="697"/>
                    <a:pt x="1073" y="697"/>
                    <a:pt x="1073" y="697"/>
                  </a:cubicBezTo>
                  <a:cubicBezTo>
                    <a:pt x="1073" y="697"/>
                    <a:pt x="1073" y="697"/>
                    <a:pt x="1073" y="697"/>
                  </a:cubicBezTo>
                  <a:moveTo>
                    <a:pt x="1073" y="696"/>
                  </a:moveTo>
                  <a:cubicBezTo>
                    <a:pt x="1073" y="696"/>
                    <a:pt x="1073" y="696"/>
                    <a:pt x="1073" y="697"/>
                  </a:cubicBezTo>
                  <a:cubicBezTo>
                    <a:pt x="1073" y="696"/>
                    <a:pt x="1073" y="696"/>
                    <a:pt x="1073" y="696"/>
                  </a:cubicBezTo>
                  <a:moveTo>
                    <a:pt x="1073" y="695"/>
                  </a:moveTo>
                  <a:cubicBezTo>
                    <a:pt x="1073" y="695"/>
                    <a:pt x="1073" y="696"/>
                    <a:pt x="1073" y="696"/>
                  </a:cubicBezTo>
                  <a:cubicBezTo>
                    <a:pt x="1073" y="696"/>
                    <a:pt x="1073" y="695"/>
                    <a:pt x="1073" y="695"/>
                  </a:cubicBezTo>
                  <a:moveTo>
                    <a:pt x="1073" y="694"/>
                  </a:moveTo>
                  <a:cubicBezTo>
                    <a:pt x="1073" y="694"/>
                    <a:pt x="1073" y="695"/>
                    <a:pt x="1073" y="695"/>
                  </a:cubicBezTo>
                  <a:cubicBezTo>
                    <a:pt x="1073" y="695"/>
                    <a:pt x="1073" y="694"/>
                    <a:pt x="1073" y="694"/>
                  </a:cubicBezTo>
                  <a:moveTo>
                    <a:pt x="1073" y="694"/>
                  </a:moveTo>
                  <a:cubicBezTo>
                    <a:pt x="1073" y="694"/>
                    <a:pt x="1073" y="694"/>
                    <a:pt x="1073" y="694"/>
                  </a:cubicBezTo>
                  <a:cubicBezTo>
                    <a:pt x="1073" y="694"/>
                    <a:pt x="1073" y="694"/>
                    <a:pt x="1073" y="694"/>
                  </a:cubicBezTo>
                  <a:moveTo>
                    <a:pt x="1073" y="692"/>
                  </a:moveTo>
                  <a:cubicBezTo>
                    <a:pt x="1073" y="693"/>
                    <a:pt x="1073" y="693"/>
                    <a:pt x="1073" y="694"/>
                  </a:cubicBezTo>
                  <a:cubicBezTo>
                    <a:pt x="1073" y="693"/>
                    <a:pt x="1073" y="693"/>
                    <a:pt x="1073" y="692"/>
                  </a:cubicBezTo>
                  <a:moveTo>
                    <a:pt x="1073" y="691"/>
                  </a:moveTo>
                  <a:cubicBezTo>
                    <a:pt x="1073" y="691"/>
                    <a:pt x="1073" y="692"/>
                    <a:pt x="1073" y="692"/>
                  </a:cubicBezTo>
                  <a:cubicBezTo>
                    <a:pt x="1073" y="692"/>
                    <a:pt x="1073" y="691"/>
                    <a:pt x="1073" y="691"/>
                  </a:cubicBezTo>
                  <a:moveTo>
                    <a:pt x="1073" y="690"/>
                  </a:moveTo>
                  <a:cubicBezTo>
                    <a:pt x="1073" y="690"/>
                    <a:pt x="1073" y="691"/>
                    <a:pt x="1073" y="691"/>
                  </a:cubicBezTo>
                  <a:cubicBezTo>
                    <a:pt x="1073" y="690"/>
                    <a:pt x="1073" y="689"/>
                    <a:pt x="1073" y="688"/>
                  </a:cubicBezTo>
                  <a:cubicBezTo>
                    <a:pt x="1073" y="689"/>
                    <a:pt x="1073" y="690"/>
                    <a:pt x="1073" y="690"/>
                  </a:cubicBezTo>
                  <a:moveTo>
                    <a:pt x="643" y="623"/>
                  </a:moveTo>
                  <a:cubicBezTo>
                    <a:pt x="652" y="605"/>
                    <a:pt x="652" y="605"/>
                    <a:pt x="652" y="605"/>
                  </a:cubicBezTo>
                  <a:cubicBezTo>
                    <a:pt x="643" y="623"/>
                    <a:pt x="643" y="623"/>
                    <a:pt x="643" y="623"/>
                  </a:cubicBezTo>
                  <a:cubicBezTo>
                    <a:pt x="635" y="632"/>
                    <a:pt x="635" y="632"/>
                    <a:pt x="635" y="632"/>
                  </a:cubicBezTo>
                  <a:cubicBezTo>
                    <a:pt x="643" y="623"/>
                    <a:pt x="643" y="623"/>
                    <a:pt x="643" y="623"/>
                  </a:cubicBezTo>
                  <a:moveTo>
                    <a:pt x="1290" y="910"/>
                  </a:moveTo>
                  <a:cubicBezTo>
                    <a:pt x="1293" y="909"/>
                    <a:pt x="1295" y="909"/>
                    <a:pt x="1297" y="909"/>
                  </a:cubicBezTo>
                  <a:cubicBezTo>
                    <a:pt x="1295" y="909"/>
                    <a:pt x="1293" y="909"/>
                    <a:pt x="1290" y="910"/>
                  </a:cubicBezTo>
                  <a:cubicBezTo>
                    <a:pt x="1240" y="928"/>
                    <a:pt x="1240" y="928"/>
                    <a:pt x="1240" y="928"/>
                  </a:cubicBezTo>
                  <a:cubicBezTo>
                    <a:pt x="1234" y="929"/>
                    <a:pt x="1226" y="930"/>
                    <a:pt x="1219" y="931"/>
                  </a:cubicBezTo>
                  <a:cubicBezTo>
                    <a:pt x="1218" y="922"/>
                    <a:pt x="1218" y="912"/>
                    <a:pt x="1218" y="903"/>
                  </a:cubicBezTo>
                  <a:cubicBezTo>
                    <a:pt x="1210" y="885"/>
                    <a:pt x="1210" y="885"/>
                    <a:pt x="1210" y="885"/>
                  </a:cubicBezTo>
                  <a:cubicBezTo>
                    <a:pt x="1204" y="897"/>
                    <a:pt x="1204" y="897"/>
                    <a:pt x="1204" y="897"/>
                  </a:cubicBezTo>
                  <a:cubicBezTo>
                    <a:pt x="1186" y="879"/>
                    <a:pt x="1186" y="879"/>
                    <a:pt x="1186" y="879"/>
                  </a:cubicBezTo>
                  <a:cubicBezTo>
                    <a:pt x="1173" y="862"/>
                    <a:pt x="1155" y="841"/>
                    <a:pt x="1141" y="825"/>
                  </a:cubicBezTo>
                  <a:cubicBezTo>
                    <a:pt x="1135" y="790"/>
                    <a:pt x="1135" y="790"/>
                    <a:pt x="1135" y="790"/>
                  </a:cubicBezTo>
                  <a:cubicBezTo>
                    <a:pt x="1121" y="766"/>
                    <a:pt x="1103" y="734"/>
                    <a:pt x="1089" y="710"/>
                  </a:cubicBezTo>
                  <a:cubicBezTo>
                    <a:pt x="1089" y="707"/>
                    <a:pt x="1088" y="704"/>
                    <a:pt x="1088" y="700"/>
                  </a:cubicBezTo>
                  <a:cubicBezTo>
                    <a:pt x="1070" y="674"/>
                    <a:pt x="1070" y="674"/>
                    <a:pt x="1070" y="674"/>
                  </a:cubicBezTo>
                  <a:cubicBezTo>
                    <a:pt x="1088" y="700"/>
                    <a:pt x="1088" y="700"/>
                    <a:pt x="1088" y="700"/>
                  </a:cubicBezTo>
                  <a:cubicBezTo>
                    <a:pt x="1091" y="700"/>
                    <a:pt x="1093" y="700"/>
                    <a:pt x="1096" y="700"/>
                  </a:cubicBezTo>
                  <a:cubicBezTo>
                    <a:pt x="1100" y="671"/>
                    <a:pt x="1100" y="671"/>
                    <a:pt x="1100" y="671"/>
                  </a:cubicBezTo>
                  <a:cubicBezTo>
                    <a:pt x="1100" y="668"/>
                    <a:pt x="1099" y="665"/>
                    <a:pt x="1099" y="662"/>
                  </a:cubicBezTo>
                  <a:cubicBezTo>
                    <a:pt x="1081" y="664"/>
                    <a:pt x="1065" y="665"/>
                    <a:pt x="1047" y="667"/>
                  </a:cubicBezTo>
                  <a:cubicBezTo>
                    <a:pt x="1037" y="668"/>
                    <a:pt x="1027" y="669"/>
                    <a:pt x="1017" y="669"/>
                  </a:cubicBezTo>
                  <a:cubicBezTo>
                    <a:pt x="1009" y="660"/>
                    <a:pt x="1009" y="660"/>
                    <a:pt x="1009" y="660"/>
                  </a:cubicBezTo>
                  <a:cubicBezTo>
                    <a:pt x="988" y="660"/>
                    <a:pt x="971" y="639"/>
                    <a:pt x="948" y="645"/>
                  </a:cubicBezTo>
                  <a:cubicBezTo>
                    <a:pt x="940" y="648"/>
                    <a:pt x="940" y="648"/>
                    <a:pt x="928" y="683"/>
                  </a:cubicBezTo>
                  <a:cubicBezTo>
                    <a:pt x="917" y="681"/>
                    <a:pt x="902" y="677"/>
                    <a:pt x="890" y="675"/>
                  </a:cubicBezTo>
                  <a:cubicBezTo>
                    <a:pt x="874" y="649"/>
                    <a:pt x="874" y="649"/>
                    <a:pt x="874" y="649"/>
                  </a:cubicBezTo>
                  <a:cubicBezTo>
                    <a:pt x="860" y="648"/>
                    <a:pt x="860" y="648"/>
                    <a:pt x="860" y="648"/>
                  </a:cubicBezTo>
                  <a:cubicBezTo>
                    <a:pt x="857" y="648"/>
                    <a:pt x="855" y="648"/>
                    <a:pt x="852" y="648"/>
                  </a:cubicBezTo>
                  <a:cubicBezTo>
                    <a:pt x="838" y="646"/>
                    <a:pt x="838" y="646"/>
                    <a:pt x="830" y="611"/>
                  </a:cubicBezTo>
                  <a:cubicBezTo>
                    <a:pt x="828" y="617"/>
                    <a:pt x="824" y="625"/>
                    <a:pt x="822" y="631"/>
                  </a:cubicBezTo>
                  <a:cubicBezTo>
                    <a:pt x="830" y="611"/>
                    <a:pt x="830" y="611"/>
                    <a:pt x="830" y="611"/>
                  </a:cubicBezTo>
                  <a:cubicBezTo>
                    <a:pt x="830" y="605"/>
                    <a:pt x="830" y="599"/>
                    <a:pt x="830" y="593"/>
                  </a:cubicBezTo>
                  <a:cubicBezTo>
                    <a:pt x="813" y="593"/>
                    <a:pt x="797" y="593"/>
                    <a:pt x="780" y="593"/>
                  </a:cubicBezTo>
                  <a:cubicBezTo>
                    <a:pt x="742" y="593"/>
                    <a:pt x="707" y="627"/>
                    <a:pt x="666" y="606"/>
                  </a:cubicBezTo>
                  <a:cubicBezTo>
                    <a:pt x="661" y="606"/>
                    <a:pt x="657" y="605"/>
                    <a:pt x="652" y="605"/>
                  </a:cubicBezTo>
                  <a:cubicBezTo>
                    <a:pt x="643" y="623"/>
                    <a:pt x="643" y="623"/>
                    <a:pt x="643" y="623"/>
                  </a:cubicBezTo>
                  <a:cubicBezTo>
                    <a:pt x="635" y="632"/>
                    <a:pt x="635" y="632"/>
                    <a:pt x="635" y="632"/>
                  </a:cubicBezTo>
                  <a:cubicBezTo>
                    <a:pt x="611" y="657"/>
                    <a:pt x="611" y="657"/>
                    <a:pt x="611" y="657"/>
                  </a:cubicBezTo>
                  <a:cubicBezTo>
                    <a:pt x="610" y="663"/>
                    <a:pt x="610" y="670"/>
                    <a:pt x="609" y="676"/>
                  </a:cubicBezTo>
                  <a:cubicBezTo>
                    <a:pt x="610" y="670"/>
                    <a:pt x="610" y="663"/>
                    <a:pt x="611" y="657"/>
                  </a:cubicBezTo>
                  <a:cubicBezTo>
                    <a:pt x="594" y="682"/>
                    <a:pt x="570" y="700"/>
                    <a:pt x="553" y="724"/>
                  </a:cubicBezTo>
                  <a:cubicBezTo>
                    <a:pt x="540" y="742"/>
                    <a:pt x="528" y="769"/>
                    <a:pt x="518" y="789"/>
                  </a:cubicBezTo>
                  <a:cubicBezTo>
                    <a:pt x="524" y="808"/>
                    <a:pt x="524" y="808"/>
                    <a:pt x="523" y="828"/>
                  </a:cubicBezTo>
                  <a:cubicBezTo>
                    <a:pt x="523" y="834"/>
                    <a:pt x="522" y="841"/>
                    <a:pt x="522" y="847"/>
                  </a:cubicBezTo>
                  <a:cubicBezTo>
                    <a:pt x="521" y="863"/>
                    <a:pt x="520" y="879"/>
                    <a:pt x="520" y="894"/>
                  </a:cubicBezTo>
                  <a:cubicBezTo>
                    <a:pt x="525" y="895"/>
                    <a:pt x="530" y="896"/>
                    <a:pt x="535" y="896"/>
                  </a:cubicBezTo>
                  <a:cubicBezTo>
                    <a:pt x="551" y="915"/>
                    <a:pt x="551" y="915"/>
                    <a:pt x="551" y="915"/>
                  </a:cubicBezTo>
                  <a:cubicBezTo>
                    <a:pt x="579" y="919"/>
                    <a:pt x="579" y="919"/>
                    <a:pt x="579" y="919"/>
                  </a:cubicBezTo>
                  <a:cubicBezTo>
                    <a:pt x="579" y="922"/>
                    <a:pt x="579" y="926"/>
                    <a:pt x="579" y="929"/>
                  </a:cubicBezTo>
                  <a:cubicBezTo>
                    <a:pt x="579" y="926"/>
                    <a:pt x="579" y="922"/>
                    <a:pt x="579" y="919"/>
                  </a:cubicBezTo>
                  <a:cubicBezTo>
                    <a:pt x="551" y="915"/>
                    <a:pt x="551" y="915"/>
                    <a:pt x="551" y="915"/>
                  </a:cubicBezTo>
                  <a:cubicBezTo>
                    <a:pt x="535" y="896"/>
                    <a:pt x="535" y="896"/>
                    <a:pt x="535" y="896"/>
                  </a:cubicBezTo>
                  <a:cubicBezTo>
                    <a:pt x="530" y="896"/>
                    <a:pt x="525" y="895"/>
                    <a:pt x="520" y="894"/>
                  </a:cubicBezTo>
                  <a:cubicBezTo>
                    <a:pt x="520" y="900"/>
                    <a:pt x="519" y="907"/>
                    <a:pt x="519" y="913"/>
                  </a:cubicBezTo>
                  <a:cubicBezTo>
                    <a:pt x="556" y="992"/>
                    <a:pt x="556" y="992"/>
                    <a:pt x="602" y="1033"/>
                  </a:cubicBezTo>
                  <a:cubicBezTo>
                    <a:pt x="542" y="940"/>
                    <a:pt x="542" y="940"/>
                    <a:pt x="537" y="914"/>
                  </a:cubicBezTo>
                  <a:cubicBezTo>
                    <a:pt x="539" y="921"/>
                    <a:pt x="541" y="931"/>
                    <a:pt x="542" y="939"/>
                  </a:cubicBezTo>
                  <a:cubicBezTo>
                    <a:pt x="542" y="941"/>
                    <a:pt x="542" y="941"/>
                    <a:pt x="602" y="1033"/>
                  </a:cubicBezTo>
                  <a:cubicBezTo>
                    <a:pt x="623" y="1032"/>
                    <a:pt x="651" y="1030"/>
                    <a:pt x="672" y="1029"/>
                  </a:cubicBezTo>
                  <a:cubicBezTo>
                    <a:pt x="679" y="1029"/>
                    <a:pt x="687" y="1030"/>
                    <a:pt x="695" y="1030"/>
                  </a:cubicBezTo>
                  <a:cubicBezTo>
                    <a:pt x="711" y="1022"/>
                    <a:pt x="711" y="1022"/>
                    <a:pt x="711" y="1022"/>
                  </a:cubicBezTo>
                  <a:cubicBezTo>
                    <a:pt x="742" y="1012"/>
                    <a:pt x="742" y="1012"/>
                    <a:pt x="742" y="1012"/>
                  </a:cubicBezTo>
                  <a:cubicBezTo>
                    <a:pt x="711" y="1022"/>
                    <a:pt x="711" y="1022"/>
                    <a:pt x="711" y="1022"/>
                  </a:cubicBezTo>
                  <a:cubicBezTo>
                    <a:pt x="759" y="1023"/>
                    <a:pt x="759" y="1023"/>
                    <a:pt x="759" y="1023"/>
                  </a:cubicBezTo>
                  <a:cubicBezTo>
                    <a:pt x="767" y="1052"/>
                    <a:pt x="767" y="1052"/>
                    <a:pt x="767" y="1052"/>
                  </a:cubicBezTo>
                  <a:cubicBezTo>
                    <a:pt x="782" y="1042"/>
                    <a:pt x="782" y="1042"/>
                    <a:pt x="782" y="1042"/>
                  </a:cubicBezTo>
                  <a:cubicBezTo>
                    <a:pt x="790" y="1042"/>
                    <a:pt x="798" y="1042"/>
                    <a:pt x="806" y="1042"/>
                  </a:cubicBezTo>
                  <a:cubicBezTo>
                    <a:pt x="821" y="1052"/>
                    <a:pt x="821" y="1052"/>
                    <a:pt x="821" y="1052"/>
                  </a:cubicBezTo>
                  <a:cubicBezTo>
                    <a:pt x="822" y="1069"/>
                    <a:pt x="822" y="1069"/>
                    <a:pt x="822" y="1069"/>
                  </a:cubicBezTo>
                  <a:cubicBezTo>
                    <a:pt x="821" y="1052"/>
                    <a:pt x="821" y="1052"/>
                    <a:pt x="821" y="1052"/>
                  </a:cubicBezTo>
                  <a:cubicBezTo>
                    <a:pt x="806" y="1042"/>
                    <a:pt x="806" y="1042"/>
                    <a:pt x="806" y="1042"/>
                  </a:cubicBezTo>
                  <a:cubicBezTo>
                    <a:pt x="814" y="1060"/>
                    <a:pt x="814" y="1060"/>
                    <a:pt x="814" y="1060"/>
                  </a:cubicBezTo>
                  <a:cubicBezTo>
                    <a:pt x="814" y="1069"/>
                    <a:pt x="814" y="1077"/>
                    <a:pt x="814" y="1086"/>
                  </a:cubicBezTo>
                  <a:cubicBezTo>
                    <a:pt x="814" y="1092"/>
                    <a:pt x="814" y="1097"/>
                    <a:pt x="814" y="1103"/>
                  </a:cubicBezTo>
                  <a:cubicBezTo>
                    <a:pt x="814" y="1106"/>
                    <a:pt x="814" y="1109"/>
                    <a:pt x="814" y="1112"/>
                  </a:cubicBezTo>
                  <a:cubicBezTo>
                    <a:pt x="823" y="1127"/>
                    <a:pt x="836" y="1146"/>
                    <a:pt x="845" y="1161"/>
                  </a:cubicBezTo>
                  <a:cubicBezTo>
                    <a:pt x="855" y="1183"/>
                    <a:pt x="857" y="1191"/>
                    <a:pt x="859" y="1209"/>
                  </a:cubicBezTo>
                  <a:cubicBezTo>
                    <a:pt x="923" y="1208"/>
                    <a:pt x="987" y="1205"/>
                    <a:pt x="1050" y="1200"/>
                  </a:cubicBezTo>
                  <a:cubicBezTo>
                    <a:pt x="1051" y="1195"/>
                    <a:pt x="1051" y="1190"/>
                    <a:pt x="1052" y="1185"/>
                  </a:cubicBezTo>
                  <a:cubicBezTo>
                    <a:pt x="1045" y="1177"/>
                    <a:pt x="1045" y="1177"/>
                    <a:pt x="1045" y="1177"/>
                  </a:cubicBezTo>
                  <a:cubicBezTo>
                    <a:pt x="1040" y="1129"/>
                    <a:pt x="1040" y="1129"/>
                    <a:pt x="1040" y="1129"/>
                  </a:cubicBezTo>
                  <a:cubicBezTo>
                    <a:pt x="1045" y="1177"/>
                    <a:pt x="1045" y="1177"/>
                    <a:pt x="1045" y="1177"/>
                  </a:cubicBezTo>
                  <a:cubicBezTo>
                    <a:pt x="1055" y="1144"/>
                    <a:pt x="1055" y="1144"/>
                    <a:pt x="1055" y="1144"/>
                  </a:cubicBezTo>
                  <a:cubicBezTo>
                    <a:pt x="1045" y="1177"/>
                    <a:pt x="1045" y="1177"/>
                    <a:pt x="1045" y="1177"/>
                  </a:cubicBezTo>
                  <a:cubicBezTo>
                    <a:pt x="1054" y="1161"/>
                    <a:pt x="1054" y="1161"/>
                    <a:pt x="1054" y="1161"/>
                  </a:cubicBezTo>
                  <a:cubicBezTo>
                    <a:pt x="1045" y="1177"/>
                    <a:pt x="1045" y="1177"/>
                    <a:pt x="1045" y="1177"/>
                  </a:cubicBezTo>
                  <a:cubicBezTo>
                    <a:pt x="1052" y="1185"/>
                    <a:pt x="1052" y="1185"/>
                    <a:pt x="1052" y="1185"/>
                  </a:cubicBezTo>
                  <a:cubicBezTo>
                    <a:pt x="1060" y="1176"/>
                    <a:pt x="1060" y="1176"/>
                    <a:pt x="1060" y="1176"/>
                  </a:cubicBezTo>
                  <a:cubicBezTo>
                    <a:pt x="1052" y="1185"/>
                    <a:pt x="1052" y="1185"/>
                    <a:pt x="1052" y="1185"/>
                  </a:cubicBezTo>
                  <a:cubicBezTo>
                    <a:pt x="1051" y="1190"/>
                    <a:pt x="1051" y="1195"/>
                    <a:pt x="1050" y="1200"/>
                  </a:cubicBezTo>
                  <a:cubicBezTo>
                    <a:pt x="1067" y="1198"/>
                    <a:pt x="1067" y="1198"/>
                    <a:pt x="1067" y="1198"/>
                  </a:cubicBezTo>
                  <a:cubicBezTo>
                    <a:pt x="1050" y="1200"/>
                    <a:pt x="1050" y="1200"/>
                    <a:pt x="1050" y="1200"/>
                  </a:cubicBezTo>
                  <a:cubicBezTo>
                    <a:pt x="1086" y="1197"/>
                    <a:pt x="1121" y="1193"/>
                    <a:pt x="1156" y="1189"/>
                  </a:cubicBezTo>
                  <a:cubicBezTo>
                    <a:pt x="1150" y="1167"/>
                    <a:pt x="1150" y="1167"/>
                    <a:pt x="1150" y="1167"/>
                  </a:cubicBezTo>
                  <a:cubicBezTo>
                    <a:pt x="1152" y="1158"/>
                    <a:pt x="1153" y="1150"/>
                    <a:pt x="1154" y="1142"/>
                  </a:cubicBezTo>
                  <a:cubicBezTo>
                    <a:pt x="1161" y="1132"/>
                    <a:pt x="1161" y="1132"/>
                    <a:pt x="1161" y="1132"/>
                  </a:cubicBezTo>
                  <a:cubicBezTo>
                    <a:pt x="1171" y="1124"/>
                    <a:pt x="1171" y="1124"/>
                    <a:pt x="1171" y="1124"/>
                  </a:cubicBezTo>
                  <a:cubicBezTo>
                    <a:pt x="1193" y="1098"/>
                    <a:pt x="1223" y="1064"/>
                    <a:pt x="1245" y="1037"/>
                  </a:cubicBezTo>
                  <a:cubicBezTo>
                    <a:pt x="1275" y="987"/>
                    <a:pt x="1275" y="987"/>
                    <a:pt x="1275" y="987"/>
                  </a:cubicBezTo>
                  <a:cubicBezTo>
                    <a:pt x="1245" y="1037"/>
                    <a:pt x="1245" y="1037"/>
                    <a:pt x="1245" y="1037"/>
                  </a:cubicBezTo>
                  <a:cubicBezTo>
                    <a:pt x="1275" y="987"/>
                    <a:pt x="1275" y="987"/>
                    <a:pt x="1275" y="987"/>
                  </a:cubicBezTo>
                  <a:cubicBezTo>
                    <a:pt x="1275" y="984"/>
                    <a:pt x="1275" y="981"/>
                    <a:pt x="1276" y="978"/>
                  </a:cubicBezTo>
                  <a:cubicBezTo>
                    <a:pt x="1283" y="968"/>
                    <a:pt x="1283" y="968"/>
                    <a:pt x="1283" y="968"/>
                  </a:cubicBezTo>
                  <a:cubicBezTo>
                    <a:pt x="1297" y="909"/>
                    <a:pt x="1297" y="909"/>
                    <a:pt x="1297" y="909"/>
                  </a:cubicBezTo>
                  <a:cubicBezTo>
                    <a:pt x="1295" y="909"/>
                    <a:pt x="1293" y="909"/>
                    <a:pt x="1290" y="910"/>
                  </a:cubicBezTo>
                  <a:moveTo>
                    <a:pt x="1078" y="618"/>
                  </a:moveTo>
                  <a:cubicBezTo>
                    <a:pt x="1076" y="609"/>
                    <a:pt x="1075" y="600"/>
                    <a:pt x="1074" y="591"/>
                  </a:cubicBezTo>
                  <a:cubicBezTo>
                    <a:pt x="1051" y="583"/>
                    <a:pt x="1051" y="583"/>
                    <a:pt x="1051" y="583"/>
                  </a:cubicBezTo>
                  <a:cubicBezTo>
                    <a:pt x="1065" y="618"/>
                    <a:pt x="1065" y="618"/>
                    <a:pt x="1065" y="618"/>
                  </a:cubicBezTo>
                  <a:cubicBezTo>
                    <a:pt x="1078" y="618"/>
                    <a:pt x="1078" y="618"/>
                    <a:pt x="1078" y="618"/>
                  </a:cubicBezTo>
                  <a:moveTo>
                    <a:pt x="698" y="585"/>
                  </a:moveTo>
                  <a:cubicBezTo>
                    <a:pt x="698" y="585"/>
                    <a:pt x="699" y="584"/>
                    <a:pt x="699" y="584"/>
                  </a:cubicBezTo>
                  <a:cubicBezTo>
                    <a:pt x="681" y="583"/>
                    <a:pt x="664" y="582"/>
                    <a:pt x="647" y="581"/>
                  </a:cubicBezTo>
                  <a:cubicBezTo>
                    <a:pt x="660" y="594"/>
                    <a:pt x="660" y="594"/>
                    <a:pt x="660" y="594"/>
                  </a:cubicBezTo>
                  <a:cubicBezTo>
                    <a:pt x="695" y="590"/>
                    <a:pt x="695" y="590"/>
                    <a:pt x="695" y="590"/>
                  </a:cubicBezTo>
                  <a:cubicBezTo>
                    <a:pt x="696" y="589"/>
                    <a:pt x="697" y="587"/>
                    <a:pt x="698" y="585"/>
                  </a:cubicBezTo>
                  <a:moveTo>
                    <a:pt x="666" y="606"/>
                  </a:moveTo>
                  <a:cubicBezTo>
                    <a:pt x="686" y="616"/>
                    <a:pt x="686" y="616"/>
                    <a:pt x="686" y="616"/>
                  </a:cubicBezTo>
                  <a:cubicBezTo>
                    <a:pt x="666" y="606"/>
                    <a:pt x="666" y="606"/>
                    <a:pt x="666" y="606"/>
                  </a:cubicBezTo>
                  <a:moveTo>
                    <a:pt x="701" y="587"/>
                  </a:moveTo>
                  <a:cubicBezTo>
                    <a:pt x="702" y="586"/>
                    <a:pt x="702" y="585"/>
                    <a:pt x="703" y="584"/>
                  </a:cubicBezTo>
                  <a:cubicBezTo>
                    <a:pt x="701" y="584"/>
                    <a:pt x="700" y="584"/>
                    <a:pt x="699" y="584"/>
                  </a:cubicBezTo>
                  <a:cubicBezTo>
                    <a:pt x="698" y="587"/>
                    <a:pt x="697" y="588"/>
                    <a:pt x="695" y="590"/>
                  </a:cubicBezTo>
                  <a:cubicBezTo>
                    <a:pt x="685" y="591"/>
                    <a:pt x="671" y="593"/>
                    <a:pt x="660" y="594"/>
                  </a:cubicBezTo>
                  <a:cubicBezTo>
                    <a:pt x="647" y="581"/>
                    <a:pt x="647" y="581"/>
                    <a:pt x="647" y="581"/>
                  </a:cubicBezTo>
                  <a:cubicBezTo>
                    <a:pt x="642" y="581"/>
                    <a:pt x="637" y="580"/>
                    <a:pt x="631" y="580"/>
                  </a:cubicBezTo>
                  <a:cubicBezTo>
                    <a:pt x="652" y="605"/>
                    <a:pt x="652" y="605"/>
                    <a:pt x="652" y="605"/>
                  </a:cubicBezTo>
                  <a:cubicBezTo>
                    <a:pt x="657" y="605"/>
                    <a:pt x="661" y="606"/>
                    <a:pt x="666" y="606"/>
                  </a:cubicBezTo>
                  <a:cubicBezTo>
                    <a:pt x="695" y="597"/>
                    <a:pt x="695" y="597"/>
                    <a:pt x="695" y="597"/>
                  </a:cubicBezTo>
                  <a:cubicBezTo>
                    <a:pt x="696" y="596"/>
                    <a:pt x="697" y="594"/>
                    <a:pt x="701" y="587"/>
                  </a:cubicBezTo>
                  <a:moveTo>
                    <a:pt x="880" y="589"/>
                  </a:moveTo>
                  <a:cubicBezTo>
                    <a:pt x="880" y="588"/>
                    <a:pt x="880" y="588"/>
                    <a:pt x="880" y="587"/>
                  </a:cubicBezTo>
                  <a:cubicBezTo>
                    <a:pt x="874" y="587"/>
                    <a:pt x="867" y="588"/>
                    <a:pt x="861" y="588"/>
                  </a:cubicBezTo>
                  <a:cubicBezTo>
                    <a:pt x="875" y="603"/>
                    <a:pt x="879" y="597"/>
                    <a:pt x="880" y="589"/>
                  </a:cubicBezTo>
                  <a:moveTo>
                    <a:pt x="947" y="588"/>
                  </a:moveTo>
                  <a:cubicBezTo>
                    <a:pt x="956" y="584"/>
                    <a:pt x="956" y="584"/>
                    <a:pt x="956" y="584"/>
                  </a:cubicBezTo>
                  <a:cubicBezTo>
                    <a:pt x="952" y="585"/>
                    <a:pt x="949" y="585"/>
                    <a:pt x="946" y="585"/>
                  </a:cubicBezTo>
                  <a:cubicBezTo>
                    <a:pt x="947" y="588"/>
                    <a:pt x="947" y="588"/>
                    <a:pt x="947" y="588"/>
                  </a:cubicBezTo>
                  <a:moveTo>
                    <a:pt x="1120" y="716"/>
                  </a:moveTo>
                  <a:cubicBezTo>
                    <a:pt x="1112" y="707"/>
                    <a:pt x="1112" y="707"/>
                    <a:pt x="1112" y="707"/>
                  </a:cubicBezTo>
                  <a:cubicBezTo>
                    <a:pt x="1120" y="716"/>
                    <a:pt x="1120" y="716"/>
                    <a:pt x="1120" y="716"/>
                  </a:cubicBezTo>
                  <a:moveTo>
                    <a:pt x="1361" y="694"/>
                  </a:moveTo>
                  <a:cubicBezTo>
                    <a:pt x="1351" y="640"/>
                    <a:pt x="1336" y="587"/>
                    <a:pt x="1319" y="535"/>
                  </a:cubicBezTo>
                  <a:cubicBezTo>
                    <a:pt x="1305" y="539"/>
                    <a:pt x="1290" y="542"/>
                    <a:pt x="1274" y="546"/>
                  </a:cubicBezTo>
                  <a:cubicBezTo>
                    <a:pt x="1275" y="550"/>
                    <a:pt x="1277" y="555"/>
                    <a:pt x="1278" y="560"/>
                  </a:cubicBezTo>
                  <a:cubicBezTo>
                    <a:pt x="1277" y="555"/>
                    <a:pt x="1275" y="550"/>
                    <a:pt x="1274" y="546"/>
                  </a:cubicBezTo>
                  <a:cubicBezTo>
                    <a:pt x="1272" y="546"/>
                    <a:pt x="1270" y="547"/>
                    <a:pt x="1269" y="547"/>
                  </a:cubicBezTo>
                  <a:cubicBezTo>
                    <a:pt x="1271" y="551"/>
                    <a:pt x="1271" y="551"/>
                    <a:pt x="1271" y="551"/>
                  </a:cubicBezTo>
                  <a:cubicBezTo>
                    <a:pt x="1252" y="556"/>
                    <a:pt x="1252" y="556"/>
                    <a:pt x="1252" y="556"/>
                  </a:cubicBezTo>
                  <a:cubicBezTo>
                    <a:pt x="1244" y="557"/>
                    <a:pt x="1242" y="557"/>
                    <a:pt x="1236" y="553"/>
                  </a:cubicBezTo>
                  <a:cubicBezTo>
                    <a:pt x="1225" y="555"/>
                    <a:pt x="1212" y="558"/>
                    <a:pt x="1200" y="560"/>
                  </a:cubicBezTo>
                  <a:cubicBezTo>
                    <a:pt x="1201" y="561"/>
                    <a:pt x="1201" y="563"/>
                    <a:pt x="1202" y="565"/>
                  </a:cubicBezTo>
                  <a:cubicBezTo>
                    <a:pt x="1201" y="563"/>
                    <a:pt x="1201" y="561"/>
                    <a:pt x="1200" y="560"/>
                  </a:cubicBezTo>
                  <a:cubicBezTo>
                    <a:pt x="1183" y="562"/>
                    <a:pt x="1166" y="565"/>
                    <a:pt x="1148" y="568"/>
                  </a:cubicBezTo>
                  <a:cubicBezTo>
                    <a:pt x="1103" y="573"/>
                    <a:pt x="1057" y="578"/>
                    <a:pt x="1011" y="581"/>
                  </a:cubicBezTo>
                  <a:cubicBezTo>
                    <a:pt x="1016" y="586"/>
                    <a:pt x="1016" y="586"/>
                    <a:pt x="1016" y="586"/>
                  </a:cubicBezTo>
                  <a:cubicBezTo>
                    <a:pt x="1038" y="594"/>
                    <a:pt x="1038" y="594"/>
                    <a:pt x="1038" y="594"/>
                  </a:cubicBezTo>
                  <a:cubicBezTo>
                    <a:pt x="1044" y="584"/>
                    <a:pt x="1044" y="584"/>
                    <a:pt x="1044" y="584"/>
                  </a:cubicBezTo>
                  <a:cubicBezTo>
                    <a:pt x="1047" y="584"/>
                    <a:pt x="1049" y="583"/>
                    <a:pt x="1051" y="583"/>
                  </a:cubicBezTo>
                  <a:cubicBezTo>
                    <a:pt x="1074" y="591"/>
                    <a:pt x="1074" y="591"/>
                    <a:pt x="1074" y="591"/>
                  </a:cubicBezTo>
                  <a:cubicBezTo>
                    <a:pt x="1076" y="590"/>
                    <a:pt x="1078" y="590"/>
                    <a:pt x="1081" y="590"/>
                  </a:cubicBezTo>
                  <a:cubicBezTo>
                    <a:pt x="1100" y="577"/>
                    <a:pt x="1100" y="577"/>
                    <a:pt x="1100" y="577"/>
                  </a:cubicBezTo>
                  <a:cubicBezTo>
                    <a:pt x="1081" y="590"/>
                    <a:pt x="1081" y="590"/>
                    <a:pt x="1081" y="590"/>
                  </a:cubicBezTo>
                  <a:cubicBezTo>
                    <a:pt x="1085" y="590"/>
                    <a:pt x="1090" y="589"/>
                    <a:pt x="1095" y="588"/>
                  </a:cubicBezTo>
                  <a:cubicBezTo>
                    <a:pt x="1094" y="608"/>
                    <a:pt x="1093" y="634"/>
                    <a:pt x="1092" y="654"/>
                  </a:cubicBezTo>
                  <a:cubicBezTo>
                    <a:pt x="1075" y="655"/>
                    <a:pt x="1075" y="655"/>
                    <a:pt x="1075" y="655"/>
                  </a:cubicBezTo>
                  <a:cubicBezTo>
                    <a:pt x="1047" y="667"/>
                    <a:pt x="1047" y="667"/>
                    <a:pt x="1047" y="667"/>
                  </a:cubicBezTo>
                  <a:cubicBezTo>
                    <a:pt x="1065" y="665"/>
                    <a:pt x="1081" y="664"/>
                    <a:pt x="1099" y="662"/>
                  </a:cubicBezTo>
                  <a:cubicBezTo>
                    <a:pt x="1099" y="665"/>
                    <a:pt x="1100" y="668"/>
                    <a:pt x="1100" y="671"/>
                  </a:cubicBezTo>
                  <a:cubicBezTo>
                    <a:pt x="1112" y="707"/>
                    <a:pt x="1112" y="707"/>
                    <a:pt x="1112" y="707"/>
                  </a:cubicBezTo>
                  <a:cubicBezTo>
                    <a:pt x="1120" y="716"/>
                    <a:pt x="1120" y="716"/>
                    <a:pt x="1120" y="716"/>
                  </a:cubicBezTo>
                  <a:cubicBezTo>
                    <a:pt x="1128" y="724"/>
                    <a:pt x="1128" y="724"/>
                    <a:pt x="1128" y="724"/>
                  </a:cubicBezTo>
                  <a:cubicBezTo>
                    <a:pt x="1120" y="716"/>
                    <a:pt x="1120" y="716"/>
                    <a:pt x="1120" y="716"/>
                  </a:cubicBezTo>
                  <a:cubicBezTo>
                    <a:pt x="1128" y="724"/>
                    <a:pt x="1128" y="724"/>
                    <a:pt x="1128" y="724"/>
                  </a:cubicBezTo>
                  <a:cubicBezTo>
                    <a:pt x="1142" y="748"/>
                    <a:pt x="1150" y="775"/>
                    <a:pt x="1166" y="798"/>
                  </a:cubicBezTo>
                  <a:cubicBezTo>
                    <a:pt x="1177" y="817"/>
                    <a:pt x="1196" y="830"/>
                    <a:pt x="1208" y="848"/>
                  </a:cubicBezTo>
                  <a:cubicBezTo>
                    <a:pt x="1209" y="860"/>
                    <a:pt x="1209" y="872"/>
                    <a:pt x="1210" y="885"/>
                  </a:cubicBezTo>
                  <a:cubicBezTo>
                    <a:pt x="1218" y="903"/>
                    <a:pt x="1218" y="903"/>
                    <a:pt x="1218" y="903"/>
                  </a:cubicBezTo>
                  <a:cubicBezTo>
                    <a:pt x="1223" y="902"/>
                    <a:pt x="1228" y="901"/>
                    <a:pt x="1233" y="900"/>
                  </a:cubicBezTo>
                  <a:cubicBezTo>
                    <a:pt x="1240" y="890"/>
                    <a:pt x="1240" y="890"/>
                    <a:pt x="1240" y="890"/>
                  </a:cubicBezTo>
                  <a:cubicBezTo>
                    <a:pt x="1289" y="862"/>
                    <a:pt x="1289" y="862"/>
                    <a:pt x="1289" y="862"/>
                  </a:cubicBezTo>
                  <a:cubicBezTo>
                    <a:pt x="1313" y="829"/>
                    <a:pt x="1313" y="829"/>
                    <a:pt x="1313" y="829"/>
                  </a:cubicBezTo>
                  <a:cubicBezTo>
                    <a:pt x="1344" y="803"/>
                    <a:pt x="1344" y="803"/>
                    <a:pt x="1344" y="803"/>
                  </a:cubicBezTo>
                  <a:cubicBezTo>
                    <a:pt x="1348" y="791"/>
                    <a:pt x="1348" y="791"/>
                    <a:pt x="1348" y="791"/>
                  </a:cubicBezTo>
                  <a:cubicBezTo>
                    <a:pt x="1354" y="782"/>
                    <a:pt x="1354" y="782"/>
                    <a:pt x="1354" y="782"/>
                  </a:cubicBezTo>
                  <a:cubicBezTo>
                    <a:pt x="1354" y="778"/>
                    <a:pt x="1354" y="775"/>
                    <a:pt x="1354" y="773"/>
                  </a:cubicBezTo>
                  <a:cubicBezTo>
                    <a:pt x="1362" y="745"/>
                    <a:pt x="1362" y="745"/>
                    <a:pt x="1362" y="742"/>
                  </a:cubicBezTo>
                  <a:cubicBezTo>
                    <a:pt x="1362" y="742"/>
                    <a:pt x="1362" y="743"/>
                    <a:pt x="1362" y="744"/>
                  </a:cubicBezTo>
                  <a:cubicBezTo>
                    <a:pt x="1361" y="747"/>
                    <a:pt x="1361" y="747"/>
                    <a:pt x="1354" y="773"/>
                  </a:cubicBezTo>
                  <a:cubicBezTo>
                    <a:pt x="1373" y="745"/>
                    <a:pt x="1373" y="745"/>
                    <a:pt x="1351" y="715"/>
                  </a:cubicBezTo>
                  <a:cubicBezTo>
                    <a:pt x="1347" y="716"/>
                    <a:pt x="1343" y="717"/>
                    <a:pt x="1339" y="718"/>
                  </a:cubicBezTo>
                  <a:cubicBezTo>
                    <a:pt x="1328" y="698"/>
                    <a:pt x="1328" y="698"/>
                    <a:pt x="1328" y="698"/>
                  </a:cubicBezTo>
                  <a:cubicBezTo>
                    <a:pt x="1308" y="724"/>
                    <a:pt x="1308" y="724"/>
                    <a:pt x="1308" y="724"/>
                  </a:cubicBezTo>
                  <a:cubicBezTo>
                    <a:pt x="1302" y="726"/>
                    <a:pt x="1295" y="727"/>
                    <a:pt x="1289" y="729"/>
                  </a:cubicBezTo>
                  <a:cubicBezTo>
                    <a:pt x="1288" y="725"/>
                    <a:pt x="1288" y="723"/>
                    <a:pt x="1287" y="719"/>
                  </a:cubicBezTo>
                  <a:cubicBezTo>
                    <a:pt x="1285" y="720"/>
                    <a:pt x="1283" y="720"/>
                    <a:pt x="1280" y="721"/>
                  </a:cubicBezTo>
                  <a:cubicBezTo>
                    <a:pt x="1283" y="720"/>
                    <a:pt x="1285" y="720"/>
                    <a:pt x="1287" y="719"/>
                  </a:cubicBezTo>
                  <a:cubicBezTo>
                    <a:pt x="1286" y="710"/>
                    <a:pt x="1284" y="701"/>
                    <a:pt x="1283" y="692"/>
                  </a:cubicBezTo>
                  <a:cubicBezTo>
                    <a:pt x="1276" y="693"/>
                    <a:pt x="1269" y="694"/>
                    <a:pt x="1263" y="695"/>
                  </a:cubicBezTo>
                  <a:cubicBezTo>
                    <a:pt x="1264" y="702"/>
                    <a:pt x="1265" y="707"/>
                    <a:pt x="1266" y="714"/>
                  </a:cubicBezTo>
                  <a:cubicBezTo>
                    <a:pt x="1265" y="707"/>
                    <a:pt x="1264" y="702"/>
                    <a:pt x="1263" y="695"/>
                  </a:cubicBezTo>
                  <a:cubicBezTo>
                    <a:pt x="1261" y="696"/>
                    <a:pt x="1259" y="696"/>
                    <a:pt x="1256" y="696"/>
                  </a:cubicBezTo>
                  <a:cubicBezTo>
                    <a:pt x="1259" y="696"/>
                    <a:pt x="1261" y="696"/>
                    <a:pt x="1263" y="695"/>
                  </a:cubicBezTo>
                  <a:cubicBezTo>
                    <a:pt x="1269" y="694"/>
                    <a:pt x="1276" y="693"/>
                    <a:pt x="1283" y="692"/>
                  </a:cubicBezTo>
                  <a:cubicBezTo>
                    <a:pt x="1261" y="686"/>
                    <a:pt x="1261" y="686"/>
                    <a:pt x="1261" y="686"/>
                  </a:cubicBezTo>
                  <a:cubicBezTo>
                    <a:pt x="1246" y="679"/>
                    <a:pt x="1246" y="679"/>
                    <a:pt x="1246" y="679"/>
                  </a:cubicBezTo>
                  <a:cubicBezTo>
                    <a:pt x="1245" y="670"/>
                    <a:pt x="1243" y="661"/>
                    <a:pt x="1241" y="652"/>
                  </a:cubicBezTo>
                  <a:cubicBezTo>
                    <a:pt x="1236" y="653"/>
                    <a:pt x="1235" y="655"/>
                    <a:pt x="1235" y="660"/>
                  </a:cubicBezTo>
                  <a:cubicBezTo>
                    <a:pt x="1236" y="652"/>
                    <a:pt x="1236" y="652"/>
                    <a:pt x="1259" y="652"/>
                  </a:cubicBezTo>
                  <a:cubicBezTo>
                    <a:pt x="1302" y="687"/>
                    <a:pt x="1302" y="687"/>
                    <a:pt x="1302" y="687"/>
                  </a:cubicBezTo>
                  <a:cubicBezTo>
                    <a:pt x="1334" y="690"/>
                    <a:pt x="1334" y="690"/>
                    <a:pt x="1334" y="690"/>
                  </a:cubicBezTo>
                  <a:cubicBezTo>
                    <a:pt x="1342" y="698"/>
                    <a:pt x="1342" y="698"/>
                    <a:pt x="1342" y="698"/>
                  </a:cubicBezTo>
                  <a:cubicBezTo>
                    <a:pt x="1348" y="696"/>
                    <a:pt x="1354" y="695"/>
                    <a:pt x="1361" y="694"/>
                  </a:cubicBezTo>
                  <a:moveTo>
                    <a:pt x="1557" y="371"/>
                  </a:moveTo>
                  <a:cubicBezTo>
                    <a:pt x="1555" y="366"/>
                    <a:pt x="1555" y="366"/>
                    <a:pt x="1555" y="366"/>
                  </a:cubicBezTo>
                  <a:cubicBezTo>
                    <a:pt x="1556" y="368"/>
                    <a:pt x="1556" y="369"/>
                    <a:pt x="1556" y="371"/>
                  </a:cubicBezTo>
                  <a:cubicBezTo>
                    <a:pt x="1558" y="374"/>
                    <a:pt x="1558" y="374"/>
                    <a:pt x="1558" y="374"/>
                  </a:cubicBezTo>
                  <a:cubicBezTo>
                    <a:pt x="1558" y="373"/>
                    <a:pt x="1557" y="372"/>
                    <a:pt x="1557" y="371"/>
                  </a:cubicBezTo>
                  <a:moveTo>
                    <a:pt x="123" y="438"/>
                  </a:moveTo>
                  <a:cubicBezTo>
                    <a:pt x="125" y="436"/>
                    <a:pt x="126" y="433"/>
                    <a:pt x="128" y="430"/>
                  </a:cubicBezTo>
                  <a:cubicBezTo>
                    <a:pt x="122" y="435"/>
                    <a:pt x="122" y="435"/>
                    <a:pt x="122" y="435"/>
                  </a:cubicBezTo>
                  <a:cubicBezTo>
                    <a:pt x="118" y="438"/>
                    <a:pt x="118" y="438"/>
                    <a:pt x="118" y="438"/>
                  </a:cubicBezTo>
                  <a:cubicBezTo>
                    <a:pt x="120" y="439"/>
                    <a:pt x="121" y="440"/>
                    <a:pt x="122" y="441"/>
                  </a:cubicBezTo>
                  <a:cubicBezTo>
                    <a:pt x="122" y="440"/>
                    <a:pt x="123" y="439"/>
                    <a:pt x="123" y="438"/>
                  </a:cubicBezTo>
                  <a:moveTo>
                    <a:pt x="1553" y="359"/>
                  </a:moveTo>
                  <a:cubicBezTo>
                    <a:pt x="1552" y="357"/>
                    <a:pt x="1551" y="356"/>
                    <a:pt x="1551" y="355"/>
                  </a:cubicBezTo>
                  <a:cubicBezTo>
                    <a:pt x="1542" y="340"/>
                    <a:pt x="1537" y="334"/>
                    <a:pt x="1535" y="331"/>
                  </a:cubicBezTo>
                  <a:cubicBezTo>
                    <a:pt x="1537" y="334"/>
                    <a:pt x="1539" y="338"/>
                    <a:pt x="1541" y="342"/>
                  </a:cubicBezTo>
                  <a:cubicBezTo>
                    <a:pt x="1540" y="339"/>
                    <a:pt x="1540" y="339"/>
                    <a:pt x="1540" y="339"/>
                  </a:cubicBezTo>
                  <a:cubicBezTo>
                    <a:pt x="1553" y="359"/>
                    <a:pt x="1553" y="359"/>
                    <a:pt x="1553" y="359"/>
                  </a:cubicBezTo>
                  <a:moveTo>
                    <a:pt x="1548" y="356"/>
                  </a:moveTo>
                  <a:cubicBezTo>
                    <a:pt x="1542" y="343"/>
                    <a:pt x="1542" y="343"/>
                    <a:pt x="1542" y="343"/>
                  </a:cubicBezTo>
                  <a:cubicBezTo>
                    <a:pt x="1533" y="332"/>
                    <a:pt x="1533" y="332"/>
                    <a:pt x="1533" y="332"/>
                  </a:cubicBezTo>
                  <a:cubicBezTo>
                    <a:pt x="1548" y="356"/>
                    <a:pt x="1548" y="356"/>
                    <a:pt x="1548" y="356"/>
                  </a:cubicBezTo>
                  <a:moveTo>
                    <a:pt x="181" y="379"/>
                  </a:moveTo>
                  <a:cubicBezTo>
                    <a:pt x="182" y="377"/>
                    <a:pt x="184" y="374"/>
                    <a:pt x="186" y="372"/>
                  </a:cubicBezTo>
                  <a:cubicBezTo>
                    <a:pt x="178" y="378"/>
                    <a:pt x="178" y="378"/>
                    <a:pt x="178" y="378"/>
                  </a:cubicBezTo>
                  <a:cubicBezTo>
                    <a:pt x="179" y="378"/>
                    <a:pt x="180" y="379"/>
                    <a:pt x="181" y="379"/>
                  </a:cubicBezTo>
                  <a:moveTo>
                    <a:pt x="181" y="391"/>
                  </a:moveTo>
                  <a:cubicBezTo>
                    <a:pt x="198" y="369"/>
                    <a:pt x="198" y="369"/>
                    <a:pt x="198" y="369"/>
                  </a:cubicBezTo>
                  <a:cubicBezTo>
                    <a:pt x="188" y="374"/>
                    <a:pt x="188" y="374"/>
                    <a:pt x="188" y="374"/>
                  </a:cubicBezTo>
                  <a:cubicBezTo>
                    <a:pt x="178" y="389"/>
                    <a:pt x="178" y="389"/>
                    <a:pt x="178" y="389"/>
                  </a:cubicBezTo>
                  <a:cubicBezTo>
                    <a:pt x="179" y="390"/>
                    <a:pt x="180" y="390"/>
                    <a:pt x="181" y="391"/>
                  </a:cubicBezTo>
                  <a:moveTo>
                    <a:pt x="189" y="351"/>
                  </a:moveTo>
                  <a:cubicBezTo>
                    <a:pt x="190" y="353"/>
                    <a:pt x="192" y="353"/>
                    <a:pt x="193" y="355"/>
                  </a:cubicBezTo>
                  <a:cubicBezTo>
                    <a:pt x="197" y="344"/>
                    <a:pt x="197" y="344"/>
                    <a:pt x="197" y="344"/>
                  </a:cubicBezTo>
                  <a:cubicBezTo>
                    <a:pt x="189" y="351"/>
                    <a:pt x="189" y="351"/>
                    <a:pt x="189" y="351"/>
                  </a:cubicBezTo>
                  <a:moveTo>
                    <a:pt x="316" y="181"/>
                  </a:moveTo>
                  <a:cubicBezTo>
                    <a:pt x="321" y="177"/>
                    <a:pt x="325" y="173"/>
                    <a:pt x="330" y="169"/>
                  </a:cubicBezTo>
                  <a:cubicBezTo>
                    <a:pt x="329" y="168"/>
                    <a:pt x="328" y="167"/>
                    <a:pt x="328" y="166"/>
                  </a:cubicBezTo>
                  <a:cubicBezTo>
                    <a:pt x="323" y="170"/>
                    <a:pt x="318" y="174"/>
                    <a:pt x="313" y="178"/>
                  </a:cubicBezTo>
                  <a:cubicBezTo>
                    <a:pt x="314" y="179"/>
                    <a:pt x="315" y="180"/>
                    <a:pt x="316" y="181"/>
                  </a:cubicBezTo>
                  <a:moveTo>
                    <a:pt x="378" y="193"/>
                  </a:moveTo>
                  <a:cubicBezTo>
                    <a:pt x="381" y="191"/>
                    <a:pt x="381" y="187"/>
                    <a:pt x="383" y="185"/>
                  </a:cubicBezTo>
                  <a:cubicBezTo>
                    <a:pt x="373" y="191"/>
                    <a:pt x="373" y="191"/>
                    <a:pt x="373" y="191"/>
                  </a:cubicBezTo>
                  <a:cubicBezTo>
                    <a:pt x="373" y="177"/>
                    <a:pt x="373" y="177"/>
                    <a:pt x="373" y="177"/>
                  </a:cubicBezTo>
                  <a:cubicBezTo>
                    <a:pt x="358" y="191"/>
                    <a:pt x="358" y="191"/>
                    <a:pt x="358" y="191"/>
                  </a:cubicBezTo>
                  <a:cubicBezTo>
                    <a:pt x="354" y="194"/>
                    <a:pt x="347" y="201"/>
                    <a:pt x="354" y="201"/>
                  </a:cubicBezTo>
                  <a:cubicBezTo>
                    <a:pt x="360" y="201"/>
                    <a:pt x="374" y="194"/>
                    <a:pt x="378" y="193"/>
                  </a:cubicBezTo>
                  <a:moveTo>
                    <a:pt x="316" y="167"/>
                  </a:moveTo>
                  <a:cubicBezTo>
                    <a:pt x="335" y="160"/>
                    <a:pt x="335" y="160"/>
                    <a:pt x="335" y="160"/>
                  </a:cubicBezTo>
                  <a:cubicBezTo>
                    <a:pt x="348" y="148"/>
                    <a:pt x="348" y="148"/>
                    <a:pt x="348" y="148"/>
                  </a:cubicBezTo>
                  <a:cubicBezTo>
                    <a:pt x="339" y="150"/>
                    <a:pt x="339" y="150"/>
                    <a:pt x="339" y="150"/>
                  </a:cubicBezTo>
                  <a:cubicBezTo>
                    <a:pt x="316" y="167"/>
                    <a:pt x="316" y="167"/>
                    <a:pt x="316" y="167"/>
                  </a:cubicBezTo>
                  <a:moveTo>
                    <a:pt x="339" y="150"/>
                  </a:moveTo>
                  <a:cubicBezTo>
                    <a:pt x="348" y="148"/>
                    <a:pt x="348" y="148"/>
                    <a:pt x="348" y="148"/>
                  </a:cubicBezTo>
                  <a:cubicBezTo>
                    <a:pt x="352" y="138"/>
                    <a:pt x="352" y="138"/>
                    <a:pt x="352" y="138"/>
                  </a:cubicBezTo>
                  <a:cubicBezTo>
                    <a:pt x="328" y="152"/>
                    <a:pt x="328" y="152"/>
                    <a:pt x="328" y="152"/>
                  </a:cubicBezTo>
                  <a:cubicBezTo>
                    <a:pt x="339" y="150"/>
                    <a:pt x="339" y="150"/>
                    <a:pt x="339" y="150"/>
                  </a:cubicBezTo>
                  <a:moveTo>
                    <a:pt x="359" y="158"/>
                  </a:moveTo>
                  <a:cubicBezTo>
                    <a:pt x="361" y="156"/>
                    <a:pt x="364" y="154"/>
                    <a:pt x="366" y="152"/>
                  </a:cubicBezTo>
                  <a:cubicBezTo>
                    <a:pt x="365" y="151"/>
                    <a:pt x="364" y="150"/>
                    <a:pt x="363" y="150"/>
                  </a:cubicBezTo>
                  <a:cubicBezTo>
                    <a:pt x="354" y="154"/>
                    <a:pt x="354" y="154"/>
                    <a:pt x="354" y="154"/>
                  </a:cubicBezTo>
                  <a:cubicBezTo>
                    <a:pt x="356" y="155"/>
                    <a:pt x="357" y="157"/>
                    <a:pt x="359" y="158"/>
                  </a:cubicBezTo>
                  <a:moveTo>
                    <a:pt x="360" y="159"/>
                  </a:moveTo>
                  <a:cubicBezTo>
                    <a:pt x="363" y="158"/>
                    <a:pt x="365" y="155"/>
                    <a:pt x="367" y="153"/>
                  </a:cubicBezTo>
                  <a:cubicBezTo>
                    <a:pt x="367" y="153"/>
                    <a:pt x="366" y="152"/>
                    <a:pt x="366" y="152"/>
                  </a:cubicBezTo>
                  <a:cubicBezTo>
                    <a:pt x="364" y="154"/>
                    <a:pt x="361" y="156"/>
                    <a:pt x="359" y="158"/>
                  </a:cubicBezTo>
                  <a:cubicBezTo>
                    <a:pt x="359" y="159"/>
                    <a:pt x="360" y="159"/>
                    <a:pt x="360" y="159"/>
                  </a:cubicBezTo>
                  <a:moveTo>
                    <a:pt x="365" y="163"/>
                  </a:moveTo>
                  <a:cubicBezTo>
                    <a:pt x="372" y="158"/>
                    <a:pt x="379" y="151"/>
                    <a:pt x="387" y="146"/>
                  </a:cubicBezTo>
                  <a:cubicBezTo>
                    <a:pt x="367" y="153"/>
                    <a:pt x="367" y="153"/>
                    <a:pt x="367" y="153"/>
                  </a:cubicBezTo>
                  <a:cubicBezTo>
                    <a:pt x="365" y="155"/>
                    <a:pt x="363" y="158"/>
                    <a:pt x="360" y="159"/>
                  </a:cubicBezTo>
                  <a:cubicBezTo>
                    <a:pt x="362" y="160"/>
                    <a:pt x="364" y="162"/>
                    <a:pt x="365" y="163"/>
                  </a:cubicBezTo>
                  <a:moveTo>
                    <a:pt x="328" y="152"/>
                  </a:moveTo>
                  <a:cubicBezTo>
                    <a:pt x="352" y="138"/>
                    <a:pt x="352" y="138"/>
                    <a:pt x="352" y="138"/>
                  </a:cubicBezTo>
                  <a:cubicBezTo>
                    <a:pt x="351" y="137"/>
                    <a:pt x="351" y="136"/>
                    <a:pt x="350" y="135"/>
                  </a:cubicBezTo>
                  <a:cubicBezTo>
                    <a:pt x="350" y="134"/>
                    <a:pt x="349" y="133"/>
                    <a:pt x="349" y="132"/>
                  </a:cubicBezTo>
                  <a:cubicBezTo>
                    <a:pt x="349" y="133"/>
                    <a:pt x="350" y="134"/>
                    <a:pt x="350" y="135"/>
                  </a:cubicBezTo>
                  <a:cubicBezTo>
                    <a:pt x="366" y="126"/>
                    <a:pt x="366" y="126"/>
                    <a:pt x="366" y="126"/>
                  </a:cubicBezTo>
                  <a:cubicBezTo>
                    <a:pt x="374" y="119"/>
                    <a:pt x="374" y="119"/>
                    <a:pt x="374" y="119"/>
                  </a:cubicBezTo>
                  <a:cubicBezTo>
                    <a:pt x="355" y="125"/>
                    <a:pt x="355" y="125"/>
                    <a:pt x="355" y="125"/>
                  </a:cubicBezTo>
                  <a:cubicBezTo>
                    <a:pt x="352" y="127"/>
                    <a:pt x="350" y="128"/>
                    <a:pt x="347" y="130"/>
                  </a:cubicBezTo>
                  <a:cubicBezTo>
                    <a:pt x="334" y="144"/>
                    <a:pt x="334" y="144"/>
                    <a:pt x="334" y="144"/>
                  </a:cubicBezTo>
                  <a:cubicBezTo>
                    <a:pt x="327" y="151"/>
                    <a:pt x="327" y="151"/>
                    <a:pt x="327" y="151"/>
                  </a:cubicBezTo>
                  <a:cubicBezTo>
                    <a:pt x="334" y="144"/>
                    <a:pt x="334" y="144"/>
                    <a:pt x="334" y="144"/>
                  </a:cubicBezTo>
                  <a:cubicBezTo>
                    <a:pt x="327" y="151"/>
                    <a:pt x="327" y="151"/>
                    <a:pt x="327" y="151"/>
                  </a:cubicBezTo>
                  <a:cubicBezTo>
                    <a:pt x="328" y="151"/>
                    <a:pt x="328" y="152"/>
                    <a:pt x="328" y="152"/>
                  </a:cubicBezTo>
                  <a:moveTo>
                    <a:pt x="379" y="112"/>
                  </a:moveTo>
                  <a:cubicBezTo>
                    <a:pt x="388" y="107"/>
                    <a:pt x="388" y="107"/>
                    <a:pt x="388" y="107"/>
                  </a:cubicBezTo>
                  <a:cubicBezTo>
                    <a:pt x="379" y="112"/>
                    <a:pt x="379" y="112"/>
                    <a:pt x="379" y="112"/>
                  </a:cubicBezTo>
                  <a:cubicBezTo>
                    <a:pt x="371" y="116"/>
                    <a:pt x="371" y="116"/>
                    <a:pt x="371" y="116"/>
                  </a:cubicBezTo>
                  <a:cubicBezTo>
                    <a:pt x="379" y="112"/>
                    <a:pt x="379" y="112"/>
                    <a:pt x="379" y="112"/>
                  </a:cubicBezTo>
                  <a:moveTo>
                    <a:pt x="404" y="125"/>
                  </a:moveTo>
                  <a:cubicBezTo>
                    <a:pt x="405" y="126"/>
                    <a:pt x="406" y="127"/>
                    <a:pt x="407" y="127"/>
                  </a:cubicBezTo>
                  <a:cubicBezTo>
                    <a:pt x="412" y="120"/>
                    <a:pt x="412" y="120"/>
                    <a:pt x="412" y="120"/>
                  </a:cubicBezTo>
                  <a:cubicBezTo>
                    <a:pt x="400" y="122"/>
                    <a:pt x="400" y="122"/>
                    <a:pt x="400" y="122"/>
                  </a:cubicBezTo>
                  <a:cubicBezTo>
                    <a:pt x="395" y="125"/>
                    <a:pt x="390" y="129"/>
                    <a:pt x="385" y="133"/>
                  </a:cubicBezTo>
                  <a:cubicBezTo>
                    <a:pt x="387" y="134"/>
                    <a:pt x="388" y="135"/>
                    <a:pt x="389" y="136"/>
                  </a:cubicBezTo>
                  <a:cubicBezTo>
                    <a:pt x="394" y="132"/>
                    <a:pt x="399" y="129"/>
                    <a:pt x="404" y="125"/>
                  </a:cubicBezTo>
                  <a:moveTo>
                    <a:pt x="443" y="28"/>
                  </a:moveTo>
                  <a:cubicBezTo>
                    <a:pt x="423" y="39"/>
                    <a:pt x="423" y="39"/>
                    <a:pt x="423" y="39"/>
                  </a:cubicBezTo>
                  <a:cubicBezTo>
                    <a:pt x="448" y="26"/>
                    <a:pt x="448" y="26"/>
                    <a:pt x="448" y="26"/>
                  </a:cubicBezTo>
                  <a:cubicBezTo>
                    <a:pt x="449" y="25"/>
                    <a:pt x="450" y="25"/>
                    <a:pt x="451" y="24"/>
                  </a:cubicBezTo>
                  <a:cubicBezTo>
                    <a:pt x="437" y="30"/>
                    <a:pt x="437" y="30"/>
                    <a:pt x="437" y="30"/>
                  </a:cubicBezTo>
                  <a:cubicBezTo>
                    <a:pt x="443" y="28"/>
                    <a:pt x="443" y="28"/>
                    <a:pt x="443" y="28"/>
                  </a:cubicBezTo>
                  <a:moveTo>
                    <a:pt x="456" y="87"/>
                  </a:moveTo>
                  <a:cubicBezTo>
                    <a:pt x="449" y="93"/>
                    <a:pt x="449" y="93"/>
                    <a:pt x="449" y="93"/>
                  </a:cubicBezTo>
                  <a:cubicBezTo>
                    <a:pt x="456" y="87"/>
                    <a:pt x="456" y="87"/>
                    <a:pt x="456" y="87"/>
                  </a:cubicBezTo>
                  <a:moveTo>
                    <a:pt x="442" y="99"/>
                  </a:moveTo>
                  <a:cubicBezTo>
                    <a:pt x="449" y="93"/>
                    <a:pt x="449" y="93"/>
                    <a:pt x="449" y="93"/>
                  </a:cubicBezTo>
                  <a:cubicBezTo>
                    <a:pt x="442" y="99"/>
                    <a:pt x="442" y="99"/>
                    <a:pt x="442" y="99"/>
                  </a:cubicBezTo>
                  <a:moveTo>
                    <a:pt x="442" y="99"/>
                  </a:moveTo>
                  <a:cubicBezTo>
                    <a:pt x="437" y="107"/>
                    <a:pt x="437" y="107"/>
                    <a:pt x="437" y="107"/>
                  </a:cubicBezTo>
                  <a:cubicBezTo>
                    <a:pt x="442" y="99"/>
                    <a:pt x="442" y="99"/>
                    <a:pt x="442" y="99"/>
                  </a:cubicBezTo>
                  <a:moveTo>
                    <a:pt x="125" y="413"/>
                  </a:moveTo>
                  <a:cubicBezTo>
                    <a:pt x="118" y="420"/>
                    <a:pt x="118" y="420"/>
                    <a:pt x="118" y="420"/>
                  </a:cubicBezTo>
                  <a:cubicBezTo>
                    <a:pt x="125" y="413"/>
                    <a:pt x="125" y="413"/>
                    <a:pt x="125" y="413"/>
                  </a:cubicBezTo>
                  <a:moveTo>
                    <a:pt x="130" y="408"/>
                  </a:moveTo>
                  <a:cubicBezTo>
                    <a:pt x="125" y="413"/>
                    <a:pt x="125" y="413"/>
                    <a:pt x="125" y="413"/>
                  </a:cubicBezTo>
                  <a:cubicBezTo>
                    <a:pt x="130" y="408"/>
                    <a:pt x="130" y="408"/>
                    <a:pt x="130" y="408"/>
                  </a:cubicBezTo>
                  <a:moveTo>
                    <a:pt x="132" y="410"/>
                  </a:moveTo>
                  <a:cubicBezTo>
                    <a:pt x="134" y="407"/>
                    <a:pt x="135" y="405"/>
                    <a:pt x="137" y="402"/>
                  </a:cubicBezTo>
                  <a:cubicBezTo>
                    <a:pt x="130" y="408"/>
                    <a:pt x="130" y="408"/>
                    <a:pt x="130" y="408"/>
                  </a:cubicBezTo>
                  <a:cubicBezTo>
                    <a:pt x="137" y="402"/>
                    <a:pt x="137" y="402"/>
                    <a:pt x="137" y="402"/>
                  </a:cubicBezTo>
                  <a:cubicBezTo>
                    <a:pt x="135" y="405"/>
                    <a:pt x="134" y="407"/>
                    <a:pt x="132" y="410"/>
                  </a:cubicBezTo>
                  <a:moveTo>
                    <a:pt x="139" y="404"/>
                  </a:moveTo>
                  <a:cubicBezTo>
                    <a:pt x="138" y="403"/>
                    <a:pt x="138" y="403"/>
                    <a:pt x="137" y="402"/>
                  </a:cubicBezTo>
                  <a:cubicBezTo>
                    <a:pt x="138" y="403"/>
                    <a:pt x="138" y="403"/>
                    <a:pt x="139" y="404"/>
                  </a:cubicBezTo>
                  <a:moveTo>
                    <a:pt x="146" y="398"/>
                  </a:moveTo>
                  <a:cubicBezTo>
                    <a:pt x="139" y="404"/>
                    <a:pt x="139" y="404"/>
                    <a:pt x="139" y="404"/>
                  </a:cubicBezTo>
                  <a:cubicBezTo>
                    <a:pt x="146" y="398"/>
                    <a:pt x="146" y="398"/>
                    <a:pt x="146" y="398"/>
                  </a:cubicBezTo>
                  <a:moveTo>
                    <a:pt x="146" y="398"/>
                  </a:moveTo>
                  <a:cubicBezTo>
                    <a:pt x="152" y="392"/>
                    <a:pt x="152" y="392"/>
                    <a:pt x="152" y="392"/>
                  </a:cubicBezTo>
                  <a:cubicBezTo>
                    <a:pt x="146" y="398"/>
                    <a:pt x="146" y="398"/>
                    <a:pt x="146" y="398"/>
                  </a:cubicBezTo>
                  <a:moveTo>
                    <a:pt x="150" y="402"/>
                  </a:moveTo>
                  <a:cubicBezTo>
                    <a:pt x="151" y="399"/>
                    <a:pt x="153" y="396"/>
                    <a:pt x="155" y="394"/>
                  </a:cubicBezTo>
                  <a:cubicBezTo>
                    <a:pt x="153" y="396"/>
                    <a:pt x="151" y="399"/>
                    <a:pt x="150" y="402"/>
                  </a:cubicBezTo>
                  <a:cubicBezTo>
                    <a:pt x="151" y="399"/>
                    <a:pt x="153" y="396"/>
                    <a:pt x="155" y="394"/>
                  </a:cubicBezTo>
                  <a:cubicBezTo>
                    <a:pt x="154" y="393"/>
                    <a:pt x="153" y="393"/>
                    <a:pt x="152" y="392"/>
                  </a:cubicBezTo>
                  <a:cubicBezTo>
                    <a:pt x="153" y="393"/>
                    <a:pt x="154" y="393"/>
                    <a:pt x="155" y="394"/>
                  </a:cubicBezTo>
                  <a:cubicBezTo>
                    <a:pt x="157" y="384"/>
                    <a:pt x="157" y="384"/>
                    <a:pt x="157" y="384"/>
                  </a:cubicBezTo>
                  <a:cubicBezTo>
                    <a:pt x="155" y="394"/>
                    <a:pt x="155" y="394"/>
                    <a:pt x="155" y="394"/>
                  </a:cubicBezTo>
                  <a:cubicBezTo>
                    <a:pt x="153" y="396"/>
                    <a:pt x="151" y="399"/>
                    <a:pt x="150" y="402"/>
                  </a:cubicBezTo>
                  <a:moveTo>
                    <a:pt x="130" y="353"/>
                  </a:moveTo>
                  <a:cubicBezTo>
                    <a:pt x="135" y="343"/>
                    <a:pt x="135" y="343"/>
                    <a:pt x="135" y="343"/>
                  </a:cubicBezTo>
                  <a:cubicBezTo>
                    <a:pt x="130" y="353"/>
                    <a:pt x="130" y="353"/>
                    <a:pt x="130" y="353"/>
                  </a:cubicBezTo>
                  <a:moveTo>
                    <a:pt x="131" y="353"/>
                  </a:moveTo>
                  <a:cubicBezTo>
                    <a:pt x="130" y="353"/>
                    <a:pt x="130" y="353"/>
                    <a:pt x="130" y="353"/>
                  </a:cubicBezTo>
                  <a:cubicBezTo>
                    <a:pt x="131" y="353"/>
                    <a:pt x="131" y="353"/>
                    <a:pt x="131" y="353"/>
                  </a:cubicBezTo>
                  <a:moveTo>
                    <a:pt x="132" y="352"/>
                  </a:moveTo>
                  <a:cubicBezTo>
                    <a:pt x="132" y="352"/>
                    <a:pt x="131" y="352"/>
                    <a:pt x="131" y="353"/>
                  </a:cubicBezTo>
                  <a:cubicBezTo>
                    <a:pt x="131" y="352"/>
                    <a:pt x="132" y="352"/>
                    <a:pt x="132" y="352"/>
                  </a:cubicBezTo>
                  <a:moveTo>
                    <a:pt x="133" y="351"/>
                  </a:moveTo>
                  <a:cubicBezTo>
                    <a:pt x="132" y="351"/>
                    <a:pt x="132" y="352"/>
                    <a:pt x="132" y="352"/>
                  </a:cubicBezTo>
                  <a:cubicBezTo>
                    <a:pt x="132" y="352"/>
                    <a:pt x="132" y="351"/>
                    <a:pt x="133" y="351"/>
                  </a:cubicBezTo>
                  <a:moveTo>
                    <a:pt x="133" y="351"/>
                  </a:moveTo>
                  <a:cubicBezTo>
                    <a:pt x="133" y="351"/>
                    <a:pt x="133" y="351"/>
                    <a:pt x="133" y="351"/>
                  </a:cubicBezTo>
                  <a:cubicBezTo>
                    <a:pt x="133" y="351"/>
                    <a:pt x="133" y="351"/>
                    <a:pt x="133" y="351"/>
                  </a:cubicBezTo>
                  <a:moveTo>
                    <a:pt x="134" y="350"/>
                  </a:moveTo>
                  <a:cubicBezTo>
                    <a:pt x="134" y="350"/>
                    <a:pt x="134" y="350"/>
                    <a:pt x="133" y="351"/>
                  </a:cubicBezTo>
                  <a:cubicBezTo>
                    <a:pt x="134" y="350"/>
                    <a:pt x="134" y="350"/>
                    <a:pt x="134" y="350"/>
                  </a:cubicBezTo>
                  <a:moveTo>
                    <a:pt x="135" y="349"/>
                  </a:moveTo>
                  <a:cubicBezTo>
                    <a:pt x="135" y="350"/>
                    <a:pt x="134" y="350"/>
                    <a:pt x="134" y="350"/>
                  </a:cubicBezTo>
                  <a:cubicBezTo>
                    <a:pt x="134" y="350"/>
                    <a:pt x="135" y="350"/>
                    <a:pt x="135" y="349"/>
                  </a:cubicBezTo>
                  <a:moveTo>
                    <a:pt x="135" y="349"/>
                  </a:moveTo>
                  <a:cubicBezTo>
                    <a:pt x="135" y="349"/>
                    <a:pt x="135" y="349"/>
                    <a:pt x="135" y="349"/>
                  </a:cubicBezTo>
                  <a:cubicBezTo>
                    <a:pt x="135" y="349"/>
                    <a:pt x="135" y="349"/>
                    <a:pt x="135" y="349"/>
                  </a:cubicBezTo>
                  <a:moveTo>
                    <a:pt x="136" y="348"/>
                  </a:moveTo>
                  <a:cubicBezTo>
                    <a:pt x="136" y="348"/>
                    <a:pt x="136" y="349"/>
                    <a:pt x="135" y="349"/>
                  </a:cubicBezTo>
                  <a:cubicBezTo>
                    <a:pt x="136" y="349"/>
                    <a:pt x="136" y="348"/>
                    <a:pt x="136" y="348"/>
                  </a:cubicBezTo>
                  <a:moveTo>
                    <a:pt x="137" y="347"/>
                  </a:moveTo>
                  <a:cubicBezTo>
                    <a:pt x="137" y="348"/>
                    <a:pt x="136" y="348"/>
                    <a:pt x="136" y="348"/>
                  </a:cubicBezTo>
                  <a:cubicBezTo>
                    <a:pt x="136" y="348"/>
                    <a:pt x="137" y="348"/>
                    <a:pt x="137" y="347"/>
                  </a:cubicBezTo>
                  <a:moveTo>
                    <a:pt x="138" y="347"/>
                  </a:moveTo>
                  <a:cubicBezTo>
                    <a:pt x="137" y="347"/>
                    <a:pt x="137" y="347"/>
                    <a:pt x="137" y="347"/>
                  </a:cubicBezTo>
                  <a:cubicBezTo>
                    <a:pt x="137" y="347"/>
                    <a:pt x="137" y="347"/>
                    <a:pt x="138" y="347"/>
                  </a:cubicBezTo>
                  <a:moveTo>
                    <a:pt x="138" y="346"/>
                  </a:moveTo>
                  <a:cubicBezTo>
                    <a:pt x="138" y="347"/>
                    <a:pt x="138" y="347"/>
                    <a:pt x="138" y="347"/>
                  </a:cubicBezTo>
                  <a:cubicBezTo>
                    <a:pt x="138" y="346"/>
                    <a:pt x="138" y="346"/>
                    <a:pt x="138" y="346"/>
                  </a:cubicBezTo>
                  <a:moveTo>
                    <a:pt x="139" y="346"/>
                  </a:moveTo>
                  <a:cubicBezTo>
                    <a:pt x="138" y="346"/>
                    <a:pt x="138" y="346"/>
                    <a:pt x="138" y="346"/>
                  </a:cubicBezTo>
                  <a:cubicBezTo>
                    <a:pt x="138" y="346"/>
                    <a:pt x="138" y="346"/>
                    <a:pt x="139" y="346"/>
                  </a:cubicBezTo>
                  <a:moveTo>
                    <a:pt x="139" y="345"/>
                  </a:moveTo>
                  <a:cubicBezTo>
                    <a:pt x="139" y="345"/>
                    <a:pt x="139" y="345"/>
                    <a:pt x="139" y="346"/>
                  </a:cubicBezTo>
                  <a:cubicBezTo>
                    <a:pt x="139" y="345"/>
                    <a:pt x="139" y="345"/>
                    <a:pt x="139" y="345"/>
                  </a:cubicBezTo>
                  <a:moveTo>
                    <a:pt x="140" y="345"/>
                  </a:moveTo>
                  <a:cubicBezTo>
                    <a:pt x="140" y="345"/>
                    <a:pt x="139" y="345"/>
                    <a:pt x="139" y="345"/>
                  </a:cubicBezTo>
                  <a:cubicBezTo>
                    <a:pt x="139" y="345"/>
                    <a:pt x="140" y="345"/>
                    <a:pt x="140" y="345"/>
                  </a:cubicBezTo>
                  <a:moveTo>
                    <a:pt x="140" y="344"/>
                  </a:moveTo>
                  <a:cubicBezTo>
                    <a:pt x="140" y="344"/>
                    <a:pt x="140" y="345"/>
                    <a:pt x="140" y="345"/>
                  </a:cubicBezTo>
                  <a:cubicBezTo>
                    <a:pt x="140" y="345"/>
                    <a:pt x="140" y="344"/>
                    <a:pt x="140" y="344"/>
                  </a:cubicBezTo>
                  <a:moveTo>
                    <a:pt x="141" y="343"/>
                  </a:moveTo>
                  <a:cubicBezTo>
                    <a:pt x="141" y="343"/>
                    <a:pt x="141" y="344"/>
                    <a:pt x="141" y="344"/>
                  </a:cubicBezTo>
                  <a:cubicBezTo>
                    <a:pt x="141" y="344"/>
                    <a:pt x="141" y="343"/>
                    <a:pt x="141" y="343"/>
                  </a:cubicBezTo>
                  <a:moveTo>
                    <a:pt x="141" y="343"/>
                  </a:moveTo>
                  <a:cubicBezTo>
                    <a:pt x="141" y="343"/>
                    <a:pt x="141" y="343"/>
                    <a:pt x="141" y="343"/>
                  </a:cubicBezTo>
                  <a:cubicBezTo>
                    <a:pt x="141" y="343"/>
                    <a:pt x="141" y="343"/>
                    <a:pt x="141" y="343"/>
                  </a:cubicBezTo>
                  <a:moveTo>
                    <a:pt x="142" y="343"/>
                  </a:moveTo>
                  <a:cubicBezTo>
                    <a:pt x="142" y="343"/>
                    <a:pt x="141" y="343"/>
                    <a:pt x="141" y="343"/>
                  </a:cubicBezTo>
                  <a:cubicBezTo>
                    <a:pt x="141" y="343"/>
                    <a:pt x="142" y="343"/>
                    <a:pt x="142" y="343"/>
                  </a:cubicBezTo>
                  <a:moveTo>
                    <a:pt x="142" y="342"/>
                  </a:moveTo>
                  <a:cubicBezTo>
                    <a:pt x="142" y="342"/>
                    <a:pt x="142" y="342"/>
                    <a:pt x="142" y="343"/>
                  </a:cubicBezTo>
                  <a:cubicBezTo>
                    <a:pt x="142" y="342"/>
                    <a:pt x="142" y="342"/>
                    <a:pt x="142" y="342"/>
                  </a:cubicBezTo>
                  <a:moveTo>
                    <a:pt x="143" y="342"/>
                  </a:moveTo>
                  <a:cubicBezTo>
                    <a:pt x="142" y="342"/>
                    <a:pt x="142" y="342"/>
                    <a:pt x="142" y="342"/>
                  </a:cubicBezTo>
                  <a:cubicBezTo>
                    <a:pt x="142" y="342"/>
                    <a:pt x="142" y="342"/>
                    <a:pt x="143" y="342"/>
                  </a:cubicBezTo>
                  <a:moveTo>
                    <a:pt x="143" y="341"/>
                  </a:moveTo>
                  <a:cubicBezTo>
                    <a:pt x="143" y="342"/>
                    <a:pt x="143" y="342"/>
                    <a:pt x="143" y="342"/>
                  </a:cubicBezTo>
                  <a:cubicBezTo>
                    <a:pt x="143" y="341"/>
                    <a:pt x="143" y="341"/>
                    <a:pt x="143" y="341"/>
                  </a:cubicBezTo>
                  <a:moveTo>
                    <a:pt x="143" y="341"/>
                  </a:moveTo>
                  <a:cubicBezTo>
                    <a:pt x="143" y="341"/>
                    <a:pt x="143" y="341"/>
                    <a:pt x="143" y="341"/>
                  </a:cubicBezTo>
                  <a:cubicBezTo>
                    <a:pt x="143" y="341"/>
                    <a:pt x="143" y="341"/>
                    <a:pt x="143" y="341"/>
                  </a:cubicBezTo>
                  <a:moveTo>
                    <a:pt x="144" y="340"/>
                  </a:moveTo>
                  <a:cubicBezTo>
                    <a:pt x="144" y="340"/>
                    <a:pt x="143" y="340"/>
                    <a:pt x="143" y="341"/>
                  </a:cubicBezTo>
                  <a:cubicBezTo>
                    <a:pt x="143" y="340"/>
                    <a:pt x="144" y="340"/>
                    <a:pt x="144" y="340"/>
                  </a:cubicBezTo>
                  <a:moveTo>
                    <a:pt x="144" y="340"/>
                  </a:moveTo>
                  <a:cubicBezTo>
                    <a:pt x="144" y="340"/>
                    <a:pt x="144" y="340"/>
                    <a:pt x="144" y="340"/>
                  </a:cubicBezTo>
                  <a:cubicBezTo>
                    <a:pt x="144" y="340"/>
                    <a:pt x="144" y="340"/>
                    <a:pt x="144" y="340"/>
                  </a:cubicBezTo>
                  <a:moveTo>
                    <a:pt x="145" y="339"/>
                  </a:moveTo>
                  <a:cubicBezTo>
                    <a:pt x="144" y="339"/>
                    <a:pt x="144" y="339"/>
                    <a:pt x="144" y="339"/>
                  </a:cubicBezTo>
                  <a:cubicBezTo>
                    <a:pt x="145" y="339"/>
                    <a:pt x="145" y="339"/>
                    <a:pt x="145" y="339"/>
                  </a:cubicBezTo>
                  <a:moveTo>
                    <a:pt x="145" y="338"/>
                  </a:moveTo>
                  <a:cubicBezTo>
                    <a:pt x="145" y="339"/>
                    <a:pt x="145" y="339"/>
                    <a:pt x="145" y="339"/>
                  </a:cubicBezTo>
                  <a:cubicBezTo>
                    <a:pt x="145" y="339"/>
                    <a:pt x="145" y="339"/>
                    <a:pt x="145" y="338"/>
                  </a:cubicBezTo>
                  <a:moveTo>
                    <a:pt x="145" y="338"/>
                  </a:moveTo>
                  <a:cubicBezTo>
                    <a:pt x="145" y="338"/>
                    <a:pt x="145" y="338"/>
                    <a:pt x="145" y="338"/>
                  </a:cubicBezTo>
                  <a:cubicBezTo>
                    <a:pt x="145" y="338"/>
                    <a:pt x="145" y="338"/>
                    <a:pt x="145" y="338"/>
                  </a:cubicBezTo>
                  <a:moveTo>
                    <a:pt x="146" y="337"/>
                  </a:moveTo>
                  <a:cubicBezTo>
                    <a:pt x="146" y="337"/>
                    <a:pt x="146" y="338"/>
                    <a:pt x="145" y="338"/>
                  </a:cubicBezTo>
                  <a:cubicBezTo>
                    <a:pt x="146" y="338"/>
                    <a:pt x="146" y="338"/>
                    <a:pt x="146" y="338"/>
                  </a:cubicBezTo>
                  <a:moveTo>
                    <a:pt x="146" y="337"/>
                  </a:moveTo>
                  <a:cubicBezTo>
                    <a:pt x="146" y="337"/>
                    <a:pt x="146" y="337"/>
                    <a:pt x="146" y="337"/>
                  </a:cubicBezTo>
                  <a:cubicBezTo>
                    <a:pt x="146" y="337"/>
                    <a:pt x="146" y="337"/>
                    <a:pt x="146" y="337"/>
                  </a:cubicBezTo>
                  <a:moveTo>
                    <a:pt x="146" y="337"/>
                  </a:moveTo>
                  <a:cubicBezTo>
                    <a:pt x="146" y="337"/>
                    <a:pt x="146" y="337"/>
                    <a:pt x="146" y="337"/>
                  </a:cubicBezTo>
                  <a:cubicBezTo>
                    <a:pt x="146" y="337"/>
                    <a:pt x="146" y="337"/>
                    <a:pt x="146" y="337"/>
                  </a:cubicBezTo>
                  <a:moveTo>
                    <a:pt x="146" y="336"/>
                  </a:moveTo>
                  <a:cubicBezTo>
                    <a:pt x="146" y="336"/>
                    <a:pt x="146" y="337"/>
                    <a:pt x="146" y="337"/>
                  </a:cubicBezTo>
                  <a:cubicBezTo>
                    <a:pt x="146" y="337"/>
                    <a:pt x="146" y="337"/>
                    <a:pt x="146" y="337"/>
                  </a:cubicBezTo>
                  <a:moveTo>
                    <a:pt x="146" y="336"/>
                  </a:moveTo>
                  <a:cubicBezTo>
                    <a:pt x="147" y="336"/>
                    <a:pt x="147" y="336"/>
                    <a:pt x="147" y="336"/>
                  </a:cubicBezTo>
                  <a:cubicBezTo>
                    <a:pt x="147" y="336"/>
                    <a:pt x="147" y="336"/>
                    <a:pt x="147" y="336"/>
                  </a:cubicBezTo>
                  <a:moveTo>
                    <a:pt x="157" y="384"/>
                  </a:moveTo>
                  <a:cubicBezTo>
                    <a:pt x="169" y="370"/>
                    <a:pt x="169" y="370"/>
                    <a:pt x="169" y="370"/>
                  </a:cubicBezTo>
                  <a:cubicBezTo>
                    <a:pt x="157" y="384"/>
                    <a:pt x="157" y="384"/>
                    <a:pt x="157" y="384"/>
                  </a:cubicBezTo>
                  <a:moveTo>
                    <a:pt x="174" y="374"/>
                  </a:moveTo>
                  <a:cubicBezTo>
                    <a:pt x="175" y="371"/>
                    <a:pt x="177" y="369"/>
                    <a:pt x="179" y="366"/>
                  </a:cubicBezTo>
                  <a:cubicBezTo>
                    <a:pt x="171" y="372"/>
                    <a:pt x="171" y="372"/>
                    <a:pt x="171" y="372"/>
                  </a:cubicBezTo>
                  <a:cubicBezTo>
                    <a:pt x="179" y="366"/>
                    <a:pt x="179" y="366"/>
                    <a:pt x="179" y="366"/>
                  </a:cubicBezTo>
                  <a:cubicBezTo>
                    <a:pt x="177" y="369"/>
                    <a:pt x="175" y="371"/>
                    <a:pt x="174" y="374"/>
                  </a:cubicBezTo>
                  <a:moveTo>
                    <a:pt x="179" y="366"/>
                  </a:moveTo>
                  <a:cubicBezTo>
                    <a:pt x="181" y="362"/>
                    <a:pt x="184" y="358"/>
                    <a:pt x="187" y="353"/>
                  </a:cubicBezTo>
                  <a:cubicBezTo>
                    <a:pt x="184" y="358"/>
                    <a:pt x="181" y="362"/>
                    <a:pt x="179" y="366"/>
                  </a:cubicBezTo>
                  <a:moveTo>
                    <a:pt x="187" y="353"/>
                  </a:moveTo>
                  <a:cubicBezTo>
                    <a:pt x="169" y="370"/>
                    <a:pt x="169" y="370"/>
                    <a:pt x="169" y="370"/>
                  </a:cubicBezTo>
                  <a:cubicBezTo>
                    <a:pt x="187" y="353"/>
                    <a:pt x="187" y="353"/>
                    <a:pt x="187" y="353"/>
                  </a:cubicBezTo>
                  <a:moveTo>
                    <a:pt x="138" y="363"/>
                  </a:moveTo>
                  <a:cubicBezTo>
                    <a:pt x="140" y="361"/>
                    <a:pt x="141" y="358"/>
                    <a:pt x="143" y="356"/>
                  </a:cubicBezTo>
                  <a:cubicBezTo>
                    <a:pt x="141" y="358"/>
                    <a:pt x="140" y="361"/>
                    <a:pt x="138" y="363"/>
                  </a:cubicBezTo>
                  <a:moveTo>
                    <a:pt x="138" y="363"/>
                  </a:moveTo>
                  <a:cubicBezTo>
                    <a:pt x="140" y="361"/>
                    <a:pt x="141" y="358"/>
                    <a:pt x="143" y="356"/>
                  </a:cubicBezTo>
                  <a:cubicBezTo>
                    <a:pt x="141" y="358"/>
                    <a:pt x="140" y="361"/>
                    <a:pt x="138" y="363"/>
                  </a:cubicBezTo>
                  <a:moveTo>
                    <a:pt x="142" y="369"/>
                  </a:moveTo>
                  <a:cubicBezTo>
                    <a:pt x="141" y="367"/>
                    <a:pt x="140" y="365"/>
                    <a:pt x="138" y="363"/>
                  </a:cubicBezTo>
                  <a:cubicBezTo>
                    <a:pt x="140" y="365"/>
                    <a:pt x="141" y="367"/>
                    <a:pt x="142" y="369"/>
                  </a:cubicBezTo>
                  <a:cubicBezTo>
                    <a:pt x="141" y="367"/>
                    <a:pt x="140" y="365"/>
                    <a:pt x="138" y="363"/>
                  </a:cubicBezTo>
                  <a:cubicBezTo>
                    <a:pt x="140" y="365"/>
                    <a:pt x="141" y="367"/>
                    <a:pt x="142" y="369"/>
                  </a:cubicBezTo>
                  <a:moveTo>
                    <a:pt x="146" y="373"/>
                  </a:moveTo>
                  <a:cubicBezTo>
                    <a:pt x="145" y="372"/>
                    <a:pt x="143" y="370"/>
                    <a:pt x="142" y="369"/>
                  </a:cubicBezTo>
                  <a:cubicBezTo>
                    <a:pt x="143" y="370"/>
                    <a:pt x="145" y="372"/>
                    <a:pt x="146" y="373"/>
                  </a:cubicBezTo>
                  <a:moveTo>
                    <a:pt x="157" y="360"/>
                  </a:moveTo>
                  <a:cubicBezTo>
                    <a:pt x="146" y="373"/>
                    <a:pt x="146" y="373"/>
                    <a:pt x="146" y="373"/>
                  </a:cubicBezTo>
                  <a:cubicBezTo>
                    <a:pt x="157" y="360"/>
                    <a:pt x="157" y="360"/>
                    <a:pt x="157" y="360"/>
                  </a:cubicBezTo>
                  <a:moveTo>
                    <a:pt x="157" y="360"/>
                  </a:moveTo>
                  <a:cubicBezTo>
                    <a:pt x="157" y="360"/>
                    <a:pt x="157" y="360"/>
                    <a:pt x="157" y="360"/>
                  </a:cubicBezTo>
                  <a:cubicBezTo>
                    <a:pt x="157" y="360"/>
                    <a:pt x="157" y="360"/>
                    <a:pt x="157" y="360"/>
                  </a:cubicBezTo>
                  <a:moveTo>
                    <a:pt x="157" y="360"/>
                  </a:moveTo>
                  <a:cubicBezTo>
                    <a:pt x="157" y="360"/>
                    <a:pt x="157" y="360"/>
                    <a:pt x="157" y="360"/>
                  </a:cubicBezTo>
                  <a:cubicBezTo>
                    <a:pt x="157" y="360"/>
                    <a:pt x="157" y="360"/>
                    <a:pt x="157" y="360"/>
                  </a:cubicBezTo>
                  <a:moveTo>
                    <a:pt x="157" y="360"/>
                  </a:moveTo>
                  <a:cubicBezTo>
                    <a:pt x="157" y="360"/>
                    <a:pt x="157" y="360"/>
                    <a:pt x="157" y="360"/>
                  </a:cubicBezTo>
                  <a:cubicBezTo>
                    <a:pt x="157" y="360"/>
                    <a:pt x="157" y="360"/>
                    <a:pt x="157" y="360"/>
                  </a:cubicBezTo>
                  <a:moveTo>
                    <a:pt x="158" y="360"/>
                  </a:moveTo>
                  <a:cubicBezTo>
                    <a:pt x="157" y="360"/>
                    <a:pt x="157" y="360"/>
                    <a:pt x="157"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1"/>
                    <a:pt x="158" y="361"/>
                    <a:pt x="158" y="361"/>
                  </a:cubicBezTo>
                  <a:cubicBezTo>
                    <a:pt x="158" y="361"/>
                    <a:pt x="158" y="361"/>
                    <a:pt x="158" y="360"/>
                  </a:cubicBezTo>
                  <a:moveTo>
                    <a:pt x="158" y="361"/>
                  </a:moveTo>
                  <a:cubicBezTo>
                    <a:pt x="158" y="361"/>
                    <a:pt x="158" y="361"/>
                    <a:pt x="158" y="361"/>
                  </a:cubicBezTo>
                  <a:cubicBezTo>
                    <a:pt x="158" y="361"/>
                    <a:pt x="158" y="361"/>
                    <a:pt x="158" y="361"/>
                  </a:cubicBezTo>
                  <a:moveTo>
                    <a:pt x="158" y="361"/>
                  </a:moveTo>
                  <a:cubicBezTo>
                    <a:pt x="158" y="361"/>
                    <a:pt x="158" y="361"/>
                    <a:pt x="158" y="361"/>
                  </a:cubicBezTo>
                  <a:cubicBezTo>
                    <a:pt x="158" y="361"/>
                    <a:pt x="158" y="361"/>
                    <a:pt x="158" y="361"/>
                  </a:cubicBezTo>
                  <a:moveTo>
                    <a:pt x="158" y="361"/>
                  </a:moveTo>
                  <a:cubicBezTo>
                    <a:pt x="158" y="361"/>
                    <a:pt x="158" y="361"/>
                    <a:pt x="158" y="361"/>
                  </a:cubicBezTo>
                  <a:cubicBezTo>
                    <a:pt x="158" y="361"/>
                    <a:pt x="158" y="361"/>
                    <a:pt x="158" y="361"/>
                  </a:cubicBezTo>
                  <a:moveTo>
                    <a:pt x="158" y="361"/>
                  </a:moveTo>
                  <a:cubicBezTo>
                    <a:pt x="158" y="361"/>
                    <a:pt x="158" y="361"/>
                    <a:pt x="158" y="361"/>
                  </a:cubicBezTo>
                  <a:cubicBezTo>
                    <a:pt x="158" y="361"/>
                    <a:pt x="158" y="361"/>
                    <a:pt x="158" y="361"/>
                  </a:cubicBezTo>
                  <a:moveTo>
                    <a:pt x="158" y="361"/>
                  </a:moveTo>
                  <a:cubicBezTo>
                    <a:pt x="159" y="361"/>
                    <a:pt x="159" y="361"/>
                    <a:pt x="159" y="361"/>
                  </a:cubicBezTo>
                  <a:cubicBezTo>
                    <a:pt x="159" y="361"/>
                    <a:pt x="159" y="361"/>
                    <a:pt x="158" y="361"/>
                  </a:cubicBezTo>
                  <a:moveTo>
                    <a:pt x="159" y="361"/>
                  </a:moveTo>
                  <a:cubicBezTo>
                    <a:pt x="159" y="361"/>
                    <a:pt x="159" y="361"/>
                    <a:pt x="159" y="361"/>
                  </a:cubicBezTo>
                  <a:cubicBezTo>
                    <a:pt x="159" y="361"/>
                    <a:pt x="159" y="361"/>
                    <a:pt x="159" y="361"/>
                  </a:cubicBezTo>
                  <a:moveTo>
                    <a:pt x="159" y="361"/>
                  </a:moveTo>
                  <a:cubicBezTo>
                    <a:pt x="159" y="362"/>
                    <a:pt x="159" y="362"/>
                    <a:pt x="159" y="362"/>
                  </a:cubicBezTo>
                  <a:cubicBezTo>
                    <a:pt x="159" y="361"/>
                    <a:pt x="159" y="361"/>
                    <a:pt x="159" y="361"/>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60" y="362"/>
                    <a:pt x="160" y="362"/>
                    <a:pt x="160" y="362"/>
                  </a:cubicBezTo>
                  <a:cubicBezTo>
                    <a:pt x="160" y="362"/>
                    <a:pt x="160" y="362"/>
                    <a:pt x="159" y="362"/>
                  </a:cubicBezTo>
                  <a:moveTo>
                    <a:pt x="160" y="362"/>
                  </a:moveTo>
                  <a:cubicBezTo>
                    <a:pt x="160" y="362"/>
                    <a:pt x="160" y="362"/>
                    <a:pt x="160" y="362"/>
                  </a:cubicBezTo>
                  <a:cubicBezTo>
                    <a:pt x="160" y="362"/>
                    <a:pt x="160" y="362"/>
                    <a:pt x="160" y="362"/>
                  </a:cubicBezTo>
                  <a:moveTo>
                    <a:pt x="160" y="363"/>
                  </a:moveTo>
                  <a:cubicBezTo>
                    <a:pt x="160" y="363"/>
                    <a:pt x="160" y="363"/>
                    <a:pt x="160" y="363"/>
                  </a:cubicBezTo>
                  <a:cubicBezTo>
                    <a:pt x="160" y="363"/>
                    <a:pt x="160" y="363"/>
                    <a:pt x="160" y="363"/>
                  </a:cubicBezTo>
                  <a:moveTo>
                    <a:pt x="160" y="363"/>
                  </a:moveTo>
                  <a:cubicBezTo>
                    <a:pt x="160" y="363"/>
                    <a:pt x="160" y="363"/>
                    <a:pt x="160" y="363"/>
                  </a:cubicBezTo>
                  <a:cubicBezTo>
                    <a:pt x="160" y="363"/>
                    <a:pt x="160" y="363"/>
                    <a:pt x="160" y="363"/>
                  </a:cubicBezTo>
                  <a:moveTo>
                    <a:pt x="160" y="363"/>
                  </a:moveTo>
                  <a:cubicBezTo>
                    <a:pt x="161" y="363"/>
                    <a:pt x="161" y="363"/>
                    <a:pt x="161" y="363"/>
                  </a:cubicBezTo>
                  <a:cubicBezTo>
                    <a:pt x="160" y="363"/>
                    <a:pt x="160" y="363"/>
                    <a:pt x="160"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4"/>
                  </a:moveTo>
                  <a:cubicBezTo>
                    <a:pt x="161" y="363"/>
                    <a:pt x="161" y="363"/>
                    <a:pt x="161" y="363"/>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5"/>
                    <a:pt x="161" y="365"/>
                    <a:pt x="161" y="365"/>
                  </a:cubicBezTo>
                  <a:cubicBezTo>
                    <a:pt x="161" y="364"/>
                    <a:pt x="161" y="364"/>
                    <a:pt x="161" y="364"/>
                  </a:cubicBezTo>
                  <a:moveTo>
                    <a:pt x="162" y="365"/>
                  </a:moveTo>
                  <a:cubicBezTo>
                    <a:pt x="161" y="365"/>
                    <a:pt x="161" y="365"/>
                    <a:pt x="161"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3" y="365"/>
                  </a:moveTo>
                  <a:cubicBezTo>
                    <a:pt x="162" y="365"/>
                    <a:pt x="162" y="365"/>
                    <a:pt x="162"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6"/>
                    <a:pt x="163" y="366"/>
                    <a:pt x="163" y="366"/>
                  </a:cubicBezTo>
                  <a:cubicBezTo>
                    <a:pt x="163" y="365"/>
                    <a:pt x="163" y="365"/>
                    <a:pt x="163" y="365"/>
                  </a:cubicBezTo>
                  <a:moveTo>
                    <a:pt x="163" y="366"/>
                  </a:moveTo>
                  <a:cubicBezTo>
                    <a:pt x="163" y="366"/>
                    <a:pt x="163" y="366"/>
                    <a:pt x="163" y="366"/>
                  </a:cubicBezTo>
                  <a:cubicBezTo>
                    <a:pt x="163" y="366"/>
                    <a:pt x="163" y="366"/>
                    <a:pt x="163" y="366"/>
                  </a:cubicBezTo>
                  <a:moveTo>
                    <a:pt x="163" y="366"/>
                  </a:moveTo>
                  <a:cubicBezTo>
                    <a:pt x="163" y="366"/>
                    <a:pt x="163" y="366"/>
                    <a:pt x="163" y="366"/>
                  </a:cubicBezTo>
                  <a:cubicBezTo>
                    <a:pt x="163" y="366"/>
                    <a:pt x="163" y="366"/>
                    <a:pt x="163" y="366"/>
                  </a:cubicBezTo>
                  <a:moveTo>
                    <a:pt x="163" y="366"/>
                  </a:moveTo>
                  <a:cubicBezTo>
                    <a:pt x="163" y="366"/>
                    <a:pt x="163" y="366"/>
                    <a:pt x="163" y="366"/>
                  </a:cubicBezTo>
                  <a:cubicBezTo>
                    <a:pt x="163" y="366"/>
                    <a:pt x="163" y="366"/>
                    <a:pt x="163" y="366"/>
                  </a:cubicBezTo>
                  <a:moveTo>
                    <a:pt x="163" y="366"/>
                  </a:moveTo>
                  <a:cubicBezTo>
                    <a:pt x="163" y="366"/>
                    <a:pt x="163" y="366"/>
                    <a:pt x="163" y="366"/>
                  </a:cubicBezTo>
                  <a:cubicBezTo>
                    <a:pt x="163" y="366"/>
                    <a:pt x="163" y="366"/>
                    <a:pt x="163" y="366"/>
                  </a:cubicBezTo>
                  <a:moveTo>
                    <a:pt x="163" y="366"/>
                  </a:moveTo>
                  <a:cubicBezTo>
                    <a:pt x="163" y="366"/>
                    <a:pt x="163" y="366"/>
                    <a:pt x="163" y="366"/>
                  </a:cubicBezTo>
                  <a:cubicBezTo>
                    <a:pt x="163" y="366"/>
                    <a:pt x="163" y="366"/>
                    <a:pt x="163" y="366"/>
                  </a:cubicBezTo>
                  <a:moveTo>
                    <a:pt x="177" y="352"/>
                  </a:moveTo>
                  <a:cubicBezTo>
                    <a:pt x="165" y="367"/>
                    <a:pt x="165" y="367"/>
                    <a:pt x="163" y="366"/>
                  </a:cubicBezTo>
                  <a:cubicBezTo>
                    <a:pt x="163" y="366"/>
                    <a:pt x="163" y="366"/>
                    <a:pt x="163" y="366"/>
                  </a:cubicBezTo>
                  <a:cubicBezTo>
                    <a:pt x="163" y="366"/>
                    <a:pt x="163" y="366"/>
                    <a:pt x="163" y="366"/>
                  </a:cubicBezTo>
                  <a:cubicBezTo>
                    <a:pt x="164" y="366"/>
                    <a:pt x="165" y="366"/>
                    <a:pt x="168" y="363"/>
                  </a:cubicBezTo>
                  <a:cubicBezTo>
                    <a:pt x="170" y="362"/>
                    <a:pt x="171" y="359"/>
                    <a:pt x="173" y="357"/>
                  </a:cubicBezTo>
                  <a:cubicBezTo>
                    <a:pt x="176" y="353"/>
                    <a:pt x="179" y="349"/>
                    <a:pt x="182" y="345"/>
                  </a:cubicBezTo>
                  <a:cubicBezTo>
                    <a:pt x="181" y="347"/>
                    <a:pt x="179" y="350"/>
                    <a:pt x="177" y="352"/>
                  </a:cubicBezTo>
                  <a:moveTo>
                    <a:pt x="197" y="263"/>
                  </a:moveTo>
                  <a:cubicBezTo>
                    <a:pt x="196" y="265"/>
                    <a:pt x="196" y="265"/>
                    <a:pt x="196" y="265"/>
                  </a:cubicBezTo>
                  <a:cubicBezTo>
                    <a:pt x="196" y="265"/>
                    <a:pt x="196" y="264"/>
                    <a:pt x="197" y="263"/>
                  </a:cubicBezTo>
                  <a:cubicBezTo>
                    <a:pt x="197" y="263"/>
                    <a:pt x="197" y="263"/>
                    <a:pt x="197" y="263"/>
                  </a:cubicBezTo>
                  <a:moveTo>
                    <a:pt x="196" y="265"/>
                  </a:moveTo>
                  <a:cubicBezTo>
                    <a:pt x="196" y="264"/>
                    <a:pt x="196" y="264"/>
                    <a:pt x="197" y="263"/>
                  </a:cubicBezTo>
                  <a:cubicBezTo>
                    <a:pt x="197" y="263"/>
                    <a:pt x="196" y="264"/>
                    <a:pt x="196" y="265"/>
                  </a:cubicBezTo>
                  <a:cubicBezTo>
                    <a:pt x="196" y="265"/>
                    <a:pt x="196" y="265"/>
                    <a:pt x="196" y="265"/>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2"/>
                    <a:pt x="199" y="262"/>
                    <a:pt x="199" y="262"/>
                  </a:cubicBezTo>
                  <a:cubicBezTo>
                    <a:pt x="199" y="262"/>
                    <a:pt x="199" y="262"/>
                    <a:pt x="199" y="261"/>
                  </a:cubicBezTo>
                  <a:moveTo>
                    <a:pt x="199" y="262"/>
                  </a:moveTo>
                  <a:cubicBezTo>
                    <a:pt x="199" y="262"/>
                    <a:pt x="199" y="262"/>
                    <a:pt x="199" y="262"/>
                  </a:cubicBezTo>
                  <a:cubicBezTo>
                    <a:pt x="199" y="262"/>
                    <a:pt x="199" y="262"/>
                    <a:pt x="199" y="262"/>
                  </a:cubicBezTo>
                  <a:moveTo>
                    <a:pt x="199" y="262"/>
                  </a:moveTo>
                  <a:cubicBezTo>
                    <a:pt x="199" y="262"/>
                    <a:pt x="199" y="262"/>
                    <a:pt x="199" y="262"/>
                  </a:cubicBezTo>
                  <a:cubicBezTo>
                    <a:pt x="199" y="262"/>
                    <a:pt x="199" y="262"/>
                    <a:pt x="199" y="262"/>
                  </a:cubicBezTo>
                  <a:moveTo>
                    <a:pt x="199" y="262"/>
                  </a:moveTo>
                  <a:cubicBezTo>
                    <a:pt x="199" y="262"/>
                    <a:pt x="199" y="262"/>
                    <a:pt x="199" y="262"/>
                  </a:cubicBezTo>
                  <a:cubicBezTo>
                    <a:pt x="199" y="262"/>
                    <a:pt x="199" y="262"/>
                    <a:pt x="198" y="263"/>
                  </a:cubicBezTo>
                  <a:cubicBezTo>
                    <a:pt x="199" y="262"/>
                    <a:pt x="199" y="262"/>
                    <a:pt x="199" y="262"/>
                  </a:cubicBezTo>
                  <a:moveTo>
                    <a:pt x="152" y="328"/>
                  </a:moveTo>
                  <a:cubicBezTo>
                    <a:pt x="151" y="329"/>
                    <a:pt x="151" y="329"/>
                    <a:pt x="151" y="329"/>
                  </a:cubicBezTo>
                  <a:cubicBezTo>
                    <a:pt x="152" y="329"/>
                    <a:pt x="152" y="328"/>
                    <a:pt x="152" y="328"/>
                  </a:cubicBezTo>
                  <a:moveTo>
                    <a:pt x="137" y="346"/>
                  </a:moveTo>
                  <a:cubicBezTo>
                    <a:pt x="137" y="345"/>
                    <a:pt x="136" y="344"/>
                    <a:pt x="135" y="343"/>
                  </a:cubicBezTo>
                  <a:cubicBezTo>
                    <a:pt x="163" y="308"/>
                    <a:pt x="163" y="308"/>
                    <a:pt x="163" y="308"/>
                  </a:cubicBezTo>
                  <a:cubicBezTo>
                    <a:pt x="173" y="291"/>
                    <a:pt x="173" y="291"/>
                    <a:pt x="173" y="291"/>
                  </a:cubicBezTo>
                  <a:cubicBezTo>
                    <a:pt x="163" y="308"/>
                    <a:pt x="163" y="308"/>
                    <a:pt x="163" y="308"/>
                  </a:cubicBezTo>
                  <a:cubicBezTo>
                    <a:pt x="159" y="318"/>
                    <a:pt x="159" y="318"/>
                    <a:pt x="159" y="318"/>
                  </a:cubicBezTo>
                  <a:cubicBezTo>
                    <a:pt x="137" y="346"/>
                    <a:pt x="137" y="346"/>
                    <a:pt x="137" y="346"/>
                  </a:cubicBezTo>
                  <a:moveTo>
                    <a:pt x="153" y="327"/>
                  </a:moveTo>
                  <a:cubicBezTo>
                    <a:pt x="153" y="327"/>
                    <a:pt x="152" y="328"/>
                    <a:pt x="152" y="328"/>
                  </a:cubicBezTo>
                  <a:cubicBezTo>
                    <a:pt x="152" y="328"/>
                    <a:pt x="153" y="327"/>
                    <a:pt x="153" y="327"/>
                  </a:cubicBezTo>
                  <a:moveTo>
                    <a:pt x="153" y="327"/>
                  </a:moveTo>
                  <a:cubicBezTo>
                    <a:pt x="153" y="327"/>
                    <a:pt x="154" y="326"/>
                    <a:pt x="154" y="326"/>
                  </a:cubicBezTo>
                  <a:cubicBezTo>
                    <a:pt x="154" y="326"/>
                    <a:pt x="153" y="327"/>
                    <a:pt x="153" y="327"/>
                  </a:cubicBezTo>
                  <a:moveTo>
                    <a:pt x="154" y="326"/>
                  </a:moveTo>
                  <a:cubicBezTo>
                    <a:pt x="155" y="326"/>
                    <a:pt x="155" y="325"/>
                    <a:pt x="155" y="325"/>
                  </a:cubicBezTo>
                  <a:cubicBezTo>
                    <a:pt x="155" y="325"/>
                    <a:pt x="155" y="326"/>
                    <a:pt x="154" y="326"/>
                  </a:cubicBezTo>
                  <a:moveTo>
                    <a:pt x="155" y="325"/>
                  </a:moveTo>
                  <a:cubicBezTo>
                    <a:pt x="156" y="325"/>
                    <a:pt x="156" y="325"/>
                    <a:pt x="157" y="325"/>
                  </a:cubicBezTo>
                  <a:cubicBezTo>
                    <a:pt x="156" y="325"/>
                    <a:pt x="156" y="325"/>
                    <a:pt x="155" y="325"/>
                  </a:cubicBezTo>
                  <a:moveTo>
                    <a:pt x="173" y="291"/>
                  </a:moveTo>
                  <a:cubicBezTo>
                    <a:pt x="172" y="290"/>
                    <a:pt x="172" y="288"/>
                    <a:pt x="171" y="286"/>
                  </a:cubicBezTo>
                  <a:cubicBezTo>
                    <a:pt x="165" y="285"/>
                    <a:pt x="165" y="285"/>
                    <a:pt x="165" y="285"/>
                  </a:cubicBezTo>
                  <a:cubicBezTo>
                    <a:pt x="171" y="286"/>
                    <a:pt x="171" y="286"/>
                    <a:pt x="171" y="286"/>
                  </a:cubicBezTo>
                  <a:cubicBezTo>
                    <a:pt x="171" y="284"/>
                    <a:pt x="170" y="283"/>
                    <a:pt x="170" y="283"/>
                  </a:cubicBezTo>
                  <a:cubicBezTo>
                    <a:pt x="182" y="270"/>
                    <a:pt x="182" y="270"/>
                    <a:pt x="182" y="270"/>
                  </a:cubicBezTo>
                  <a:cubicBezTo>
                    <a:pt x="182" y="271"/>
                    <a:pt x="182" y="271"/>
                    <a:pt x="183" y="272"/>
                  </a:cubicBezTo>
                  <a:cubicBezTo>
                    <a:pt x="189" y="267"/>
                    <a:pt x="189" y="267"/>
                    <a:pt x="189" y="267"/>
                  </a:cubicBezTo>
                  <a:cubicBezTo>
                    <a:pt x="183" y="272"/>
                    <a:pt x="183" y="272"/>
                    <a:pt x="183" y="272"/>
                  </a:cubicBezTo>
                  <a:cubicBezTo>
                    <a:pt x="189" y="267"/>
                    <a:pt x="189" y="267"/>
                    <a:pt x="189" y="267"/>
                  </a:cubicBezTo>
                  <a:cubicBezTo>
                    <a:pt x="201" y="251"/>
                    <a:pt x="201" y="251"/>
                    <a:pt x="201" y="251"/>
                  </a:cubicBezTo>
                  <a:cubicBezTo>
                    <a:pt x="189" y="267"/>
                    <a:pt x="189" y="267"/>
                    <a:pt x="189" y="267"/>
                  </a:cubicBezTo>
                  <a:cubicBezTo>
                    <a:pt x="190" y="269"/>
                    <a:pt x="191" y="271"/>
                    <a:pt x="192" y="273"/>
                  </a:cubicBezTo>
                  <a:cubicBezTo>
                    <a:pt x="178" y="298"/>
                    <a:pt x="178" y="298"/>
                    <a:pt x="178" y="298"/>
                  </a:cubicBezTo>
                  <a:cubicBezTo>
                    <a:pt x="173" y="291"/>
                    <a:pt x="173" y="291"/>
                    <a:pt x="173" y="291"/>
                  </a:cubicBezTo>
                  <a:moveTo>
                    <a:pt x="158" y="324"/>
                  </a:moveTo>
                  <a:cubicBezTo>
                    <a:pt x="158" y="324"/>
                    <a:pt x="157" y="325"/>
                    <a:pt x="157" y="325"/>
                  </a:cubicBezTo>
                  <a:cubicBezTo>
                    <a:pt x="157" y="325"/>
                    <a:pt x="158" y="324"/>
                    <a:pt x="158" y="324"/>
                  </a:cubicBezTo>
                  <a:moveTo>
                    <a:pt x="160" y="324"/>
                  </a:moveTo>
                  <a:cubicBezTo>
                    <a:pt x="160" y="324"/>
                    <a:pt x="159" y="324"/>
                    <a:pt x="158" y="324"/>
                  </a:cubicBezTo>
                  <a:cubicBezTo>
                    <a:pt x="159" y="324"/>
                    <a:pt x="160" y="324"/>
                    <a:pt x="160" y="324"/>
                  </a:cubicBezTo>
                  <a:moveTo>
                    <a:pt x="163" y="324"/>
                  </a:moveTo>
                  <a:cubicBezTo>
                    <a:pt x="160" y="324"/>
                    <a:pt x="160" y="324"/>
                    <a:pt x="160" y="324"/>
                  </a:cubicBezTo>
                  <a:cubicBezTo>
                    <a:pt x="161" y="324"/>
                    <a:pt x="162" y="324"/>
                    <a:pt x="163" y="324"/>
                  </a:cubicBezTo>
                  <a:moveTo>
                    <a:pt x="153" y="341"/>
                  </a:moveTo>
                  <a:cubicBezTo>
                    <a:pt x="163" y="324"/>
                    <a:pt x="163" y="324"/>
                    <a:pt x="163" y="324"/>
                  </a:cubicBezTo>
                  <a:cubicBezTo>
                    <a:pt x="160" y="329"/>
                    <a:pt x="156" y="335"/>
                    <a:pt x="153" y="341"/>
                  </a:cubicBezTo>
                  <a:moveTo>
                    <a:pt x="155" y="345"/>
                  </a:moveTo>
                  <a:cubicBezTo>
                    <a:pt x="171" y="334"/>
                    <a:pt x="171" y="334"/>
                    <a:pt x="171" y="334"/>
                  </a:cubicBezTo>
                  <a:cubicBezTo>
                    <a:pt x="170" y="333"/>
                    <a:pt x="169" y="332"/>
                    <a:pt x="168" y="331"/>
                  </a:cubicBezTo>
                  <a:cubicBezTo>
                    <a:pt x="155" y="343"/>
                    <a:pt x="155" y="343"/>
                    <a:pt x="155" y="343"/>
                  </a:cubicBezTo>
                  <a:cubicBezTo>
                    <a:pt x="154" y="342"/>
                    <a:pt x="154" y="341"/>
                    <a:pt x="153" y="341"/>
                  </a:cubicBezTo>
                  <a:cubicBezTo>
                    <a:pt x="158" y="333"/>
                    <a:pt x="164" y="325"/>
                    <a:pt x="169" y="318"/>
                  </a:cubicBezTo>
                  <a:cubicBezTo>
                    <a:pt x="168" y="317"/>
                    <a:pt x="168" y="316"/>
                    <a:pt x="167" y="314"/>
                  </a:cubicBezTo>
                  <a:cubicBezTo>
                    <a:pt x="159" y="318"/>
                    <a:pt x="159" y="318"/>
                    <a:pt x="159" y="318"/>
                  </a:cubicBezTo>
                  <a:cubicBezTo>
                    <a:pt x="167" y="314"/>
                    <a:pt x="167" y="314"/>
                    <a:pt x="167" y="314"/>
                  </a:cubicBezTo>
                  <a:cubicBezTo>
                    <a:pt x="175" y="311"/>
                    <a:pt x="175" y="311"/>
                    <a:pt x="175" y="311"/>
                  </a:cubicBezTo>
                  <a:cubicBezTo>
                    <a:pt x="180" y="318"/>
                    <a:pt x="180" y="318"/>
                    <a:pt x="180" y="318"/>
                  </a:cubicBezTo>
                  <a:cubicBezTo>
                    <a:pt x="171" y="334"/>
                    <a:pt x="171" y="334"/>
                    <a:pt x="171" y="334"/>
                  </a:cubicBezTo>
                  <a:cubicBezTo>
                    <a:pt x="155" y="345"/>
                    <a:pt x="155" y="345"/>
                    <a:pt x="155" y="345"/>
                  </a:cubicBezTo>
                  <a:moveTo>
                    <a:pt x="216" y="207"/>
                  </a:moveTo>
                  <a:cubicBezTo>
                    <a:pt x="217" y="207"/>
                    <a:pt x="217" y="207"/>
                    <a:pt x="217" y="207"/>
                  </a:cubicBezTo>
                  <a:cubicBezTo>
                    <a:pt x="217" y="207"/>
                    <a:pt x="217" y="207"/>
                    <a:pt x="216" y="207"/>
                  </a:cubicBezTo>
                  <a:moveTo>
                    <a:pt x="216" y="208"/>
                  </a:moveTo>
                  <a:cubicBezTo>
                    <a:pt x="216" y="208"/>
                    <a:pt x="216" y="208"/>
                    <a:pt x="216" y="207"/>
                  </a:cubicBezTo>
                  <a:cubicBezTo>
                    <a:pt x="216" y="208"/>
                    <a:pt x="216" y="208"/>
                    <a:pt x="216" y="208"/>
                  </a:cubicBezTo>
                  <a:moveTo>
                    <a:pt x="215" y="209"/>
                  </a:moveTo>
                  <a:cubicBezTo>
                    <a:pt x="215" y="209"/>
                    <a:pt x="215" y="208"/>
                    <a:pt x="216" y="208"/>
                  </a:cubicBezTo>
                  <a:cubicBezTo>
                    <a:pt x="215" y="208"/>
                    <a:pt x="215" y="209"/>
                    <a:pt x="215" y="209"/>
                  </a:cubicBezTo>
                  <a:moveTo>
                    <a:pt x="214" y="210"/>
                  </a:moveTo>
                  <a:cubicBezTo>
                    <a:pt x="214" y="209"/>
                    <a:pt x="215" y="209"/>
                    <a:pt x="215" y="209"/>
                  </a:cubicBezTo>
                  <a:cubicBezTo>
                    <a:pt x="215" y="209"/>
                    <a:pt x="214" y="209"/>
                    <a:pt x="214" y="210"/>
                  </a:cubicBezTo>
                  <a:moveTo>
                    <a:pt x="214" y="210"/>
                  </a:moveTo>
                  <a:cubicBezTo>
                    <a:pt x="214" y="210"/>
                    <a:pt x="214" y="210"/>
                    <a:pt x="214" y="210"/>
                  </a:cubicBezTo>
                  <a:cubicBezTo>
                    <a:pt x="214" y="210"/>
                    <a:pt x="214" y="210"/>
                    <a:pt x="214" y="210"/>
                  </a:cubicBezTo>
                  <a:moveTo>
                    <a:pt x="213" y="211"/>
                  </a:moveTo>
                  <a:cubicBezTo>
                    <a:pt x="213" y="210"/>
                    <a:pt x="214" y="210"/>
                    <a:pt x="214" y="210"/>
                  </a:cubicBezTo>
                  <a:cubicBezTo>
                    <a:pt x="214" y="210"/>
                    <a:pt x="213" y="210"/>
                    <a:pt x="213" y="211"/>
                  </a:cubicBezTo>
                  <a:moveTo>
                    <a:pt x="212" y="211"/>
                  </a:moveTo>
                  <a:cubicBezTo>
                    <a:pt x="212" y="211"/>
                    <a:pt x="213" y="211"/>
                    <a:pt x="213" y="211"/>
                  </a:cubicBezTo>
                  <a:cubicBezTo>
                    <a:pt x="213" y="211"/>
                    <a:pt x="213" y="211"/>
                    <a:pt x="213" y="211"/>
                  </a:cubicBezTo>
                  <a:moveTo>
                    <a:pt x="212" y="212"/>
                  </a:moveTo>
                  <a:cubicBezTo>
                    <a:pt x="212" y="212"/>
                    <a:pt x="212" y="211"/>
                    <a:pt x="212" y="211"/>
                  </a:cubicBezTo>
                  <a:cubicBezTo>
                    <a:pt x="212" y="211"/>
                    <a:pt x="212" y="212"/>
                    <a:pt x="212" y="212"/>
                  </a:cubicBezTo>
                  <a:moveTo>
                    <a:pt x="211" y="212"/>
                  </a:moveTo>
                  <a:cubicBezTo>
                    <a:pt x="211" y="212"/>
                    <a:pt x="212" y="212"/>
                    <a:pt x="212" y="212"/>
                  </a:cubicBezTo>
                  <a:cubicBezTo>
                    <a:pt x="212" y="212"/>
                    <a:pt x="211" y="212"/>
                    <a:pt x="211" y="212"/>
                  </a:cubicBezTo>
                  <a:moveTo>
                    <a:pt x="211" y="213"/>
                  </a:moveTo>
                  <a:cubicBezTo>
                    <a:pt x="211" y="213"/>
                    <a:pt x="211" y="213"/>
                    <a:pt x="211" y="212"/>
                  </a:cubicBezTo>
                  <a:cubicBezTo>
                    <a:pt x="211" y="213"/>
                    <a:pt x="211" y="213"/>
                    <a:pt x="211" y="213"/>
                  </a:cubicBezTo>
                  <a:moveTo>
                    <a:pt x="211" y="214"/>
                  </a:moveTo>
                  <a:cubicBezTo>
                    <a:pt x="211" y="214"/>
                    <a:pt x="211" y="213"/>
                    <a:pt x="211" y="213"/>
                  </a:cubicBezTo>
                  <a:cubicBezTo>
                    <a:pt x="211" y="213"/>
                    <a:pt x="211" y="214"/>
                    <a:pt x="211" y="214"/>
                  </a:cubicBezTo>
                  <a:moveTo>
                    <a:pt x="210" y="214"/>
                  </a:moveTo>
                  <a:cubicBezTo>
                    <a:pt x="210" y="214"/>
                    <a:pt x="210" y="214"/>
                    <a:pt x="211" y="214"/>
                  </a:cubicBezTo>
                  <a:cubicBezTo>
                    <a:pt x="210" y="214"/>
                    <a:pt x="210" y="214"/>
                    <a:pt x="210" y="214"/>
                  </a:cubicBezTo>
                  <a:moveTo>
                    <a:pt x="210" y="214"/>
                  </a:moveTo>
                  <a:cubicBezTo>
                    <a:pt x="210" y="214"/>
                    <a:pt x="210" y="214"/>
                    <a:pt x="210" y="214"/>
                  </a:cubicBezTo>
                  <a:cubicBezTo>
                    <a:pt x="210" y="214"/>
                    <a:pt x="210" y="214"/>
                    <a:pt x="210" y="214"/>
                  </a:cubicBezTo>
                  <a:moveTo>
                    <a:pt x="209" y="215"/>
                  </a:moveTo>
                  <a:cubicBezTo>
                    <a:pt x="210" y="215"/>
                    <a:pt x="210" y="215"/>
                    <a:pt x="210" y="215"/>
                  </a:cubicBezTo>
                  <a:cubicBezTo>
                    <a:pt x="209" y="215"/>
                    <a:pt x="209" y="215"/>
                    <a:pt x="209" y="215"/>
                  </a:cubicBezTo>
                  <a:moveTo>
                    <a:pt x="209" y="216"/>
                  </a:moveTo>
                  <a:cubicBezTo>
                    <a:pt x="209" y="215"/>
                    <a:pt x="209" y="215"/>
                    <a:pt x="209" y="215"/>
                  </a:cubicBezTo>
                  <a:cubicBezTo>
                    <a:pt x="209" y="215"/>
                    <a:pt x="209" y="215"/>
                    <a:pt x="209" y="216"/>
                  </a:cubicBezTo>
                  <a:moveTo>
                    <a:pt x="209" y="216"/>
                  </a:moveTo>
                  <a:cubicBezTo>
                    <a:pt x="209" y="216"/>
                    <a:pt x="209" y="216"/>
                    <a:pt x="209" y="216"/>
                  </a:cubicBezTo>
                  <a:cubicBezTo>
                    <a:pt x="209" y="216"/>
                    <a:pt x="209" y="216"/>
                    <a:pt x="209" y="216"/>
                  </a:cubicBezTo>
                  <a:moveTo>
                    <a:pt x="208" y="217"/>
                  </a:moveTo>
                  <a:cubicBezTo>
                    <a:pt x="208" y="216"/>
                    <a:pt x="208" y="216"/>
                    <a:pt x="208" y="216"/>
                  </a:cubicBezTo>
                  <a:cubicBezTo>
                    <a:pt x="208" y="216"/>
                    <a:pt x="208" y="216"/>
                    <a:pt x="208" y="217"/>
                  </a:cubicBezTo>
                  <a:moveTo>
                    <a:pt x="208" y="217"/>
                  </a:moveTo>
                  <a:cubicBezTo>
                    <a:pt x="208" y="217"/>
                    <a:pt x="208" y="217"/>
                    <a:pt x="208" y="217"/>
                  </a:cubicBezTo>
                  <a:cubicBezTo>
                    <a:pt x="208" y="217"/>
                    <a:pt x="208" y="217"/>
                    <a:pt x="208" y="217"/>
                  </a:cubicBezTo>
                  <a:moveTo>
                    <a:pt x="208" y="218"/>
                  </a:moveTo>
                  <a:cubicBezTo>
                    <a:pt x="208" y="217"/>
                    <a:pt x="208" y="217"/>
                    <a:pt x="208" y="217"/>
                  </a:cubicBezTo>
                  <a:cubicBezTo>
                    <a:pt x="208" y="217"/>
                    <a:pt x="208" y="217"/>
                    <a:pt x="208" y="218"/>
                  </a:cubicBezTo>
                  <a:moveTo>
                    <a:pt x="207" y="218"/>
                  </a:moveTo>
                  <a:cubicBezTo>
                    <a:pt x="208" y="218"/>
                    <a:pt x="208" y="218"/>
                    <a:pt x="208" y="218"/>
                  </a:cubicBezTo>
                  <a:cubicBezTo>
                    <a:pt x="208" y="218"/>
                    <a:pt x="208" y="218"/>
                    <a:pt x="207" y="218"/>
                  </a:cubicBezTo>
                  <a:moveTo>
                    <a:pt x="207" y="218"/>
                  </a:moveTo>
                  <a:cubicBezTo>
                    <a:pt x="207" y="218"/>
                    <a:pt x="207" y="218"/>
                    <a:pt x="207" y="218"/>
                  </a:cubicBezTo>
                  <a:cubicBezTo>
                    <a:pt x="207" y="218"/>
                    <a:pt x="207" y="218"/>
                    <a:pt x="207" y="218"/>
                  </a:cubicBezTo>
                  <a:moveTo>
                    <a:pt x="207" y="219"/>
                  </a:moveTo>
                  <a:cubicBezTo>
                    <a:pt x="207" y="218"/>
                    <a:pt x="207" y="218"/>
                    <a:pt x="207" y="218"/>
                  </a:cubicBezTo>
                  <a:cubicBezTo>
                    <a:pt x="207" y="218"/>
                    <a:pt x="207" y="218"/>
                    <a:pt x="207" y="219"/>
                  </a:cubicBezTo>
                  <a:moveTo>
                    <a:pt x="207" y="219"/>
                  </a:moveTo>
                  <a:cubicBezTo>
                    <a:pt x="207" y="219"/>
                    <a:pt x="207" y="219"/>
                    <a:pt x="207" y="219"/>
                  </a:cubicBezTo>
                  <a:cubicBezTo>
                    <a:pt x="207" y="219"/>
                    <a:pt x="207" y="219"/>
                    <a:pt x="207" y="219"/>
                  </a:cubicBezTo>
                  <a:moveTo>
                    <a:pt x="206" y="220"/>
                  </a:moveTo>
                  <a:cubicBezTo>
                    <a:pt x="206" y="219"/>
                    <a:pt x="207" y="219"/>
                    <a:pt x="207" y="219"/>
                  </a:cubicBezTo>
                  <a:cubicBezTo>
                    <a:pt x="207" y="219"/>
                    <a:pt x="206" y="219"/>
                    <a:pt x="206" y="220"/>
                  </a:cubicBezTo>
                  <a:moveTo>
                    <a:pt x="206" y="220"/>
                  </a:moveTo>
                  <a:cubicBezTo>
                    <a:pt x="206" y="220"/>
                    <a:pt x="206" y="220"/>
                    <a:pt x="206" y="220"/>
                  </a:cubicBezTo>
                  <a:cubicBezTo>
                    <a:pt x="206" y="220"/>
                    <a:pt x="206" y="220"/>
                    <a:pt x="206" y="220"/>
                  </a:cubicBezTo>
                  <a:moveTo>
                    <a:pt x="206" y="220"/>
                  </a:moveTo>
                  <a:cubicBezTo>
                    <a:pt x="206" y="220"/>
                    <a:pt x="206" y="220"/>
                    <a:pt x="206" y="220"/>
                  </a:cubicBezTo>
                  <a:cubicBezTo>
                    <a:pt x="206" y="220"/>
                    <a:pt x="206" y="220"/>
                    <a:pt x="206" y="220"/>
                  </a:cubicBezTo>
                  <a:moveTo>
                    <a:pt x="206" y="220"/>
                  </a:moveTo>
                  <a:cubicBezTo>
                    <a:pt x="206" y="220"/>
                    <a:pt x="205" y="220"/>
                    <a:pt x="205" y="220"/>
                  </a:cubicBezTo>
                  <a:cubicBezTo>
                    <a:pt x="205" y="220"/>
                    <a:pt x="206" y="220"/>
                    <a:pt x="206" y="220"/>
                  </a:cubicBezTo>
                  <a:moveTo>
                    <a:pt x="205" y="220"/>
                  </a:moveTo>
                  <a:cubicBezTo>
                    <a:pt x="205" y="221"/>
                    <a:pt x="205" y="221"/>
                    <a:pt x="205" y="221"/>
                  </a:cubicBezTo>
                  <a:cubicBezTo>
                    <a:pt x="205" y="220"/>
                    <a:pt x="205" y="220"/>
                    <a:pt x="205" y="220"/>
                  </a:cubicBezTo>
                  <a:moveTo>
                    <a:pt x="205" y="221"/>
                  </a:moveTo>
                  <a:cubicBezTo>
                    <a:pt x="205" y="221"/>
                    <a:pt x="205" y="222"/>
                    <a:pt x="205" y="222"/>
                  </a:cubicBezTo>
                  <a:cubicBezTo>
                    <a:pt x="205" y="222"/>
                    <a:pt x="205" y="221"/>
                    <a:pt x="205" y="221"/>
                  </a:cubicBezTo>
                  <a:moveTo>
                    <a:pt x="205" y="222"/>
                  </a:moveTo>
                  <a:cubicBezTo>
                    <a:pt x="205" y="222"/>
                    <a:pt x="205" y="222"/>
                    <a:pt x="205" y="222"/>
                  </a:cubicBezTo>
                  <a:cubicBezTo>
                    <a:pt x="205" y="222"/>
                    <a:pt x="205" y="222"/>
                    <a:pt x="205" y="222"/>
                  </a:cubicBezTo>
                  <a:moveTo>
                    <a:pt x="205" y="222"/>
                  </a:moveTo>
                  <a:cubicBezTo>
                    <a:pt x="205" y="222"/>
                    <a:pt x="205" y="222"/>
                    <a:pt x="204" y="222"/>
                  </a:cubicBezTo>
                  <a:cubicBezTo>
                    <a:pt x="205" y="222"/>
                    <a:pt x="205" y="222"/>
                    <a:pt x="205" y="222"/>
                  </a:cubicBezTo>
                  <a:moveTo>
                    <a:pt x="204" y="222"/>
                  </a:moveTo>
                  <a:cubicBezTo>
                    <a:pt x="204" y="222"/>
                    <a:pt x="204" y="222"/>
                    <a:pt x="204" y="223"/>
                  </a:cubicBezTo>
                  <a:cubicBezTo>
                    <a:pt x="204" y="222"/>
                    <a:pt x="204" y="222"/>
                    <a:pt x="204" y="222"/>
                  </a:cubicBezTo>
                  <a:moveTo>
                    <a:pt x="199" y="231"/>
                  </a:moveTo>
                  <a:cubicBezTo>
                    <a:pt x="204" y="225"/>
                    <a:pt x="211" y="216"/>
                    <a:pt x="217" y="210"/>
                  </a:cubicBezTo>
                  <a:cubicBezTo>
                    <a:pt x="211" y="216"/>
                    <a:pt x="204" y="225"/>
                    <a:pt x="199" y="231"/>
                  </a:cubicBezTo>
                  <a:moveTo>
                    <a:pt x="200" y="231"/>
                  </a:moveTo>
                  <a:cubicBezTo>
                    <a:pt x="199" y="231"/>
                    <a:pt x="199" y="231"/>
                    <a:pt x="199" y="231"/>
                  </a:cubicBezTo>
                  <a:cubicBezTo>
                    <a:pt x="199" y="231"/>
                    <a:pt x="200" y="231"/>
                    <a:pt x="200" y="231"/>
                  </a:cubicBezTo>
                  <a:moveTo>
                    <a:pt x="201" y="230"/>
                  </a:moveTo>
                  <a:cubicBezTo>
                    <a:pt x="201" y="230"/>
                    <a:pt x="200" y="231"/>
                    <a:pt x="200" y="231"/>
                  </a:cubicBezTo>
                  <a:cubicBezTo>
                    <a:pt x="200" y="231"/>
                    <a:pt x="201" y="230"/>
                    <a:pt x="201" y="230"/>
                  </a:cubicBezTo>
                  <a:moveTo>
                    <a:pt x="202" y="230"/>
                  </a:moveTo>
                  <a:cubicBezTo>
                    <a:pt x="202" y="230"/>
                    <a:pt x="201" y="230"/>
                    <a:pt x="201" y="230"/>
                  </a:cubicBezTo>
                  <a:cubicBezTo>
                    <a:pt x="201" y="230"/>
                    <a:pt x="202" y="230"/>
                    <a:pt x="202" y="230"/>
                  </a:cubicBezTo>
                  <a:moveTo>
                    <a:pt x="203" y="229"/>
                  </a:moveTo>
                  <a:cubicBezTo>
                    <a:pt x="203" y="229"/>
                    <a:pt x="202" y="229"/>
                    <a:pt x="202" y="230"/>
                  </a:cubicBezTo>
                  <a:cubicBezTo>
                    <a:pt x="202" y="229"/>
                    <a:pt x="203" y="229"/>
                    <a:pt x="203" y="229"/>
                  </a:cubicBezTo>
                  <a:moveTo>
                    <a:pt x="204" y="228"/>
                  </a:moveTo>
                  <a:cubicBezTo>
                    <a:pt x="204" y="228"/>
                    <a:pt x="203" y="228"/>
                    <a:pt x="203" y="229"/>
                  </a:cubicBezTo>
                  <a:cubicBezTo>
                    <a:pt x="203" y="228"/>
                    <a:pt x="204" y="228"/>
                    <a:pt x="204" y="228"/>
                  </a:cubicBezTo>
                  <a:moveTo>
                    <a:pt x="205" y="227"/>
                  </a:moveTo>
                  <a:cubicBezTo>
                    <a:pt x="205" y="227"/>
                    <a:pt x="205" y="228"/>
                    <a:pt x="204" y="228"/>
                  </a:cubicBezTo>
                  <a:cubicBezTo>
                    <a:pt x="205" y="228"/>
                    <a:pt x="205" y="227"/>
                    <a:pt x="205" y="227"/>
                  </a:cubicBezTo>
                  <a:moveTo>
                    <a:pt x="206" y="226"/>
                  </a:moveTo>
                  <a:cubicBezTo>
                    <a:pt x="206" y="226"/>
                    <a:pt x="205" y="227"/>
                    <a:pt x="205" y="227"/>
                  </a:cubicBezTo>
                  <a:cubicBezTo>
                    <a:pt x="205" y="227"/>
                    <a:pt x="206" y="226"/>
                    <a:pt x="206" y="226"/>
                  </a:cubicBezTo>
                  <a:moveTo>
                    <a:pt x="207" y="225"/>
                  </a:moveTo>
                  <a:cubicBezTo>
                    <a:pt x="207" y="226"/>
                    <a:pt x="206" y="226"/>
                    <a:pt x="206" y="226"/>
                  </a:cubicBezTo>
                  <a:cubicBezTo>
                    <a:pt x="206" y="226"/>
                    <a:pt x="207" y="226"/>
                    <a:pt x="207" y="225"/>
                  </a:cubicBezTo>
                  <a:moveTo>
                    <a:pt x="208" y="225"/>
                  </a:moveTo>
                  <a:cubicBezTo>
                    <a:pt x="208" y="225"/>
                    <a:pt x="207" y="225"/>
                    <a:pt x="207" y="225"/>
                  </a:cubicBezTo>
                  <a:cubicBezTo>
                    <a:pt x="207" y="225"/>
                    <a:pt x="208" y="225"/>
                    <a:pt x="208" y="225"/>
                  </a:cubicBezTo>
                  <a:moveTo>
                    <a:pt x="209" y="224"/>
                  </a:moveTo>
                  <a:cubicBezTo>
                    <a:pt x="209" y="224"/>
                    <a:pt x="208" y="224"/>
                    <a:pt x="208" y="225"/>
                  </a:cubicBezTo>
                  <a:cubicBezTo>
                    <a:pt x="208" y="224"/>
                    <a:pt x="209" y="224"/>
                    <a:pt x="209" y="224"/>
                  </a:cubicBezTo>
                  <a:moveTo>
                    <a:pt x="210" y="223"/>
                  </a:moveTo>
                  <a:cubicBezTo>
                    <a:pt x="210" y="223"/>
                    <a:pt x="209" y="223"/>
                    <a:pt x="209" y="224"/>
                  </a:cubicBezTo>
                  <a:cubicBezTo>
                    <a:pt x="209" y="223"/>
                    <a:pt x="210" y="223"/>
                    <a:pt x="210" y="223"/>
                  </a:cubicBezTo>
                  <a:moveTo>
                    <a:pt x="211" y="222"/>
                  </a:moveTo>
                  <a:cubicBezTo>
                    <a:pt x="211" y="222"/>
                    <a:pt x="210" y="223"/>
                    <a:pt x="210" y="223"/>
                  </a:cubicBezTo>
                  <a:cubicBezTo>
                    <a:pt x="210" y="223"/>
                    <a:pt x="211" y="222"/>
                    <a:pt x="211" y="222"/>
                  </a:cubicBezTo>
                  <a:moveTo>
                    <a:pt x="212" y="222"/>
                  </a:moveTo>
                  <a:cubicBezTo>
                    <a:pt x="211" y="222"/>
                    <a:pt x="211" y="222"/>
                    <a:pt x="211" y="222"/>
                  </a:cubicBezTo>
                  <a:cubicBezTo>
                    <a:pt x="211" y="222"/>
                    <a:pt x="211" y="222"/>
                    <a:pt x="212" y="222"/>
                  </a:cubicBezTo>
                  <a:moveTo>
                    <a:pt x="212" y="220"/>
                  </a:moveTo>
                  <a:cubicBezTo>
                    <a:pt x="212" y="221"/>
                    <a:pt x="212" y="221"/>
                    <a:pt x="212" y="222"/>
                  </a:cubicBezTo>
                  <a:cubicBezTo>
                    <a:pt x="212" y="221"/>
                    <a:pt x="212" y="221"/>
                    <a:pt x="212" y="220"/>
                  </a:cubicBezTo>
                  <a:moveTo>
                    <a:pt x="213" y="220"/>
                  </a:moveTo>
                  <a:cubicBezTo>
                    <a:pt x="213" y="220"/>
                    <a:pt x="213" y="220"/>
                    <a:pt x="212" y="220"/>
                  </a:cubicBezTo>
                  <a:cubicBezTo>
                    <a:pt x="213" y="220"/>
                    <a:pt x="213" y="220"/>
                    <a:pt x="213" y="220"/>
                  </a:cubicBezTo>
                  <a:moveTo>
                    <a:pt x="213" y="220"/>
                  </a:moveTo>
                  <a:cubicBezTo>
                    <a:pt x="214" y="220"/>
                    <a:pt x="214" y="219"/>
                    <a:pt x="214" y="219"/>
                  </a:cubicBezTo>
                  <a:cubicBezTo>
                    <a:pt x="214" y="219"/>
                    <a:pt x="214" y="220"/>
                    <a:pt x="213" y="220"/>
                  </a:cubicBezTo>
                  <a:moveTo>
                    <a:pt x="315" y="238"/>
                  </a:moveTo>
                  <a:cubicBezTo>
                    <a:pt x="315" y="238"/>
                    <a:pt x="315" y="238"/>
                    <a:pt x="315" y="238"/>
                  </a:cubicBezTo>
                  <a:cubicBezTo>
                    <a:pt x="315" y="238"/>
                    <a:pt x="315" y="238"/>
                    <a:pt x="315" y="238"/>
                  </a:cubicBezTo>
                  <a:moveTo>
                    <a:pt x="315" y="238"/>
                  </a:moveTo>
                  <a:cubicBezTo>
                    <a:pt x="315" y="238"/>
                    <a:pt x="315" y="238"/>
                    <a:pt x="315" y="238"/>
                  </a:cubicBezTo>
                  <a:cubicBezTo>
                    <a:pt x="315" y="238"/>
                    <a:pt x="315" y="238"/>
                    <a:pt x="315" y="238"/>
                  </a:cubicBezTo>
                  <a:moveTo>
                    <a:pt x="315" y="238"/>
                  </a:moveTo>
                  <a:cubicBezTo>
                    <a:pt x="315" y="238"/>
                    <a:pt x="315" y="238"/>
                    <a:pt x="315" y="238"/>
                  </a:cubicBezTo>
                  <a:cubicBezTo>
                    <a:pt x="315" y="238"/>
                    <a:pt x="315" y="238"/>
                    <a:pt x="315" y="238"/>
                  </a:cubicBezTo>
                  <a:moveTo>
                    <a:pt x="315" y="238"/>
                  </a:moveTo>
                  <a:cubicBezTo>
                    <a:pt x="315" y="238"/>
                    <a:pt x="315" y="238"/>
                    <a:pt x="315" y="238"/>
                  </a:cubicBezTo>
                  <a:cubicBezTo>
                    <a:pt x="315" y="238"/>
                    <a:pt x="315" y="238"/>
                    <a:pt x="315" y="238"/>
                  </a:cubicBezTo>
                  <a:moveTo>
                    <a:pt x="315" y="239"/>
                  </a:moveTo>
                  <a:cubicBezTo>
                    <a:pt x="315" y="238"/>
                    <a:pt x="315" y="238"/>
                    <a:pt x="315" y="238"/>
                  </a:cubicBezTo>
                  <a:cubicBezTo>
                    <a:pt x="315" y="239"/>
                    <a:pt x="315" y="239"/>
                    <a:pt x="315" y="239"/>
                  </a:cubicBezTo>
                  <a:moveTo>
                    <a:pt x="315" y="239"/>
                  </a:moveTo>
                  <a:cubicBezTo>
                    <a:pt x="315" y="239"/>
                    <a:pt x="315" y="239"/>
                    <a:pt x="315" y="239"/>
                  </a:cubicBezTo>
                  <a:cubicBezTo>
                    <a:pt x="315" y="239"/>
                    <a:pt x="315" y="239"/>
                    <a:pt x="315" y="239"/>
                  </a:cubicBezTo>
                  <a:moveTo>
                    <a:pt x="315" y="239"/>
                  </a:moveTo>
                  <a:cubicBezTo>
                    <a:pt x="315" y="239"/>
                    <a:pt x="315" y="239"/>
                    <a:pt x="315" y="239"/>
                  </a:cubicBezTo>
                  <a:cubicBezTo>
                    <a:pt x="315" y="239"/>
                    <a:pt x="315" y="239"/>
                    <a:pt x="315" y="239"/>
                  </a:cubicBezTo>
                  <a:moveTo>
                    <a:pt x="315" y="239"/>
                  </a:moveTo>
                  <a:cubicBezTo>
                    <a:pt x="315" y="239"/>
                    <a:pt x="315" y="239"/>
                    <a:pt x="315" y="239"/>
                  </a:cubicBezTo>
                  <a:cubicBezTo>
                    <a:pt x="315" y="239"/>
                    <a:pt x="315" y="239"/>
                    <a:pt x="315" y="239"/>
                  </a:cubicBezTo>
                  <a:moveTo>
                    <a:pt x="316" y="239"/>
                  </a:moveTo>
                  <a:cubicBezTo>
                    <a:pt x="315" y="239"/>
                    <a:pt x="315" y="239"/>
                    <a:pt x="315"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251" y="171"/>
                  </a:moveTo>
                  <a:cubicBezTo>
                    <a:pt x="255" y="167"/>
                    <a:pt x="260" y="163"/>
                    <a:pt x="264" y="160"/>
                  </a:cubicBezTo>
                  <a:cubicBezTo>
                    <a:pt x="264" y="160"/>
                    <a:pt x="264" y="161"/>
                    <a:pt x="264" y="162"/>
                  </a:cubicBezTo>
                  <a:cubicBezTo>
                    <a:pt x="251" y="171"/>
                    <a:pt x="251" y="171"/>
                    <a:pt x="251" y="171"/>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1" y="220"/>
                  </a:moveTo>
                  <a:cubicBezTo>
                    <a:pt x="321" y="220"/>
                    <a:pt x="320" y="221"/>
                    <a:pt x="320" y="222"/>
                  </a:cubicBezTo>
                  <a:cubicBezTo>
                    <a:pt x="320" y="221"/>
                    <a:pt x="321" y="221"/>
                    <a:pt x="321" y="221"/>
                  </a:cubicBezTo>
                  <a:moveTo>
                    <a:pt x="315" y="238"/>
                  </a:moveTo>
                  <a:cubicBezTo>
                    <a:pt x="313" y="235"/>
                    <a:pt x="317" y="229"/>
                    <a:pt x="320" y="222"/>
                  </a:cubicBezTo>
                  <a:cubicBezTo>
                    <a:pt x="316" y="230"/>
                    <a:pt x="313" y="236"/>
                    <a:pt x="315" y="238"/>
                  </a:cubicBezTo>
                  <a:cubicBezTo>
                    <a:pt x="315" y="238"/>
                    <a:pt x="315" y="238"/>
                    <a:pt x="315" y="238"/>
                  </a:cubicBezTo>
                  <a:moveTo>
                    <a:pt x="311" y="108"/>
                  </a:moveTo>
                  <a:cubicBezTo>
                    <a:pt x="325" y="97"/>
                    <a:pt x="325" y="97"/>
                    <a:pt x="325" y="97"/>
                  </a:cubicBezTo>
                  <a:cubicBezTo>
                    <a:pt x="311" y="108"/>
                    <a:pt x="311" y="108"/>
                    <a:pt x="311" y="108"/>
                  </a:cubicBezTo>
                  <a:moveTo>
                    <a:pt x="311" y="108"/>
                  </a:moveTo>
                  <a:cubicBezTo>
                    <a:pt x="312" y="109"/>
                    <a:pt x="312" y="109"/>
                    <a:pt x="312" y="109"/>
                  </a:cubicBezTo>
                  <a:cubicBezTo>
                    <a:pt x="311" y="108"/>
                    <a:pt x="311" y="108"/>
                    <a:pt x="311" y="108"/>
                  </a:cubicBezTo>
                  <a:moveTo>
                    <a:pt x="312" y="109"/>
                  </a:moveTo>
                  <a:cubicBezTo>
                    <a:pt x="323" y="100"/>
                    <a:pt x="323" y="100"/>
                    <a:pt x="323" y="100"/>
                  </a:cubicBezTo>
                  <a:cubicBezTo>
                    <a:pt x="312" y="109"/>
                    <a:pt x="312" y="109"/>
                    <a:pt x="312" y="109"/>
                  </a:cubicBezTo>
                  <a:moveTo>
                    <a:pt x="312" y="110"/>
                  </a:moveTo>
                  <a:cubicBezTo>
                    <a:pt x="312" y="110"/>
                    <a:pt x="312" y="109"/>
                    <a:pt x="312" y="109"/>
                  </a:cubicBezTo>
                  <a:cubicBezTo>
                    <a:pt x="312" y="109"/>
                    <a:pt x="312" y="109"/>
                    <a:pt x="312" y="109"/>
                  </a:cubicBezTo>
                  <a:moveTo>
                    <a:pt x="311" y="110"/>
                  </a:moveTo>
                  <a:cubicBezTo>
                    <a:pt x="311" y="110"/>
                    <a:pt x="312" y="110"/>
                    <a:pt x="312" y="110"/>
                  </a:cubicBezTo>
                  <a:cubicBezTo>
                    <a:pt x="312" y="110"/>
                    <a:pt x="311" y="110"/>
                    <a:pt x="311" y="110"/>
                  </a:cubicBezTo>
                  <a:moveTo>
                    <a:pt x="311" y="111"/>
                  </a:moveTo>
                  <a:cubicBezTo>
                    <a:pt x="311" y="111"/>
                    <a:pt x="311" y="110"/>
                    <a:pt x="311" y="110"/>
                  </a:cubicBezTo>
                  <a:cubicBezTo>
                    <a:pt x="311" y="110"/>
                    <a:pt x="311" y="111"/>
                    <a:pt x="311" y="111"/>
                  </a:cubicBezTo>
                  <a:moveTo>
                    <a:pt x="311" y="111"/>
                  </a:moveTo>
                  <a:cubicBezTo>
                    <a:pt x="311" y="111"/>
                    <a:pt x="311" y="111"/>
                    <a:pt x="311" y="111"/>
                  </a:cubicBezTo>
                  <a:cubicBezTo>
                    <a:pt x="311" y="111"/>
                    <a:pt x="311" y="111"/>
                    <a:pt x="311" y="111"/>
                  </a:cubicBezTo>
                  <a:moveTo>
                    <a:pt x="311" y="111"/>
                  </a:moveTo>
                  <a:cubicBezTo>
                    <a:pt x="311" y="111"/>
                    <a:pt x="311" y="111"/>
                    <a:pt x="311" y="111"/>
                  </a:cubicBezTo>
                  <a:cubicBezTo>
                    <a:pt x="311" y="111"/>
                    <a:pt x="311" y="111"/>
                    <a:pt x="311" y="111"/>
                  </a:cubicBezTo>
                  <a:moveTo>
                    <a:pt x="312" y="111"/>
                  </a:moveTo>
                  <a:cubicBezTo>
                    <a:pt x="311" y="111"/>
                    <a:pt x="311" y="111"/>
                    <a:pt x="311" y="111"/>
                  </a:cubicBezTo>
                  <a:cubicBezTo>
                    <a:pt x="312" y="111"/>
                    <a:pt x="312" y="111"/>
                    <a:pt x="312" y="111"/>
                  </a:cubicBezTo>
                  <a:moveTo>
                    <a:pt x="312" y="111"/>
                  </a:moveTo>
                  <a:cubicBezTo>
                    <a:pt x="312" y="111"/>
                    <a:pt x="312" y="111"/>
                    <a:pt x="312" y="111"/>
                  </a:cubicBezTo>
                  <a:cubicBezTo>
                    <a:pt x="312" y="111"/>
                    <a:pt x="312" y="111"/>
                    <a:pt x="312" y="111"/>
                  </a:cubicBezTo>
                  <a:moveTo>
                    <a:pt x="313" y="111"/>
                  </a:moveTo>
                  <a:cubicBezTo>
                    <a:pt x="312" y="111"/>
                    <a:pt x="312" y="111"/>
                    <a:pt x="312" y="111"/>
                  </a:cubicBezTo>
                  <a:cubicBezTo>
                    <a:pt x="313" y="111"/>
                    <a:pt x="313" y="111"/>
                    <a:pt x="313" y="111"/>
                  </a:cubicBezTo>
                  <a:moveTo>
                    <a:pt x="313" y="111"/>
                  </a:moveTo>
                  <a:cubicBezTo>
                    <a:pt x="313" y="111"/>
                    <a:pt x="313" y="111"/>
                    <a:pt x="313" y="111"/>
                  </a:cubicBezTo>
                  <a:cubicBezTo>
                    <a:pt x="313" y="111"/>
                    <a:pt x="313" y="111"/>
                    <a:pt x="313" y="111"/>
                  </a:cubicBezTo>
                  <a:moveTo>
                    <a:pt x="315" y="110"/>
                  </a:moveTo>
                  <a:cubicBezTo>
                    <a:pt x="314" y="110"/>
                    <a:pt x="314" y="111"/>
                    <a:pt x="313" y="111"/>
                  </a:cubicBezTo>
                  <a:cubicBezTo>
                    <a:pt x="314" y="111"/>
                    <a:pt x="314" y="110"/>
                    <a:pt x="315" y="110"/>
                  </a:cubicBezTo>
                  <a:moveTo>
                    <a:pt x="316" y="109"/>
                  </a:moveTo>
                  <a:cubicBezTo>
                    <a:pt x="316" y="110"/>
                    <a:pt x="315" y="110"/>
                    <a:pt x="315" y="110"/>
                  </a:cubicBezTo>
                  <a:cubicBezTo>
                    <a:pt x="315" y="110"/>
                    <a:pt x="316" y="110"/>
                    <a:pt x="316" y="109"/>
                  </a:cubicBezTo>
                  <a:moveTo>
                    <a:pt x="318" y="109"/>
                  </a:moveTo>
                  <a:cubicBezTo>
                    <a:pt x="317" y="109"/>
                    <a:pt x="317" y="109"/>
                    <a:pt x="316" y="109"/>
                  </a:cubicBezTo>
                  <a:cubicBezTo>
                    <a:pt x="317" y="109"/>
                    <a:pt x="317" y="109"/>
                    <a:pt x="318" y="109"/>
                  </a:cubicBezTo>
                  <a:moveTo>
                    <a:pt x="320" y="107"/>
                  </a:moveTo>
                  <a:cubicBezTo>
                    <a:pt x="319" y="108"/>
                    <a:pt x="318" y="108"/>
                    <a:pt x="318" y="109"/>
                  </a:cubicBezTo>
                  <a:cubicBezTo>
                    <a:pt x="318" y="108"/>
                    <a:pt x="319" y="108"/>
                    <a:pt x="320" y="107"/>
                  </a:cubicBezTo>
                  <a:moveTo>
                    <a:pt x="322" y="106"/>
                  </a:moveTo>
                  <a:cubicBezTo>
                    <a:pt x="321" y="107"/>
                    <a:pt x="320" y="107"/>
                    <a:pt x="320" y="107"/>
                  </a:cubicBezTo>
                  <a:cubicBezTo>
                    <a:pt x="320" y="107"/>
                    <a:pt x="321" y="107"/>
                    <a:pt x="322" y="106"/>
                  </a:cubicBezTo>
                  <a:moveTo>
                    <a:pt x="325" y="105"/>
                  </a:moveTo>
                  <a:cubicBezTo>
                    <a:pt x="324" y="105"/>
                    <a:pt x="323" y="106"/>
                    <a:pt x="322" y="106"/>
                  </a:cubicBezTo>
                  <a:cubicBezTo>
                    <a:pt x="324" y="105"/>
                    <a:pt x="326" y="104"/>
                    <a:pt x="328" y="103"/>
                  </a:cubicBezTo>
                  <a:cubicBezTo>
                    <a:pt x="327" y="103"/>
                    <a:pt x="325" y="104"/>
                    <a:pt x="325" y="105"/>
                  </a:cubicBezTo>
                  <a:moveTo>
                    <a:pt x="387" y="55"/>
                  </a:moveTo>
                  <a:cubicBezTo>
                    <a:pt x="389" y="54"/>
                    <a:pt x="391" y="52"/>
                    <a:pt x="394" y="51"/>
                  </a:cubicBezTo>
                  <a:cubicBezTo>
                    <a:pt x="391" y="52"/>
                    <a:pt x="389" y="54"/>
                    <a:pt x="387" y="55"/>
                  </a:cubicBezTo>
                  <a:moveTo>
                    <a:pt x="387" y="55"/>
                  </a:moveTo>
                  <a:cubicBezTo>
                    <a:pt x="385" y="56"/>
                    <a:pt x="383" y="57"/>
                    <a:pt x="381" y="58"/>
                  </a:cubicBezTo>
                  <a:cubicBezTo>
                    <a:pt x="383" y="57"/>
                    <a:pt x="385" y="56"/>
                    <a:pt x="387" y="55"/>
                  </a:cubicBezTo>
                  <a:moveTo>
                    <a:pt x="366" y="68"/>
                  </a:moveTo>
                  <a:cubicBezTo>
                    <a:pt x="381" y="58"/>
                    <a:pt x="381" y="58"/>
                    <a:pt x="381" y="58"/>
                  </a:cubicBezTo>
                  <a:cubicBezTo>
                    <a:pt x="366" y="68"/>
                    <a:pt x="366" y="68"/>
                    <a:pt x="366" y="68"/>
                  </a:cubicBezTo>
                  <a:moveTo>
                    <a:pt x="370" y="68"/>
                  </a:moveTo>
                  <a:cubicBezTo>
                    <a:pt x="365" y="70"/>
                    <a:pt x="365" y="70"/>
                    <a:pt x="365" y="70"/>
                  </a:cubicBezTo>
                  <a:cubicBezTo>
                    <a:pt x="366" y="69"/>
                    <a:pt x="367" y="68"/>
                    <a:pt x="368" y="68"/>
                  </a:cubicBezTo>
                  <a:cubicBezTo>
                    <a:pt x="366" y="68"/>
                    <a:pt x="366" y="68"/>
                    <a:pt x="366" y="68"/>
                  </a:cubicBezTo>
                  <a:cubicBezTo>
                    <a:pt x="368" y="68"/>
                    <a:pt x="368" y="68"/>
                    <a:pt x="368" y="68"/>
                  </a:cubicBezTo>
                  <a:cubicBezTo>
                    <a:pt x="369" y="66"/>
                    <a:pt x="371" y="65"/>
                    <a:pt x="373" y="64"/>
                  </a:cubicBezTo>
                  <a:cubicBezTo>
                    <a:pt x="377" y="61"/>
                    <a:pt x="379" y="60"/>
                    <a:pt x="384" y="57"/>
                  </a:cubicBezTo>
                  <a:cubicBezTo>
                    <a:pt x="384" y="57"/>
                    <a:pt x="384" y="57"/>
                    <a:pt x="384" y="57"/>
                  </a:cubicBezTo>
                  <a:cubicBezTo>
                    <a:pt x="384" y="57"/>
                    <a:pt x="387" y="56"/>
                    <a:pt x="387" y="56"/>
                  </a:cubicBezTo>
                  <a:cubicBezTo>
                    <a:pt x="387" y="56"/>
                    <a:pt x="385" y="56"/>
                    <a:pt x="384" y="57"/>
                  </a:cubicBezTo>
                  <a:cubicBezTo>
                    <a:pt x="387" y="56"/>
                    <a:pt x="389" y="55"/>
                    <a:pt x="391" y="54"/>
                  </a:cubicBezTo>
                  <a:cubicBezTo>
                    <a:pt x="390" y="54"/>
                    <a:pt x="389" y="55"/>
                    <a:pt x="389" y="56"/>
                  </a:cubicBezTo>
                  <a:cubicBezTo>
                    <a:pt x="377" y="64"/>
                    <a:pt x="377" y="64"/>
                    <a:pt x="377" y="64"/>
                  </a:cubicBezTo>
                  <a:cubicBezTo>
                    <a:pt x="375" y="65"/>
                    <a:pt x="372" y="66"/>
                    <a:pt x="370" y="68"/>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4" y="65"/>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5"/>
                    <a:pt x="393" y="65"/>
                  </a:cubicBezTo>
                  <a:cubicBezTo>
                    <a:pt x="393" y="65"/>
                    <a:pt x="393" y="65"/>
                    <a:pt x="393" y="65"/>
                  </a:cubicBezTo>
                  <a:moveTo>
                    <a:pt x="393" y="65"/>
                  </a:moveTo>
                  <a:cubicBezTo>
                    <a:pt x="393" y="65"/>
                    <a:pt x="393" y="65"/>
                    <a:pt x="393" y="65"/>
                  </a:cubicBezTo>
                  <a:cubicBezTo>
                    <a:pt x="393" y="65"/>
                    <a:pt x="393" y="65"/>
                    <a:pt x="393" y="65"/>
                  </a:cubicBezTo>
                  <a:moveTo>
                    <a:pt x="287" y="334"/>
                  </a:moveTo>
                  <a:cubicBezTo>
                    <a:pt x="300" y="315"/>
                    <a:pt x="314" y="296"/>
                    <a:pt x="328" y="279"/>
                  </a:cubicBezTo>
                  <a:cubicBezTo>
                    <a:pt x="325" y="273"/>
                    <a:pt x="325" y="273"/>
                    <a:pt x="325" y="273"/>
                  </a:cubicBezTo>
                  <a:cubicBezTo>
                    <a:pt x="331" y="258"/>
                    <a:pt x="340" y="238"/>
                    <a:pt x="347" y="223"/>
                  </a:cubicBezTo>
                  <a:cubicBezTo>
                    <a:pt x="327" y="234"/>
                    <a:pt x="327" y="234"/>
                    <a:pt x="327" y="234"/>
                  </a:cubicBezTo>
                  <a:cubicBezTo>
                    <a:pt x="321" y="220"/>
                    <a:pt x="321" y="220"/>
                    <a:pt x="321" y="220"/>
                  </a:cubicBezTo>
                  <a:cubicBezTo>
                    <a:pt x="327" y="213"/>
                    <a:pt x="334" y="207"/>
                    <a:pt x="341" y="201"/>
                  </a:cubicBezTo>
                  <a:cubicBezTo>
                    <a:pt x="337" y="195"/>
                    <a:pt x="337" y="195"/>
                    <a:pt x="344" y="184"/>
                  </a:cubicBezTo>
                  <a:cubicBezTo>
                    <a:pt x="343" y="182"/>
                    <a:pt x="343" y="181"/>
                    <a:pt x="343" y="180"/>
                  </a:cubicBezTo>
                  <a:cubicBezTo>
                    <a:pt x="339" y="177"/>
                    <a:pt x="336" y="174"/>
                    <a:pt x="333" y="172"/>
                  </a:cubicBezTo>
                  <a:cubicBezTo>
                    <a:pt x="311" y="191"/>
                    <a:pt x="294" y="215"/>
                    <a:pt x="272" y="235"/>
                  </a:cubicBezTo>
                  <a:cubicBezTo>
                    <a:pt x="265" y="241"/>
                    <a:pt x="257" y="241"/>
                    <a:pt x="250" y="245"/>
                  </a:cubicBezTo>
                  <a:cubicBezTo>
                    <a:pt x="257" y="240"/>
                    <a:pt x="257" y="240"/>
                    <a:pt x="257" y="240"/>
                  </a:cubicBezTo>
                  <a:cubicBezTo>
                    <a:pt x="250" y="245"/>
                    <a:pt x="250" y="245"/>
                    <a:pt x="250" y="245"/>
                  </a:cubicBezTo>
                  <a:cubicBezTo>
                    <a:pt x="248" y="248"/>
                    <a:pt x="246" y="250"/>
                    <a:pt x="244" y="252"/>
                  </a:cubicBezTo>
                  <a:cubicBezTo>
                    <a:pt x="239" y="260"/>
                    <a:pt x="239" y="260"/>
                    <a:pt x="239" y="260"/>
                  </a:cubicBezTo>
                  <a:cubicBezTo>
                    <a:pt x="244" y="252"/>
                    <a:pt x="244" y="252"/>
                    <a:pt x="244" y="252"/>
                  </a:cubicBezTo>
                  <a:cubicBezTo>
                    <a:pt x="230" y="264"/>
                    <a:pt x="230" y="264"/>
                    <a:pt x="230" y="264"/>
                  </a:cubicBezTo>
                  <a:cubicBezTo>
                    <a:pt x="229" y="263"/>
                    <a:pt x="228" y="262"/>
                    <a:pt x="227" y="261"/>
                  </a:cubicBezTo>
                  <a:cubicBezTo>
                    <a:pt x="249" y="230"/>
                    <a:pt x="249" y="230"/>
                    <a:pt x="249" y="230"/>
                  </a:cubicBezTo>
                  <a:cubicBezTo>
                    <a:pt x="248" y="229"/>
                    <a:pt x="246" y="226"/>
                    <a:pt x="245" y="224"/>
                  </a:cubicBezTo>
                  <a:cubicBezTo>
                    <a:pt x="250" y="216"/>
                    <a:pt x="250" y="216"/>
                    <a:pt x="250" y="216"/>
                  </a:cubicBezTo>
                  <a:cubicBezTo>
                    <a:pt x="252" y="208"/>
                    <a:pt x="254" y="198"/>
                    <a:pt x="257" y="189"/>
                  </a:cubicBezTo>
                  <a:cubicBezTo>
                    <a:pt x="265" y="181"/>
                    <a:pt x="265" y="181"/>
                    <a:pt x="265" y="181"/>
                  </a:cubicBezTo>
                  <a:cubicBezTo>
                    <a:pt x="270" y="174"/>
                    <a:pt x="270" y="174"/>
                    <a:pt x="270" y="174"/>
                  </a:cubicBezTo>
                  <a:cubicBezTo>
                    <a:pt x="270" y="173"/>
                    <a:pt x="270" y="172"/>
                    <a:pt x="270" y="171"/>
                  </a:cubicBezTo>
                  <a:cubicBezTo>
                    <a:pt x="277" y="166"/>
                    <a:pt x="284" y="160"/>
                    <a:pt x="291" y="154"/>
                  </a:cubicBezTo>
                  <a:cubicBezTo>
                    <a:pt x="320" y="137"/>
                    <a:pt x="320" y="137"/>
                    <a:pt x="320" y="137"/>
                  </a:cubicBezTo>
                  <a:cubicBezTo>
                    <a:pt x="291" y="154"/>
                    <a:pt x="291" y="154"/>
                    <a:pt x="291" y="154"/>
                  </a:cubicBezTo>
                  <a:cubicBezTo>
                    <a:pt x="322" y="138"/>
                    <a:pt x="322" y="138"/>
                    <a:pt x="322" y="138"/>
                  </a:cubicBezTo>
                  <a:cubicBezTo>
                    <a:pt x="324" y="137"/>
                    <a:pt x="327" y="135"/>
                    <a:pt x="329" y="133"/>
                  </a:cubicBezTo>
                  <a:cubicBezTo>
                    <a:pt x="335" y="122"/>
                    <a:pt x="335" y="122"/>
                    <a:pt x="335" y="122"/>
                  </a:cubicBezTo>
                  <a:cubicBezTo>
                    <a:pt x="329" y="133"/>
                    <a:pt x="329" y="133"/>
                    <a:pt x="329" y="133"/>
                  </a:cubicBezTo>
                  <a:cubicBezTo>
                    <a:pt x="341" y="133"/>
                    <a:pt x="341" y="133"/>
                    <a:pt x="341" y="133"/>
                  </a:cubicBezTo>
                  <a:cubicBezTo>
                    <a:pt x="347" y="129"/>
                    <a:pt x="347" y="129"/>
                    <a:pt x="347" y="129"/>
                  </a:cubicBezTo>
                  <a:cubicBezTo>
                    <a:pt x="341" y="133"/>
                    <a:pt x="341" y="133"/>
                    <a:pt x="341" y="133"/>
                  </a:cubicBezTo>
                  <a:cubicBezTo>
                    <a:pt x="329" y="133"/>
                    <a:pt x="329" y="133"/>
                    <a:pt x="329" y="133"/>
                  </a:cubicBezTo>
                  <a:cubicBezTo>
                    <a:pt x="327" y="135"/>
                    <a:pt x="324" y="137"/>
                    <a:pt x="322" y="138"/>
                  </a:cubicBezTo>
                  <a:cubicBezTo>
                    <a:pt x="332" y="139"/>
                    <a:pt x="332" y="139"/>
                    <a:pt x="332" y="139"/>
                  </a:cubicBezTo>
                  <a:cubicBezTo>
                    <a:pt x="347" y="130"/>
                    <a:pt x="347" y="130"/>
                    <a:pt x="347" y="130"/>
                  </a:cubicBezTo>
                  <a:cubicBezTo>
                    <a:pt x="350" y="128"/>
                    <a:pt x="352" y="127"/>
                    <a:pt x="355" y="125"/>
                  </a:cubicBezTo>
                  <a:cubicBezTo>
                    <a:pt x="354" y="123"/>
                    <a:pt x="353" y="121"/>
                    <a:pt x="352" y="119"/>
                  </a:cubicBezTo>
                  <a:cubicBezTo>
                    <a:pt x="353" y="121"/>
                    <a:pt x="354" y="123"/>
                    <a:pt x="355" y="125"/>
                  </a:cubicBezTo>
                  <a:cubicBezTo>
                    <a:pt x="374" y="119"/>
                    <a:pt x="374" y="119"/>
                    <a:pt x="374" y="119"/>
                  </a:cubicBezTo>
                  <a:cubicBezTo>
                    <a:pt x="366" y="126"/>
                    <a:pt x="366" y="126"/>
                    <a:pt x="366" y="126"/>
                  </a:cubicBezTo>
                  <a:cubicBezTo>
                    <a:pt x="367" y="126"/>
                    <a:pt x="367" y="127"/>
                    <a:pt x="367" y="127"/>
                  </a:cubicBezTo>
                  <a:cubicBezTo>
                    <a:pt x="368" y="127"/>
                    <a:pt x="368" y="128"/>
                    <a:pt x="368" y="128"/>
                  </a:cubicBezTo>
                  <a:cubicBezTo>
                    <a:pt x="384" y="119"/>
                    <a:pt x="384" y="119"/>
                    <a:pt x="384" y="119"/>
                  </a:cubicBezTo>
                  <a:cubicBezTo>
                    <a:pt x="368" y="128"/>
                    <a:pt x="368" y="128"/>
                    <a:pt x="368" y="128"/>
                  </a:cubicBezTo>
                  <a:cubicBezTo>
                    <a:pt x="371" y="131"/>
                    <a:pt x="371" y="131"/>
                    <a:pt x="371" y="131"/>
                  </a:cubicBezTo>
                  <a:cubicBezTo>
                    <a:pt x="384" y="119"/>
                    <a:pt x="384" y="119"/>
                    <a:pt x="384" y="119"/>
                  </a:cubicBezTo>
                  <a:cubicBezTo>
                    <a:pt x="401" y="109"/>
                    <a:pt x="401" y="109"/>
                    <a:pt x="401" y="109"/>
                  </a:cubicBezTo>
                  <a:cubicBezTo>
                    <a:pt x="400" y="109"/>
                    <a:pt x="400" y="108"/>
                    <a:pt x="399" y="107"/>
                  </a:cubicBezTo>
                  <a:cubicBezTo>
                    <a:pt x="388" y="107"/>
                    <a:pt x="388" y="107"/>
                    <a:pt x="388" y="107"/>
                  </a:cubicBezTo>
                  <a:cubicBezTo>
                    <a:pt x="379" y="112"/>
                    <a:pt x="379" y="112"/>
                    <a:pt x="379" y="112"/>
                  </a:cubicBezTo>
                  <a:cubicBezTo>
                    <a:pt x="371" y="116"/>
                    <a:pt x="371" y="116"/>
                    <a:pt x="371" y="116"/>
                  </a:cubicBezTo>
                  <a:cubicBezTo>
                    <a:pt x="370" y="115"/>
                    <a:pt x="370" y="114"/>
                    <a:pt x="369" y="113"/>
                  </a:cubicBezTo>
                  <a:cubicBezTo>
                    <a:pt x="375" y="109"/>
                    <a:pt x="380" y="106"/>
                    <a:pt x="385" y="103"/>
                  </a:cubicBezTo>
                  <a:cubicBezTo>
                    <a:pt x="392" y="97"/>
                    <a:pt x="392" y="97"/>
                    <a:pt x="392" y="97"/>
                  </a:cubicBezTo>
                  <a:cubicBezTo>
                    <a:pt x="383" y="100"/>
                    <a:pt x="383" y="100"/>
                    <a:pt x="383" y="100"/>
                  </a:cubicBezTo>
                  <a:cubicBezTo>
                    <a:pt x="391" y="92"/>
                    <a:pt x="391" y="92"/>
                    <a:pt x="391" y="92"/>
                  </a:cubicBezTo>
                  <a:cubicBezTo>
                    <a:pt x="400" y="85"/>
                    <a:pt x="400" y="85"/>
                    <a:pt x="400" y="85"/>
                  </a:cubicBezTo>
                  <a:cubicBezTo>
                    <a:pt x="406" y="80"/>
                    <a:pt x="406" y="80"/>
                    <a:pt x="406" y="80"/>
                  </a:cubicBezTo>
                  <a:cubicBezTo>
                    <a:pt x="414" y="74"/>
                    <a:pt x="414" y="74"/>
                    <a:pt x="414" y="74"/>
                  </a:cubicBezTo>
                  <a:cubicBezTo>
                    <a:pt x="413" y="74"/>
                    <a:pt x="413" y="72"/>
                    <a:pt x="413" y="71"/>
                  </a:cubicBezTo>
                  <a:cubicBezTo>
                    <a:pt x="413" y="70"/>
                    <a:pt x="413" y="70"/>
                    <a:pt x="413" y="70"/>
                  </a:cubicBezTo>
                  <a:cubicBezTo>
                    <a:pt x="421" y="65"/>
                    <a:pt x="421" y="65"/>
                    <a:pt x="421" y="65"/>
                  </a:cubicBezTo>
                  <a:cubicBezTo>
                    <a:pt x="421" y="63"/>
                    <a:pt x="422" y="61"/>
                    <a:pt x="422" y="59"/>
                  </a:cubicBezTo>
                  <a:cubicBezTo>
                    <a:pt x="413" y="69"/>
                    <a:pt x="413" y="69"/>
                    <a:pt x="413" y="69"/>
                  </a:cubicBezTo>
                  <a:cubicBezTo>
                    <a:pt x="397" y="76"/>
                    <a:pt x="397" y="76"/>
                    <a:pt x="397" y="76"/>
                  </a:cubicBezTo>
                  <a:cubicBezTo>
                    <a:pt x="389" y="84"/>
                    <a:pt x="389" y="84"/>
                    <a:pt x="389" y="84"/>
                  </a:cubicBezTo>
                  <a:cubicBezTo>
                    <a:pt x="381" y="92"/>
                    <a:pt x="381" y="92"/>
                    <a:pt x="381" y="92"/>
                  </a:cubicBezTo>
                  <a:cubicBezTo>
                    <a:pt x="398" y="84"/>
                    <a:pt x="398" y="84"/>
                    <a:pt x="398" y="84"/>
                  </a:cubicBezTo>
                  <a:cubicBezTo>
                    <a:pt x="381" y="92"/>
                    <a:pt x="381" y="92"/>
                    <a:pt x="381" y="92"/>
                  </a:cubicBezTo>
                  <a:cubicBezTo>
                    <a:pt x="373" y="95"/>
                    <a:pt x="373" y="95"/>
                    <a:pt x="373" y="95"/>
                  </a:cubicBezTo>
                  <a:cubicBezTo>
                    <a:pt x="371" y="96"/>
                    <a:pt x="368" y="97"/>
                    <a:pt x="366" y="99"/>
                  </a:cubicBezTo>
                  <a:cubicBezTo>
                    <a:pt x="365" y="99"/>
                    <a:pt x="365" y="99"/>
                    <a:pt x="365" y="98"/>
                  </a:cubicBezTo>
                  <a:cubicBezTo>
                    <a:pt x="373" y="93"/>
                    <a:pt x="381" y="89"/>
                    <a:pt x="389" y="84"/>
                  </a:cubicBezTo>
                  <a:cubicBezTo>
                    <a:pt x="397" y="76"/>
                    <a:pt x="397" y="76"/>
                    <a:pt x="397" y="76"/>
                  </a:cubicBezTo>
                  <a:cubicBezTo>
                    <a:pt x="396" y="75"/>
                    <a:pt x="396" y="75"/>
                    <a:pt x="396" y="75"/>
                  </a:cubicBezTo>
                  <a:cubicBezTo>
                    <a:pt x="373" y="89"/>
                    <a:pt x="373" y="89"/>
                    <a:pt x="373" y="89"/>
                  </a:cubicBezTo>
                  <a:cubicBezTo>
                    <a:pt x="373" y="86"/>
                    <a:pt x="374" y="81"/>
                    <a:pt x="376" y="77"/>
                  </a:cubicBezTo>
                  <a:cubicBezTo>
                    <a:pt x="387" y="68"/>
                    <a:pt x="387" y="68"/>
                    <a:pt x="387" y="68"/>
                  </a:cubicBezTo>
                  <a:cubicBezTo>
                    <a:pt x="392" y="66"/>
                    <a:pt x="392" y="66"/>
                    <a:pt x="392" y="66"/>
                  </a:cubicBezTo>
                  <a:cubicBezTo>
                    <a:pt x="402" y="60"/>
                    <a:pt x="402" y="60"/>
                    <a:pt x="402" y="60"/>
                  </a:cubicBezTo>
                  <a:cubicBezTo>
                    <a:pt x="401" y="61"/>
                    <a:pt x="401" y="61"/>
                    <a:pt x="401" y="61"/>
                  </a:cubicBezTo>
                  <a:cubicBezTo>
                    <a:pt x="399" y="62"/>
                    <a:pt x="397" y="62"/>
                    <a:pt x="396" y="63"/>
                  </a:cubicBezTo>
                  <a:cubicBezTo>
                    <a:pt x="399" y="62"/>
                    <a:pt x="399" y="62"/>
                    <a:pt x="402" y="60"/>
                  </a:cubicBezTo>
                  <a:cubicBezTo>
                    <a:pt x="399" y="62"/>
                    <a:pt x="396" y="64"/>
                    <a:pt x="392" y="66"/>
                  </a:cubicBezTo>
                  <a:cubicBezTo>
                    <a:pt x="392" y="67"/>
                    <a:pt x="392" y="68"/>
                    <a:pt x="392" y="68"/>
                  </a:cubicBezTo>
                  <a:cubicBezTo>
                    <a:pt x="391" y="70"/>
                    <a:pt x="391" y="71"/>
                    <a:pt x="390" y="72"/>
                  </a:cubicBezTo>
                  <a:cubicBezTo>
                    <a:pt x="391" y="71"/>
                    <a:pt x="391" y="70"/>
                    <a:pt x="392" y="68"/>
                  </a:cubicBezTo>
                  <a:cubicBezTo>
                    <a:pt x="382" y="74"/>
                    <a:pt x="381" y="75"/>
                    <a:pt x="379" y="76"/>
                  </a:cubicBezTo>
                  <a:cubicBezTo>
                    <a:pt x="383" y="75"/>
                    <a:pt x="384" y="75"/>
                    <a:pt x="406" y="66"/>
                  </a:cubicBezTo>
                  <a:cubicBezTo>
                    <a:pt x="406" y="65"/>
                    <a:pt x="406" y="64"/>
                    <a:pt x="406" y="63"/>
                  </a:cubicBezTo>
                  <a:cubicBezTo>
                    <a:pt x="424" y="52"/>
                    <a:pt x="424" y="52"/>
                    <a:pt x="424" y="52"/>
                  </a:cubicBezTo>
                  <a:cubicBezTo>
                    <a:pt x="441" y="41"/>
                    <a:pt x="441" y="41"/>
                    <a:pt x="441" y="41"/>
                  </a:cubicBezTo>
                  <a:cubicBezTo>
                    <a:pt x="442" y="40"/>
                    <a:pt x="442" y="40"/>
                    <a:pt x="442" y="39"/>
                  </a:cubicBezTo>
                  <a:cubicBezTo>
                    <a:pt x="434" y="43"/>
                    <a:pt x="426" y="47"/>
                    <a:pt x="418" y="51"/>
                  </a:cubicBezTo>
                  <a:cubicBezTo>
                    <a:pt x="426" y="47"/>
                    <a:pt x="434" y="43"/>
                    <a:pt x="442" y="39"/>
                  </a:cubicBezTo>
                  <a:cubicBezTo>
                    <a:pt x="434" y="42"/>
                    <a:pt x="434" y="42"/>
                    <a:pt x="434" y="42"/>
                  </a:cubicBezTo>
                  <a:cubicBezTo>
                    <a:pt x="435" y="42"/>
                    <a:pt x="435" y="41"/>
                    <a:pt x="436" y="40"/>
                  </a:cubicBezTo>
                  <a:cubicBezTo>
                    <a:pt x="436" y="39"/>
                    <a:pt x="437" y="38"/>
                    <a:pt x="438" y="37"/>
                  </a:cubicBezTo>
                  <a:cubicBezTo>
                    <a:pt x="449" y="29"/>
                    <a:pt x="449" y="29"/>
                    <a:pt x="449" y="29"/>
                  </a:cubicBezTo>
                  <a:cubicBezTo>
                    <a:pt x="450" y="29"/>
                    <a:pt x="450" y="28"/>
                    <a:pt x="451" y="27"/>
                  </a:cubicBezTo>
                  <a:cubicBezTo>
                    <a:pt x="438" y="32"/>
                    <a:pt x="438" y="32"/>
                    <a:pt x="438" y="32"/>
                  </a:cubicBezTo>
                  <a:cubicBezTo>
                    <a:pt x="451" y="27"/>
                    <a:pt x="451" y="27"/>
                    <a:pt x="451" y="27"/>
                  </a:cubicBezTo>
                  <a:cubicBezTo>
                    <a:pt x="461" y="22"/>
                    <a:pt x="461" y="22"/>
                    <a:pt x="461" y="22"/>
                  </a:cubicBezTo>
                  <a:cubicBezTo>
                    <a:pt x="448" y="26"/>
                    <a:pt x="448" y="26"/>
                    <a:pt x="448" y="26"/>
                  </a:cubicBezTo>
                  <a:cubicBezTo>
                    <a:pt x="423" y="39"/>
                    <a:pt x="423" y="39"/>
                    <a:pt x="423" y="39"/>
                  </a:cubicBezTo>
                  <a:cubicBezTo>
                    <a:pt x="406" y="48"/>
                    <a:pt x="406" y="48"/>
                    <a:pt x="406" y="48"/>
                  </a:cubicBezTo>
                  <a:cubicBezTo>
                    <a:pt x="407" y="47"/>
                    <a:pt x="408" y="46"/>
                    <a:pt x="410" y="45"/>
                  </a:cubicBezTo>
                  <a:cubicBezTo>
                    <a:pt x="396" y="54"/>
                    <a:pt x="396" y="54"/>
                    <a:pt x="396" y="54"/>
                  </a:cubicBezTo>
                  <a:cubicBezTo>
                    <a:pt x="391" y="57"/>
                    <a:pt x="386" y="60"/>
                    <a:pt x="381" y="63"/>
                  </a:cubicBezTo>
                  <a:cubicBezTo>
                    <a:pt x="377" y="66"/>
                    <a:pt x="374" y="70"/>
                    <a:pt x="372" y="75"/>
                  </a:cubicBezTo>
                  <a:cubicBezTo>
                    <a:pt x="377" y="70"/>
                    <a:pt x="383" y="64"/>
                    <a:pt x="388" y="59"/>
                  </a:cubicBezTo>
                  <a:cubicBezTo>
                    <a:pt x="403" y="51"/>
                    <a:pt x="403" y="51"/>
                    <a:pt x="403" y="51"/>
                  </a:cubicBezTo>
                  <a:cubicBezTo>
                    <a:pt x="402" y="52"/>
                    <a:pt x="402" y="53"/>
                    <a:pt x="401" y="54"/>
                  </a:cubicBezTo>
                  <a:cubicBezTo>
                    <a:pt x="392" y="59"/>
                    <a:pt x="392" y="59"/>
                    <a:pt x="392" y="59"/>
                  </a:cubicBezTo>
                  <a:cubicBezTo>
                    <a:pt x="391" y="60"/>
                    <a:pt x="391" y="60"/>
                    <a:pt x="390" y="61"/>
                  </a:cubicBezTo>
                  <a:cubicBezTo>
                    <a:pt x="394" y="63"/>
                    <a:pt x="394" y="63"/>
                    <a:pt x="394" y="63"/>
                  </a:cubicBezTo>
                  <a:cubicBezTo>
                    <a:pt x="394" y="64"/>
                    <a:pt x="394" y="64"/>
                    <a:pt x="394" y="64"/>
                  </a:cubicBezTo>
                  <a:cubicBezTo>
                    <a:pt x="390" y="61"/>
                    <a:pt x="390" y="61"/>
                    <a:pt x="390" y="61"/>
                  </a:cubicBezTo>
                  <a:cubicBezTo>
                    <a:pt x="388" y="64"/>
                    <a:pt x="387" y="66"/>
                    <a:pt x="386" y="68"/>
                  </a:cubicBezTo>
                  <a:cubicBezTo>
                    <a:pt x="378" y="73"/>
                    <a:pt x="370" y="77"/>
                    <a:pt x="363" y="82"/>
                  </a:cubicBezTo>
                  <a:cubicBezTo>
                    <a:pt x="372" y="75"/>
                    <a:pt x="372" y="75"/>
                    <a:pt x="372" y="75"/>
                  </a:cubicBezTo>
                  <a:cubicBezTo>
                    <a:pt x="374" y="70"/>
                    <a:pt x="377" y="66"/>
                    <a:pt x="381" y="63"/>
                  </a:cubicBezTo>
                  <a:cubicBezTo>
                    <a:pt x="386" y="60"/>
                    <a:pt x="391" y="57"/>
                    <a:pt x="396" y="54"/>
                  </a:cubicBezTo>
                  <a:cubicBezTo>
                    <a:pt x="410" y="45"/>
                    <a:pt x="410" y="45"/>
                    <a:pt x="410" y="45"/>
                  </a:cubicBezTo>
                  <a:cubicBezTo>
                    <a:pt x="419" y="37"/>
                    <a:pt x="431" y="29"/>
                    <a:pt x="445" y="22"/>
                  </a:cubicBezTo>
                  <a:cubicBezTo>
                    <a:pt x="425" y="33"/>
                    <a:pt x="398" y="48"/>
                    <a:pt x="378" y="60"/>
                  </a:cubicBezTo>
                  <a:cubicBezTo>
                    <a:pt x="322" y="98"/>
                    <a:pt x="311" y="105"/>
                    <a:pt x="266" y="145"/>
                  </a:cubicBezTo>
                  <a:cubicBezTo>
                    <a:pt x="211" y="197"/>
                    <a:pt x="206" y="202"/>
                    <a:pt x="172" y="243"/>
                  </a:cubicBezTo>
                  <a:cubicBezTo>
                    <a:pt x="124" y="308"/>
                    <a:pt x="122" y="310"/>
                    <a:pt x="99" y="351"/>
                  </a:cubicBezTo>
                  <a:cubicBezTo>
                    <a:pt x="83" y="379"/>
                    <a:pt x="88" y="409"/>
                    <a:pt x="118" y="438"/>
                  </a:cubicBezTo>
                  <a:cubicBezTo>
                    <a:pt x="122" y="435"/>
                    <a:pt x="122" y="435"/>
                    <a:pt x="122" y="435"/>
                  </a:cubicBezTo>
                  <a:cubicBezTo>
                    <a:pt x="128" y="430"/>
                    <a:pt x="128" y="430"/>
                    <a:pt x="128" y="430"/>
                  </a:cubicBezTo>
                  <a:cubicBezTo>
                    <a:pt x="134" y="424"/>
                    <a:pt x="134" y="424"/>
                    <a:pt x="134" y="424"/>
                  </a:cubicBezTo>
                  <a:cubicBezTo>
                    <a:pt x="135" y="425"/>
                    <a:pt x="136" y="425"/>
                    <a:pt x="136" y="426"/>
                  </a:cubicBezTo>
                  <a:cubicBezTo>
                    <a:pt x="148" y="423"/>
                    <a:pt x="148" y="423"/>
                    <a:pt x="148" y="423"/>
                  </a:cubicBezTo>
                  <a:cubicBezTo>
                    <a:pt x="155" y="417"/>
                    <a:pt x="155" y="417"/>
                    <a:pt x="155" y="417"/>
                  </a:cubicBezTo>
                  <a:cubicBezTo>
                    <a:pt x="157" y="419"/>
                    <a:pt x="160" y="421"/>
                    <a:pt x="163" y="423"/>
                  </a:cubicBezTo>
                  <a:cubicBezTo>
                    <a:pt x="167" y="415"/>
                    <a:pt x="172" y="407"/>
                    <a:pt x="176" y="399"/>
                  </a:cubicBezTo>
                  <a:cubicBezTo>
                    <a:pt x="178" y="396"/>
                    <a:pt x="179" y="394"/>
                    <a:pt x="181" y="391"/>
                  </a:cubicBezTo>
                  <a:cubicBezTo>
                    <a:pt x="180" y="390"/>
                    <a:pt x="179" y="390"/>
                    <a:pt x="178" y="389"/>
                  </a:cubicBezTo>
                  <a:cubicBezTo>
                    <a:pt x="178" y="388"/>
                    <a:pt x="177" y="388"/>
                    <a:pt x="176" y="387"/>
                  </a:cubicBezTo>
                  <a:cubicBezTo>
                    <a:pt x="177" y="384"/>
                    <a:pt x="179" y="382"/>
                    <a:pt x="181" y="379"/>
                  </a:cubicBezTo>
                  <a:cubicBezTo>
                    <a:pt x="180" y="379"/>
                    <a:pt x="179" y="378"/>
                    <a:pt x="178" y="378"/>
                  </a:cubicBezTo>
                  <a:cubicBezTo>
                    <a:pt x="176" y="376"/>
                    <a:pt x="175" y="375"/>
                    <a:pt x="174" y="374"/>
                  </a:cubicBezTo>
                  <a:cubicBezTo>
                    <a:pt x="175" y="375"/>
                    <a:pt x="176" y="376"/>
                    <a:pt x="178" y="378"/>
                  </a:cubicBezTo>
                  <a:cubicBezTo>
                    <a:pt x="186" y="372"/>
                    <a:pt x="186" y="372"/>
                    <a:pt x="186" y="372"/>
                  </a:cubicBezTo>
                  <a:cubicBezTo>
                    <a:pt x="193" y="355"/>
                    <a:pt x="193" y="355"/>
                    <a:pt x="193" y="355"/>
                  </a:cubicBezTo>
                  <a:cubicBezTo>
                    <a:pt x="192" y="353"/>
                    <a:pt x="190" y="353"/>
                    <a:pt x="189" y="351"/>
                  </a:cubicBezTo>
                  <a:cubicBezTo>
                    <a:pt x="189" y="351"/>
                    <a:pt x="189" y="351"/>
                    <a:pt x="189" y="351"/>
                  </a:cubicBezTo>
                  <a:cubicBezTo>
                    <a:pt x="189" y="351"/>
                    <a:pt x="189" y="351"/>
                    <a:pt x="189" y="351"/>
                  </a:cubicBezTo>
                  <a:cubicBezTo>
                    <a:pt x="197" y="344"/>
                    <a:pt x="197" y="344"/>
                    <a:pt x="197" y="344"/>
                  </a:cubicBezTo>
                  <a:cubicBezTo>
                    <a:pt x="193" y="355"/>
                    <a:pt x="193" y="355"/>
                    <a:pt x="193" y="355"/>
                  </a:cubicBezTo>
                  <a:cubicBezTo>
                    <a:pt x="186" y="372"/>
                    <a:pt x="186" y="372"/>
                    <a:pt x="186" y="372"/>
                  </a:cubicBezTo>
                  <a:cubicBezTo>
                    <a:pt x="184" y="374"/>
                    <a:pt x="182" y="377"/>
                    <a:pt x="181" y="379"/>
                  </a:cubicBezTo>
                  <a:cubicBezTo>
                    <a:pt x="179" y="382"/>
                    <a:pt x="177" y="384"/>
                    <a:pt x="176" y="387"/>
                  </a:cubicBezTo>
                  <a:cubicBezTo>
                    <a:pt x="177" y="388"/>
                    <a:pt x="178" y="388"/>
                    <a:pt x="178" y="389"/>
                  </a:cubicBezTo>
                  <a:cubicBezTo>
                    <a:pt x="188" y="374"/>
                    <a:pt x="188" y="374"/>
                    <a:pt x="188" y="374"/>
                  </a:cubicBezTo>
                  <a:cubicBezTo>
                    <a:pt x="198" y="369"/>
                    <a:pt x="198" y="369"/>
                    <a:pt x="198" y="369"/>
                  </a:cubicBezTo>
                  <a:cubicBezTo>
                    <a:pt x="199" y="370"/>
                    <a:pt x="200" y="370"/>
                    <a:pt x="201" y="371"/>
                  </a:cubicBezTo>
                  <a:cubicBezTo>
                    <a:pt x="221" y="364"/>
                    <a:pt x="221" y="364"/>
                    <a:pt x="221" y="364"/>
                  </a:cubicBezTo>
                  <a:cubicBezTo>
                    <a:pt x="232" y="376"/>
                    <a:pt x="232" y="376"/>
                    <a:pt x="232" y="376"/>
                  </a:cubicBezTo>
                  <a:cubicBezTo>
                    <a:pt x="221" y="364"/>
                    <a:pt x="221" y="364"/>
                    <a:pt x="221" y="364"/>
                  </a:cubicBezTo>
                  <a:cubicBezTo>
                    <a:pt x="201" y="371"/>
                    <a:pt x="201" y="371"/>
                    <a:pt x="201" y="371"/>
                  </a:cubicBezTo>
                  <a:cubicBezTo>
                    <a:pt x="221" y="372"/>
                    <a:pt x="221" y="372"/>
                    <a:pt x="221" y="372"/>
                  </a:cubicBezTo>
                  <a:cubicBezTo>
                    <a:pt x="209" y="399"/>
                    <a:pt x="209" y="399"/>
                    <a:pt x="209" y="399"/>
                  </a:cubicBezTo>
                  <a:cubicBezTo>
                    <a:pt x="227" y="396"/>
                    <a:pt x="227" y="396"/>
                    <a:pt x="227" y="396"/>
                  </a:cubicBezTo>
                  <a:cubicBezTo>
                    <a:pt x="243" y="386"/>
                    <a:pt x="243" y="386"/>
                    <a:pt x="243" y="386"/>
                  </a:cubicBezTo>
                  <a:cubicBezTo>
                    <a:pt x="238" y="371"/>
                    <a:pt x="238" y="371"/>
                    <a:pt x="238" y="371"/>
                  </a:cubicBezTo>
                  <a:cubicBezTo>
                    <a:pt x="238" y="363"/>
                    <a:pt x="238" y="363"/>
                    <a:pt x="238" y="363"/>
                  </a:cubicBezTo>
                  <a:cubicBezTo>
                    <a:pt x="242" y="353"/>
                    <a:pt x="242" y="353"/>
                    <a:pt x="242" y="353"/>
                  </a:cubicBezTo>
                  <a:cubicBezTo>
                    <a:pt x="243" y="350"/>
                    <a:pt x="245" y="347"/>
                    <a:pt x="247" y="345"/>
                  </a:cubicBezTo>
                  <a:cubicBezTo>
                    <a:pt x="243" y="337"/>
                    <a:pt x="243" y="337"/>
                    <a:pt x="243" y="337"/>
                  </a:cubicBezTo>
                  <a:cubicBezTo>
                    <a:pt x="238" y="338"/>
                    <a:pt x="238" y="338"/>
                    <a:pt x="238" y="338"/>
                  </a:cubicBezTo>
                  <a:cubicBezTo>
                    <a:pt x="243" y="337"/>
                    <a:pt x="243" y="337"/>
                    <a:pt x="243" y="337"/>
                  </a:cubicBezTo>
                  <a:cubicBezTo>
                    <a:pt x="247" y="345"/>
                    <a:pt x="247" y="345"/>
                    <a:pt x="247" y="345"/>
                  </a:cubicBezTo>
                  <a:cubicBezTo>
                    <a:pt x="254" y="340"/>
                    <a:pt x="254" y="340"/>
                    <a:pt x="254" y="340"/>
                  </a:cubicBezTo>
                  <a:cubicBezTo>
                    <a:pt x="243" y="321"/>
                    <a:pt x="243" y="321"/>
                    <a:pt x="243" y="321"/>
                  </a:cubicBezTo>
                  <a:cubicBezTo>
                    <a:pt x="245" y="319"/>
                    <a:pt x="246" y="316"/>
                    <a:pt x="248" y="314"/>
                  </a:cubicBezTo>
                  <a:cubicBezTo>
                    <a:pt x="246" y="312"/>
                    <a:pt x="245" y="312"/>
                    <a:pt x="243" y="311"/>
                  </a:cubicBezTo>
                  <a:cubicBezTo>
                    <a:pt x="214" y="334"/>
                    <a:pt x="214" y="334"/>
                    <a:pt x="214" y="334"/>
                  </a:cubicBezTo>
                  <a:cubicBezTo>
                    <a:pt x="243" y="311"/>
                    <a:pt x="243" y="311"/>
                    <a:pt x="243" y="311"/>
                  </a:cubicBezTo>
                  <a:cubicBezTo>
                    <a:pt x="245" y="312"/>
                    <a:pt x="246" y="312"/>
                    <a:pt x="248" y="314"/>
                  </a:cubicBezTo>
                  <a:cubicBezTo>
                    <a:pt x="256" y="313"/>
                    <a:pt x="256" y="313"/>
                    <a:pt x="256" y="313"/>
                  </a:cubicBezTo>
                  <a:cubicBezTo>
                    <a:pt x="264" y="319"/>
                    <a:pt x="274" y="326"/>
                    <a:pt x="282" y="332"/>
                  </a:cubicBezTo>
                  <a:cubicBezTo>
                    <a:pt x="283" y="332"/>
                    <a:pt x="285" y="333"/>
                    <a:pt x="287" y="334"/>
                  </a:cubicBezTo>
                  <a:moveTo>
                    <a:pt x="448" y="26"/>
                  </a:moveTo>
                  <a:cubicBezTo>
                    <a:pt x="461" y="22"/>
                    <a:pt x="461" y="22"/>
                    <a:pt x="461" y="22"/>
                  </a:cubicBezTo>
                  <a:cubicBezTo>
                    <a:pt x="462" y="22"/>
                    <a:pt x="463" y="21"/>
                    <a:pt x="463" y="20"/>
                  </a:cubicBezTo>
                  <a:cubicBezTo>
                    <a:pt x="466" y="18"/>
                    <a:pt x="469" y="15"/>
                    <a:pt x="472" y="13"/>
                  </a:cubicBezTo>
                  <a:cubicBezTo>
                    <a:pt x="466" y="15"/>
                    <a:pt x="466" y="15"/>
                    <a:pt x="466" y="15"/>
                  </a:cubicBezTo>
                  <a:cubicBezTo>
                    <a:pt x="460" y="17"/>
                    <a:pt x="460" y="17"/>
                    <a:pt x="460" y="17"/>
                  </a:cubicBezTo>
                  <a:cubicBezTo>
                    <a:pt x="457" y="18"/>
                    <a:pt x="455" y="19"/>
                    <a:pt x="452" y="21"/>
                  </a:cubicBezTo>
                  <a:cubicBezTo>
                    <a:pt x="437" y="30"/>
                    <a:pt x="437" y="30"/>
                    <a:pt x="437" y="30"/>
                  </a:cubicBezTo>
                  <a:cubicBezTo>
                    <a:pt x="451" y="24"/>
                    <a:pt x="451" y="24"/>
                    <a:pt x="451" y="24"/>
                  </a:cubicBezTo>
                  <a:cubicBezTo>
                    <a:pt x="450" y="25"/>
                    <a:pt x="449" y="25"/>
                    <a:pt x="448" y="26"/>
                  </a:cubicBezTo>
                  <a:moveTo>
                    <a:pt x="422" y="59"/>
                  </a:moveTo>
                  <a:cubicBezTo>
                    <a:pt x="430" y="55"/>
                    <a:pt x="438" y="51"/>
                    <a:pt x="447" y="47"/>
                  </a:cubicBezTo>
                  <a:cubicBezTo>
                    <a:pt x="439" y="47"/>
                    <a:pt x="439" y="47"/>
                    <a:pt x="439" y="47"/>
                  </a:cubicBezTo>
                  <a:cubicBezTo>
                    <a:pt x="434" y="50"/>
                    <a:pt x="429" y="53"/>
                    <a:pt x="424" y="55"/>
                  </a:cubicBezTo>
                  <a:cubicBezTo>
                    <a:pt x="422" y="56"/>
                    <a:pt x="422" y="56"/>
                    <a:pt x="422" y="56"/>
                  </a:cubicBezTo>
                  <a:cubicBezTo>
                    <a:pt x="422" y="56"/>
                    <a:pt x="422" y="56"/>
                    <a:pt x="422" y="56"/>
                  </a:cubicBezTo>
                  <a:cubicBezTo>
                    <a:pt x="423" y="56"/>
                    <a:pt x="423" y="57"/>
                    <a:pt x="422" y="59"/>
                  </a:cubicBezTo>
                  <a:moveTo>
                    <a:pt x="422" y="59"/>
                  </a:moveTo>
                  <a:cubicBezTo>
                    <a:pt x="422" y="61"/>
                    <a:pt x="421" y="63"/>
                    <a:pt x="421" y="65"/>
                  </a:cubicBezTo>
                  <a:cubicBezTo>
                    <a:pt x="446" y="51"/>
                    <a:pt x="446" y="51"/>
                    <a:pt x="446" y="51"/>
                  </a:cubicBezTo>
                  <a:cubicBezTo>
                    <a:pt x="446" y="50"/>
                    <a:pt x="446" y="48"/>
                    <a:pt x="447" y="47"/>
                  </a:cubicBezTo>
                  <a:cubicBezTo>
                    <a:pt x="438" y="51"/>
                    <a:pt x="430" y="55"/>
                    <a:pt x="422" y="59"/>
                  </a:cubicBezTo>
                  <a:moveTo>
                    <a:pt x="413" y="71"/>
                  </a:moveTo>
                  <a:cubicBezTo>
                    <a:pt x="416" y="70"/>
                    <a:pt x="419" y="68"/>
                    <a:pt x="422" y="67"/>
                  </a:cubicBezTo>
                  <a:cubicBezTo>
                    <a:pt x="413" y="70"/>
                    <a:pt x="413" y="70"/>
                    <a:pt x="413" y="70"/>
                  </a:cubicBezTo>
                  <a:cubicBezTo>
                    <a:pt x="413" y="70"/>
                    <a:pt x="413" y="70"/>
                    <a:pt x="413" y="71"/>
                  </a:cubicBezTo>
                  <a:moveTo>
                    <a:pt x="431" y="69"/>
                  </a:moveTo>
                  <a:cubicBezTo>
                    <a:pt x="448" y="61"/>
                    <a:pt x="448" y="61"/>
                    <a:pt x="448" y="61"/>
                  </a:cubicBezTo>
                  <a:cubicBezTo>
                    <a:pt x="448" y="61"/>
                    <a:pt x="448" y="61"/>
                    <a:pt x="448" y="60"/>
                  </a:cubicBezTo>
                  <a:cubicBezTo>
                    <a:pt x="447" y="58"/>
                    <a:pt x="447" y="57"/>
                    <a:pt x="447" y="55"/>
                  </a:cubicBezTo>
                  <a:cubicBezTo>
                    <a:pt x="430" y="62"/>
                    <a:pt x="430" y="62"/>
                    <a:pt x="430" y="62"/>
                  </a:cubicBezTo>
                  <a:cubicBezTo>
                    <a:pt x="430" y="63"/>
                    <a:pt x="430" y="63"/>
                    <a:pt x="430" y="64"/>
                  </a:cubicBezTo>
                  <a:cubicBezTo>
                    <a:pt x="430" y="63"/>
                    <a:pt x="430" y="63"/>
                    <a:pt x="430" y="62"/>
                  </a:cubicBezTo>
                  <a:cubicBezTo>
                    <a:pt x="427" y="64"/>
                    <a:pt x="424" y="65"/>
                    <a:pt x="422" y="67"/>
                  </a:cubicBezTo>
                  <a:cubicBezTo>
                    <a:pt x="419" y="68"/>
                    <a:pt x="416" y="70"/>
                    <a:pt x="413" y="71"/>
                  </a:cubicBezTo>
                  <a:cubicBezTo>
                    <a:pt x="413" y="72"/>
                    <a:pt x="413" y="74"/>
                    <a:pt x="414" y="74"/>
                  </a:cubicBezTo>
                  <a:cubicBezTo>
                    <a:pt x="430" y="65"/>
                    <a:pt x="430" y="65"/>
                    <a:pt x="430" y="65"/>
                  </a:cubicBezTo>
                  <a:cubicBezTo>
                    <a:pt x="431" y="69"/>
                    <a:pt x="431" y="69"/>
                    <a:pt x="431" y="69"/>
                  </a:cubicBezTo>
                  <a:moveTo>
                    <a:pt x="441" y="41"/>
                  </a:moveTo>
                  <a:cubicBezTo>
                    <a:pt x="424" y="52"/>
                    <a:pt x="424" y="52"/>
                    <a:pt x="424" y="52"/>
                  </a:cubicBezTo>
                  <a:cubicBezTo>
                    <a:pt x="450" y="39"/>
                    <a:pt x="450" y="39"/>
                    <a:pt x="450" y="39"/>
                  </a:cubicBezTo>
                  <a:cubicBezTo>
                    <a:pt x="441" y="41"/>
                    <a:pt x="441" y="41"/>
                    <a:pt x="441" y="41"/>
                  </a:cubicBezTo>
                  <a:moveTo>
                    <a:pt x="385" y="155"/>
                  </a:moveTo>
                  <a:cubicBezTo>
                    <a:pt x="389" y="151"/>
                    <a:pt x="394" y="148"/>
                    <a:pt x="399" y="144"/>
                  </a:cubicBezTo>
                  <a:cubicBezTo>
                    <a:pt x="394" y="148"/>
                    <a:pt x="389" y="151"/>
                    <a:pt x="385" y="155"/>
                  </a:cubicBezTo>
                  <a:moveTo>
                    <a:pt x="385" y="155"/>
                  </a:moveTo>
                  <a:cubicBezTo>
                    <a:pt x="387" y="157"/>
                    <a:pt x="388" y="158"/>
                    <a:pt x="390" y="159"/>
                  </a:cubicBezTo>
                  <a:cubicBezTo>
                    <a:pt x="388" y="158"/>
                    <a:pt x="387" y="157"/>
                    <a:pt x="385" y="155"/>
                  </a:cubicBezTo>
                  <a:moveTo>
                    <a:pt x="417" y="112"/>
                  </a:moveTo>
                  <a:cubicBezTo>
                    <a:pt x="410" y="119"/>
                    <a:pt x="410" y="119"/>
                    <a:pt x="410" y="119"/>
                  </a:cubicBezTo>
                  <a:cubicBezTo>
                    <a:pt x="417" y="112"/>
                    <a:pt x="417" y="112"/>
                    <a:pt x="417" y="112"/>
                  </a:cubicBezTo>
                  <a:moveTo>
                    <a:pt x="403" y="176"/>
                  </a:moveTo>
                  <a:cubicBezTo>
                    <a:pt x="413" y="171"/>
                    <a:pt x="413" y="171"/>
                    <a:pt x="413" y="171"/>
                  </a:cubicBezTo>
                  <a:cubicBezTo>
                    <a:pt x="424" y="158"/>
                    <a:pt x="424" y="158"/>
                    <a:pt x="424" y="158"/>
                  </a:cubicBezTo>
                  <a:cubicBezTo>
                    <a:pt x="422" y="148"/>
                    <a:pt x="422" y="148"/>
                    <a:pt x="422" y="148"/>
                  </a:cubicBezTo>
                  <a:cubicBezTo>
                    <a:pt x="421" y="137"/>
                    <a:pt x="421" y="137"/>
                    <a:pt x="421" y="137"/>
                  </a:cubicBezTo>
                  <a:cubicBezTo>
                    <a:pt x="432" y="134"/>
                    <a:pt x="432" y="134"/>
                    <a:pt x="432" y="134"/>
                  </a:cubicBezTo>
                  <a:cubicBezTo>
                    <a:pt x="444" y="124"/>
                    <a:pt x="444" y="124"/>
                    <a:pt x="444" y="124"/>
                  </a:cubicBezTo>
                  <a:cubicBezTo>
                    <a:pt x="451" y="104"/>
                    <a:pt x="451" y="104"/>
                    <a:pt x="451" y="104"/>
                  </a:cubicBezTo>
                  <a:cubicBezTo>
                    <a:pt x="440" y="109"/>
                    <a:pt x="440" y="109"/>
                    <a:pt x="440" y="109"/>
                  </a:cubicBezTo>
                  <a:cubicBezTo>
                    <a:pt x="439" y="108"/>
                    <a:pt x="438" y="107"/>
                    <a:pt x="437" y="107"/>
                  </a:cubicBezTo>
                  <a:cubicBezTo>
                    <a:pt x="442" y="99"/>
                    <a:pt x="442" y="99"/>
                    <a:pt x="442" y="99"/>
                  </a:cubicBezTo>
                  <a:cubicBezTo>
                    <a:pt x="449" y="93"/>
                    <a:pt x="449" y="93"/>
                    <a:pt x="449" y="93"/>
                  </a:cubicBezTo>
                  <a:cubicBezTo>
                    <a:pt x="456" y="87"/>
                    <a:pt x="456" y="87"/>
                    <a:pt x="456" y="87"/>
                  </a:cubicBezTo>
                  <a:cubicBezTo>
                    <a:pt x="455" y="87"/>
                    <a:pt x="454" y="86"/>
                    <a:pt x="453" y="85"/>
                  </a:cubicBezTo>
                  <a:cubicBezTo>
                    <a:pt x="454" y="86"/>
                    <a:pt x="455" y="87"/>
                    <a:pt x="456" y="87"/>
                  </a:cubicBezTo>
                  <a:cubicBezTo>
                    <a:pt x="462" y="83"/>
                    <a:pt x="464" y="80"/>
                    <a:pt x="459" y="76"/>
                  </a:cubicBezTo>
                  <a:cubicBezTo>
                    <a:pt x="458" y="75"/>
                    <a:pt x="456" y="74"/>
                    <a:pt x="455" y="73"/>
                  </a:cubicBezTo>
                  <a:cubicBezTo>
                    <a:pt x="451" y="74"/>
                    <a:pt x="448" y="76"/>
                    <a:pt x="446" y="77"/>
                  </a:cubicBezTo>
                  <a:cubicBezTo>
                    <a:pt x="447" y="78"/>
                    <a:pt x="448" y="79"/>
                    <a:pt x="448" y="80"/>
                  </a:cubicBezTo>
                  <a:cubicBezTo>
                    <a:pt x="443" y="83"/>
                    <a:pt x="438" y="87"/>
                    <a:pt x="432" y="90"/>
                  </a:cubicBezTo>
                  <a:cubicBezTo>
                    <a:pt x="434" y="91"/>
                    <a:pt x="436" y="93"/>
                    <a:pt x="437" y="95"/>
                  </a:cubicBezTo>
                  <a:cubicBezTo>
                    <a:pt x="436" y="93"/>
                    <a:pt x="434" y="91"/>
                    <a:pt x="432" y="90"/>
                  </a:cubicBezTo>
                  <a:cubicBezTo>
                    <a:pt x="438" y="87"/>
                    <a:pt x="443" y="83"/>
                    <a:pt x="448" y="80"/>
                  </a:cubicBezTo>
                  <a:cubicBezTo>
                    <a:pt x="448" y="79"/>
                    <a:pt x="447" y="78"/>
                    <a:pt x="446" y="77"/>
                  </a:cubicBezTo>
                  <a:cubicBezTo>
                    <a:pt x="445" y="76"/>
                    <a:pt x="445" y="76"/>
                    <a:pt x="445" y="76"/>
                  </a:cubicBezTo>
                  <a:cubicBezTo>
                    <a:pt x="412" y="93"/>
                    <a:pt x="412" y="93"/>
                    <a:pt x="412" y="93"/>
                  </a:cubicBezTo>
                  <a:cubicBezTo>
                    <a:pt x="445" y="76"/>
                    <a:pt x="445" y="76"/>
                    <a:pt x="445" y="76"/>
                  </a:cubicBezTo>
                  <a:cubicBezTo>
                    <a:pt x="445" y="75"/>
                    <a:pt x="444" y="75"/>
                    <a:pt x="444" y="74"/>
                  </a:cubicBezTo>
                  <a:cubicBezTo>
                    <a:pt x="426" y="83"/>
                    <a:pt x="426" y="83"/>
                    <a:pt x="426" y="83"/>
                  </a:cubicBezTo>
                  <a:cubicBezTo>
                    <a:pt x="452" y="69"/>
                    <a:pt x="452" y="69"/>
                    <a:pt x="452" y="69"/>
                  </a:cubicBezTo>
                  <a:cubicBezTo>
                    <a:pt x="441" y="70"/>
                    <a:pt x="441" y="70"/>
                    <a:pt x="441" y="70"/>
                  </a:cubicBezTo>
                  <a:cubicBezTo>
                    <a:pt x="442" y="70"/>
                    <a:pt x="442" y="71"/>
                    <a:pt x="442" y="72"/>
                  </a:cubicBezTo>
                  <a:cubicBezTo>
                    <a:pt x="411" y="93"/>
                    <a:pt x="411" y="93"/>
                    <a:pt x="411" y="93"/>
                  </a:cubicBezTo>
                  <a:cubicBezTo>
                    <a:pt x="442" y="72"/>
                    <a:pt x="442" y="72"/>
                    <a:pt x="442" y="72"/>
                  </a:cubicBezTo>
                  <a:cubicBezTo>
                    <a:pt x="442" y="71"/>
                    <a:pt x="442" y="70"/>
                    <a:pt x="441" y="70"/>
                  </a:cubicBezTo>
                  <a:cubicBezTo>
                    <a:pt x="441" y="69"/>
                    <a:pt x="441" y="69"/>
                    <a:pt x="441" y="69"/>
                  </a:cubicBezTo>
                  <a:cubicBezTo>
                    <a:pt x="432" y="72"/>
                    <a:pt x="432" y="72"/>
                    <a:pt x="432" y="72"/>
                  </a:cubicBezTo>
                  <a:cubicBezTo>
                    <a:pt x="427" y="75"/>
                    <a:pt x="421" y="78"/>
                    <a:pt x="416" y="81"/>
                  </a:cubicBezTo>
                  <a:cubicBezTo>
                    <a:pt x="421" y="78"/>
                    <a:pt x="427" y="75"/>
                    <a:pt x="432" y="72"/>
                  </a:cubicBezTo>
                  <a:cubicBezTo>
                    <a:pt x="427" y="75"/>
                    <a:pt x="421" y="78"/>
                    <a:pt x="416" y="81"/>
                  </a:cubicBezTo>
                  <a:cubicBezTo>
                    <a:pt x="401" y="91"/>
                    <a:pt x="401" y="91"/>
                    <a:pt x="401" y="91"/>
                  </a:cubicBezTo>
                  <a:cubicBezTo>
                    <a:pt x="402" y="94"/>
                    <a:pt x="402" y="94"/>
                    <a:pt x="402" y="94"/>
                  </a:cubicBezTo>
                  <a:cubicBezTo>
                    <a:pt x="402" y="95"/>
                    <a:pt x="403" y="97"/>
                    <a:pt x="404" y="97"/>
                  </a:cubicBezTo>
                  <a:cubicBezTo>
                    <a:pt x="398" y="101"/>
                    <a:pt x="393" y="104"/>
                    <a:pt x="388" y="107"/>
                  </a:cubicBezTo>
                  <a:cubicBezTo>
                    <a:pt x="399" y="107"/>
                    <a:pt x="399" y="107"/>
                    <a:pt x="399" y="107"/>
                  </a:cubicBezTo>
                  <a:cubicBezTo>
                    <a:pt x="404" y="109"/>
                    <a:pt x="411" y="111"/>
                    <a:pt x="417" y="112"/>
                  </a:cubicBezTo>
                  <a:cubicBezTo>
                    <a:pt x="410" y="119"/>
                    <a:pt x="410" y="119"/>
                    <a:pt x="410" y="119"/>
                  </a:cubicBezTo>
                  <a:cubicBezTo>
                    <a:pt x="411" y="119"/>
                    <a:pt x="411" y="119"/>
                    <a:pt x="412" y="120"/>
                  </a:cubicBezTo>
                  <a:cubicBezTo>
                    <a:pt x="407" y="127"/>
                    <a:pt x="407" y="127"/>
                    <a:pt x="407" y="127"/>
                  </a:cubicBezTo>
                  <a:cubicBezTo>
                    <a:pt x="403" y="136"/>
                    <a:pt x="403" y="136"/>
                    <a:pt x="403" y="136"/>
                  </a:cubicBezTo>
                  <a:cubicBezTo>
                    <a:pt x="387" y="146"/>
                    <a:pt x="387" y="146"/>
                    <a:pt x="387" y="146"/>
                  </a:cubicBezTo>
                  <a:cubicBezTo>
                    <a:pt x="379" y="151"/>
                    <a:pt x="372" y="158"/>
                    <a:pt x="365" y="163"/>
                  </a:cubicBezTo>
                  <a:cubicBezTo>
                    <a:pt x="358" y="191"/>
                    <a:pt x="358" y="191"/>
                    <a:pt x="358" y="191"/>
                  </a:cubicBezTo>
                  <a:cubicBezTo>
                    <a:pt x="373" y="177"/>
                    <a:pt x="373" y="177"/>
                    <a:pt x="373" y="177"/>
                  </a:cubicBezTo>
                  <a:cubicBezTo>
                    <a:pt x="373" y="191"/>
                    <a:pt x="373" y="191"/>
                    <a:pt x="373" y="191"/>
                  </a:cubicBezTo>
                  <a:cubicBezTo>
                    <a:pt x="383" y="185"/>
                    <a:pt x="383" y="185"/>
                    <a:pt x="383" y="185"/>
                  </a:cubicBezTo>
                  <a:cubicBezTo>
                    <a:pt x="389" y="168"/>
                    <a:pt x="389" y="168"/>
                    <a:pt x="389" y="168"/>
                  </a:cubicBezTo>
                  <a:cubicBezTo>
                    <a:pt x="394" y="164"/>
                    <a:pt x="399" y="160"/>
                    <a:pt x="403" y="157"/>
                  </a:cubicBezTo>
                  <a:cubicBezTo>
                    <a:pt x="402" y="156"/>
                    <a:pt x="401" y="155"/>
                    <a:pt x="399" y="154"/>
                  </a:cubicBezTo>
                  <a:cubicBezTo>
                    <a:pt x="401" y="155"/>
                    <a:pt x="402" y="156"/>
                    <a:pt x="403" y="157"/>
                  </a:cubicBezTo>
                  <a:cubicBezTo>
                    <a:pt x="404" y="157"/>
                    <a:pt x="405" y="158"/>
                    <a:pt x="405" y="158"/>
                  </a:cubicBezTo>
                  <a:cubicBezTo>
                    <a:pt x="406" y="158"/>
                    <a:pt x="406" y="158"/>
                    <a:pt x="406" y="158"/>
                  </a:cubicBezTo>
                  <a:cubicBezTo>
                    <a:pt x="413" y="168"/>
                    <a:pt x="413" y="168"/>
                    <a:pt x="413" y="168"/>
                  </a:cubicBezTo>
                  <a:cubicBezTo>
                    <a:pt x="406" y="158"/>
                    <a:pt x="406" y="158"/>
                    <a:pt x="406" y="158"/>
                  </a:cubicBezTo>
                  <a:cubicBezTo>
                    <a:pt x="403" y="166"/>
                    <a:pt x="403" y="166"/>
                    <a:pt x="403" y="166"/>
                  </a:cubicBezTo>
                  <a:cubicBezTo>
                    <a:pt x="399" y="173"/>
                    <a:pt x="399" y="173"/>
                    <a:pt x="399" y="173"/>
                  </a:cubicBezTo>
                  <a:cubicBezTo>
                    <a:pt x="400" y="174"/>
                    <a:pt x="402" y="175"/>
                    <a:pt x="403" y="176"/>
                  </a:cubicBezTo>
                  <a:moveTo>
                    <a:pt x="1158" y="3"/>
                  </a:moveTo>
                  <a:cubicBezTo>
                    <a:pt x="1155" y="2"/>
                    <a:pt x="1153" y="1"/>
                    <a:pt x="1150" y="0"/>
                  </a:cubicBezTo>
                  <a:cubicBezTo>
                    <a:pt x="1151" y="0"/>
                    <a:pt x="1152" y="1"/>
                    <a:pt x="1152" y="1"/>
                  </a:cubicBezTo>
                  <a:cubicBezTo>
                    <a:pt x="1155" y="2"/>
                    <a:pt x="1157" y="3"/>
                    <a:pt x="1160" y="4"/>
                  </a:cubicBezTo>
                  <a:cubicBezTo>
                    <a:pt x="1159" y="4"/>
                    <a:pt x="1158" y="3"/>
                    <a:pt x="1158" y="3"/>
                  </a:cubicBezTo>
                  <a:moveTo>
                    <a:pt x="1166" y="8"/>
                  </a:moveTo>
                  <a:cubicBezTo>
                    <a:pt x="1161" y="6"/>
                    <a:pt x="1156" y="4"/>
                    <a:pt x="1150" y="2"/>
                  </a:cubicBezTo>
                  <a:cubicBezTo>
                    <a:pt x="1152" y="3"/>
                    <a:pt x="1154" y="5"/>
                    <a:pt x="1156" y="6"/>
                  </a:cubicBezTo>
                  <a:cubicBezTo>
                    <a:pt x="1159" y="8"/>
                    <a:pt x="1161" y="10"/>
                    <a:pt x="1164" y="12"/>
                  </a:cubicBezTo>
                  <a:cubicBezTo>
                    <a:pt x="1170" y="15"/>
                    <a:pt x="1175" y="16"/>
                    <a:pt x="1180" y="19"/>
                  </a:cubicBezTo>
                  <a:cubicBezTo>
                    <a:pt x="1178" y="17"/>
                    <a:pt x="1175" y="15"/>
                    <a:pt x="1173" y="13"/>
                  </a:cubicBezTo>
                  <a:cubicBezTo>
                    <a:pt x="1171" y="11"/>
                    <a:pt x="1169" y="9"/>
                    <a:pt x="1166" y="8"/>
                  </a:cubicBezTo>
                  <a:moveTo>
                    <a:pt x="463" y="42"/>
                  </a:moveTo>
                  <a:cubicBezTo>
                    <a:pt x="469" y="39"/>
                    <a:pt x="475" y="37"/>
                    <a:pt x="480" y="35"/>
                  </a:cubicBezTo>
                  <a:cubicBezTo>
                    <a:pt x="475" y="37"/>
                    <a:pt x="469" y="39"/>
                    <a:pt x="463" y="42"/>
                  </a:cubicBezTo>
                  <a:cubicBezTo>
                    <a:pt x="469" y="39"/>
                    <a:pt x="475" y="37"/>
                    <a:pt x="480" y="35"/>
                  </a:cubicBezTo>
                  <a:cubicBezTo>
                    <a:pt x="480" y="34"/>
                    <a:pt x="480" y="34"/>
                    <a:pt x="480" y="34"/>
                  </a:cubicBezTo>
                  <a:cubicBezTo>
                    <a:pt x="481" y="33"/>
                    <a:pt x="481" y="32"/>
                    <a:pt x="481" y="32"/>
                  </a:cubicBezTo>
                  <a:cubicBezTo>
                    <a:pt x="475" y="34"/>
                    <a:pt x="469" y="37"/>
                    <a:pt x="463" y="39"/>
                  </a:cubicBezTo>
                  <a:cubicBezTo>
                    <a:pt x="463" y="39"/>
                    <a:pt x="463" y="40"/>
                    <a:pt x="463" y="40"/>
                  </a:cubicBezTo>
                  <a:cubicBezTo>
                    <a:pt x="463" y="41"/>
                    <a:pt x="463" y="42"/>
                    <a:pt x="463" y="42"/>
                  </a:cubicBezTo>
                  <a:cubicBezTo>
                    <a:pt x="463" y="42"/>
                    <a:pt x="463" y="41"/>
                    <a:pt x="463" y="40"/>
                  </a:cubicBezTo>
                  <a:cubicBezTo>
                    <a:pt x="463" y="41"/>
                    <a:pt x="463" y="42"/>
                    <a:pt x="463" y="42"/>
                  </a:cubicBezTo>
                  <a:moveTo>
                    <a:pt x="462" y="67"/>
                  </a:moveTo>
                  <a:cubicBezTo>
                    <a:pt x="463" y="69"/>
                    <a:pt x="464" y="70"/>
                    <a:pt x="466" y="72"/>
                  </a:cubicBezTo>
                  <a:cubicBezTo>
                    <a:pt x="470" y="60"/>
                    <a:pt x="470" y="60"/>
                    <a:pt x="470" y="60"/>
                  </a:cubicBezTo>
                  <a:cubicBezTo>
                    <a:pt x="469" y="55"/>
                    <a:pt x="471" y="52"/>
                    <a:pt x="481" y="42"/>
                  </a:cubicBezTo>
                  <a:cubicBezTo>
                    <a:pt x="474" y="46"/>
                    <a:pt x="464" y="53"/>
                    <a:pt x="456" y="57"/>
                  </a:cubicBezTo>
                  <a:cubicBezTo>
                    <a:pt x="457" y="60"/>
                    <a:pt x="459" y="64"/>
                    <a:pt x="462" y="67"/>
                  </a:cubicBezTo>
                  <a:moveTo>
                    <a:pt x="1398" y="429"/>
                  </a:moveTo>
                  <a:cubicBezTo>
                    <a:pt x="1398" y="430"/>
                    <a:pt x="1399" y="430"/>
                    <a:pt x="1399" y="431"/>
                  </a:cubicBezTo>
                  <a:cubicBezTo>
                    <a:pt x="1399" y="430"/>
                    <a:pt x="1398" y="430"/>
                    <a:pt x="1398" y="429"/>
                  </a:cubicBezTo>
                  <a:moveTo>
                    <a:pt x="1400" y="432"/>
                  </a:moveTo>
                  <a:cubicBezTo>
                    <a:pt x="1400" y="432"/>
                    <a:pt x="1399" y="431"/>
                    <a:pt x="1399" y="431"/>
                  </a:cubicBezTo>
                  <a:cubicBezTo>
                    <a:pt x="1399" y="431"/>
                    <a:pt x="1400" y="432"/>
                    <a:pt x="1400" y="432"/>
                  </a:cubicBezTo>
                  <a:moveTo>
                    <a:pt x="1402" y="433"/>
                  </a:moveTo>
                  <a:cubicBezTo>
                    <a:pt x="1401" y="433"/>
                    <a:pt x="1401" y="432"/>
                    <a:pt x="1400" y="432"/>
                  </a:cubicBezTo>
                  <a:cubicBezTo>
                    <a:pt x="1401" y="432"/>
                    <a:pt x="1401" y="433"/>
                    <a:pt x="1402" y="433"/>
                  </a:cubicBezTo>
                  <a:moveTo>
                    <a:pt x="1402" y="435"/>
                  </a:moveTo>
                  <a:cubicBezTo>
                    <a:pt x="1402" y="434"/>
                    <a:pt x="1402" y="434"/>
                    <a:pt x="1402" y="433"/>
                  </a:cubicBezTo>
                  <a:cubicBezTo>
                    <a:pt x="1402" y="434"/>
                    <a:pt x="1402" y="434"/>
                    <a:pt x="1402" y="435"/>
                  </a:cubicBezTo>
                  <a:moveTo>
                    <a:pt x="1403" y="436"/>
                  </a:moveTo>
                  <a:cubicBezTo>
                    <a:pt x="1403" y="436"/>
                    <a:pt x="1403" y="435"/>
                    <a:pt x="1402" y="435"/>
                  </a:cubicBezTo>
                  <a:cubicBezTo>
                    <a:pt x="1403" y="435"/>
                    <a:pt x="1403" y="436"/>
                    <a:pt x="1403" y="436"/>
                  </a:cubicBezTo>
                  <a:moveTo>
                    <a:pt x="1404" y="437"/>
                  </a:moveTo>
                  <a:cubicBezTo>
                    <a:pt x="1404" y="437"/>
                    <a:pt x="1404" y="436"/>
                    <a:pt x="1403" y="436"/>
                  </a:cubicBezTo>
                  <a:cubicBezTo>
                    <a:pt x="1404" y="436"/>
                    <a:pt x="1404" y="437"/>
                    <a:pt x="1404" y="437"/>
                  </a:cubicBezTo>
                  <a:moveTo>
                    <a:pt x="1405" y="438"/>
                  </a:moveTo>
                  <a:cubicBezTo>
                    <a:pt x="1405" y="438"/>
                    <a:pt x="1404" y="437"/>
                    <a:pt x="1404" y="437"/>
                  </a:cubicBezTo>
                  <a:cubicBezTo>
                    <a:pt x="1404" y="437"/>
                    <a:pt x="1405" y="438"/>
                    <a:pt x="1405" y="438"/>
                  </a:cubicBezTo>
                  <a:moveTo>
                    <a:pt x="1406" y="439"/>
                  </a:moveTo>
                  <a:cubicBezTo>
                    <a:pt x="1406" y="439"/>
                    <a:pt x="1405" y="439"/>
                    <a:pt x="1405" y="438"/>
                  </a:cubicBezTo>
                  <a:cubicBezTo>
                    <a:pt x="1405" y="439"/>
                    <a:pt x="1406" y="439"/>
                    <a:pt x="1406" y="439"/>
                  </a:cubicBezTo>
                  <a:moveTo>
                    <a:pt x="1407" y="440"/>
                  </a:moveTo>
                  <a:cubicBezTo>
                    <a:pt x="1407" y="440"/>
                    <a:pt x="1407" y="440"/>
                    <a:pt x="1406" y="439"/>
                  </a:cubicBezTo>
                  <a:cubicBezTo>
                    <a:pt x="1407" y="440"/>
                    <a:pt x="1407" y="440"/>
                    <a:pt x="1407" y="440"/>
                  </a:cubicBezTo>
                  <a:moveTo>
                    <a:pt x="1408" y="441"/>
                  </a:moveTo>
                  <a:cubicBezTo>
                    <a:pt x="1408" y="441"/>
                    <a:pt x="1407" y="440"/>
                    <a:pt x="1407" y="440"/>
                  </a:cubicBezTo>
                  <a:cubicBezTo>
                    <a:pt x="1407" y="440"/>
                    <a:pt x="1408" y="441"/>
                    <a:pt x="1408" y="441"/>
                  </a:cubicBezTo>
                  <a:moveTo>
                    <a:pt x="1409" y="442"/>
                  </a:moveTo>
                  <a:cubicBezTo>
                    <a:pt x="1409" y="442"/>
                    <a:pt x="1409" y="441"/>
                    <a:pt x="1408" y="441"/>
                  </a:cubicBezTo>
                  <a:cubicBezTo>
                    <a:pt x="1409" y="441"/>
                    <a:pt x="1409" y="442"/>
                    <a:pt x="1409" y="442"/>
                  </a:cubicBezTo>
                  <a:moveTo>
                    <a:pt x="1410" y="443"/>
                  </a:moveTo>
                  <a:cubicBezTo>
                    <a:pt x="1410" y="443"/>
                    <a:pt x="1409" y="442"/>
                    <a:pt x="1409" y="442"/>
                  </a:cubicBezTo>
                  <a:cubicBezTo>
                    <a:pt x="1409" y="442"/>
                    <a:pt x="1410" y="443"/>
                    <a:pt x="1410" y="443"/>
                  </a:cubicBezTo>
                  <a:moveTo>
                    <a:pt x="1411" y="443"/>
                  </a:moveTo>
                  <a:cubicBezTo>
                    <a:pt x="1410" y="443"/>
                    <a:pt x="1410" y="443"/>
                    <a:pt x="1410" y="443"/>
                  </a:cubicBezTo>
                  <a:cubicBezTo>
                    <a:pt x="1411" y="443"/>
                    <a:pt x="1411" y="443"/>
                    <a:pt x="1411" y="443"/>
                  </a:cubicBezTo>
                  <a:moveTo>
                    <a:pt x="1412" y="443"/>
                  </a:moveTo>
                  <a:cubicBezTo>
                    <a:pt x="1412" y="443"/>
                    <a:pt x="1411" y="443"/>
                    <a:pt x="1411" y="443"/>
                  </a:cubicBezTo>
                  <a:cubicBezTo>
                    <a:pt x="1411" y="443"/>
                    <a:pt x="1412" y="443"/>
                    <a:pt x="1412" y="443"/>
                  </a:cubicBezTo>
                  <a:moveTo>
                    <a:pt x="1413" y="443"/>
                  </a:moveTo>
                  <a:cubicBezTo>
                    <a:pt x="1412" y="443"/>
                    <a:pt x="1412" y="443"/>
                    <a:pt x="1412" y="443"/>
                  </a:cubicBezTo>
                  <a:cubicBezTo>
                    <a:pt x="1412" y="443"/>
                    <a:pt x="1412" y="443"/>
                    <a:pt x="1413" y="443"/>
                  </a:cubicBezTo>
                  <a:moveTo>
                    <a:pt x="1414" y="443"/>
                  </a:moveTo>
                  <a:cubicBezTo>
                    <a:pt x="1413" y="443"/>
                    <a:pt x="1413" y="443"/>
                    <a:pt x="1413" y="443"/>
                  </a:cubicBezTo>
                  <a:cubicBezTo>
                    <a:pt x="1413" y="443"/>
                    <a:pt x="1413" y="443"/>
                    <a:pt x="1414" y="443"/>
                  </a:cubicBezTo>
                  <a:moveTo>
                    <a:pt x="1415" y="442"/>
                  </a:moveTo>
                  <a:cubicBezTo>
                    <a:pt x="1414" y="443"/>
                    <a:pt x="1414" y="443"/>
                    <a:pt x="1414" y="443"/>
                  </a:cubicBezTo>
                  <a:cubicBezTo>
                    <a:pt x="1414" y="443"/>
                    <a:pt x="1414" y="443"/>
                    <a:pt x="1415" y="442"/>
                  </a:cubicBezTo>
                  <a:moveTo>
                    <a:pt x="1416" y="442"/>
                  </a:moveTo>
                  <a:cubicBezTo>
                    <a:pt x="1415" y="442"/>
                    <a:pt x="1415" y="442"/>
                    <a:pt x="1415" y="442"/>
                  </a:cubicBezTo>
                  <a:cubicBezTo>
                    <a:pt x="1415" y="442"/>
                    <a:pt x="1415" y="442"/>
                    <a:pt x="1416" y="442"/>
                  </a:cubicBezTo>
                  <a:moveTo>
                    <a:pt x="1416" y="441"/>
                  </a:moveTo>
                  <a:cubicBezTo>
                    <a:pt x="1416" y="441"/>
                    <a:pt x="1416" y="441"/>
                    <a:pt x="1416" y="442"/>
                  </a:cubicBezTo>
                  <a:cubicBezTo>
                    <a:pt x="1416" y="441"/>
                    <a:pt x="1416" y="441"/>
                    <a:pt x="1416" y="441"/>
                  </a:cubicBezTo>
                  <a:moveTo>
                    <a:pt x="1416" y="440"/>
                  </a:moveTo>
                  <a:cubicBezTo>
                    <a:pt x="1416" y="440"/>
                    <a:pt x="1416" y="440"/>
                    <a:pt x="1416" y="441"/>
                  </a:cubicBezTo>
                  <a:cubicBezTo>
                    <a:pt x="1416" y="440"/>
                    <a:pt x="1416" y="440"/>
                    <a:pt x="1416" y="440"/>
                  </a:cubicBezTo>
                  <a:moveTo>
                    <a:pt x="1416" y="439"/>
                  </a:moveTo>
                  <a:cubicBezTo>
                    <a:pt x="1416" y="439"/>
                    <a:pt x="1416" y="439"/>
                    <a:pt x="1416" y="440"/>
                  </a:cubicBezTo>
                  <a:cubicBezTo>
                    <a:pt x="1416" y="439"/>
                    <a:pt x="1416" y="439"/>
                    <a:pt x="1416" y="439"/>
                  </a:cubicBezTo>
                  <a:moveTo>
                    <a:pt x="1416" y="437"/>
                  </a:moveTo>
                  <a:cubicBezTo>
                    <a:pt x="1416" y="438"/>
                    <a:pt x="1416" y="438"/>
                    <a:pt x="1416" y="439"/>
                  </a:cubicBezTo>
                  <a:cubicBezTo>
                    <a:pt x="1416" y="438"/>
                    <a:pt x="1416" y="438"/>
                    <a:pt x="1416" y="437"/>
                  </a:cubicBezTo>
                  <a:moveTo>
                    <a:pt x="1416" y="436"/>
                  </a:moveTo>
                  <a:cubicBezTo>
                    <a:pt x="1416" y="437"/>
                    <a:pt x="1416" y="437"/>
                    <a:pt x="1416" y="437"/>
                  </a:cubicBezTo>
                  <a:cubicBezTo>
                    <a:pt x="1416" y="437"/>
                    <a:pt x="1416" y="437"/>
                    <a:pt x="1416" y="436"/>
                  </a:cubicBezTo>
                  <a:moveTo>
                    <a:pt x="1416" y="435"/>
                  </a:moveTo>
                  <a:cubicBezTo>
                    <a:pt x="1416" y="436"/>
                    <a:pt x="1416" y="436"/>
                    <a:pt x="1416" y="436"/>
                  </a:cubicBezTo>
                  <a:cubicBezTo>
                    <a:pt x="1416" y="436"/>
                    <a:pt x="1416" y="436"/>
                    <a:pt x="1416" y="435"/>
                  </a:cubicBezTo>
                  <a:moveTo>
                    <a:pt x="1416" y="434"/>
                  </a:moveTo>
                  <a:cubicBezTo>
                    <a:pt x="1416" y="434"/>
                    <a:pt x="1416" y="435"/>
                    <a:pt x="1416" y="435"/>
                  </a:cubicBezTo>
                  <a:cubicBezTo>
                    <a:pt x="1416" y="435"/>
                    <a:pt x="1416" y="434"/>
                    <a:pt x="1416" y="434"/>
                  </a:cubicBezTo>
                  <a:moveTo>
                    <a:pt x="1415" y="432"/>
                  </a:moveTo>
                  <a:cubicBezTo>
                    <a:pt x="1416" y="432"/>
                    <a:pt x="1416" y="433"/>
                    <a:pt x="1416" y="434"/>
                  </a:cubicBezTo>
                  <a:cubicBezTo>
                    <a:pt x="1416" y="433"/>
                    <a:pt x="1416" y="432"/>
                    <a:pt x="1415" y="432"/>
                  </a:cubicBezTo>
                  <a:moveTo>
                    <a:pt x="1415" y="431"/>
                  </a:moveTo>
                  <a:cubicBezTo>
                    <a:pt x="1415" y="431"/>
                    <a:pt x="1415" y="432"/>
                    <a:pt x="1415" y="432"/>
                  </a:cubicBezTo>
                  <a:cubicBezTo>
                    <a:pt x="1415" y="432"/>
                    <a:pt x="1415" y="431"/>
                    <a:pt x="1415" y="431"/>
                  </a:cubicBezTo>
                  <a:moveTo>
                    <a:pt x="1415" y="431"/>
                  </a:moveTo>
                  <a:cubicBezTo>
                    <a:pt x="1415" y="430"/>
                    <a:pt x="1414" y="429"/>
                    <a:pt x="1414" y="429"/>
                  </a:cubicBezTo>
                  <a:cubicBezTo>
                    <a:pt x="1414" y="429"/>
                    <a:pt x="1415" y="430"/>
                    <a:pt x="1415" y="431"/>
                  </a:cubicBezTo>
                  <a:moveTo>
                    <a:pt x="1414" y="427"/>
                  </a:moveTo>
                  <a:cubicBezTo>
                    <a:pt x="1414" y="428"/>
                    <a:pt x="1414" y="428"/>
                    <a:pt x="1414" y="429"/>
                  </a:cubicBezTo>
                  <a:cubicBezTo>
                    <a:pt x="1414" y="428"/>
                    <a:pt x="1414" y="428"/>
                    <a:pt x="1414" y="427"/>
                  </a:cubicBezTo>
                  <a:moveTo>
                    <a:pt x="1414" y="427"/>
                  </a:moveTo>
                  <a:cubicBezTo>
                    <a:pt x="1414" y="427"/>
                    <a:pt x="1413" y="426"/>
                    <a:pt x="1413" y="426"/>
                  </a:cubicBezTo>
                  <a:cubicBezTo>
                    <a:pt x="1413" y="426"/>
                    <a:pt x="1414" y="427"/>
                    <a:pt x="1414" y="427"/>
                  </a:cubicBezTo>
                  <a:moveTo>
                    <a:pt x="1413" y="426"/>
                  </a:moveTo>
                  <a:cubicBezTo>
                    <a:pt x="1413" y="426"/>
                    <a:pt x="1413" y="425"/>
                    <a:pt x="1413" y="425"/>
                  </a:cubicBezTo>
                  <a:cubicBezTo>
                    <a:pt x="1413" y="425"/>
                    <a:pt x="1413" y="426"/>
                    <a:pt x="1413" y="426"/>
                  </a:cubicBezTo>
                  <a:moveTo>
                    <a:pt x="1413" y="425"/>
                  </a:moveTo>
                  <a:cubicBezTo>
                    <a:pt x="1413" y="424"/>
                    <a:pt x="1412" y="424"/>
                    <a:pt x="1412" y="423"/>
                  </a:cubicBezTo>
                  <a:cubicBezTo>
                    <a:pt x="1412" y="424"/>
                    <a:pt x="1413" y="424"/>
                    <a:pt x="1413" y="425"/>
                  </a:cubicBezTo>
                  <a:moveTo>
                    <a:pt x="1374" y="410"/>
                  </a:moveTo>
                  <a:cubicBezTo>
                    <a:pt x="1375" y="407"/>
                    <a:pt x="1376" y="402"/>
                    <a:pt x="1377" y="399"/>
                  </a:cubicBezTo>
                  <a:cubicBezTo>
                    <a:pt x="1376" y="402"/>
                    <a:pt x="1375" y="407"/>
                    <a:pt x="1374" y="410"/>
                  </a:cubicBezTo>
                  <a:moveTo>
                    <a:pt x="1380" y="398"/>
                  </a:moveTo>
                  <a:cubicBezTo>
                    <a:pt x="1379" y="398"/>
                    <a:pt x="1378" y="398"/>
                    <a:pt x="1377" y="399"/>
                  </a:cubicBezTo>
                  <a:cubicBezTo>
                    <a:pt x="1378" y="398"/>
                    <a:pt x="1379" y="398"/>
                    <a:pt x="1380" y="398"/>
                  </a:cubicBezTo>
                  <a:moveTo>
                    <a:pt x="1382" y="397"/>
                  </a:moveTo>
                  <a:cubicBezTo>
                    <a:pt x="1382" y="397"/>
                    <a:pt x="1381" y="397"/>
                    <a:pt x="1380" y="398"/>
                  </a:cubicBezTo>
                  <a:cubicBezTo>
                    <a:pt x="1381" y="397"/>
                    <a:pt x="1382" y="397"/>
                    <a:pt x="1382" y="397"/>
                  </a:cubicBezTo>
                  <a:moveTo>
                    <a:pt x="1382" y="397"/>
                  </a:moveTo>
                  <a:cubicBezTo>
                    <a:pt x="1383" y="396"/>
                    <a:pt x="1384" y="396"/>
                    <a:pt x="1384" y="396"/>
                  </a:cubicBezTo>
                  <a:cubicBezTo>
                    <a:pt x="1384" y="396"/>
                    <a:pt x="1383" y="396"/>
                    <a:pt x="1382" y="397"/>
                  </a:cubicBezTo>
                  <a:moveTo>
                    <a:pt x="1387" y="395"/>
                  </a:moveTo>
                  <a:cubicBezTo>
                    <a:pt x="1386" y="395"/>
                    <a:pt x="1385" y="396"/>
                    <a:pt x="1384" y="396"/>
                  </a:cubicBezTo>
                  <a:cubicBezTo>
                    <a:pt x="1385" y="396"/>
                    <a:pt x="1386" y="395"/>
                    <a:pt x="1387" y="395"/>
                  </a:cubicBezTo>
                  <a:moveTo>
                    <a:pt x="1389" y="395"/>
                  </a:moveTo>
                  <a:cubicBezTo>
                    <a:pt x="1388" y="395"/>
                    <a:pt x="1387" y="395"/>
                    <a:pt x="1387" y="395"/>
                  </a:cubicBezTo>
                  <a:cubicBezTo>
                    <a:pt x="1387" y="395"/>
                    <a:pt x="1388" y="395"/>
                    <a:pt x="1389" y="395"/>
                  </a:cubicBezTo>
                  <a:moveTo>
                    <a:pt x="1390" y="395"/>
                  </a:moveTo>
                  <a:cubicBezTo>
                    <a:pt x="1389" y="395"/>
                    <a:pt x="1389" y="395"/>
                    <a:pt x="1389" y="395"/>
                  </a:cubicBezTo>
                  <a:cubicBezTo>
                    <a:pt x="1389" y="395"/>
                    <a:pt x="1389" y="395"/>
                    <a:pt x="1390" y="395"/>
                  </a:cubicBezTo>
                  <a:moveTo>
                    <a:pt x="1392" y="394"/>
                  </a:moveTo>
                  <a:cubicBezTo>
                    <a:pt x="1391" y="395"/>
                    <a:pt x="1391" y="395"/>
                    <a:pt x="1390" y="395"/>
                  </a:cubicBezTo>
                  <a:cubicBezTo>
                    <a:pt x="1391" y="395"/>
                    <a:pt x="1391" y="395"/>
                    <a:pt x="1392" y="394"/>
                  </a:cubicBezTo>
                  <a:moveTo>
                    <a:pt x="1392" y="394"/>
                  </a:moveTo>
                  <a:cubicBezTo>
                    <a:pt x="1392" y="394"/>
                    <a:pt x="1392" y="394"/>
                    <a:pt x="1392" y="394"/>
                  </a:cubicBezTo>
                  <a:cubicBezTo>
                    <a:pt x="1392" y="394"/>
                    <a:pt x="1392" y="394"/>
                    <a:pt x="1392" y="394"/>
                  </a:cubicBezTo>
                  <a:moveTo>
                    <a:pt x="1392" y="394"/>
                  </a:moveTo>
                  <a:cubicBezTo>
                    <a:pt x="1392" y="394"/>
                    <a:pt x="1392" y="394"/>
                    <a:pt x="1392" y="394"/>
                  </a:cubicBezTo>
                  <a:cubicBezTo>
                    <a:pt x="1392" y="394"/>
                    <a:pt x="1392" y="394"/>
                    <a:pt x="1392" y="394"/>
                  </a:cubicBezTo>
                  <a:moveTo>
                    <a:pt x="1393" y="394"/>
                  </a:moveTo>
                  <a:cubicBezTo>
                    <a:pt x="1392" y="394"/>
                    <a:pt x="1392" y="394"/>
                    <a:pt x="1392" y="394"/>
                  </a:cubicBezTo>
                  <a:cubicBezTo>
                    <a:pt x="1392" y="394"/>
                    <a:pt x="1392"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4" y="393"/>
                  </a:moveTo>
                  <a:cubicBezTo>
                    <a:pt x="1394" y="393"/>
                    <a:pt x="1393" y="394"/>
                    <a:pt x="1393" y="394"/>
                  </a:cubicBezTo>
                  <a:cubicBezTo>
                    <a:pt x="1393" y="394"/>
                    <a:pt x="1394" y="393"/>
                    <a:pt x="1394" y="393"/>
                  </a:cubicBezTo>
                  <a:moveTo>
                    <a:pt x="1395" y="392"/>
                  </a:moveTo>
                  <a:cubicBezTo>
                    <a:pt x="1395" y="392"/>
                    <a:pt x="1395" y="393"/>
                    <a:pt x="1394" y="393"/>
                  </a:cubicBezTo>
                  <a:cubicBezTo>
                    <a:pt x="1395" y="393"/>
                    <a:pt x="1395" y="392"/>
                    <a:pt x="1395" y="392"/>
                  </a:cubicBezTo>
                  <a:moveTo>
                    <a:pt x="1396" y="390"/>
                  </a:moveTo>
                  <a:cubicBezTo>
                    <a:pt x="1396" y="391"/>
                    <a:pt x="1395" y="391"/>
                    <a:pt x="1395" y="392"/>
                  </a:cubicBezTo>
                  <a:cubicBezTo>
                    <a:pt x="1395" y="391"/>
                    <a:pt x="1396" y="391"/>
                    <a:pt x="1396" y="390"/>
                  </a:cubicBezTo>
                  <a:moveTo>
                    <a:pt x="1396" y="388"/>
                  </a:moveTo>
                  <a:cubicBezTo>
                    <a:pt x="1396" y="389"/>
                    <a:pt x="1396" y="390"/>
                    <a:pt x="1396" y="390"/>
                  </a:cubicBezTo>
                  <a:cubicBezTo>
                    <a:pt x="1396" y="390"/>
                    <a:pt x="1396" y="389"/>
                    <a:pt x="1396" y="388"/>
                  </a:cubicBezTo>
                  <a:moveTo>
                    <a:pt x="1396" y="386"/>
                  </a:moveTo>
                  <a:cubicBezTo>
                    <a:pt x="1396" y="387"/>
                    <a:pt x="1396" y="387"/>
                    <a:pt x="1396" y="388"/>
                  </a:cubicBezTo>
                  <a:cubicBezTo>
                    <a:pt x="1396" y="387"/>
                    <a:pt x="1396" y="387"/>
                    <a:pt x="1396" y="386"/>
                  </a:cubicBezTo>
                  <a:moveTo>
                    <a:pt x="1395" y="383"/>
                  </a:moveTo>
                  <a:cubicBezTo>
                    <a:pt x="1395" y="384"/>
                    <a:pt x="1395" y="385"/>
                    <a:pt x="1396" y="386"/>
                  </a:cubicBezTo>
                  <a:cubicBezTo>
                    <a:pt x="1395" y="385"/>
                    <a:pt x="1395" y="384"/>
                    <a:pt x="1395" y="383"/>
                  </a:cubicBezTo>
                  <a:moveTo>
                    <a:pt x="1394" y="378"/>
                  </a:moveTo>
                  <a:cubicBezTo>
                    <a:pt x="1394" y="380"/>
                    <a:pt x="1395" y="382"/>
                    <a:pt x="1395" y="383"/>
                  </a:cubicBezTo>
                  <a:cubicBezTo>
                    <a:pt x="1395" y="382"/>
                    <a:pt x="1394" y="380"/>
                    <a:pt x="1394" y="378"/>
                  </a:cubicBezTo>
                  <a:moveTo>
                    <a:pt x="1392" y="374"/>
                  </a:moveTo>
                  <a:cubicBezTo>
                    <a:pt x="1393" y="375"/>
                    <a:pt x="1393" y="377"/>
                    <a:pt x="1394" y="378"/>
                  </a:cubicBezTo>
                  <a:cubicBezTo>
                    <a:pt x="1393" y="377"/>
                    <a:pt x="1393" y="375"/>
                    <a:pt x="1392" y="374"/>
                  </a:cubicBezTo>
                  <a:moveTo>
                    <a:pt x="1392" y="374"/>
                  </a:moveTo>
                  <a:cubicBezTo>
                    <a:pt x="1392" y="374"/>
                    <a:pt x="1392" y="374"/>
                    <a:pt x="1392" y="374"/>
                  </a:cubicBezTo>
                  <a:cubicBezTo>
                    <a:pt x="1392" y="374"/>
                    <a:pt x="1392" y="374"/>
                    <a:pt x="1392" y="374"/>
                  </a:cubicBezTo>
                  <a:moveTo>
                    <a:pt x="1392" y="374"/>
                  </a:moveTo>
                  <a:cubicBezTo>
                    <a:pt x="1392" y="374"/>
                    <a:pt x="1392" y="374"/>
                    <a:pt x="1392" y="374"/>
                  </a:cubicBezTo>
                  <a:cubicBezTo>
                    <a:pt x="1392" y="374"/>
                    <a:pt x="1392" y="374"/>
                    <a:pt x="1392" y="374"/>
                  </a:cubicBezTo>
                  <a:moveTo>
                    <a:pt x="1392" y="373"/>
                  </a:moveTo>
                  <a:cubicBezTo>
                    <a:pt x="1392" y="374"/>
                    <a:pt x="1392" y="374"/>
                    <a:pt x="1392" y="374"/>
                  </a:cubicBezTo>
                  <a:cubicBezTo>
                    <a:pt x="1392" y="374"/>
                    <a:pt x="1392" y="374"/>
                    <a:pt x="1392" y="373"/>
                  </a:cubicBezTo>
                  <a:moveTo>
                    <a:pt x="1392" y="373"/>
                  </a:moveTo>
                  <a:cubicBezTo>
                    <a:pt x="1392" y="373"/>
                    <a:pt x="1392" y="373"/>
                    <a:pt x="1392" y="373"/>
                  </a:cubicBezTo>
                  <a:cubicBezTo>
                    <a:pt x="1392" y="373"/>
                    <a:pt x="1392" y="373"/>
                    <a:pt x="1392" y="373"/>
                  </a:cubicBezTo>
                  <a:moveTo>
                    <a:pt x="1392" y="373"/>
                  </a:moveTo>
                  <a:cubicBezTo>
                    <a:pt x="1392" y="373"/>
                    <a:pt x="1392" y="373"/>
                    <a:pt x="1392" y="373"/>
                  </a:cubicBezTo>
                  <a:cubicBezTo>
                    <a:pt x="1392" y="373"/>
                    <a:pt x="1392" y="373"/>
                    <a:pt x="1392" y="373"/>
                  </a:cubicBezTo>
                  <a:moveTo>
                    <a:pt x="1392" y="373"/>
                  </a:moveTo>
                  <a:cubicBezTo>
                    <a:pt x="1392" y="373"/>
                    <a:pt x="1392" y="373"/>
                    <a:pt x="1392" y="373"/>
                  </a:cubicBezTo>
                  <a:cubicBezTo>
                    <a:pt x="1392" y="373"/>
                    <a:pt x="1392" y="373"/>
                    <a:pt x="1392" y="373"/>
                  </a:cubicBezTo>
                  <a:moveTo>
                    <a:pt x="1392" y="373"/>
                  </a:moveTo>
                  <a:cubicBezTo>
                    <a:pt x="1392" y="373"/>
                    <a:pt x="1392" y="373"/>
                    <a:pt x="1392" y="373"/>
                  </a:cubicBezTo>
                  <a:cubicBezTo>
                    <a:pt x="1392" y="373"/>
                    <a:pt x="1392" y="373"/>
                    <a:pt x="1392" y="373"/>
                  </a:cubicBezTo>
                  <a:moveTo>
                    <a:pt x="1392" y="373"/>
                  </a:moveTo>
                  <a:cubicBezTo>
                    <a:pt x="1392" y="373"/>
                    <a:pt x="1392" y="373"/>
                    <a:pt x="1392" y="373"/>
                  </a:cubicBezTo>
                  <a:cubicBezTo>
                    <a:pt x="1392" y="373"/>
                    <a:pt x="1392" y="373"/>
                    <a:pt x="1392" y="373"/>
                  </a:cubicBezTo>
                  <a:moveTo>
                    <a:pt x="1434" y="260"/>
                  </a:moveTo>
                  <a:cubicBezTo>
                    <a:pt x="1434" y="261"/>
                    <a:pt x="1434" y="261"/>
                    <a:pt x="1434" y="261"/>
                  </a:cubicBezTo>
                  <a:cubicBezTo>
                    <a:pt x="1434" y="261"/>
                    <a:pt x="1434" y="261"/>
                    <a:pt x="1434" y="260"/>
                  </a:cubicBezTo>
                  <a:moveTo>
                    <a:pt x="1435" y="259"/>
                  </a:moveTo>
                  <a:cubicBezTo>
                    <a:pt x="1434" y="260"/>
                    <a:pt x="1434" y="260"/>
                    <a:pt x="1434" y="260"/>
                  </a:cubicBezTo>
                  <a:cubicBezTo>
                    <a:pt x="1434" y="260"/>
                    <a:pt x="1434" y="260"/>
                    <a:pt x="1435" y="259"/>
                  </a:cubicBezTo>
                  <a:moveTo>
                    <a:pt x="1435" y="259"/>
                  </a:moveTo>
                  <a:cubicBezTo>
                    <a:pt x="1435" y="259"/>
                    <a:pt x="1435" y="259"/>
                    <a:pt x="1435" y="259"/>
                  </a:cubicBezTo>
                  <a:cubicBezTo>
                    <a:pt x="1435" y="259"/>
                    <a:pt x="1435" y="259"/>
                    <a:pt x="1435" y="259"/>
                  </a:cubicBezTo>
                  <a:moveTo>
                    <a:pt x="1435" y="258"/>
                  </a:moveTo>
                  <a:cubicBezTo>
                    <a:pt x="1435" y="258"/>
                    <a:pt x="1435" y="258"/>
                    <a:pt x="1435" y="259"/>
                  </a:cubicBezTo>
                  <a:cubicBezTo>
                    <a:pt x="1435" y="258"/>
                    <a:pt x="1435" y="258"/>
                    <a:pt x="1435" y="258"/>
                  </a:cubicBezTo>
                  <a:moveTo>
                    <a:pt x="1435" y="257"/>
                  </a:moveTo>
                  <a:cubicBezTo>
                    <a:pt x="1435" y="257"/>
                    <a:pt x="1435" y="257"/>
                    <a:pt x="1435" y="258"/>
                  </a:cubicBezTo>
                  <a:cubicBezTo>
                    <a:pt x="1435" y="257"/>
                    <a:pt x="1435" y="257"/>
                    <a:pt x="1435" y="257"/>
                  </a:cubicBezTo>
                  <a:moveTo>
                    <a:pt x="1435" y="256"/>
                  </a:moveTo>
                  <a:cubicBezTo>
                    <a:pt x="1435" y="256"/>
                    <a:pt x="1435" y="256"/>
                    <a:pt x="1435" y="257"/>
                  </a:cubicBezTo>
                  <a:cubicBezTo>
                    <a:pt x="1435" y="256"/>
                    <a:pt x="1435" y="256"/>
                    <a:pt x="1435" y="256"/>
                  </a:cubicBezTo>
                  <a:moveTo>
                    <a:pt x="1435" y="255"/>
                  </a:moveTo>
                  <a:cubicBezTo>
                    <a:pt x="1435" y="255"/>
                    <a:pt x="1435" y="255"/>
                    <a:pt x="1435" y="256"/>
                  </a:cubicBezTo>
                  <a:cubicBezTo>
                    <a:pt x="1435" y="255"/>
                    <a:pt x="1435" y="255"/>
                    <a:pt x="1435" y="255"/>
                  </a:cubicBezTo>
                  <a:moveTo>
                    <a:pt x="1435" y="254"/>
                  </a:moveTo>
                  <a:cubicBezTo>
                    <a:pt x="1435" y="254"/>
                    <a:pt x="1435" y="254"/>
                    <a:pt x="1435" y="255"/>
                  </a:cubicBezTo>
                  <a:cubicBezTo>
                    <a:pt x="1435" y="254"/>
                    <a:pt x="1435" y="254"/>
                    <a:pt x="1435" y="254"/>
                  </a:cubicBezTo>
                  <a:moveTo>
                    <a:pt x="1435" y="253"/>
                  </a:moveTo>
                  <a:cubicBezTo>
                    <a:pt x="1435" y="253"/>
                    <a:pt x="1435" y="253"/>
                    <a:pt x="1435" y="254"/>
                  </a:cubicBezTo>
                  <a:cubicBezTo>
                    <a:pt x="1435" y="253"/>
                    <a:pt x="1435" y="253"/>
                    <a:pt x="1435" y="253"/>
                  </a:cubicBezTo>
                  <a:moveTo>
                    <a:pt x="1434" y="251"/>
                  </a:moveTo>
                  <a:cubicBezTo>
                    <a:pt x="1435" y="252"/>
                    <a:pt x="1435" y="252"/>
                    <a:pt x="1435" y="253"/>
                  </a:cubicBezTo>
                  <a:cubicBezTo>
                    <a:pt x="1435" y="252"/>
                    <a:pt x="1435" y="252"/>
                    <a:pt x="1434" y="251"/>
                  </a:cubicBezTo>
                  <a:moveTo>
                    <a:pt x="1434" y="250"/>
                  </a:moveTo>
                  <a:cubicBezTo>
                    <a:pt x="1434" y="251"/>
                    <a:pt x="1434" y="251"/>
                    <a:pt x="1434" y="251"/>
                  </a:cubicBezTo>
                  <a:cubicBezTo>
                    <a:pt x="1434" y="251"/>
                    <a:pt x="1434" y="251"/>
                    <a:pt x="1434" y="250"/>
                  </a:cubicBezTo>
                  <a:moveTo>
                    <a:pt x="1434" y="249"/>
                  </a:moveTo>
                  <a:cubicBezTo>
                    <a:pt x="1434" y="249"/>
                    <a:pt x="1434" y="250"/>
                    <a:pt x="1434" y="250"/>
                  </a:cubicBezTo>
                  <a:cubicBezTo>
                    <a:pt x="1434" y="250"/>
                    <a:pt x="1434" y="249"/>
                    <a:pt x="1434" y="249"/>
                  </a:cubicBezTo>
                  <a:moveTo>
                    <a:pt x="1433" y="248"/>
                  </a:moveTo>
                  <a:cubicBezTo>
                    <a:pt x="1433" y="248"/>
                    <a:pt x="1434" y="249"/>
                    <a:pt x="1434" y="249"/>
                  </a:cubicBezTo>
                  <a:cubicBezTo>
                    <a:pt x="1434" y="249"/>
                    <a:pt x="1433" y="248"/>
                    <a:pt x="1433" y="248"/>
                  </a:cubicBezTo>
                  <a:moveTo>
                    <a:pt x="1433" y="246"/>
                  </a:moveTo>
                  <a:cubicBezTo>
                    <a:pt x="1433" y="246"/>
                    <a:pt x="1433" y="247"/>
                    <a:pt x="1433" y="248"/>
                  </a:cubicBezTo>
                  <a:cubicBezTo>
                    <a:pt x="1433" y="247"/>
                    <a:pt x="1433" y="246"/>
                    <a:pt x="1433" y="246"/>
                  </a:cubicBezTo>
                  <a:moveTo>
                    <a:pt x="1432" y="245"/>
                  </a:moveTo>
                  <a:cubicBezTo>
                    <a:pt x="1433" y="245"/>
                    <a:pt x="1433" y="246"/>
                    <a:pt x="1433" y="246"/>
                  </a:cubicBezTo>
                  <a:cubicBezTo>
                    <a:pt x="1433" y="246"/>
                    <a:pt x="1433" y="245"/>
                    <a:pt x="1432" y="245"/>
                  </a:cubicBezTo>
                  <a:moveTo>
                    <a:pt x="1431" y="243"/>
                  </a:moveTo>
                  <a:cubicBezTo>
                    <a:pt x="1432" y="244"/>
                    <a:pt x="1432" y="244"/>
                    <a:pt x="1432" y="245"/>
                  </a:cubicBezTo>
                  <a:cubicBezTo>
                    <a:pt x="1432" y="244"/>
                    <a:pt x="1432" y="244"/>
                    <a:pt x="1431" y="243"/>
                  </a:cubicBezTo>
                  <a:moveTo>
                    <a:pt x="1430" y="242"/>
                  </a:moveTo>
                  <a:cubicBezTo>
                    <a:pt x="1431" y="242"/>
                    <a:pt x="1431" y="243"/>
                    <a:pt x="1431" y="243"/>
                  </a:cubicBezTo>
                  <a:cubicBezTo>
                    <a:pt x="1431" y="243"/>
                    <a:pt x="1431" y="242"/>
                    <a:pt x="1430" y="242"/>
                  </a:cubicBezTo>
                  <a:moveTo>
                    <a:pt x="1430" y="240"/>
                  </a:moveTo>
                  <a:cubicBezTo>
                    <a:pt x="1430" y="241"/>
                    <a:pt x="1430" y="241"/>
                    <a:pt x="1430" y="242"/>
                  </a:cubicBezTo>
                  <a:cubicBezTo>
                    <a:pt x="1430" y="241"/>
                    <a:pt x="1430" y="241"/>
                    <a:pt x="1430" y="240"/>
                  </a:cubicBezTo>
                  <a:moveTo>
                    <a:pt x="1429" y="239"/>
                  </a:moveTo>
                  <a:cubicBezTo>
                    <a:pt x="1429" y="239"/>
                    <a:pt x="1429" y="240"/>
                    <a:pt x="1430" y="240"/>
                  </a:cubicBezTo>
                  <a:cubicBezTo>
                    <a:pt x="1429" y="240"/>
                    <a:pt x="1429" y="239"/>
                    <a:pt x="1429" y="239"/>
                  </a:cubicBezTo>
                  <a:moveTo>
                    <a:pt x="1427" y="237"/>
                  </a:moveTo>
                  <a:cubicBezTo>
                    <a:pt x="1428" y="237"/>
                    <a:pt x="1428" y="238"/>
                    <a:pt x="1429" y="239"/>
                  </a:cubicBezTo>
                  <a:cubicBezTo>
                    <a:pt x="1428" y="238"/>
                    <a:pt x="1428" y="237"/>
                    <a:pt x="1427" y="237"/>
                  </a:cubicBezTo>
                  <a:moveTo>
                    <a:pt x="1426" y="235"/>
                  </a:moveTo>
                  <a:cubicBezTo>
                    <a:pt x="1426" y="235"/>
                    <a:pt x="1427" y="236"/>
                    <a:pt x="1427" y="237"/>
                  </a:cubicBezTo>
                  <a:cubicBezTo>
                    <a:pt x="1427" y="236"/>
                    <a:pt x="1426" y="235"/>
                    <a:pt x="1426" y="235"/>
                  </a:cubicBezTo>
                  <a:moveTo>
                    <a:pt x="1425" y="233"/>
                  </a:moveTo>
                  <a:cubicBezTo>
                    <a:pt x="1425" y="233"/>
                    <a:pt x="1426" y="234"/>
                    <a:pt x="1426" y="235"/>
                  </a:cubicBezTo>
                  <a:cubicBezTo>
                    <a:pt x="1426" y="234"/>
                    <a:pt x="1425" y="233"/>
                    <a:pt x="1425" y="233"/>
                  </a:cubicBezTo>
                  <a:moveTo>
                    <a:pt x="1423" y="231"/>
                  </a:moveTo>
                  <a:cubicBezTo>
                    <a:pt x="1424" y="231"/>
                    <a:pt x="1425" y="232"/>
                    <a:pt x="1425" y="233"/>
                  </a:cubicBezTo>
                  <a:cubicBezTo>
                    <a:pt x="1425" y="232"/>
                    <a:pt x="1424" y="231"/>
                    <a:pt x="1423" y="231"/>
                  </a:cubicBezTo>
                  <a:moveTo>
                    <a:pt x="1422" y="229"/>
                  </a:moveTo>
                  <a:cubicBezTo>
                    <a:pt x="1422" y="230"/>
                    <a:pt x="1423" y="230"/>
                    <a:pt x="1423" y="231"/>
                  </a:cubicBezTo>
                  <a:cubicBezTo>
                    <a:pt x="1423" y="230"/>
                    <a:pt x="1422" y="230"/>
                    <a:pt x="1422" y="229"/>
                  </a:cubicBezTo>
                  <a:moveTo>
                    <a:pt x="1420" y="227"/>
                  </a:moveTo>
                  <a:cubicBezTo>
                    <a:pt x="1421" y="227"/>
                    <a:pt x="1421" y="228"/>
                    <a:pt x="1422" y="229"/>
                  </a:cubicBezTo>
                  <a:cubicBezTo>
                    <a:pt x="1421" y="228"/>
                    <a:pt x="1421" y="227"/>
                    <a:pt x="1420" y="227"/>
                  </a:cubicBezTo>
                  <a:moveTo>
                    <a:pt x="1418" y="224"/>
                  </a:moveTo>
                  <a:cubicBezTo>
                    <a:pt x="1419" y="225"/>
                    <a:pt x="1419" y="226"/>
                    <a:pt x="1420" y="227"/>
                  </a:cubicBezTo>
                  <a:cubicBezTo>
                    <a:pt x="1419" y="226"/>
                    <a:pt x="1419" y="225"/>
                    <a:pt x="1418" y="224"/>
                  </a:cubicBezTo>
                  <a:moveTo>
                    <a:pt x="1416" y="222"/>
                  </a:moveTo>
                  <a:cubicBezTo>
                    <a:pt x="1416" y="223"/>
                    <a:pt x="1417" y="224"/>
                    <a:pt x="1418" y="224"/>
                  </a:cubicBezTo>
                  <a:cubicBezTo>
                    <a:pt x="1417" y="224"/>
                    <a:pt x="1416" y="223"/>
                    <a:pt x="1416" y="222"/>
                  </a:cubicBezTo>
                  <a:moveTo>
                    <a:pt x="1414" y="220"/>
                  </a:moveTo>
                  <a:cubicBezTo>
                    <a:pt x="1415" y="220"/>
                    <a:pt x="1416" y="222"/>
                    <a:pt x="1416" y="222"/>
                  </a:cubicBezTo>
                  <a:cubicBezTo>
                    <a:pt x="1416" y="222"/>
                    <a:pt x="1415" y="220"/>
                    <a:pt x="1414" y="220"/>
                  </a:cubicBezTo>
                  <a:moveTo>
                    <a:pt x="1412" y="218"/>
                  </a:moveTo>
                  <a:cubicBezTo>
                    <a:pt x="1412" y="218"/>
                    <a:pt x="1413" y="219"/>
                    <a:pt x="1414" y="220"/>
                  </a:cubicBezTo>
                  <a:cubicBezTo>
                    <a:pt x="1413" y="219"/>
                    <a:pt x="1412" y="218"/>
                    <a:pt x="1412" y="218"/>
                  </a:cubicBezTo>
                  <a:moveTo>
                    <a:pt x="1409" y="215"/>
                  </a:moveTo>
                  <a:cubicBezTo>
                    <a:pt x="1410" y="215"/>
                    <a:pt x="1411" y="217"/>
                    <a:pt x="1412" y="218"/>
                  </a:cubicBezTo>
                  <a:cubicBezTo>
                    <a:pt x="1411" y="217"/>
                    <a:pt x="1410" y="215"/>
                    <a:pt x="1409" y="215"/>
                  </a:cubicBezTo>
                  <a:moveTo>
                    <a:pt x="1407" y="212"/>
                  </a:moveTo>
                  <a:cubicBezTo>
                    <a:pt x="1407" y="213"/>
                    <a:pt x="1409" y="214"/>
                    <a:pt x="1409" y="215"/>
                  </a:cubicBezTo>
                  <a:cubicBezTo>
                    <a:pt x="1409" y="214"/>
                    <a:pt x="1407" y="213"/>
                    <a:pt x="1407" y="212"/>
                  </a:cubicBezTo>
                  <a:moveTo>
                    <a:pt x="1407" y="212"/>
                  </a:moveTo>
                  <a:cubicBezTo>
                    <a:pt x="1406" y="211"/>
                    <a:pt x="1404" y="210"/>
                    <a:pt x="1404" y="210"/>
                  </a:cubicBezTo>
                  <a:cubicBezTo>
                    <a:pt x="1404" y="210"/>
                    <a:pt x="1406" y="211"/>
                    <a:pt x="1407" y="212"/>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6"/>
                  </a:moveTo>
                  <a:cubicBezTo>
                    <a:pt x="1187" y="177"/>
                    <a:pt x="1187" y="177"/>
                    <a:pt x="1187" y="177"/>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cubicBezTo>
                    <a:pt x="1187" y="176"/>
                    <a:pt x="1187" y="176"/>
                    <a:pt x="1187" y="176"/>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7" y="177"/>
                    <a:pt x="1187" y="177"/>
                    <a:pt x="1187" y="177"/>
                  </a:cubicBezTo>
                  <a:cubicBezTo>
                    <a:pt x="1187" y="177"/>
                    <a:pt x="1187" y="177"/>
                    <a:pt x="1186" y="177"/>
                  </a:cubicBezTo>
                  <a:moveTo>
                    <a:pt x="1187" y="177"/>
                  </a:moveTo>
                  <a:cubicBezTo>
                    <a:pt x="1187" y="177"/>
                    <a:pt x="1187" y="177"/>
                    <a:pt x="1187" y="177"/>
                  </a:cubicBezTo>
                  <a:cubicBezTo>
                    <a:pt x="1187" y="177"/>
                    <a:pt x="1187" y="177"/>
                    <a:pt x="1187" y="177"/>
                  </a:cubicBezTo>
                  <a:moveTo>
                    <a:pt x="1180" y="178"/>
                  </a:moveTo>
                  <a:cubicBezTo>
                    <a:pt x="1180" y="178"/>
                    <a:pt x="1180" y="178"/>
                    <a:pt x="1180" y="178"/>
                  </a:cubicBezTo>
                  <a:cubicBezTo>
                    <a:pt x="1180" y="178"/>
                    <a:pt x="1180" y="178"/>
                    <a:pt x="1180" y="178"/>
                  </a:cubicBezTo>
                  <a:moveTo>
                    <a:pt x="1180" y="178"/>
                  </a:moveTo>
                  <a:cubicBezTo>
                    <a:pt x="1180" y="178"/>
                    <a:pt x="1180" y="178"/>
                    <a:pt x="1180" y="178"/>
                  </a:cubicBezTo>
                  <a:cubicBezTo>
                    <a:pt x="1180" y="178"/>
                    <a:pt x="1180" y="178"/>
                    <a:pt x="1180" y="178"/>
                  </a:cubicBezTo>
                  <a:moveTo>
                    <a:pt x="1180" y="178"/>
                  </a:moveTo>
                  <a:cubicBezTo>
                    <a:pt x="1180" y="178"/>
                    <a:pt x="1180" y="178"/>
                    <a:pt x="1180" y="178"/>
                  </a:cubicBezTo>
                  <a:cubicBezTo>
                    <a:pt x="1180" y="178"/>
                    <a:pt x="1180" y="178"/>
                    <a:pt x="1180" y="178"/>
                  </a:cubicBezTo>
                  <a:moveTo>
                    <a:pt x="1180" y="178"/>
                  </a:moveTo>
                  <a:cubicBezTo>
                    <a:pt x="1180" y="178"/>
                    <a:pt x="1180" y="178"/>
                    <a:pt x="1180" y="178"/>
                  </a:cubicBezTo>
                  <a:cubicBezTo>
                    <a:pt x="1180" y="178"/>
                    <a:pt x="1180" y="178"/>
                    <a:pt x="1180" y="178"/>
                  </a:cubicBezTo>
                  <a:moveTo>
                    <a:pt x="1181" y="178"/>
                  </a:moveTo>
                  <a:cubicBezTo>
                    <a:pt x="1180" y="178"/>
                    <a:pt x="1180" y="178"/>
                    <a:pt x="1180"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2" y="178"/>
                    <a:pt x="1182" y="178"/>
                    <a:pt x="1182" y="178"/>
                  </a:cubicBezTo>
                  <a:cubicBezTo>
                    <a:pt x="1182" y="178"/>
                    <a:pt x="1182" y="178"/>
                    <a:pt x="1181"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3" y="178"/>
                    <a:pt x="1183" y="178"/>
                    <a:pt x="1183" y="178"/>
                  </a:cubicBezTo>
                  <a:cubicBezTo>
                    <a:pt x="1182" y="178"/>
                    <a:pt x="1182" y="178"/>
                    <a:pt x="1182"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4" y="178"/>
                    <a:pt x="1184" y="178"/>
                    <a:pt x="1184" y="178"/>
                  </a:cubicBezTo>
                  <a:cubicBezTo>
                    <a:pt x="1183" y="178"/>
                    <a:pt x="1183" y="178"/>
                    <a:pt x="1183" y="178"/>
                  </a:cubicBezTo>
                  <a:moveTo>
                    <a:pt x="1184" y="177"/>
                  </a:moveTo>
                  <a:cubicBezTo>
                    <a:pt x="1184" y="177"/>
                    <a:pt x="1184" y="177"/>
                    <a:pt x="1184" y="178"/>
                  </a:cubicBezTo>
                  <a:cubicBezTo>
                    <a:pt x="1184" y="177"/>
                    <a:pt x="1184" y="177"/>
                    <a:pt x="1184" y="177"/>
                  </a:cubicBezTo>
                  <a:moveTo>
                    <a:pt x="1184" y="177"/>
                  </a:moveTo>
                  <a:cubicBezTo>
                    <a:pt x="1184" y="177"/>
                    <a:pt x="1184" y="177"/>
                    <a:pt x="1184" y="177"/>
                  </a:cubicBezTo>
                  <a:cubicBezTo>
                    <a:pt x="1184" y="177"/>
                    <a:pt x="1184" y="177"/>
                    <a:pt x="1184" y="177"/>
                  </a:cubicBezTo>
                  <a:moveTo>
                    <a:pt x="1184" y="177"/>
                  </a:moveTo>
                  <a:cubicBezTo>
                    <a:pt x="1184" y="177"/>
                    <a:pt x="1184" y="177"/>
                    <a:pt x="1184" y="177"/>
                  </a:cubicBezTo>
                  <a:cubicBezTo>
                    <a:pt x="1184" y="177"/>
                    <a:pt x="1184" y="177"/>
                    <a:pt x="1184" y="177"/>
                  </a:cubicBezTo>
                  <a:moveTo>
                    <a:pt x="1184" y="177"/>
                  </a:moveTo>
                  <a:cubicBezTo>
                    <a:pt x="1184" y="177"/>
                    <a:pt x="1184" y="177"/>
                    <a:pt x="1184" y="177"/>
                  </a:cubicBezTo>
                  <a:cubicBezTo>
                    <a:pt x="1184" y="177"/>
                    <a:pt x="1184" y="177"/>
                    <a:pt x="1184" y="177"/>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9" y="179"/>
                  </a:moveTo>
                  <a:cubicBezTo>
                    <a:pt x="1178" y="179"/>
                    <a:pt x="1178" y="179"/>
                    <a:pt x="1178"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cubicBezTo>
                    <a:pt x="1179" y="179"/>
                    <a:pt x="1179" y="179"/>
                    <a:pt x="1179" y="179"/>
                  </a:cubicBezTo>
                  <a:cubicBezTo>
                    <a:pt x="1179" y="179"/>
                    <a:pt x="1179" y="179"/>
                    <a:pt x="1179" y="179"/>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162" y="111"/>
                  </a:moveTo>
                  <a:cubicBezTo>
                    <a:pt x="1162" y="111"/>
                    <a:pt x="1161" y="110"/>
                    <a:pt x="1161" y="110"/>
                  </a:cubicBezTo>
                  <a:cubicBezTo>
                    <a:pt x="1161" y="110"/>
                    <a:pt x="1162" y="111"/>
                    <a:pt x="1162" y="111"/>
                  </a:cubicBezTo>
                  <a:moveTo>
                    <a:pt x="1164" y="111"/>
                  </a:moveTo>
                  <a:cubicBezTo>
                    <a:pt x="1163" y="111"/>
                    <a:pt x="1163" y="111"/>
                    <a:pt x="1162" y="111"/>
                  </a:cubicBezTo>
                  <a:cubicBezTo>
                    <a:pt x="1163" y="111"/>
                    <a:pt x="1163" y="111"/>
                    <a:pt x="1164" y="111"/>
                  </a:cubicBezTo>
                  <a:moveTo>
                    <a:pt x="1165" y="112"/>
                  </a:moveTo>
                  <a:cubicBezTo>
                    <a:pt x="1164" y="112"/>
                    <a:pt x="1164" y="112"/>
                    <a:pt x="1164" y="111"/>
                  </a:cubicBezTo>
                  <a:cubicBezTo>
                    <a:pt x="1164" y="112"/>
                    <a:pt x="1164" y="112"/>
                    <a:pt x="1165" y="112"/>
                  </a:cubicBezTo>
                  <a:moveTo>
                    <a:pt x="1166" y="112"/>
                  </a:moveTo>
                  <a:cubicBezTo>
                    <a:pt x="1166" y="112"/>
                    <a:pt x="1165" y="112"/>
                    <a:pt x="1165" y="112"/>
                  </a:cubicBezTo>
                  <a:cubicBezTo>
                    <a:pt x="1165" y="112"/>
                    <a:pt x="1166" y="112"/>
                    <a:pt x="1166" y="112"/>
                  </a:cubicBezTo>
                  <a:moveTo>
                    <a:pt x="1167" y="113"/>
                  </a:moveTo>
                  <a:cubicBezTo>
                    <a:pt x="1167" y="113"/>
                    <a:pt x="1167" y="112"/>
                    <a:pt x="1166" y="112"/>
                  </a:cubicBezTo>
                  <a:cubicBezTo>
                    <a:pt x="1167" y="112"/>
                    <a:pt x="1167" y="113"/>
                    <a:pt x="1167" y="113"/>
                  </a:cubicBezTo>
                  <a:moveTo>
                    <a:pt x="1168" y="113"/>
                  </a:moveTo>
                  <a:cubicBezTo>
                    <a:pt x="1168" y="113"/>
                    <a:pt x="1167" y="113"/>
                    <a:pt x="1167" y="113"/>
                  </a:cubicBezTo>
                  <a:cubicBezTo>
                    <a:pt x="1167" y="113"/>
                    <a:pt x="1168" y="113"/>
                    <a:pt x="1168" y="113"/>
                  </a:cubicBezTo>
                  <a:moveTo>
                    <a:pt x="1169" y="114"/>
                  </a:moveTo>
                  <a:cubicBezTo>
                    <a:pt x="1169" y="114"/>
                    <a:pt x="1168" y="114"/>
                    <a:pt x="1168" y="113"/>
                  </a:cubicBezTo>
                  <a:cubicBezTo>
                    <a:pt x="1168" y="114"/>
                    <a:pt x="1169" y="114"/>
                    <a:pt x="1169" y="114"/>
                  </a:cubicBezTo>
                  <a:moveTo>
                    <a:pt x="1170" y="114"/>
                  </a:moveTo>
                  <a:cubicBezTo>
                    <a:pt x="1170" y="114"/>
                    <a:pt x="1170" y="114"/>
                    <a:pt x="1169" y="114"/>
                  </a:cubicBezTo>
                  <a:cubicBezTo>
                    <a:pt x="1170" y="114"/>
                    <a:pt x="1170" y="114"/>
                    <a:pt x="1170" y="114"/>
                  </a:cubicBezTo>
                  <a:moveTo>
                    <a:pt x="1171" y="115"/>
                  </a:moveTo>
                  <a:cubicBezTo>
                    <a:pt x="1170" y="114"/>
                    <a:pt x="1170" y="114"/>
                    <a:pt x="1170" y="114"/>
                  </a:cubicBezTo>
                  <a:cubicBezTo>
                    <a:pt x="1170" y="114"/>
                    <a:pt x="1170" y="114"/>
                    <a:pt x="1171" y="115"/>
                  </a:cubicBezTo>
                  <a:moveTo>
                    <a:pt x="1172" y="115"/>
                  </a:moveTo>
                  <a:cubicBezTo>
                    <a:pt x="1171" y="115"/>
                    <a:pt x="1171" y="115"/>
                    <a:pt x="1171" y="115"/>
                  </a:cubicBezTo>
                  <a:cubicBezTo>
                    <a:pt x="1171" y="115"/>
                    <a:pt x="1171" y="115"/>
                    <a:pt x="1172" y="115"/>
                  </a:cubicBezTo>
                  <a:moveTo>
                    <a:pt x="1172" y="115"/>
                  </a:moveTo>
                  <a:cubicBezTo>
                    <a:pt x="1172" y="115"/>
                    <a:pt x="1172" y="115"/>
                    <a:pt x="1172" y="115"/>
                  </a:cubicBezTo>
                  <a:cubicBezTo>
                    <a:pt x="1172" y="115"/>
                    <a:pt x="1172" y="115"/>
                    <a:pt x="1172" y="115"/>
                  </a:cubicBezTo>
                  <a:moveTo>
                    <a:pt x="1173" y="116"/>
                  </a:moveTo>
                  <a:cubicBezTo>
                    <a:pt x="1173" y="115"/>
                    <a:pt x="1173" y="115"/>
                    <a:pt x="1172" y="115"/>
                  </a:cubicBezTo>
                  <a:cubicBezTo>
                    <a:pt x="1173" y="115"/>
                    <a:pt x="1173" y="115"/>
                    <a:pt x="1173" y="116"/>
                  </a:cubicBezTo>
                  <a:moveTo>
                    <a:pt x="1174" y="116"/>
                  </a:moveTo>
                  <a:cubicBezTo>
                    <a:pt x="1174" y="116"/>
                    <a:pt x="1173" y="116"/>
                    <a:pt x="1173" y="116"/>
                  </a:cubicBezTo>
                  <a:cubicBezTo>
                    <a:pt x="1173" y="116"/>
                    <a:pt x="1174" y="116"/>
                    <a:pt x="1174" y="116"/>
                  </a:cubicBezTo>
                  <a:moveTo>
                    <a:pt x="1175" y="116"/>
                  </a:moveTo>
                  <a:cubicBezTo>
                    <a:pt x="1174" y="116"/>
                    <a:pt x="1174" y="116"/>
                    <a:pt x="1174" y="116"/>
                  </a:cubicBezTo>
                  <a:cubicBezTo>
                    <a:pt x="1174" y="116"/>
                    <a:pt x="1174" y="116"/>
                    <a:pt x="1175" y="116"/>
                  </a:cubicBezTo>
                  <a:moveTo>
                    <a:pt x="1175" y="116"/>
                  </a:moveTo>
                  <a:cubicBezTo>
                    <a:pt x="1175" y="116"/>
                    <a:pt x="1175" y="116"/>
                    <a:pt x="1175" y="116"/>
                  </a:cubicBezTo>
                  <a:cubicBezTo>
                    <a:pt x="1175" y="116"/>
                    <a:pt x="1175" y="116"/>
                    <a:pt x="1175" y="116"/>
                  </a:cubicBezTo>
                  <a:moveTo>
                    <a:pt x="1175" y="116"/>
                  </a:moveTo>
                  <a:cubicBezTo>
                    <a:pt x="1175" y="116"/>
                    <a:pt x="1175" y="116"/>
                    <a:pt x="1175" y="116"/>
                  </a:cubicBezTo>
                  <a:cubicBezTo>
                    <a:pt x="1175" y="116"/>
                    <a:pt x="1175" y="116"/>
                    <a:pt x="1175" y="116"/>
                  </a:cubicBezTo>
                  <a:moveTo>
                    <a:pt x="1176" y="116"/>
                  </a:moveTo>
                  <a:cubicBezTo>
                    <a:pt x="1176" y="116"/>
                    <a:pt x="1176" y="116"/>
                    <a:pt x="1175" y="116"/>
                  </a:cubicBezTo>
                  <a:cubicBezTo>
                    <a:pt x="1176" y="116"/>
                    <a:pt x="1176" y="116"/>
                    <a:pt x="1176" y="116"/>
                  </a:cubicBezTo>
                  <a:moveTo>
                    <a:pt x="1177" y="117"/>
                  </a:moveTo>
                  <a:cubicBezTo>
                    <a:pt x="1176" y="116"/>
                    <a:pt x="1176" y="116"/>
                    <a:pt x="1176" y="116"/>
                  </a:cubicBezTo>
                  <a:cubicBezTo>
                    <a:pt x="1176" y="116"/>
                    <a:pt x="1176" y="116"/>
                    <a:pt x="1177" y="117"/>
                  </a:cubicBezTo>
                  <a:moveTo>
                    <a:pt x="1177" y="117"/>
                  </a:moveTo>
                  <a:cubicBezTo>
                    <a:pt x="1177" y="117"/>
                    <a:pt x="1177" y="117"/>
                    <a:pt x="1177" y="117"/>
                  </a:cubicBezTo>
                  <a:cubicBezTo>
                    <a:pt x="1177" y="117"/>
                    <a:pt x="1177" y="117"/>
                    <a:pt x="1177" y="117"/>
                  </a:cubicBezTo>
                  <a:moveTo>
                    <a:pt x="1177" y="117"/>
                  </a:moveTo>
                  <a:cubicBezTo>
                    <a:pt x="1177" y="117"/>
                    <a:pt x="1177" y="117"/>
                    <a:pt x="1177" y="117"/>
                  </a:cubicBezTo>
                  <a:cubicBezTo>
                    <a:pt x="1177" y="117"/>
                    <a:pt x="1177" y="117"/>
                    <a:pt x="1177" y="117"/>
                  </a:cubicBezTo>
                  <a:moveTo>
                    <a:pt x="1178" y="117"/>
                  </a:moveTo>
                  <a:cubicBezTo>
                    <a:pt x="1178" y="117"/>
                    <a:pt x="1178" y="117"/>
                    <a:pt x="1177" y="117"/>
                  </a:cubicBezTo>
                  <a:cubicBezTo>
                    <a:pt x="1178" y="117"/>
                    <a:pt x="1178" y="117"/>
                    <a:pt x="1178" y="117"/>
                  </a:cubicBezTo>
                  <a:moveTo>
                    <a:pt x="1178" y="117"/>
                  </a:moveTo>
                  <a:cubicBezTo>
                    <a:pt x="1178" y="117"/>
                    <a:pt x="1178" y="117"/>
                    <a:pt x="1178" y="117"/>
                  </a:cubicBezTo>
                  <a:cubicBezTo>
                    <a:pt x="1178" y="117"/>
                    <a:pt x="1178" y="117"/>
                    <a:pt x="1178" y="117"/>
                  </a:cubicBezTo>
                  <a:moveTo>
                    <a:pt x="1178" y="117"/>
                  </a:moveTo>
                  <a:cubicBezTo>
                    <a:pt x="1178" y="117"/>
                    <a:pt x="1178" y="117"/>
                    <a:pt x="1178" y="117"/>
                  </a:cubicBezTo>
                  <a:cubicBezTo>
                    <a:pt x="1178" y="117"/>
                    <a:pt x="1178" y="117"/>
                    <a:pt x="1178" y="117"/>
                  </a:cubicBezTo>
                  <a:moveTo>
                    <a:pt x="1179" y="117"/>
                  </a:moveTo>
                  <a:cubicBezTo>
                    <a:pt x="1178" y="117"/>
                    <a:pt x="1178" y="117"/>
                    <a:pt x="1178" y="117"/>
                  </a:cubicBezTo>
                  <a:cubicBezTo>
                    <a:pt x="1179" y="117"/>
                    <a:pt x="1179" y="117"/>
                    <a:pt x="1179" y="117"/>
                  </a:cubicBezTo>
                  <a:moveTo>
                    <a:pt x="1179" y="117"/>
                  </a:moveTo>
                  <a:cubicBezTo>
                    <a:pt x="1179" y="117"/>
                    <a:pt x="1179" y="117"/>
                    <a:pt x="1179" y="117"/>
                  </a:cubicBezTo>
                  <a:cubicBezTo>
                    <a:pt x="1179" y="117"/>
                    <a:pt x="1179" y="117"/>
                    <a:pt x="1179" y="117"/>
                  </a:cubicBezTo>
                  <a:moveTo>
                    <a:pt x="1179" y="117"/>
                  </a:moveTo>
                  <a:cubicBezTo>
                    <a:pt x="1179" y="117"/>
                    <a:pt x="1179" y="117"/>
                    <a:pt x="1179" y="117"/>
                  </a:cubicBezTo>
                  <a:cubicBezTo>
                    <a:pt x="1179" y="117"/>
                    <a:pt x="1179" y="117"/>
                    <a:pt x="1179" y="117"/>
                  </a:cubicBezTo>
                  <a:moveTo>
                    <a:pt x="1179" y="117"/>
                  </a:moveTo>
                  <a:cubicBezTo>
                    <a:pt x="1179" y="117"/>
                    <a:pt x="1179" y="117"/>
                    <a:pt x="1179" y="117"/>
                  </a:cubicBezTo>
                  <a:cubicBezTo>
                    <a:pt x="1179" y="117"/>
                    <a:pt x="1179" y="117"/>
                    <a:pt x="1179" y="117"/>
                  </a:cubicBezTo>
                  <a:moveTo>
                    <a:pt x="1179" y="117"/>
                  </a:moveTo>
                  <a:cubicBezTo>
                    <a:pt x="1179" y="117"/>
                    <a:pt x="1179" y="117"/>
                    <a:pt x="1179" y="117"/>
                  </a:cubicBezTo>
                  <a:cubicBezTo>
                    <a:pt x="1179" y="117"/>
                    <a:pt x="1179" y="117"/>
                    <a:pt x="1179" y="117"/>
                  </a:cubicBezTo>
                  <a:moveTo>
                    <a:pt x="1179" y="117"/>
                  </a:moveTo>
                  <a:cubicBezTo>
                    <a:pt x="1179" y="117"/>
                    <a:pt x="1179" y="117"/>
                    <a:pt x="1180" y="117"/>
                  </a:cubicBezTo>
                  <a:cubicBezTo>
                    <a:pt x="1179" y="117"/>
                    <a:pt x="1179" y="117"/>
                    <a:pt x="1179" y="117"/>
                  </a:cubicBezTo>
                  <a:moveTo>
                    <a:pt x="1180" y="117"/>
                  </a:moveTo>
                  <a:cubicBezTo>
                    <a:pt x="1180" y="117"/>
                    <a:pt x="1180" y="117"/>
                    <a:pt x="1180" y="117"/>
                  </a:cubicBezTo>
                  <a:cubicBezTo>
                    <a:pt x="1180" y="117"/>
                    <a:pt x="1180" y="117"/>
                    <a:pt x="1180" y="117"/>
                  </a:cubicBezTo>
                  <a:moveTo>
                    <a:pt x="1180" y="117"/>
                  </a:moveTo>
                  <a:cubicBezTo>
                    <a:pt x="1180" y="117"/>
                    <a:pt x="1180" y="117"/>
                    <a:pt x="1180" y="117"/>
                  </a:cubicBezTo>
                  <a:cubicBezTo>
                    <a:pt x="1180" y="117"/>
                    <a:pt x="1180" y="117"/>
                    <a:pt x="1180" y="117"/>
                  </a:cubicBezTo>
                  <a:moveTo>
                    <a:pt x="1180" y="117"/>
                  </a:moveTo>
                  <a:cubicBezTo>
                    <a:pt x="1180" y="117"/>
                    <a:pt x="1180" y="117"/>
                    <a:pt x="1180" y="117"/>
                  </a:cubicBezTo>
                  <a:cubicBezTo>
                    <a:pt x="1180" y="117"/>
                    <a:pt x="1180" y="117"/>
                    <a:pt x="1180" y="117"/>
                  </a:cubicBezTo>
                  <a:moveTo>
                    <a:pt x="1180" y="117"/>
                  </a:moveTo>
                  <a:cubicBezTo>
                    <a:pt x="1181" y="117"/>
                    <a:pt x="1181" y="117"/>
                    <a:pt x="1181" y="117"/>
                  </a:cubicBezTo>
                  <a:cubicBezTo>
                    <a:pt x="1180" y="117"/>
                    <a:pt x="1180" y="117"/>
                    <a:pt x="1180" y="117"/>
                  </a:cubicBezTo>
                  <a:moveTo>
                    <a:pt x="1181" y="117"/>
                  </a:moveTo>
                  <a:cubicBezTo>
                    <a:pt x="1181" y="117"/>
                    <a:pt x="1181" y="117"/>
                    <a:pt x="1181" y="117"/>
                  </a:cubicBezTo>
                  <a:cubicBezTo>
                    <a:pt x="1181" y="117"/>
                    <a:pt x="1181" y="117"/>
                    <a:pt x="1181" y="117"/>
                  </a:cubicBezTo>
                  <a:moveTo>
                    <a:pt x="1181" y="117"/>
                  </a:moveTo>
                  <a:cubicBezTo>
                    <a:pt x="1181" y="117"/>
                    <a:pt x="1181" y="117"/>
                    <a:pt x="1181" y="117"/>
                  </a:cubicBezTo>
                  <a:cubicBezTo>
                    <a:pt x="1181" y="117"/>
                    <a:pt x="1181" y="117"/>
                    <a:pt x="1181" y="117"/>
                  </a:cubicBezTo>
                  <a:moveTo>
                    <a:pt x="1181" y="117"/>
                  </a:moveTo>
                  <a:cubicBezTo>
                    <a:pt x="1181" y="117"/>
                    <a:pt x="1181" y="117"/>
                    <a:pt x="1182" y="117"/>
                  </a:cubicBezTo>
                  <a:cubicBezTo>
                    <a:pt x="1181" y="117"/>
                    <a:pt x="1181" y="117"/>
                    <a:pt x="1181" y="117"/>
                  </a:cubicBezTo>
                  <a:moveTo>
                    <a:pt x="1182" y="117"/>
                  </a:moveTo>
                  <a:cubicBezTo>
                    <a:pt x="1182" y="117"/>
                    <a:pt x="1182" y="117"/>
                    <a:pt x="1182" y="117"/>
                  </a:cubicBezTo>
                  <a:cubicBezTo>
                    <a:pt x="1182" y="117"/>
                    <a:pt x="1182" y="117"/>
                    <a:pt x="1182" y="117"/>
                  </a:cubicBezTo>
                  <a:moveTo>
                    <a:pt x="1182" y="118"/>
                  </a:moveTo>
                  <a:cubicBezTo>
                    <a:pt x="1182" y="118"/>
                    <a:pt x="1182" y="118"/>
                    <a:pt x="1182" y="118"/>
                  </a:cubicBezTo>
                  <a:cubicBezTo>
                    <a:pt x="1182" y="118"/>
                    <a:pt x="1182" y="118"/>
                    <a:pt x="1182" y="118"/>
                  </a:cubicBezTo>
                  <a:moveTo>
                    <a:pt x="1182" y="118"/>
                  </a:moveTo>
                  <a:cubicBezTo>
                    <a:pt x="1182" y="118"/>
                    <a:pt x="1182" y="118"/>
                    <a:pt x="1182" y="118"/>
                  </a:cubicBezTo>
                  <a:cubicBezTo>
                    <a:pt x="1182" y="118"/>
                    <a:pt x="1182" y="118"/>
                    <a:pt x="1182" y="118"/>
                  </a:cubicBezTo>
                  <a:moveTo>
                    <a:pt x="1183" y="118"/>
                  </a:moveTo>
                  <a:cubicBezTo>
                    <a:pt x="1182" y="118"/>
                    <a:pt x="1182" y="118"/>
                    <a:pt x="1182" y="118"/>
                  </a:cubicBezTo>
                  <a:cubicBezTo>
                    <a:pt x="1183" y="118"/>
                    <a:pt x="1183" y="118"/>
                    <a:pt x="1183" y="118"/>
                  </a:cubicBezTo>
                  <a:moveTo>
                    <a:pt x="1183" y="119"/>
                  </a:moveTo>
                  <a:cubicBezTo>
                    <a:pt x="1183" y="118"/>
                    <a:pt x="1183" y="118"/>
                    <a:pt x="1183" y="118"/>
                  </a:cubicBezTo>
                  <a:cubicBezTo>
                    <a:pt x="1183" y="119"/>
                    <a:pt x="1183" y="119"/>
                    <a:pt x="1183" y="119"/>
                  </a:cubicBezTo>
                  <a:moveTo>
                    <a:pt x="1183" y="119"/>
                  </a:moveTo>
                  <a:cubicBezTo>
                    <a:pt x="1183" y="119"/>
                    <a:pt x="1183" y="119"/>
                    <a:pt x="1183" y="119"/>
                  </a:cubicBezTo>
                  <a:cubicBezTo>
                    <a:pt x="1183" y="119"/>
                    <a:pt x="1183" y="119"/>
                    <a:pt x="1183" y="119"/>
                  </a:cubicBezTo>
                  <a:moveTo>
                    <a:pt x="1184" y="119"/>
                  </a:moveTo>
                  <a:cubicBezTo>
                    <a:pt x="1183" y="119"/>
                    <a:pt x="1183" y="119"/>
                    <a:pt x="1183" y="119"/>
                  </a:cubicBezTo>
                  <a:cubicBezTo>
                    <a:pt x="1184" y="119"/>
                    <a:pt x="1184" y="119"/>
                    <a:pt x="1184" y="119"/>
                  </a:cubicBezTo>
                  <a:moveTo>
                    <a:pt x="1184" y="119"/>
                  </a:moveTo>
                  <a:cubicBezTo>
                    <a:pt x="1184" y="119"/>
                    <a:pt x="1184" y="119"/>
                    <a:pt x="1184" y="119"/>
                  </a:cubicBezTo>
                  <a:cubicBezTo>
                    <a:pt x="1184" y="119"/>
                    <a:pt x="1184" y="119"/>
                    <a:pt x="1184" y="119"/>
                  </a:cubicBezTo>
                  <a:moveTo>
                    <a:pt x="1184" y="119"/>
                  </a:moveTo>
                  <a:cubicBezTo>
                    <a:pt x="1184" y="119"/>
                    <a:pt x="1184" y="119"/>
                    <a:pt x="1184" y="119"/>
                  </a:cubicBezTo>
                  <a:cubicBezTo>
                    <a:pt x="1184" y="119"/>
                    <a:pt x="1184" y="119"/>
                    <a:pt x="1184" y="119"/>
                  </a:cubicBezTo>
                  <a:moveTo>
                    <a:pt x="1184" y="119"/>
                  </a:moveTo>
                  <a:cubicBezTo>
                    <a:pt x="1185" y="119"/>
                    <a:pt x="1185" y="120"/>
                    <a:pt x="1185" y="120"/>
                  </a:cubicBezTo>
                  <a:cubicBezTo>
                    <a:pt x="1185" y="120"/>
                    <a:pt x="1185" y="119"/>
                    <a:pt x="1184" y="119"/>
                  </a:cubicBezTo>
                  <a:moveTo>
                    <a:pt x="1186" y="120"/>
                  </a:moveTo>
                  <a:cubicBezTo>
                    <a:pt x="1186" y="120"/>
                    <a:pt x="1185" y="120"/>
                    <a:pt x="1185" y="120"/>
                  </a:cubicBezTo>
                  <a:cubicBezTo>
                    <a:pt x="1185" y="120"/>
                    <a:pt x="1186" y="120"/>
                    <a:pt x="1186" y="120"/>
                  </a:cubicBezTo>
                  <a:moveTo>
                    <a:pt x="1186" y="120"/>
                  </a:moveTo>
                  <a:cubicBezTo>
                    <a:pt x="1186" y="120"/>
                    <a:pt x="1186" y="120"/>
                    <a:pt x="1186" y="120"/>
                  </a:cubicBezTo>
                  <a:cubicBezTo>
                    <a:pt x="1186" y="120"/>
                    <a:pt x="1186" y="120"/>
                    <a:pt x="1186" y="120"/>
                  </a:cubicBezTo>
                  <a:moveTo>
                    <a:pt x="1186" y="120"/>
                  </a:moveTo>
                  <a:cubicBezTo>
                    <a:pt x="1186" y="120"/>
                    <a:pt x="1186" y="121"/>
                    <a:pt x="1186" y="121"/>
                  </a:cubicBezTo>
                  <a:cubicBezTo>
                    <a:pt x="1186" y="121"/>
                    <a:pt x="1186" y="120"/>
                    <a:pt x="1186" y="120"/>
                  </a:cubicBezTo>
                  <a:moveTo>
                    <a:pt x="1186" y="121"/>
                  </a:moveTo>
                  <a:cubicBezTo>
                    <a:pt x="1187" y="121"/>
                    <a:pt x="1187" y="121"/>
                    <a:pt x="1187" y="121"/>
                  </a:cubicBezTo>
                  <a:cubicBezTo>
                    <a:pt x="1187" y="121"/>
                    <a:pt x="1187" y="121"/>
                    <a:pt x="1186" y="121"/>
                  </a:cubicBezTo>
                  <a:moveTo>
                    <a:pt x="1187" y="121"/>
                  </a:moveTo>
                  <a:cubicBezTo>
                    <a:pt x="1188" y="122"/>
                    <a:pt x="1188" y="122"/>
                    <a:pt x="1188" y="122"/>
                  </a:cubicBezTo>
                  <a:cubicBezTo>
                    <a:pt x="1188" y="122"/>
                    <a:pt x="1188" y="122"/>
                    <a:pt x="1187" y="121"/>
                  </a:cubicBezTo>
                  <a:moveTo>
                    <a:pt x="1189" y="123"/>
                  </a:moveTo>
                  <a:cubicBezTo>
                    <a:pt x="1189" y="123"/>
                    <a:pt x="1189" y="122"/>
                    <a:pt x="1188" y="122"/>
                  </a:cubicBezTo>
                  <a:cubicBezTo>
                    <a:pt x="1189" y="122"/>
                    <a:pt x="1189" y="123"/>
                    <a:pt x="1189" y="123"/>
                  </a:cubicBezTo>
                  <a:moveTo>
                    <a:pt x="1189" y="123"/>
                  </a:moveTo>
                  <a:cubicBezTo>
                    <a:pt x="1190" y="123"/>
                    <a:pt x="1190" y="123"/>
                    <a:pt x="1190" y="123"/>
                  </a:cubicBezTo>
                  <a:cubicBezTo>
                    <a:pt x="1190" y="123"/>
                    <a:pt x="1190" y="123"/>
                    <a:pt x="1189" y="123"/>
                  </a:cubicBezTo>
                  <a:moveTo>
                    <a:pt x="1191" y="124"/>
                  </a:moveTo>
                  <a:cubicBezTo>
                    <a:pt x="1190" y="124"/>
                    <a:pt x="1190" y="124"/>
                    <a:pt x="1190" y="123"/>
                  </a:cubicBezTo>
                  <a:cubicBezTo>
                    <a:pt x="1190" y="124"/>
                    <a:pt x="1190" y="124"/>
                    <a:pt x="1191" y="124"/>
                  </a:cubicBezTo>
                  <a:moveTo>
                    <a:pt x="1192" y="125"/>
                  </a:moveTo>
                  <a:cubicBezTo>
                    <a:pt x="1192" y="124"/>
                    <a:pt x="1191" y="124"/>
                    <a:pt x="1191" y="124"/>
                  </a:cubicBezTo>
                  <a:cubicBezTo>
                    <a:pt x="1191" y="124"/>
                    <a:pt x="1192" y="124"/>
                    <a:pt x="1192" y="125"/>
                  </a:cubicBezTo>
                  <a:moveTo>
                    <a:pt x="1192" y="125"/>
                  </a:moveTo>
                  <a:cubicBezTo>
                    <a:pt x="1192" y="125"/>
                    <a:pt x="1193" y="125"/>
                    <a:pt x="1193" y="125"/>
                  </a:cubicBezTo>
                  <a:cubicBezTo>
                    <a:pt x="1193" y="125"/>
                    <a:pt x="1192" y="125"/>
                    <a:pt x="1192" y="125"/>
                  </a:cubicBezTo>
                  <a:moveTo>
                    <a:pt x="1194" y="126"/>
                  </a:moveTo>
                  <a:cubicBezTo>
                    <a:pt x="1194" y="126"/>
                    <a:pt x="1193" y="126"/>
                    <a:pt x="1193" y="125"/>
                  </a:cubicBezTo>
                  <a:cubicBezTo>
                    <a:pt x="1193" y="126"/>
                    <a:pt x="1194" y="126"/>
                    <a:pt x="1194" y="126"/>
                  </a:cubicBezTo>
                  <a:moveTo>
                    <a:pt x="1194" y="126"/>
                  </a:moveTo>
                  <a:cubicBezTo>
                    <a:pt x="1195" y="127"/>
                    <a:pt x="1195" y="127"/>
                    <a:pt x="1196" y="127"/>
                  </a:cubicBezTo>
                  <a:cubicBezTo>
                    <a:pt x="1195" y="127"/>
                    <a:pt x="1195" y="127"/>
                    <a:pt x="1194" y="126"/>
                  </a:cubicBezTo>
                  <a:moveTo>
                    <a:pt x="1196" y="127"/>
                  </a:moveTo>
                  <a:cubicBezTo>
                    <a:pt x="1196" y="127"/>
                    <a:pt x="1196" y="127"/>
                    <a:pt x="1196" y="128"/>
                  </a:cubicBezTo>
                  <a:cubicBezTo>
                    <a:pt x="1196" y="127"/>
                    <a:pt x="1196" y="127"/>
                    <a:pt x="1196" y="127"/>
                  </a:cubicBezTo>
                  <a:moveTo>
                    <a:pt x="1198" y="129"/>
                  </a:moveTo>
                  <a:cubicBezTo>
                    <a:pt x="1198" y="129"/>
                    <a:pt x="1197" y="128"/>
                    <a:pt x="1196" y="128"/>
                  </a:cubicBezTo>
                  <a:cubicBezTo>
                    <a:pt x="1197" y="128"/>
                    <a:pt x="1198" y="129"/>
                    <a:pt x="1198" y="129"/>
                  </a:cubicBezTo>
                  <a:moveTo>
                    <a:pt x="1199" y="130"/>
                  </a:moveTo>
                  <a:cubicBezTo>
                    <a:pt x="1199" y="130"/>
                    <a:pt x="1199" y="129"/>
                    <a:pt x="1198" y="129"/>
                  </a:cubicBezTo>
                  <a:cubicBezTo>
                    <a:pt x="1199" y="129"/>
                    <a:pt x="1199" y="130"/>
                    <a:pt x="1199" y="130"/>
                  </a:cubicBezTo>
                  <a:moveTo>
                    <a:pt x="1201" y="131"/>
                  </a:moveTo>
                  <a:cubicBezTo>
                    <a:pt x="1200" y="131"/>
                    <a:pt x="1199" y="130"/>
                    <a:pt x="1199" y="130"/>
                  </a:cubicBezTo>
                  <a:cubicBezTo>
                    <a:pt x="1199" y="130"/>
                    <a:pt x="1200" y="131"/>
                    <a:pt x="1201" y="131"/>
                  </a:cubicBezTo>
                  <a:moveTo>
                    <a:pt x="1202" y="132"/>
                  </a:moveTo>
                  <a:cubicBezTo>
                    <a:pt x="1203" y="132"/>
                    <a:pt x="1204" y="133"/>
                    <a:pt x="1204" y="133"/>
                  </a:cubicBezTo>
                  <a:cubicBezTo>
                    <a:pt x="1204" y="133"/>
                    <a:pt x="1202" y="132"/>
                    <a:pt x="1202" y="132"/>
                  </a:cubicBezTo>
                  <a:cubicBezTo>
                    <a:pt x="1202" y="132"/>
                    <a:pt x="1201" y="132"/>
                    <a:pt x="1201" y="131"/>
                  </a:cubicBezTo>
                  <a:cubicBezTo>
                    <a:pt x="1201" y="132"/>
                    <a:pt x="1202" y="132"/>
                    <a:pt x="1202" y="132"/>
                  </a:cubicBezTo>
                  <a:moveTo>
                    <a:pt x="1213" y="47"/>
                  </a:moveTo>
                  <a:cubicBezTo>
                    <a:pt x="1213" y="47"/>
                    <a:pt x="1213" y="47"/>
                    <a:pt x="1213" y="47"/>
                  </a:cubicBezTo>
                  <a:cubicBezTo>
                    <a:pt x="1213" y="47"/>
                    <a:pt x="1213" y="47"/>
                    <a:pt x="1213" y="47"/>
                  </a:cubicBezTo>
                  <a:moveTo>
                    <a:pt x="1213" y="47"/>
                  </a:moveTo>
                  <a:cubicBezTo>
                    <a:pt x="1213" y="47"/>
                    <a:pt x="1213" y="47"/>
                    <a:pt x="1213" y="47"/>
                  </a:cubicBezTo>
                  <a:cubicBezTo>
                    <a:pt x="1213" y="47"/>
                    <a:pt x="1213" y="47"/>
                    <a:pt x="1213" y="47"/>
                  </a:cubicBezTo>
                  <a:moveTo>
                    <a:pt x="1213" y="47"/>
                  </a:moveTo>
                  <a:cubicBezTo>
                    <a:pt x="1213" y="47"/>
                    <a:pt x="1213" y="47"/>
                    <a:pt x="1213" y="47"/>
                  </a:cubicBezTo>
                  <a:cubicBezTo>
                    <a:pt x="1213" y="47"/>
                    <a:pt x="1213" y="47"/>
                    <a:pt x="1213" y="47"/>
                  </a:cubicBezTo>
                  <a:moveTo>
                    <a:pt x="1213" y="47"/>
                  </a:moveTo>
                  <a:cubicBezTo>
                    <a:pt x="1213" y="47"/>
                    <a:pt x="1213" y="47"/>
                    <a:pt x="1213" y="47"/>
                  </a:cubicBezTo>
                  <a:cubicBezTo>
                    <a:pt x="1213" y="47"/>
                    <a:pt x="1213" y="47"/>
                    <a:pt x="1213" y="47"/>
                  </a:cubicBezTo>
                  <a:moveTo>
                    <a:pt x="1213" y="47"/>
                  </a:moveTo>
                  <a:cubicBezTo>
                    <a:pt x="1212" y="47"/>
                    <a:pt x="1212" y="47"/>
                    <a:pt x="1212" y="47"/>
                  </a:cubicBezTo>
                  <a:cubicBezTo>
                    <a:pt x="1213" y="47"/>
                    <a:pt x="1213" y="47"/>
                    <a:pt x="1213" y="47"/>
                  </a:cubicBezTo>
                  <a:moveTo>
                    <a:pt x="1212" y="47"/>
                  </a:moveTo>
                  <a:cubicBezTo>
                    <a:pt x="1212" y="47"/>
                    <a:pt x="1212" y="47"/>
                    <a:pt x="1212" y="47"/>
                  </a:cubicBezTo>
                  <a:cubicBezTo>
                    <a:pt x="1212" y="47"/>
                    <a:pt x="1212" y="47"/>
                    <a:pt x="1212" y="47"/>
                  </a:cubicBezTo>
                  <a:moveTo>
                    <a:pt x="1212" y="47"/>
                  </a:moveTo>
                  <a:cubicBezTo>
                    <a:pt x="1212" y="47"/>
                    <a:pt x="1212" y="47"/>
                    <a:pt x="1212" y="47"/>
                  </a:cubicBezTo>
                  <a:cubicBezTo>
                    <a:pt x="1212" y="47"/>
                    <a:pt x="1212" y="47"/>
                    <a:pt x="1212" y="47"/>
                  </a:cubicBezTo>
                  <a:moveTo>
                    <a:pt x="1212" y="46"/>
                  </a:moveTo>
                  <a:cubicBezTo>
                    <a:pt x="1212" y="46"/>
                    <a:pt x="1212" y="46"/>
                    <a:pt x="1212" y="46"/>
                  </a:cubicBezTo>
                  <a:cubicBezTo>
                    <a:pt x="1212" y="46"/>
                    <a:pt x="1212" y="46"/>
                    <a:pt x="1212" y="46"/>
                  </a:cubicBezTo>
                  <a:moveTo>
                    <a:pt x="1212" y="46"/>
                  </a:moveTo>
                  <a:cubicBezTo>
                    <a:pt x="1212" y="46"/>
                    <a:pt x="1212" y="46"/>
                    <a:pt x="1212" y="46"/>
                  </a:cubicBezTo>
                  <a:cubicBezTo>
                    <a:pt x="1212" y="46"/>
                    <a:pt x="1212" y="46"/>
                    <a:pt x="1212" y="46"/>
                  </a:cubicBezTo>
                  <a:moveTo>
                    <a:pt x="1212" y="46"/>
                  </a:moveTo>
                  <a:cubicBezTo>
                    <a:pt x="1212" y="46"/>
                    <a:pt x="1212" y="46"/>
                    <a:pt x="1212" y="46"/>
                  </a:cubicBezTo>
                  <a:cubicBezTo>
                    <a:pt x="1212" y="46"/>
                    <a:pt x="1212" y="46"/>
                    <a:pt x="1212" y="46"/>
                  </a:cubicBezTo>
                  <a:moveTo>
                    <a:pt x="1212" y="46"/>
                  </a:moveTo>
                  <a:cubicBezTo>
                    <a:pt x="1212" y="46"/>
                    <a:pt x="1212" y="46"/>
                    <a:pt x="1212" y="46"/>
                  </a:cubicBezTo>
                  <a:cubicBezTo>
                    <a:pt x="1212" y="46"/>
                    <a:pt x="1212" y="46"/>
                    <a:pt x="1212" y="46"/>
                  </a:cubicBezTo>
                  <a:moveTo>
                    <a:pt x="1212" y="46"/>
                  </a:moveTo>
                  <a:cubicBezTo>
                    <a:pt x="1211" y="46"/>
                    <a:pt x="1211" y="46"/>
                    <a:pt x="1211" y="46"/>
                  </a:cubicBezTo>
                  <a:cubicBezTo>
                    <a:pt x="1211" y="46"/>
                    <a:pt x="1211" y="46"/>
                    <a:pt x="1212" y="46"/>
                  </a:cubicBezTo>
                  <a:moveTo>
                    <a:pt x="1211" y="46"/>
                  </a:moveTo>
                  <a:cubicBezTo>
                    <a:pt x="1211" y="46"/>
                    <a:pt x="1211" y="46"/>
                    <a:pt x="1211" y="46"/>
                  </a:cubicBezTo>
                  <a:cubicBezTo>
                    <a:pt x="1211" y="46"/>
                    <a:pt x="1211" y="46"/>
                    <a:pt x="1211" y="46"/>
                  </a:cubicBezTo>
                  <a:moveTo>
                    <a:pt x="1211" y="46"/>
                  </a:moveTo>
                  <a:cubicBezTo>
                    <a:pt x="1211" y="46"/>
                    <a:pt x="1211" y="46"/>
                    <a:pt x="1211" y="46"/>
                  </a:cubicBezTo>
                  <a:cubicBezTo>
                    <a:pt x="1211" y="46"/>
                    <a:pt x="1211" y="46"/>
                    <a:pt x="1211" y="46"/>
                  </a:cubicBezTo>
                  <a:moveTo>
                    <a:pt x="1211" y="46"/>
                  </a:moveTo>
                  <a:cubicBezTo>
                    <a:pt x="1211" y="46"/>
                    <a:pt x="1211" y="46"/>
                    <a:pt x="1211" y="46"/>
                  </a:cubicBezTo>
                  <a:cubicBezTo>
                    <a:pt x="1211" y="46"/>
                    <a:pt x="1211" y="46"/>
                    <a:pt x="1211" y="46"/>
                  </a:cubicBezTo>
                  <a:moveTo>
                    <a:pt x="1211" y="46"/>
                  </a:moveTo>
                  <a:cubicBezTo>
                    <a:pt x="1211" y="46"/>
                    <a:pt x="1211" y="46"/>
                    <a:pt x="1211" y="46"/>
                  </a:cubicBezTo>
                  <a:cubicBezTo>
                    <a:pt x="1211" y="46"/>
                    <a:pt x="1211" y="46"/>
                    <a:pt x="1211" y="46"/>
                  </a:cubicBezTo>
                  <a:moveTo>
                    <a:pt x="1211" y="46"/>
                  </a:moveTo>
                  <a:cubicBezTo>
                    <a:pt x="1211" y="46"/>
                    <a:pt x="1211" y="46"/>
                    <a:pt x="1211" y="46"/>
                  </a:cubicBezTo>
                  <a:cubicBezTo>
                    <a:pt x="1211" y="46"/>
                    <a:pt x="1211" y="46"/>
                    <a:pt x="1211" y="46"/>
                  </a:cubicBezTo>
                  <a:moveTo>
                    <a:pt x="1211" y="46"/>
                  </a:moveTo>
                  <a:cubicBezTo>
                    <a:pt x="1211" y="45"/>
                    <a:pt x="1211" y="45"/>
                    <a:pt x="1211" y="45"/>
                  </a:cubicBezTo>
                  <a:cubicBezTo>
                    <a:pt x="1211" y="46"/>
                    <a:pt x="1211" y="46"/>
                    <a:pt x="1211" y="46"/>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0" y="44"/>
                  </a:moveTo>
                  <a:cubicBezTo>
                    <a:pt x="1210" y="44"/>
                    <a:pt x="1211" y="44"/>
                    <a:pt x="1211" y="45"/>
                  </a:cubicBezTo>
                  <a:cubicBezTo>
                    <a:pt x="1211" y="44"/>
                    <a:pt x="1211" y="44"/>
                    <a:pt x="1211" y="44"/>
                  </a:cubicBezTo>
                  <a:moveTo>
                    <a:pt x="1210" y="44"/>
                  </a:moveTo>
                  <a:cubicBezTo>
                    <a:pt x="1210" y="44"/>
                    <a:pt x="1210" y="44"/>
                    <a:pt x="1210" y="44"/>
                  </a:cubicBezTo>
                  <a:cubicBezTo>
                    <a:pt x="1210" y="44"/>
                    <a:pt x="1210" y="44"/>
                    <a:pt x="1210" y="44"/>
                  </a:cubicBezTo>
                  <a:moveTo>
                    <a:pt x="1210" y="44"/>
                  </a:moveTo>
                  <a:cubicBezTo>
                    <a:pt x="1210" y="44"/>
                    <a:pt x="1210" y="44"/>
                    <a:pt x="1210" y="44"/>
                  </a:cubicBezTo>
                  <a:cubicBezTo>
                    <a:pt x="1210" y="44"/>
                    <a:pt x="1210" y="44"/>
                    <a:pt x="1210" y="44"/>
                  </a:cubicBezTo>
                  <a:moveTo>
                    <a:pt x="1210" y="44"/>
                  </a:moveTo>
                  <a:cubicBezTo>
                    <a:pt x="1210" y="44"/>
                    <a:pt x="1210" y="44"/>
                    <a:pt x="1210" y="44"/>
                  </a:cubicBezTo>
                  <a:cubicBezTo>
                    <a:pt x="1210" y="44"/>
                    <a:pt x="1210" y="44"/>
                    <a:pt x="1210" y="44"/>
                  </a:cubicBezTo>
                  <a:moveTo>
                    <a:pt x="1210" y="44"/>
                  </a:moveTo>
                  <a:cubicBezTo>
                    <a:pt x="1210" y="44"/>
                    <a:pt x="1210" y="44"/>
                    <a:pt x="1210" y="44"/>
                  </a:cubicBezTo>
                  <a:cubicBezTo>
                    <a:pt x="1210" y="44"/>
                    <a:pt x="1210" y="44"/>
                    <a:pt x="1210" y="44"/>
                  </a:cubicBezTo>
                  <a:moveTo>
                    <a:pt x="1210" y="44"/>
                  </a:moveTo>
                  <a:cubicBezTo>
                    <a:pt x="1210" y="44"/>
                    <a:pt x="1210" y="44"/>
                    <a:pt x="1210" y="44"/>
                  </a:cubicBezTo>
                  <a:cubicBezTo>
                    <a:pt x="1210" y="44"/>
                    <a:pt x="1210" y="44"/>
                    <a:pt x="1210" y="44"/>
                  </a:cubicBezTo>
                  <a:moveTo>
                    <a:pt x="1210" y="44"/>
                  </a:moveTo>
                  <a:cubicBezTo>
                    <a:pt x="1210" y="44"/>
                    <a:pt x="1210" y="44"/>
                    <a:pt x="1210" y="43"/>
                  </a:cubicBezTo>
                  <a:cubicBezTo>
                    <a:pt x="1210" y="44"/>
                    <a:pt x="1210" y="44"/>
                    <a:pt x="1210" y="44"/>
                  </a:cubicBezTo>
                  <a:moveTo>
                    <a:pt x="1210" y="43"/>
                  </a:moveTo>
                  <a:cubicBezTo>
                    <a:pt x="1210" y="43"/>
                    <a:pt x="1210" y="43"/>
                    <a:pt x="1210" y="43"/>
                  </a:cubicBezTo>
                  <a:cubicBezTo>
                    <a:pt x="1210" y="43"/>
                    <a:pt x="1210" y="43"/>
                    <a:pt x="1210" y="43"/>
                  </a:cubicBezTo>
                  <a:moveTo>
                    <a:pt x="1194" y="59"/>
                  </a:moveTo>
                  <a:cubicBezTo>
                    <a:pt x="1206" y="73"/>
                    <a:pt x="1206" y="73"/>
                    <a:pt x="1206" y="73"/>
                  </a:cubicBezTo>
                  <a:cubicBezTo>
                    <a:pt x="1194" y="59"/>
                    <a:pt x="1194" y="59"/>
                    <a:pt x="1194" y="59"/>
                  </a:cubicBezTo>
                  <a:moveTo>
                    <a:pt x="1178" y="48"/>
                  </a:moveTo>
                  <a:cubicBezTo>
                    <a:pt x="1194" y="59"/>
                    <a:pt x="1194" y="59"/>
                    <a:pt x="1194" y="59"/>
                  </a:cubicBezTo>
                  <a:cubicBezTo>
                    <a:pt x="1178" y="48"/>
                    <a:pt x="1178" y="48"/>
                    <a:pt x="1178" y="48"/>
                  </a:cubicBezTo>
                  <a:cubicBezTo>
                    <a:pt x="1194" y="56"/>
                    <a:pt x="1194" y="56"/>
                    <a:pt x="1194" y="56"/>
                  </a:cubicBezTo>
                  <a:cubicBezTo>
                    <a:pt x="1178" y="48"/>
                    <a:pt x="1178" y="48"/>
                    <a:pt x="1178" y="48"/>
                  </a:cubicBezTo>
                  <a:moveTo>
                    <a:pt x="1239" y="42"/>
                  </a:moveTo>
                  <a:cubicBezTo>
                    <a:pt x="1219" y="30"/>
                    <a:pt x="1199" y="21"/>
                    <a:pt x="1179" y="12"/>
                  </a:cubicBezTo>
                  <a:cubicBezTo>
                    <a:pt x="1179" y="12"/>
                    <a:pt x="1179" y="12"/>
                    <a:pt x="1179" y="12"/>
                  </a:cubicBezTo>
                  <a:cubicBezTo>
                    <a:pt x="1181" y="13"/>
                    <a:pt x="1181" y="13"/>
                    <a:pt x="1191" y="18"/>
                  </a:cubicBezTo>
                  <a:cubicBezTo>
                    <a:pt x="1193" y="19"/>
                    <a:pt x="1195" y="20"/>
                    <a:pt x="1197" y="21"/>
                  </a:cubicBezTo>
                  <a:cubicBezTo>
                    <a:pt x="1183" y="15"/>
                    <a:pt x="1182" y="15"/>
                    <a:pt x="1179" y="14"/>
                  </a:cubicBezTo>
                  <a:cubicBezTo>
                    <a:pt x="1180" y="15"/>
                    <a:pt x="1181" y="16"/>
                    <a:pt x="1182" y="17"/>
                  </a:cubicBezTo>
                  <a:cubicBezTo>
                    <a:pt x="1187" y="19"/>
                    <a:pt x="1193" y="22"/>
                    <a:pt x="1198" y="24"/>
                  </a:cubicBezTo>
                  <a:cubicBezTo>
                    <a:pt x="1217" y="34"/>
                    <a:pt x="1217" y="34"/>
                    <a:pt x="1217" y="34"/>
                  </a:cubicBezTo>
                  <a:cubicBezTo>
                    <a:pt x="1219" y="36"/>
                    <a:pt x="1219" y="37"/>
                    <a:pt x="1221" y="37"/>
                  </a:cubicBezTo>
                  <a:cubicBezTo>
                    <a:pt x="1225" y="41"/>
                    <a:pt x="1230" y="46"/>
                    <a:pt x="1233" y="50"/>
                  </a:cubicBezTo>
                  <a:cubicBezTo>
                    <a:pt x="1203" y="38"/>
                    <a:pt x="1203" y="38"/>
                    <a:pt x="1203" y="38"/>
                  </a:cubicBezTo>
                  <a:cubicBezTo>
                    <a:pt x="1206" y="47"/>
                    <a:pt x="1206" y="49"/>
                    <a:pt x="1203" y="60"/>
                  </a:cubicBezTo>
                  <a:cubicBezTo>
                    <a:pt x="1179" y="47"/>
                    <a:pt x="1179" y="47"/>
                    <a:pt x="1179" y="47"/>
                  </a:cubicBezTo>
                  <a:cubicBezTo>
                    <a:pt x="1169" y="45"/>
                    <a:pt x="1169" y="45"/>
                    <a:pt x="1169" y="45"/>
                  </a:cubicBezTo>
                  <a:cubicBezTo>
                    <a:pt x="1169" y="45"/>
                    <a:pt x="1169" y="45"/>
                    <a:pt x="1169" y="46"/>
                  </a:cubicBezTo>
                  <a:cubicBezTo>
                    <a:pt x="1168" y="47"/>
                    <a:pt x="1167" y="50"/>
                    <a:pt x="1166" y="52"/>
                  </a:cubicBezTo>
                  <a:cubicBezTo>
                    <a:pt x="1156" y="50"/>
                    <a:pt x="1156" y="50"/>
                    <a:pt x="1156" y="50"/>
                  </a:cubicBezTo>
                  <a:cubicBezTo>
                    <a:pt x="1155" y="52"/>
                    <a:pt x="1154" y="53"/>
                    <a:pt x="1153" y="54"/>
                  </a:cubicBezTo>
                  <a:cubicBezTo>
                    <a:pt x="1155" y="60"/>
                    <a:pt x="1158" y="68"/>
                    <a:pt x="1158" y="73"/>
                  </a:cubicBezTo>
                  <a:cubicBezTo>
                    <a:pt x="1158" y="77"/>
                    <a:pt x="1157" y="82"/>
                    <a:pt x="1156" y="85"/>
                  </a:cubicBezTo>
                  <a:cubicBezTo>
                    <a:pt x="1156" y="85"/>
                    <a:pt x="1155" y="86"/>
                    <a:pt x="1155" y="86"/>
                  </a:cubicBezTo>
                  <a:cubicBezTo>
                    <a:pt x="1159" y="93"/>
                    <a:pt x="1159" y="93"/>
                    <a:pt x="1159" y="93"/>
                  </a:cubicBezTo>
                  <a:cubicBezTo>
                    <a:pt x="1164" y="99"/>
                    <a:pt x="1164" y="99"/>
                    <a:pt x="1164" y="99"/>
                  </a:cubicBezTo>
                  <a:cubicBezTo>
                    <a:pt x="1160" y="102"/>
                    <a:pt x="1156" y="104"/>
                    <a:pt x="1152" y="106"/>
                  </a:cubicBezTo>
                  <a:cubicBezTo>
                    <a:pt x="1157" y="109"/>
                    <a:pt x="1161" y="113"/>
                    <a:pt x="1166" y="116"/>
                  </a:cubicBezTo>
                  <a:cubicBezTo>
                    <a:pt x="1158" y="120"/>
                    <a:pt x="1158" y="120"/>
                    <a:pt x="1158" y="120"/>
                  </a:cubicBezTo>
                  <a:cubicBezTo>
                    <a:pt x="1150" y="133"/>
                    <a:pt x="1150" y="133"/>
                    <a:pt x="1150" y="133"/>
                  </a:cubicBezTo>
                  <a:cubicBezTo>
                    <a:pt x="1158" y="137"/>
                    <a:pt x="1158" y="137"/>
                    <a:pt x="1158" y="137"/>
                  </a:cubicBezTo>
                  <a:cubicBezTo>
                    <a:pt x="1180" y="153"/>
                    <a:pt x="1180" y="153"/>
                    <a:pt x="1180" y="153"/>
                  </a:cubicBezTo>
                  <a:cubicBezTo>
                    <a:pt x="1178" y="147"/>
                    <a:pt x="1178" y="147"/>
                    <a:pt x="1178" y="147"/>
                  </a:cubicBezTo>
                  <a:cubicBezTo>
                    <a:pt x="1199" y="154"/>
                    <a:pt x="1199" y="154"/>
                    <a:pt x="1199" y="154"/>
                  </a:cubicBezTo>
                  <a:cubicBezTo>
                    <a:pt x="1201" y="156"/>
                    <a:pt x="1203" y="158"/>
                    <a:pt x="1205" y="160"/>
                  </a:cubicBezTo>
                  <a:cubicBezTo>
                    <a:pt x="1213" y="164"/>
                    <a:pt x="1213" y="164"/>
                    <a:pt x="1213" y="164"/>
                  </a:cubicBezTo>
                  <a:cubicBezTo>
                    <a:pt x="1205" y="160"/>
                    <a:pt x="1205" y="160"/>
                    <a:pt x="1205" y="160"/>
                  </a:cubicBezTo>
                  <a:cubicBezTo>
                    <a:pt x="1205" y="160"/>
                    <a:pt x="1204" y="161"/>
                    <a:pt x="1203" y="161"/>
                  </a:cubicBezTo>
                  <a:cubicBezTo>
                    <a:pt x="1199" y="154"/>
                    <a:pt x="1199" y="154"/>
                    <a:pt x="1199" y="154"/>
                  </a:cubicBezTo>
                  <a:cubicBezTo>
                    <a:pt x="1178" y="147"/>
                    <a:pt x="1178" y="147"/>
                    <a:pt x="1178" y="147"/>
                  </a:cubicBezTo>
                  <a:cubicBezTo>
                    <a:pt x="1180" y="153"/>
                    <a:pt x="1180" y="153"/>
                    <a:pt x="1180" y="153"/>
                  </a:cubicBezTo>
                  <a:cubicBezTo>
                    <a:pt x="1194" y="165"/>
                    <a:pt x="1194" y="165"/>
                    <a:pt x="1194" y="165"/>
                  </a:cubicBezTo>
                  <a:cubicBezTo>
                    <a:pt x="1203" y="179"/>
                    <a:pt x="1203" y="179"/>
                    <a:pt x="1203" y="179"/>
                  </a:cubicBezTo>
                  <a:cubicBezTo>
                    <a:pt x="1202" y="179"/>
                    <a:pt x="1199" y="180"/>
                    <a:pt x="1198" y="180"/>
                  </a:cubicBezTo>
                  <a:cubicBezTo>
                    <a:pt x="1190" y="176"/>
                    <a:pt x="1190" y="176"/>
                    <a:pt x="1190" y="176"/>
                  </a:cubicBezTo>
                  <a:cubicBezTo>
                    <a:pt x="1181" y="160"/>
                    <a:pt x="1181" y="160"/>
                    <a:pt x="1181" y="160"/>
                  </a:cubicBezTo>
                  <a:cubicBezTo>
                    <a:pt x="1173" y="156"/>
                    <a:pt x="1173" y="156"/>
                    <a:pt x="1173" y="156"/>
                  </a:cubicBezTo>
                  <a:cubicBezTo>
                    <a:pt x="1173" y="157"/>
                    <a:pt x="1174" y="158"/>
                    <a:pt x="1175" y="158"/>
                  </a:cubicBezTo>
                  <a:cubicBezTo>
                    <a:pt x="1174" y="158"/>
                    <a:pt x="1173" y="157"/>
                    <a:pt x="1173" y="156"/>
                  </a:cubicBezTo>
                  <a:cubicBezTo>
                    <a:pt x="1162" y="146"/>
                    <a:pt x="1152" y="136"/>
                    <a:pt x="1140" y="127"/>
                  </a:cubicBezTo>
                  <a:cubicBezTo>
                    <a:pt x="1138" y="127"/>
                    <a:pt x="1136" y="128"/>
                    <a:pt x="1134" y="129"/>
                  </a:cubicBezTo>
                  <a:cubicBezTo>
                    <a:pt x="1133" y="130"/>
                    <a:pt x="1132" y="132"/>
                    <a:pt x="1131" y="133"/>
                  </a:cubicBezTo>
                  <a:cubicBezTo>
                    <a:pt x="1131" y="133"/>
                    <a:pt x="1135" y="151"/>
                    <a:pt x="1154" y="162"/>
                  </a:cubicBezTo>
                  <a:cubicBezTo>
                    <a:pt x="1146" y="157"/>
                    <a:pt x="1146" y="157"/>
                    <a:pt x="1146" y="157"/>
                  </a:cubicBezTo>
                  <a:cubicBezTo>
                    <a:pt x="1154" y="162"/>
                    <a:pt x="1154" y="162"/>
                    <a:pt x="1154" y="162"/>
                  </a:cubicBezTo>
                  <a:cubicBezTo>
                    <a:pt x="1158" y="169"/>
                    <a:pt x="1158" y="169"/>
                    <a:pt x="1158" y="169"/>
                  </a:cubicBezTo>
                  <a:cubicBezTo>
                    <a:pt x="1143" y="166"/>
                    <a:pt x="1143" y="166"/>
                    <a:pt x="1143" y="166"/>
                  </a:cubicBezTo>
                  <a:cubicBezTo>
                    <a:pt x="1142" y="166"/>
                    <a:pt x="1141" y="166"/>
                    <a:pt x="1140" y="167"/>
                  </a:cubicBezTo>
                  <a:cubicBezTo>
                    <a:pt x="1116" y="165"/>
                    <a:pt x="1116" y="165"/>
                    <a:pt x="1116" y="165"/>
                  </a:cubicBezTo>
                  <a:cubicBezTo>
                    <a:pt x="1120" y="169"/>
                    <a:pt x="1123" y="173"/>
                    <a:pt x="1127" y="178"/>
                  </a:cubicBezTo>
                  <a:cubicBezTo>
                    <a:pt x="1126" y="178"/>
                    <a:pt x="1125" y="179"/>
                    <a:pt x="1124" y="179"/>
                  </a:cubicBezTo>
                  <a:cubicBezTo>
                    <a:pt x="1182" y="248"/>
                    <a:pt x="1233" y="329"/>
                    <a:pt x="1273" y="419"/>
                  </a:cubicBezTo>
                  <a:cubicBezTo>
                    <a:pt x="1284" y="409"/>
                    <a:pt x="1284" y="409"/>
                    <a:pt x="1284" y="409"/>
                  </a:cubicBezTo>
                  <a:cubicBezTo>
                    <a:pt x="1299" y="443"/>
                    <a:pt x="1299" y="443"/>
                    <a:pt x="1299" y="443"/>
                  </a:cubicBezTo>
                  <a:cubicBezTo>
                    <a:pt x="1288" y="452"/>
                    <a:pt x="1288" y="452"/>
                    <a:pt x="1288" y="452"/>
                  </a:cubicBezTo>
                  <a:cubicBezTo>
                    <a:pt x="1299" y="479"/>
                    <a:pt x="1310" y="507"/>
                    <a:pt x="1319" y="535"/>
                  </a:cubicBezTo>
                  <a:cubicBezTo>
                    <a:pt x="1483" y="494"/>
                    <a:pt x="1569" y="435"/>
                    <a:pt x="1558" y="374"/>
                  </a:cubicBezTo>
                  <a:cubicBezTo>
                    <a:pt x="1556" y="371"/>
                    <a:pt x="1556" y="371"/>
                    <a:pt x="1556" y="371"/>
                  </a:cubicBezTo>
                  <a:cubicBezTo>
                    <a:pt x="1557" y="372"/>
                    <a:pt x="1557" y="373"/>
                    <a:pt x="1557" y="374"/>
                  </a:cubicBezTo>
                  <a:cubicBezTo>
                    <a:pt x="1550" y="367"/>
                    <a:pt x="1550" y="367"/>
                    <a:pt x="1550" y="367"/>
                  </a:cubicBezTo>
                  <a:cubicBezTo>
                    <a:pt x="1538" y="344"/>
                    <a:pt x="1538" y="344"/>
                    <a:pt x="1538" y="344"/>
                  </a:cubicBezTo>
                  <a:cubicBezTo>
                    <a:pt x="1549" y="369"/>
                    <a:pt x="1549" y="369"/>
                    <a:pt x="1549" y="369"/>
                  </a:cubicBezTo>
                  <a:cubicBezTo>
                    <a:pt x="1538" y="344"/>
                    <a:pt x="1538" y="344"/>
                    <a:pt x="1538" y="344"/>
                  </a:cubicBezTo>
                  <a:cubicBezTo>
                    <a:pt x="1533" y="332"/>
                    <a:pt x="1533" y="332"/>
                    <a:pt x="1533" y="332"/>
                  </a:cubicBezTo>
                  <a:cubicBezTo>
                    <a:pt x="1542" y="343"/>
                    <a:pt x="1542" y="343"/>
                    <a:pt x="1542" y="343"/>
                  </a:cubicBezTo>
                  <a:cubicBezTo>
                    <a:pt x="1542" y="343"/>
                    <a:pt x="1541" y="343"/>
                    <a:pt x="1541" y="342"/>
                  </a:cubicBezTo>
                  <a:cubicBezTo>
                    <a:pt x="1535" y="331"/>
                    <a:pt x="1535" y="331"/>
                    <a:pt x="1535" y="331"/>
                  </a:cubicBezTo>
                  <a:cubicBezTo>
                    <a:pt x="1538" y="336"/>
                    <a:pt x="1542" y="340"/>
                    <a:pt x="1551" y="355"/>
                  </a:cubicBezTo>
                  <a:cubicBezTo>
                    <a:pt x="1551" y="356"/>
                    <a:pt x="1552" y="357"/>
                    <a:pt x="1553" y="357"/>
                  </a:cubicBezTo>
                  <a:cubicBezTo>
                    <a:pt x="1552" y="356"/>
                    <a:pt x="1551" y="355"/>
                    <a:pt x="1550" y="353"/>
                  </a:cubicBezTo>
                  <a:cubicBezTo>
                    <a:pt x="1544" y="343"/>
                    <a:pt x="1544" y="343"/>
                    <a:pt x="1544" y="343"/>
                  </a:cubicBezTo>
                  <a:cubicBezTo>
                    <a:pt x="1543" y="341"/>
                    <a:pt x="1543" y="341"/>
                    <a:pt x="1543" y="341"/>
                  </a:cubicBezTo>
                  <a:cubicBezTo>
                    <a:pt x="1526" y="312"/>
                    <a:pt x="1522" y="306"/>
                    <a:pt x="1504" y="280"/>
                  </a:cubicBezTo>
                  <a:cubicBezTo>
                    <a:pt x="1507" y="284"/>
                    <a:pt x="1507" y="284"/>
                    <a:pt x="1507" y="284"/>
                  </a:cubicBezTo>
                  <a:cubicBezTo>
                    <a:pt x="1523" y="308"/>
                    <a:pt x="1529" y="318"/>
                    <a:pt x="1537" y="332"/>
                  </a:cubicBezTo>
                  <a:cubicBezTo>
                    <a:pt x="1536" y="329"/>
                    <a:pt x="1534" y="326"/>
                    <a:pt x="1532" y="324"/>
                  </a:cubicBezTo>
                  <a:cubicBezTo>
                    <a:pt x="1515" y="295"/>
                    <a:pt x="1510" y="289"/>
                    <a:pt x="1478" y="245"/>
                  </a:cubicBezTo>
                  <a:cubicBezTo>
                    <a:pt x="1455" y="219"/>
                    <a:pt x="1424" y="185"/>
                    <a:pt x="1399" y="160"/>
                  </a:cubicBezTo>
                  <a:cubicBezTo>
                    <a:pt x="1401" y="161"/>
                    <a:pt x="1401" y="161"/>
                    <a:pt x="1401" y="161"/>
                  </a:cubicBezTo>
                  <a:cubicBezTo>
                    <a:pt x="1374" y="137"/>
                    <a:pt x="1326" y="92"/>
                    <a:pt x="1239" y="42"/>
                  </a:cubicBezTo>
                  <a:moveTo>
                    <a:pt x="1166" y="52"/>
                  </a:moveTo>
                  <a:cubicBezTo>
                    <a:pt x="1163" y="50"/>
                    <a:pt x="1160" y="49"/>
                    <a:pt x="1158" y="48"/>
                  </a:cubicBezTo>
                  <a:cubicBezTo>
                    <a:pt x="1157" y="48"/>
                    <a:pt x="1157" y="49"/>
                    <a:pt x="1156" y="50"/>
                  </a:cubicBezTo>
                  <a:cubicBezTo>
                    <a:pt x="1156" y="50"/>
                    <a:pt x="1156" y="50"/>
                    <a:pt x="1156" y="50"/>
                  </a:cubicBezTo>
                  <a:cubicBezTo>
                    <a:pt x="1166" y="52"/>
                    <a:pt x="1166" y="52"/>
                    <a:pt x="1166" y="52"/>
                  </a:cubicBezTo>
                  <a:moveTo>
                    <a:pt x="1074" y="123"/>
                  </a:moveTo>
                  <a:cubicBezTo>
                    <a:pt x="1080" y="117"/>
                    <a:pt x="1088" y="110"/>
                    <a:pt x="1094" y="104"/>
                  </a:cubicBezTo>
                  <a:cubicBezTo>
                    <a:pt x="1079" y="92"/>
                    <a:pt x="1079" y="92"/>
                    <a:pt x="1079" y="92"/>
                  </a:cubicBezTo>
                  <a:cubicBezTo>
                    <a:pt x="1075" y="99"/>
                    <a:pt x="1070" y="108"/>
                    <a:pt x="1065" y="114"/>
                  </a:cubicBezTo>
                  <a:cubicBezTo>
                    <a:pt x="1067" y="117"/>
                    <a:pt x="1071" y="120"/>
                    <a:pt x="1074" y="123"/>
                  </a:cubicBezTo>
                  <a:moveTo>
                    <a:pt x="460" y="29"/>
                  </a:moveTo>
                  <a:cubicBezTo>
                    <a:pt x="467" y="30"/>
                    <a:pt x="467" y="30"/>
                    <a:pt x="467" y="30"/>
                  </a:cubicBezTo>
                  <a:cubicBezTo>
                    <a:pt x="475" y="26"/>
                    <a:pt x="475" y="26"/>
                    <a:pt x="475" y="26"/>
                  </a:cubicBezTo>
                  <a:cubicBezTo>
                    <a:pt x="486" y="19"/>
                    <a:pt x="486" y="19"/>
                    <a:pt x="486" y="19"/>
                  </a:cubicBezTo>
                  <a:cubicBezTo>
                    <a:pt x="477" y="22"/>
                    <a:pt x="477" y="22"/>
                    <a:pt x="477" y="22"/>
                  </a:cubicBezTo>
                  <a:cubicBezTo>
                    <a:pt x="477" y="22"/>
                    <a:pt x="478" y="21"/>
                    <a:pt x="479" y="20"/>
                  </a:cubicBezTo>
                  <a:cubicBezTo>
                    <a:pt x="491" y="12"/>
                    <a:pt x="491" y="12"/>
                    <a:pt x="491" y="12"/>
                  </a:cubicBezTo>
                  <a:cubicBezTo>
                    <a:pt x="477" y="16"/>
                    <a:pt x="477" y="16"/>
                    <a:pt x="477" y="16"/>
                  </a:cubicBezTo>
                  <a:cubicBezTo>
                    <a:pt x="491" y="12"/>
                    <a:pt x="491" y="12"/>
                    <a:pt x="491" y="12"/>
                  </a:cubicBezTo>
                  <a:cubicBezTo>
                    <a:pt x="510" y="5"/>
                    <a:pt x="510" y="5"/>
                    <a:pt x="510" y="5"/>
                  </a:cubicBezTo>
                  <a:cubicBezTo>
                    <a:pt x="502" y="6"/>
                    <a:pt x="502" y="6"/>
                    <a:pt x="502" y="6"/>
                  </a:cubicBezTo>
                  <a:cubicBezTo>
                    <a:pt x="494" y="9"/>
                    <a:pt x="494" y="9"/>
                    <a:pt x="494" y="9"/>
                  </a:cubicBezTo>
                  <a:cubicBezTo>
                    <a:pt x="502" y="6"/>
                    <a:pt x="502" y="6"/>
                    <a:pt x="502" y="6"/>
                  </a:cubicBezTo>
                  <a:cubicBezTo>
                    <a:pt x="507" y="2"/>
                    <a:pt x="507" y="2"/>
                    <a:pt x="507" y="2"/>
                  </a:cubicBezTo>
                  <a:cubicBezTo>
                    <a:pt x="494" y="5"/>
                    <a:pt x="494" y="5"/>
                    <a:pt x="494" y="5"/>
                  </a:cubicBezTo>
                  <a:cubicBezTo>
                    <a:pt x="492" y="6"/>
                    <a:pt x="490" y="8"/>
                    <a:pt x="488" y="9"/>
                  </a:cubicBezTo>
                  <a:cubicBezTo>
                    <a:pt x="470" y="18"/>
                    <a:pt x="470" y="18"/>
                    <a:pt x="470" y="18"/>
                  </a:cubicBezTo>
                  <a:cubicBezTo>
                    <a:pt x="474" y="15"/>
                    <a:pt x="477" y="12"/>
                    <a:pt x="482" y="9"/>
                  </a:cubicBezTo>
                  <a:cubicBezTo>
                    <a:pt x="477" y="10"/>
                    <a:pt x="472" y="13"/>
                    <a:pt x="466" y="15"/>
                  </a:cubicBezTo>
                  <a:cubicBezTo>
                    <a:pt x="472" y="13"/>
                    <a:pt x="472" y="13"/>
                    <a:pt x="472" y="13"/>
                  </a:cubicBezTo>
                  <a:cubicBezTo>
                    <a:pt x="469" y="15"/>
                    <a:pt x="466" y="18"/>
                    <a:pt x="463" y="20"/>
                  </a:cubicBezTo>
                  <a:cubicBezTo>
                    <a:pt x="463" y="21"/>
                    <a:pt x="462" y="22"/>
                    <a:pt x="461" y="22"/>
                  </a:cubicBezTo>
                  <a:cubicBezTo>
                    <a:pt x="451" y="27"/>
                    <a:pt x="451" y="27"/>
                    <a:pt x="451" y="27"/>
                  </a:cubicBezTo>
                  <a:cubicBezTo>
                    <a:pt x="450" y="28"/>
                    <a:pt x="450" y="29"/>
                    <a:pt x="449" y="29"/>
                  </a:cubicBezTo>
                  <a:cubicBezTo>
                    <a:pt x="467" y="21"/>
                    <a:pt x="467" y="21"/>
                    <a:pt x="467" y="21"/>
                  </a:cubicBezTo>
                  <a:cubicBezTo>
                    <a:pt x="466" y="22"/>
                    <a:pt x="466" y="23"/>
                    <a:pt x="465" y="23"/>
                  </a:cubicBezTo>
                  <a:cubicBezTo>
                    <a:pt x="463" y="25"/>
                    <a:pt x="463" y="26"/>
                    <a:pt x="462" y="27"/>
                  </a:cubicBezTo>
                  <a:cubicBezTo>
                    <a:pt x="461" y="28"/>
                    <a:pt x="461" y="29"/>
                    <a:pt x="460" y="29"/>
                  </a:cubicBezTo>
                  <a:moveTo>
                    <a:pt x="508" y="10"/>
                  </a:moveTo>
                  <a:cubicBezTo>
                    <a:pt x="509" y="10"/>
                    <a:pt x="510" y="10"/>
                    <a:pt x="511" y="9"/>
                  </a:cubicBezTo>
                  <a:cubicBezTo>
                    <a:pt x="511" y="9"/>
                    <a:pt x="511" y="9"/>
                    <a:pt x="511" y="9"/>
                  </a:cubicBezTo>
                  <a:cubicBezTo>
                    <a:pt x="511" y="9"/>
                    <a:pt x="513" y="9"/>
                    <a:pt x="512" y="7"/>
                  </a:cubicBezTo>
                  <a:cubicBezTo>
                    <a:pt x="512" y="7"/>
                    <a:pt x="511" y="7"/>
                    <a:pt x="511" y="7"/>
                  </a:cubicBezTo>
                  <a:cubicBezTo>
                    <a:pt x="507" y="8"/>
                    <a:pt x="497" y="11"/>
                    <a:pt x="497" y="11"/>
                  </a:cubicBezTo>
                  <a:cubicBezTo>
                    <a:pt x="497" y="12"/>
                    <a:pt x="496" y="13"/>
                    <a:pt x="496" y="13"/>
                  </a:cubicBezTo>
                  <a:cubicBezTo>
                    <a:pt x="496" y="14"/>
                    <a:pt x="495" y="14"/>
                    <a:pt x="494" y="15"/>
                  </a:cubicBezTo>
                  <a:cubicBezTo>
                    <a:pt x="495" y="15"/>
                    <a:pt x="495" y="15"/>
                    <a:pt x="498" y="14"/>
                  </a:cubicBezTo>
                  <a:cubicBezTo>
                    <a:pt x="499" y="13"/>
                    <a:pt x="504" y="12"/>
                    <a:pt x="508" y="10"/>
                  </a:cubicBezTo>
                  <a:moveTo>
                    <a:pt x="489" y="37"/>
                  </a:moveTo>
                  <a:cubicBezTo>
                    <a:pt x="489" y="37"/>
                    <a:pt x="489" y="37"/>
                    <a:pt x="489" y="37"/>
                  </a:cubicBezTo>
                  <a:cubicBezTo>
                    <a:pt x="489" y="37"/>
                    <a:pt x="489" y="36"/>
                    <a:pt x="489" y="35"/>
                  </a:cubicBezTo>
                  <a:cubicBezTo>
                    <a:pt x="495" y="32"/>
                    <a:pt x="501" y="30"/>
                    <a:pt x="506" y="27"/>
                  </a:cubicBezTo>
                  <a:cubicBezTo>
                    <a:pt x="498" y="28"/>
                    <a:pt x="498" y="28"/>
                    <a:pt x="498" y="28"/>
                  </a:cubicBezTo>
                  <a:cubicBezTo>
                    <a:pt x="480" y="40"/>
                    <a:pt x="480" y="40"/>
                    <a:pt x="480" y="40"/>
                  </a:cubicBezTo>
                  <a:cubicBezTo>
                    <a:pt x="455" y="49"/>
                    <a:pt x="455" y="49"/>
                    <a:pt x="455" y="49"/>
                  </a:cubicBezTo>
                  <a:cubicBezTo>
                    <a:pt x="455" y="50"/>
                    <a:pt x="455" y="50"/>
                    <a:pt x="455" y="51"/>
                  </a:cubicBezTo>
                  <a:cubicBezTo>
                    <a:pt x="455" y="52"/>
                    <a:pt x="455" y="52"/>
                    <a:pt x="455" y="53"/>
                  </a:cubicBezTo>
                  <a:cubicBezTo>
                    <a:pt x="462" y="49"/>
                    <a:pt x="463" y="48"/>
                    <a:pt x="464" y="47"/>
                  </a:cubicBezTo>
                  <a:cubicBezTo>
                    <a:pt x="464" y="47"/>
                    <a:pt x="464" y="47"/>
                    <a:pt x="464" y="48"/>
                  </a:cubicBezTo>
                  <a:cubicBezTo>
                    <a:pt x="475" y="43"/>
                    <a:pt x="475" y="43"/>
                    <a:pt x="489" y="37"/>
                  </a:cubicBezTo>
                  <a:moveTo>
                    <a:pt x="498" y="22"/>
                  </a:moveTo>
                  <a:cubicBezTo>
                    <a:pt x="498" y="23"/>
                    <a:pt x="498" y="25"/>
                    <a:pt x="498" y="25"/>
                  </a:cubicBezTo>
                  <a:cubicBezTo>
                    <a:pt x="505" y="23"/>
                    <a:pt x="505" y="23"/>
                    <a:pt x="505" y="23"/>
                  </a:cubicBezTo>
                  <a:cubicBezTo>
                    <a:pt x="516" y="14"/>
                    <a:pt x="516" y="14"/>
                    <a:pt x="516" y="14"/>
                  </a:cubicBezTo>
                  <a:cubicBezTo>
                    <a:pt x="498" y="22"/>
                    <a:pt x="498" y="22"/>
                    <a:pt x="498" y="22"/>
                  </a:cubicBezTo>
                  <a:moveTo>
                    <a:pt x="1153" y="54"/>
                  </a:moveTo>
                  <a:cubicBezTo>
                    <a:pt x="1154" y="53"/>
                    <a:pt x="1155" y="52"/>
                    <a:pt x="1156" y="50"/>
                  </a:cubicBezTo>
                  <a:cubicBezTo>
                    <a:pt x="1129" y="39"/>
                    <a:pt x="1129" y="39"/>
                    <a:pt x="1129" y="39"/>
                  </a:cubicBezTo>
                  <a:cubicBezTo>
                    <a:pt x="1128" y="41"/>
                    <a:pt x="1127" y="41"/>
                    <a:pt x="1126" y="42"/>
                  </a:cubicBezTo>
                  <a:cubicBezTo>
                    <a:pt x="1126" y="43"/>
                    <a:pt x="1126" y="43"/>
                    <a:pt x="1143" y="52"/>
                  </a:cubicBezTo>
                  <a:cubicBezTo>
                    <a:pt x="1143" y="52"/>
                    <a:pt x="1144" y="51"/>
                    <a:pt x="1145" y="50"/>
                  </a:cubicBezTo>
                  <a:cubicBezTo>
                    <a:pt x="1146" y="49"/>
                    <a:pt x="1146" y="48"/>
                    <a:pt x="1146" y="47"/>
                  </a:cubicBezTo>
                  <a:cubicBezTo>
                    <a:pt x="1146" y="48"/>
                    <a:pt x="1146" y="49"/>
                    <a:pt x="1145" y="50"/>
                  </a:cubicBezTo>
                  <a:cubicBezTo>
                    <a:pt x="1147" y="51"/>
                    <a:pt x="1150" y="53"/>
                    <a:pt x="1153" y="54"/>
                  </a:cubicBezTo>
                  <a:moveTo>
                    <a:pt x="1129" y="52"/>
                  </a:moveTo>
                  <a:cubicBezTo>
                    <a:pt x="1127" y="51"/>
                    <a:pt x="1124" y="50"/>
                    <a:pt x="1121" y="48"/>
                  </a:cubicBezTo>
                  <a:cubicBezTo>
                    <a:pt x="1121" y="49"/>
                    <a:pt x="1120" y="49"/>
                    <a:pt x="1120" y="50"/>
                  </a:cubicBezTo>
                  <a:cubicBezTo>
                    <a:pt x="1109" y="47"/>
                    <a:pt x="1109" y="47"/>
                    <a:pt x="1109" y="47"/>
                  </a:cubicBezTo>
                  <a:cubicBezTo>
                    <a:pt x="1115" y="50"/>
                    <a:pt x="1120" y="53"/>
                    <a:pt x="1125" y="56"/>
                  </a:cubicBezTo>
                  <a:cubicBezTo>
                    <a:pt x="1127" y="55"/>
                    <a:pt x="1128" y="54"/>
                    <a:pt x="1129" y="52"/>
                  </a:cubicBezTo>
                  <a:moveTo>
                    <a:pt x="1133" y="49"/>
                  </a:moveTo>
                  <a:cubicBezTo>
                    <a:pt x="1128" y="46"/>
                    <a:pt x="1122" y="44"/>
                    <a:pt x="1116" y="41"/>
                  </a:cubicBezTo>
                  <a:cubicBezTo>
                    <a:pt x="1116" y="42"/>
                    <a:pt x="1115" y="43"/>
                    <a:pt x="1114" y="44"/>
                  </a:cubicBezTo>
                  <a:cubicBezTo>
                    <a:pt x="1121" y="48"/>
                    <a:pt x="1121" y="48"/>
                    <a:pt x="1121" y="48"/>
                  </a:cubicBezTo>
                  <a:cubicBezTo>
                    <a:pt x="1124" y="50"/>
                    <a:pt x="1127" y="51"/>
                    <a:pt x="1129" y="52"/>
                  </a:cubicBezTo>
                  <a:cubicBezTo>
                    <a:pt x="1131" y="51"/>
                    <a:pt x="1132" y="50"/>
                    <a:pt x="1133" y="49"/>
                  </a:cubicBezTo>
                  <a:moveTo>
                    <a:pt x="1121" y="48"/>
                  </a:moveTo>
                  <a:cubicBezTo>
                    <a:pt x="1114" y="44"/>
                    <a:pt x="1114" y="44"/>
                    <a:pt x="1114" y="44"/>
                  </a:cubicBezTo>
                  <a:cubicBezTo>
                    <a:pt x="1105" y="40"/>
                    <a:pt x="1105" y="40"/>
                    <a:pt x="1105" y="40"/>
                  </a:cubicBezTo>
                  <a:cubicBezTo>
                    <a:pt x="1103" y="42"/>
                    <a:pt x="1102" y="43"/>
                    <a:pt x="1100" y="44"/>
                  </a:cubicBezTo>
                  <a:cubicBezTo>
                    <a:pt x="1103" y="46"/>
                    <a:pt x="1105" y="47"/>
                    <a:pt x="1108" y="48"/>
                  </a:cubicBezTo>
                  <a:cubicBezTo>
                    <a:pt x="1108" y="48"/>
                    <a:pt x="1109" y="47"/>
                    <a:pt x="1109" y="47"/>
                  </a:cubicBezTo>
                  <a:cubicBezTo>
                    <a:pt x="1120" y="50"/>
                    <a:pt x="1120" y="50"/>
                    <a:pt x="1120" y="50"/>
                  </a:cubicBezTo>
                  <a:cubicBezTo>
                    <a:pt x="1120" y="49"/>
                    <a:pt x="1121" y="49"/>
                    <a:pt x="1121" y="48"/>
                  </a:cubicBezTo>
                  <a:moveTo>
                    <a:pt x="518" y="34"/>
                  </a:moveTo>
                  <a:cubicBezTo>
                    <a:pt x="521" y="33"/>
                    <a:pt x="524" y="32"/>
                    <a:pt x="527" y="30"/>
                  </a:cubicBezTo>
                  <a:cubicBezTo>
                    <a:pt x="534" y="22"/>
                    <a:pt x="534" y="22"/>
                    <a:pt x="534" y="22"/>
                  </a:cubicBezTo>
                  <a:cubicBezTo>
                    <a:pt x="533" y="21"/>
                    <a:pt x="533" y="20"/>
                    <a:pt x="533" y="19"/>
                  </a:cubicBezTo>
                  <a:cubicBezTo>
                    <a:pt x="533" y="20"/>
                    <a:pt x="533" y="21"/>
                    <a:pt x="534" y="22"/>
                  </a:cubicBezTo>
                  <a:cubicBezTo>
                    <a:pt x="537" y="21"/>
                    <a:pt x="540" y="20"/>
                    <a:pt x="543" y="19"/>
                  </a:cubicBezTo>
                  <a:cubicBezTo>
                    <a:pt x="542" y="18"/>
                    <a:pt x="542" y="17"/>
                    <a:pt x="542" y="16"/>
                  </a:cubicBezTo>
                  <a:cubicBezTo>
                    <a:pt x="533" y="17"/>
                    <a:pt x="533" y="17"/>
                    <a:pt x="533" y="17"/>
                  </a:cubicBezTo>
                  <a:cubicBezTo>
                    <a:pt x="527" y="20"/>
                    <a:pt x="521" y="22"/>
                    <a:pt x="515" y="24"/>
                  </a:cubicBezTo>
                  <a:cubicBezTo>
                    <a:pt x="514" y="25"/>
                    <a:pt x="513" y="26"/>
                    <a:pt x="506" y="31"/>
                  </a:cubicBezTo>
                  <a:cubicBezTo>
                    <a:pt x="501" y="34"/>
                    <a:pt x="500" y="36"/>
                    <a:pt x="500" y="37"/>
                  </a:cubicBezTo>
                  <a:cubicBezTo>
                    <a:pt x="500" y="37"/>
                    <a:pt x="501" y="37"/>
                    <a:pt x="508" y="34"/>
                  </a:cubicBezTo>
                  <a:cubicBezTo>
                    <a:pt x="508" y="35"/>
                    <a:pt x="508" y="35"/>
                    <a:pt x="508" y="35"/>
                  </a:cubicBezTo>
                  <a:cubicBezTo>
                    <a:pt x="518" y="34"/>
                    <a:pt x="518" y="34"/>
                    <a:pt x="518" y="34"/>
                  </a:cubicBezTo>
                  <a:moveTo>
                    <a:pt x="1034" y="79"/>
                  </a:moveTo>
                  <a:cubicBezTo>
                    <a:pt x="1030" y="76"/>
                    <a:pt x="1026" y="73"/>
                    <a:pt x="1022" y="70"/>
                  </a:cubicBezTo>
                  <a:cubicBezTo>
                    <a:pt x="1021" y="70"/>
                    <a:pt x="1019" y="70"/>
                    <a:pt x="1018" y="70"/>
                  </a:cubicBezTo>
                  <a:cubicBezTo>
                    <a:pt x="1022" y="74"/>
                    <a:pt x="1026" y="77"/>
                    <a:pt x="1030" y="81"/>
                  </a:cubicBezTo>
                  <a:cubicBezTo>
                    <a:pt x="1032" y="80"/>
                    <a:pt x="1033" y="80"/>
                    <a:pt x="1034" y="79"/>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01" y="42"/>
                  </a:moveTo>
                  <a:cubicBezTo>
                    <a:pt x="504" y="40"/>
                    <a:pt x="507" y="39"/>
                    <a:pt x="510" y="38"/>
                  </a:cubicBezTo>
                  <a:cubicBezTo>
                    <a:pt x="507" y="39"/>
                    <a:pt x="504" y="40"/>
                    <a:pt x="501" y="42"/>
                  </a:cubicBezTo>
                  <a:moveTo>
                    <a:pt x="550" y="61"/>
                  </a:moveTo>
                  <a:cubicBezTo>
                    <a:pt x="552" y="60"/>
                    <a:pt x="555" y="58"/>
                    <a:pt x="558" y="57"/>
                  </a:cubicBezTo>
                  <a:cubicBezTo>
                    <a:pt x="555" y="58"/>
                    <a:pt x="552" y="60"/>
                    <a:pt x="550" y="61"/>
                  </a:cubicBezTo>
                  <a:moveTo>
                    <a:pt x="582" y="53"/>
                  </a:moveTo>
                  <a:cubicBezTo>
                    <a:pt x="586" y="53"/>
                    <a:pt x="586" y="53"/>
                    <a:pt x="586" y="53"/>
                  </a:cubicBezTo>
                  <a:cubicBezTo>
                    <a:pt x="582" y="53"/>
                    <a:pt x="582" y="53"/>
                    <a:pt x="582" y="53"/>
                  </a:cubicBezTo>
                  <a:moveTo>
                    <a:pt x="529" y="89"/>
                  </a:moveTo>
                  <a:cubicBezTo>
                    <a:pt x="548" y="76"/>
                    <a:pt x="567" y="64"/>
                    <a:pt x="586" y="53"/>
                  </a:cubicBezTo>
                  <a:cubicBezTo>
                    <a:pt x="582" y="53"/>
                    <a:pt x="582" y="53"/>
                    <a:pt x="582" y="53"/>
                  </a:cubicBezTo>
                  <a:cubicBezTo>
                    <a:pt x="579" y="49"/>
                    <a:pt x="579" y="49"/>
                    <a:pt x="579" y="49"/>
                  </a:cubicBezTo>
                  <a:cubicBezTo>
                    <a:pt x="596" y="43"/>
                    <a:pt x="596" y="43"/>
                    <a:pt x="596" y="43"/>
                  </a:cubicBezTo>
                  <a:cubicBezTo>
                    <a:pt x="595" y="43"/>
                    <a:pt x="593" y="42"/>
                    <a:pt x="592" y="42"/>
                  </a:cubicBezTo>
                  <a:cubicBezTo>
                    <a:pt x="575" y="35"/>
                    <a:pt x="564" y="30"/>
                    <a:pt x="554" y="20"/>
                  </a:cubicBezTo>
                  <a:cubicBezTo>
                    <a:pt x="553" y="20"/>
                    <a:pt x="553" y="19"/>
                    <a:pt x="553" y="18"/>
                  </a:cubicBezTo>
                  <a:cubicBezTo>
                    <a:pt x="538" y="30"/>
                    <a:pt x="538" y="30"/>
                    <a:pt x="538" y="30"/>
                  </a:cubicBezTo>
                  <a:cubicBezTo>
                    <a:pt x="548" y="29"/>
                    <a:pt x="548" y="29"/>
                    <a:pt x="548" y="29"/>
                  </a:cubicBezTo>
                  <a:cubicBezTo>
                    <a:pt x="549" y="31"/>
                    <a:pt x="551" y="35"/>
                    <a:pt x="552" y="37"/>
                  </a:cubicBezTo>
                  <a:cubicBezTo>
                    <a:pt x="551" y="35"/>
                    <a:pt x="549" y="31"/>
                    <a:pt x="548" y="29"/>
                  </a:cubicBezTo>
                  <a:cubicBezTo>
                    <a:pt x="538" y="30"/>
                    <a:pt x="538" y="30"/>
                    <a:pt x="538" y="30"/>
                  </a:cubicBezTo>
                  <a:cubicBezTo>
                    <a:pt x="553" y="18"/>
                    <a:pt x="553" y="18"/>
                    <a:pt x="553" y="18"/>
                  </a:cubicBezTo>
                  <a:cubicBezTo>
                    <a:pt x="545" y="21"/>
                    <a:pt x="545" y="21"/>
                    <a:pt x="545" y="21"/>
                  </a:cubicBezTo>
                  <a:cubicBezTo>
                    <a:pt x="535" y="29"/>
                    <a:pt x="535" y="29"/>
                    <a:pt x="535" y="29"/>
                  </a:cubicBezTo>
                  <a:cubicBezTo>
                    <a:pt x="527" y="30"/>
                    <a:pt x="527" y="30"/>
                    <a:pt x="527" y="30"/>
                  </a:cubicBezTo>
                  <a:cubicBezTo>
                    <a:pt x="524" y="32"/>
                    <a:pt x="521" y="33"/>
                    <a:pt x="518" y="34"/>
                  </a:cubicBezTo>
                  <a:cubicBezTo>
                    <a:pt x="510" y="39"/>
                    <a:pt x="510" y="39"/>
                    <a:pt x="510" y="39"/>
                  </a:cubicBezTo>
                  <a:cubicBezTo>
                    <a:pt x="505" y="42"/>
                    <a:pt x="499" y="45"/>
                    <a:pt x="493" y="47"/>
                  </a:cubicBezTo>
                  <a:cubicBezTo>
                    <a:pt x="496" y="50"/>
                    <a:pt x="496" y="50"/>
                    <a:pt x="496" y="50"/>
                  </a:cubicBezTo>
                  <a:cubicBezTo>
                    <a:pt x="493" y="47"/>
                    <a:pt x="493" y="47"/>
                    <a:pt x="493" y="47"/>
                  </a:cubicBezTo>
                  <a:cubicBezTo>
                    <a:pt x="499" y="45"/>
                    <a:pt x="505" y="42"/>
                    <a:pt x="510" y="39"/>
                  </a:cubicBezTo>
                  <a:cubicBezTo>
                    <a:pt x="518" y="34"/>
                    <a:pt x="518" y="34"/>
                    <a:pt x="518" y="34"/>
                  </a:cubicBezTo>
                  <a:cubicBezTo>
                    <a:pt x="508" y="35"/>
                    <a:pt x="508" y="35"/>
                    <a:pt x="508" y="35"/>
                  </a:cubicBezTo>
                  <a:cubicBezTo>
                    <a:pt x="498" y="40"/>
                    <a:pt x="498" y="40"/>
                    <a:pt x="498" y="40"/>
                  </a:cubicBezTo>
                  <a:cubicBezTo>
                    <a:pt x="510" y="38"/>
                    <a:pt x="510" y="38"/>
                    <a:pt x="510" y="38"/>
                  </a:cubicBezTo>
                  <a:cubicBezTo>
                    <a:pt x="507" y="39"/>
                    <a:pt x="504" y="40"/>
                    <a:pt x="501" y="42"/>
                  </a:cubicBezTo>
                  <a:cubicBezTo>
                    <a:pt x="485" y="46"/>
                    <a:pt x="485" y="46"/>
                    <a:pt x="485" y="46"/>
                  </a:cubicBezTo>
                  <a:cubicBezTo>
                    <a:pt x="484" y="50"/>
                    <a:pt x="484" y="50"/>
                    <a:pt x="484" y="50"/>
                  </a:cubicBezTo>
                  <a:cubicBezTo>
                    <a:pt x="486" y="53"/>
                    <a:pt x="489" y="57"/>
                    <a:pt x="492" y="61"/>
                  </a:cubicBezTo>
                  <a:cubicBezTo>
                    <a:pt x="510" y="53"/>
                    <a:pt x="510" y="53"/>
                    <a:pt x="510" y="53"/>
                  </a:cubicBezTo>
                  <a:cubicBezTo>
                    <a:pt x="510" y="54"/>
                    <a:pt x="510" y="54"/>
                    <a:pt x="511" y="54"/>
                  </a:cubicBezTo>
                  <a:cubicBezTo>
                    <a:pt x="540" y="39"/>
                    <a:pt x="540" y="39"/>
                    <a:pt x="540" y="39"/>
                  </a:cubicBezTo>
                  <a:cubicBezTo>
                    <a:pt x="506" y="49"/>
                    <a:pt x="506" y="49"/>
                    <a:pt x="506" y="49"/>
                  </a:cubicBezTo>
                  <a:cubicBezTo>
                    <a:pt x="540" y="39"/>
                    <a:pt x="540" y="39"/>
                    <a:pt x="540" y="39"/>
                  </a:cubicBezTo>
                  <a:cubicBezTo>
                    <a:pt x="511" y="54"/>
                    <a:pt x="511" y="54"/>
                    <a:pt x="511" y="54"/>
                  </a:cubicBezTo>
                  <a:cubicBezTo>
                    <a:pt x="512" y="55"/>
                    <a:pt x="513" y="56"/>
                    <a:pt x="513" y="56"/>
                  </a:cubicBezTo>
                  <a:cubicBezTo>
                    <a:pt x="529" y="47"/>
                    <a:pt x="529" y="47"/>
                    <a:pt x="529" y="47"/>
                  </a:cubicBezTo>
                  <a:cubicBezTo>
                    <a:pt x="532" y="50"/>
                    <a:pt x="532" y="50"/>
                    <a:pt x="532" y="50"/>
                  </a:cubicBezTo>
                  <a:cubicBezTo>
                    <a:pt x="535" y="48"/>
                    <a:pt x="538" y="47"/>
                    <a:pt x="541" y="46"/>
                  </a:cubicBezTo>
                  <a:cubicBezTo>
                    <a:pt x="539" y="45"/>
                    <a:pt x="537" y="43"/>
                    <a:pt x="536" y="42"/>
                  </a:cubicBezTo>
                  <a:cubicBezTo>
                    <a:pt x="537" y="43"/>
                    <a:pt x="539" y="45"/>
                    <a:pt x="541" y="46"/>
                  </a:cubicBezTo>
                  <a:cubicBezTo>
                    <a:pt x="549" y="46"/>
                    <a:pt x="561" y="46"/>
                    <a:pt x="569" y="46"/>
                  </a:cubicBezTo>
                  <a:cubicBezTo>
                    <a:pt x="570" y="46"/>
                    <a:pt x="570" y="46"/>
                    <a:pt x="571" y="47"/>
                  </a:cubicBezTo>
                  <a:cubicBezTo>
                    <a:pt x="571" y="47"/>
                    <a:pt x="571" y="47"/>
                    <a:pt x="572" y="47"/>
                  </a:cubicBezTo>
                  <a:cubicBezTo>
                    <a:pt x="566" y="53"/>
                    <a:pt x="566" y="53"/>
                    <a:pt x="566" y="53"/>
                  </a:cubicBezTo>
                  <a:cubicBezTo>
                    <a:pt x="565" y="52"/>
                    <a:pt x="564" y="51"/>
                    <a:pt x="563" y="51"/>
                  </a:cubicBezTo>
                  <a:cubicBezTo>
                    <a:pt x="560" y="53"/>
                    <a:pt x="557" y="54"/>
                    <a:pt x="555" y="56"/>
                  </a:cubicBezTo>
                  <a:cubicBezTo>
                    <a:pt x="556" y="56"/>
                    <a:pt x="556" y="56"/>
                    <a:pt x="558" y="57"/>
                  </a:cubicBezTo>
                  <a:cubicBezTo>
                    <a:pt x="560" y="56"/>
                    <a:pt x="563" y="54"/>
                    <a:pt x="566" y="53"/>
                  </a:cubicBezTo>
                  <a:cubicBezTo>
                    <a:pt x="563" y="54"/>
                    <a:pt x="560" y="56"/>
                    <a:pt x="558" y="57"/>
                  </a:cubicBezTo>
                  <a:cubicBezTo>
                    <a:pt x="555" y="58"/>
                    <a:pt x="552" y="60"/>
                    <a:pt x="550" y="61"/>
                  </a:cubicBezTo>
                  <a:cubicBezTo>
                    <a:pt x="549" y="61"/>
                    <a:pt x="548" y="60"/>
                    <a:pt x="547" y="59"/>
                  </a:cubicBezTo>
                  <a:cubicBezTo>
                    <a:pt x="545" y="59"/>
                    <a:pt x="544" y="58"/>
                    <a:pt x="543" y="57"/>
                  </a:cubicBezTo>
                  <a:cubicBezTo>
                    <a:pt x="540" y="59"/>
                    <a:pt x="537" y="60"/>
                    <a:pt x="535" y="62"/>
                  </a:cubicBezTo>
                  <a:cubicBezTo>
                    <a:pt x="533" y="60"/>
                    <a:pt x="531" y="59"/>
                    <a:pt x="530" y="58"/>
                  </a:cubicBezTo>
                  <a:cubicBezTo>
                    <a:pt x="529" y="58"/>
                    <a:pt x="529" y="58"/>
                    <a:pt x="528" y="57"/>
                  </a:cubicBezTo>
                  <a:cubicBezTo>
                    <a:pt x="526" y="59"/>
                    <a:pt x="523" y="60"/>
                    <a:pt x="520" y="62"/>
                  </a:cubicBezTo>
                  <a:cubicBezTo>
                    <a:pt x="522" y="63"/>
                    <a:pt x="523" y="64"/>
                    <a:pt x="524" y="64"/>
                  </a:cubicBezTo>
                  <a:cubicBezTo>
                    <a:pt x="526" y="66"/>
                    <a:pt x="529" y="67"/>
                    <a:pt x="531" y="68"/>
                  </a:cubicBezTo>
                  <a:cubicBezTo>
                    <a:pt x="532" y="69"/>
                    <a:pt x="532" y="69"/>
                    <a:pt x="533" y="69"/>
                  </a:cubicBezTo>
                  <a:cubicBezTo>
                    <a:pt x="528" y="73"/>
                    <a:pt x="522" y="76"/>
                    <a:pt x="517" y="79"/>
                  </a:cubicBezTo>
                  <a:cubicBezTo>
                    <a:pt x="519" y="79"/>
                    <a:pt x="519" y="79"/>
                    <a:pt x="525" y="82"/>
                  </a:cubicBezTo>
                  <a:cubicBezTo>
                    <a:pt x="519" y="79"/>
                    <a:pt x="519" y="79"/>
                    <a:pt x="517" y="79"/>
                  </a:cubicBezTo>
                  <a:cubicBezTo>
                    <a:pt x="522" y="76"/>
                    <a:pt x="528" y="73"/>
                    <a:pt x="533" y="69"/>
                  </a:cubicBezTo>
                  <a:cubicBezTo>
                    <a:pt x="532" y="69"/>
                    <a:pt x="532" y="69"/>
                    <a:pt x="531" y="68"/>
                  </a:cubicBezTo>
                  <a:cubicBezTo>
                    <a:pt x="529" y="67"/>
                    <a:pt x="526" y="66"/>
                    <a:pt x="524" y="64"/>
                  </a:cubicBezTo>
                  <a:cubicBezTo>
                    <a:pt x="496" y="82"/>
                    <a:pt x="502" y="85"/>
                    <a:pt x="525" y="91"/>
                  </a:cubicBezTo>
                  <a:cubicBezTo>
                    <a:pt x="526" y="91"/>
                    <a:pt x="528" y="89"/>
                    <a:pt x="529" y="89"/>
                  </a:cubicBezTo>
                  <a:cubicBezTo>
                    <a:pt x="530" y="86"/>
                    <a:pt x="529" y="84"/>
                    <a:pt x="527" y="82"/>
                  </a:cubicBezTo>
                  <a:cubicBezTo>
                    <a:pt x="529" y="84"/>
                    <a:pt x="530" y="86"/>
                    <a:pt x="529" y="89"/>
                  </a:cubicBezTo>
                </a:path>
              </a:pathLst>
            </a:custGeom>
            <a:solidFill>
              <a:srgbClr val="2462A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 xmlns:p14="http://schemas.microsoft.com/office/powerpoint/2010/main" val="26580489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5"/>
                                        </p:tgtEl>
                                        <p:attrNameLst>
                                          <p:attrName>style.visibility</p:attrName>
                                        </p:attrNameLst>
                                      </p:cBhvr>
                                      <p:to>
                                        <p:strVal val="visible"/>
                                      </p:to>
                                    </p:set>
                                    <p:animEffect transition="in" filter="wipe(left)">
                                      <p:cBhvr>
                                        <p:cTn id="23" dur="200"/>
                                        <p:tgtEl>
                                          <p:spTgt spid="5"/>
                                        </p:tgtEl>
                                      </p:cBhvr>
                                    </p:animEffect>
                                  </p:childTnLst>
                                </p:cTn>
                              </p:par>
                              <p:par>
                                <p:cTn id="24" presetID="36" presetClass="emph" presetSubtype="0" fill="hold" grpId="1" nodeType="withEffect">
                                  <p:stCondLst>
                                    <p:cond delay="0"/>
                                  </p:stCondLst>
                                  <p:iterate type="lt">
                                    <p:tmPct val="30000"/>
                                  </p:iterate>
                                  <p:childTnLst>
                                    <p:animScale>
                                      <p:cBhvr>
                                        <p:cTn id="25" dur="50" autoRev="1" fill="hold">
                                          <p:stCondLst>
                                            <p:cond delay="0"/>
                                          </p:stCondLst>
                                        </p:cTn>
                                        <p:tgtEl>
                                          <p:spTgt spid="5"/>
                                        </p:tgtEl>
                                      </p:cBhvr>
                                      <p:to x="80000" y="100000"/>
                                    </p:animScale>
                                    <p:anim by="(#ppt_w*0.10)" calcmode="lin" valueType="num">
                                      <p:cBhvr>
                                        <p:cTn id="26" dur="50" autoRev="1" fill="hold">
                                          <p:stCondLst>
                                            <p:cond delay="0"/>
                                          </p:stCondLst>
                                        </p:cTn>
                                        <p:tgtEl>
                                          <p:spTgt spid="5"/>
                                        </p:tgtEl>
                                        <p:attrNameLst>
                                          <p:attrName>ppt_x</p:attrName>
                                        </p:attrNameLst>
                                      </p:cBhvr>
                                    </p:anim>
                                    <p:anim by="(-#ppt_w*0.10)" calcmode="lin" valueType="num">
                                      <p:cBhvr>
                                        <p:cTn id="27" dur="50" autoRev="1" fill="hold">
                                          <p:stCondLst>
                                            <p:cond delay="0"/>
                                          </p:stCondLst>
                                        </p:cTn>
                                        <p:tgtEl>
                                          <p:spTgt spid="5"/>
                                        </p:tgtEl>
                                        <p:attrNameLst>
                                          <p:attrName>ppt_y</p:attrName>
                                        </p:attrNameLst>
                                      </p:cBhvr>
                                    </p:anim>
                                    <p:animRot by="-480000">
                                      <p:cBhvr>
                                        <p:cTn id="28" dur="50" autoRev="1" fill="hold">
                                          <p:stCondLst>
                                            <p:cond delay="0"/>
                                          </p:stCondLst>
                                        </p:cTn>
                                        <p:tgtEl>
                                          <p:spTgt spid="5"/>
                                        </p:tgtEl>
                                        <p:attrNameLst>
                                          <p:attrName>r</p:attrName>
                                        </p:attrNameLst>
                                      </p:cBhvr>
                                    </p:animRot>
                                  </p:childTnLst>
                                </p:cTn>
                              </p:par>
                            </p:childTnLst>
                          </p:cTn>
                        </p:par>
                        <p:par>
                          <p:cTn id="29" fill="hold">
                            <p:stCondLst>
                              <p:cond delay="212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21"/>
                                        </p:tgtEl>
                                        <p:attrNameLst>
                                          <p:attrName>style.visibility</p:attrName>
                                        </p:attrNameLst>
                                      </p:cBhvr>
                                      <p:to>
                                        <p:strVal val="visible"/>
                                      </p:to>
                                    </p:set>
                                    <p:animEffect transition="in" filter="wipe(left)">
                                      <p:cBhvr>
                                        <p:cTn id="32" dur="200"/>
                                        <p:tgtEl>
                                          <p:spTgt spid="21"/>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21"/>
                                        </p:tgtEl>
                                      </p:cBhvr>
                                      <p:to x="80000" y="100000"/>
                                    </p:animScale>
                                    <p:anim by="(#ppt_w*0.10)" calcmode="lin" valueType="num">
                                      <p:cBhvr>
                                        <p:cTn id="35" dur="50" autoRev="1" fill="hold">
                                          <p:stCondLst>
                                            <p:cond delay="0"/>
                                          </p:stCondLst>
                                        </p:cTn>
                                        <p:tgtEl>
                                          <p:spTgt spid="21"/>
                                        </p:tgtEl>
                                        <p:attrNameLst>
                                          <p:attrName>ppt_x</p:attrName>
                                        </p:attrNameLst>
                                      </p:cBhvr>
                                    </p:anim>
                                    <p:anim by="(-#ppt_w*0.10)" calcmode="lin" valueType="num">
                                      <p:cBhvr>
                                        <p:cTn id="36" dur="50" autoRev="1" fill="hold">
                                          <p:stCondLst>
                                            <p:cond delay="0"/>
                                          </p:stCondLst>
                                        </p:cTn>
                                        <p:tgtEl>
                                          <p:spTgt spid="21"/>
                                        </p:tgtEl>
                                        <p:attrNameLst>
                                          <p:attrName>ppt_y</p:attrName>
                                        </p:attrNameLst>
                                      </p:cBhvr>
                                    </p:anim>
                                    <p:animRot by="-480000">
                                      <p:cBhvr>
                                        <p:cTn id="37" dur="50" autoRev="1"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5" grpId="1"/>
      <p:bldP spid="21" grpId="0"/>
      <p:bldP spid="2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883"/>
          <p:cNvSpPr/>
          <p:nvPr/>
        </p:nvSpPr>
        <p:spPr>
          <a:xfrm>
            <a:off x="971600" y="699542"/>
            <a:ext cx="7003405" cy="451901"/>
          </a:xfrm>
          <a:prstGeom prst="roundRect">
            <a:avLst>
              <a:gd name="adj" fmla="val 50000"/>
            </a:avLst>
          </a:prstGeom>
          <a:solidFill>
            <a:srgbClr val="00A1DA"/>
          </a:solidFill>
          <a:ln w="12700" cap="flat">
            <a:noFill/>
            <a:miter lim="400000"/>
          </a:ln>
          <a:effectLst/>
        </p:spPr>
        <p:txBody>
          <a:bodyPr wrap="square" lIns="14288" tIns="14288" rIns="14288" bIns="14288" numCol="1" anchor="ctr">
            <a:noAutofit/>
          </a:bodyPr>
          <a:lstStyle/>
          <a:p>
            <a:pPr lvl="0"/>
            <a:endParaRPr sz="1300"/>
          </a:p>
        </p:txBody>
      </p:sp>
      <p:sp>
        <p:nvSpPr>
          <p:cNvPr id="3" name="Shape 3885"/>
          <p:cNvSpPr/>
          <p:nvPr/>
        </p:nvSpPr>
        <p:spPr>
          <a:xfrm>
            <a:off x="1164980" y="1203598"/>
            <a:ext cx="6768753" cy="7755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400" dirty="0">
                <a:solidFill>
                  <a:schemeClr val="tx1">
                    <a:lumMod val="75000"/>
                    <a:lumOff val="25000"/>
                  </a:schemeClr>
                </a:solidFill>
                <a:latin typeface="微软雅黑" pitchFamily="34" charset="-122"/>
                <a:ea typeface="微软雅黑" pitchFamily="34" charset="-122"/>
              </a:rPr>
              <a:t>答：该事项目前的法定办结时限是</a:t>
            </a:r>
            <a:r>
              <a:rPr lang="en-US" altLang="zh-CN" sz="1400" dirty="0">
                <a:solidFill>
                  <a:schemeClr val="tx1">
                    <a:lumMod val="75000"/>
                    <a:lumOff val="25000"/>
                  </a:schemeClr>
                </a:solidFill>
                <a:latin typeface="微软雅黑" pitchFamily="34" charset="-122"/>
                <a:ea typeface="微软雅黑" pitchFamily="34" charset="-122"/>
              </a:rPr>
              <a:t>20</a:t>
            </a:r>
            <a:r>
              <a:rPr lang="zh-CN" altLang="en-US" sz="1400" dirty="0">
                <a:solidFill>
                  <a:schemeClr val="tx1">
                    <a:lumMod val="75000"/>
                    <a:lumOff val="25000"/>
                  </a:schemeClr>
                </a:solidFill>
                <a:latin typeface="微软雅黑" pitchFamily="34" charset="-122"/>
                <a:ea typeface="微软雅黑" pitchFamily="34" charset="-122"/>
              </a:rPr>
              <a:t>个工作日，省局承诺办结时限是</a:t>
            </a:r>
            <a:r>
              <a:rPr lang="en-US" altLang="zh-CN" sz="1400" dirty="0">
                <a:solidFill>
                  <a:schemeClr val="tx1">
                    <a:lumMod val="75000"/>
                    <a:lumOff val="25000"/>
                  </a:schemeClr>
                </a:solidFill>
                <a:latin typeface="微软雅黑" pitchFamily="34" charset="-122"/>
                <a:ea typeface="微软雅黑" pitchFamily="34" charset="-122"/>
              </a:rPr>
              <a:t>10</a:t>
            </a:r>
            <a:r>
              <a:rPr lang="zh-CN" altLang="en-US" sz="1400" dirty="0">
                <a:solidFill>
                  <a:schemeClr val="tx1">
                    <a:lumMod val="75000"/>
                    <a:lumOff val="25000"/>
                  </a:schemeClr>
                </a:solidFill>
                <a:latin typeface="微软雅黑" pitchFamily="34" charset="-122"/>
                <a:ea typeface="微软雅黑" pitchFamily="34" charset="-122"/>
              </a:rPr>
              <a:t>个工作日（如遇到纳税人提交资料不齐全导致需退回补正等特殊情况除外）。建议纳税人在提交申请之后第一时间告知主管税务机关，以便尽早得到处理。</a:t>
            </a:r>
            <a:endParaRPr lang="en-US" altLang="zh-CN" sz="1400" dirty="0">
              <a:solidFill>
                <a:schemeClr val="tx1">
                  <a:lumMod val="75000"/>
                  <a:lumOff val="25000"/>
                </a:schemeClr>
              </a:solidFill>
              <a:latin typeface="微软雅黑" pitchFamily="34" charset="-122"/>
              <a:ea typeface="微软雅黑" pitchFamily="34" charset="-122"/>
            </a:endParaRPr>
          </a:p>
        </p:txBody>
      </p:sp>
      <p:sp>
        <p:nvSpPr>
          <p:cNvPr id="8" name="Text Placeholder 5"/>
          <p:cNvSpPr txBox="1">
            <a:spLocks/>
          </p:cNvSpPr>
          <p:nvPr/>
        </p:nvSpPr>
        <p:spPr>
          <a:xfrm>
            <a:off x="1043608" y="772213"/>
            <a:ext cx="6890125" cy="306559"/>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400" dirty="0">
                <a:solidFill>
                  <a:srgbClr val="FCFCFC"/>
                </a:solidFill>
                <a:latin typeface="微软雅黑" panose="020B0503020204020204" pitchFamily="34" charset="-122"/>
                <a:ea typeface="微软雅黑" panose="020B0503020204020204" pitchFamily="34" charset="-122"/>
              </a:rPr>
              <a:t>问题</a:t>
            </a:r>
            <a:r>
              <a:rPr lang="en-US" altLang="zh-CN" sz="1400" dirty="0">
                <a:solidFill>
                  <a:srgbClr val="FCFCFC"/>
                </a:solidFill>
                <a:latin typeface="微软雅黑" panose="020B0503020204020204" pitchFamily="34" charset="-122"/>
                <a:ea typeface="微软雅黑" panose="020B0503020204020204" pitchFamily="34" charset="-122"/>
              </a:rPr>
              <a:t>1</a:t>
            </a:r>
            <a:r>
              <a:rPr lang="zh-CN" altLang="en-US" sz="1400" dirty="0">
                <a:solidFill>
                  <a:srgbClr val="FCFCFC"/>
                </a:solidFill>
                <a:latin typeface="微软雅黑" panose="020B0503020204020204" pitchFamily="34" charset="-122"/>
                <a:ea typeface="微软雅黑" panose="020B0503020204020204" pitchFamily="34" charset="-122"/>
              </a:rPr>
              <a:t>：纳税人在电局端提交的延期缴纳税款申请要等多久才能办理？</a:t>
            </a:r>
            <a:endParaRPr lang="en-US" sz="1400" dirty="0">
              <a:solidFill>
                <a:srgbClr val="FCFCFC"/>
              </a:solidFill>
              <a:latin typeface="微软雅黑" panose="020B0503020204020204" pitchFamily="34" charset="-122"/>
              <a:ea typeface="微软雅黑" panose="020B0503020204020204" pitchFamily="34" charset="-122"/>
            </a:endParaRPr>
          </a:p>
        </p:txBody>
      </p:sp>
      <p:sp>
        <p:nvSpPr>
          <p:cNvPr id="13" name="Title 1"/>
          <p:cNvSpPr txBox="1">
            <a:spLocks/>
          </p:cNvSpPr>
          <p:nvPr/>
        </p:nvSpPr>
        <p:spPr>
          <a:xfrm>
            <a:off x="857880" y="200199"/>
            <a:ext cx="357010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1800" b="1" dirty="0">
                <a:latin typeface="微软雅黑" panose="020B0503020204020204" pitchFamily="34" charset="-122"/>
                <a:ea typeface="微软雅黑" panose="020B0503020204020204" pitchFamily="34" charset="-122"/>
              </a:rPr>
              <a:t>2.3 </a:t>
            </a:r>
            <a:r>
              <a:rPr lang="zh-CN" altLang="en-US" sz="1800" b="1" dirty="0">
                <a:latin typeface="微软雅黑" panose="020B0503020204020204" pitchFamily="34" charset="-122"/>
                <a:ea typeface="微软雅黑" panose="020B0503020204020204" pitchFamily="34" charset="-122"/>
              </a:rPr>
              <a:t>延期缴纳税款业务常见问题</a:t>
            </a:r>
          </a:p>
        </p:txBody>
      </p:sp>
      <p:sp>
        <p:nvSpPr>
          <p:cNvPr id="12" name="Shape 3883">
            <a:extLst>
              <a:ext uri="{FF2B5EF4-FFF2-40B4-BE49-F238E27FC236}">
                <a16:creationId xmlns="" xmlns:a16="http://schemas.microsoft.com/office/drawing/2014/main" id="{2748CC29-F1C2-420E-9344-3803832CB884}"/>
              </a:ext>
            </a:extLst>
          </p:cNvPr>
          <p:cNvSpPr/>
          <p:nvPr/>
        </p:nvSpPr>
        <p:spPr>
          <a:xfrm>
            <a:off x="928662" y="2571750"/>
            <a:ext cx="7072362" cy="451901"/>
          </a:xfrm>
          <a:prstGeom prst="roundRect">
            <a:avLst>
              <a:gd name="adj" fmla="val 50000"/>
            </a:avLst>
          </a:prstGeom>
          <a:solidFill>
            <a:srgbClr val="00A1DA"/>
          </a:solidFill>
          <a:ln w="12700" cap="flat">
            <a:noFill/>
            <a:miter lim="400000"/>
          </a:ln>
          <a:effectLst/>
        </p:spPr>
        <p:txBody>
          <a:bodyPr wrap="square" lIns="14288" tIns="14288" rIns="14288" bIns="14288" numCol="1" anchor="ctr">
            <a:noAutofit/>
          </a:bodyPr>
          <a:lstStyle/>
          <a:p>
            <a:pPr lvl="0"/>
            <a:endParaRPr sz="1300"/>
          </a:p>
        </p:txBody>
      </p:sp>
      <p:sp>
        <p:nvSpPr>
          <p:cNvPr id="14" name="Shape 3885">
            <a:extLst>
              <a:ext uri="{FF2B5EF4-FFF2-40B4-BE49-F238E27FC236}">
                <a16:creationId xmlns="" xmlns:a16="http://schemas.microsoft.com/office/drawing/2014/main" id="{4D63488F-7F2A-4B5B-A724-B5D466653257}"/>
              </a:ext>
            </a:extLst>
          </p:cNvPr>
          <p:cNvSpPr/>
          <p:nvPr/>
        </p:nvSpPr>
        <p:spPr>
          <a:xfrm>
            <a:off x="1164981" y="3061054"/>
            <a:ext cx="6768752" cy="12926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400" dirty="0">
                <a:solidFill>
                  <a:schemeClr val="tx1">
                    <a:lumMod val="75000"/>
                    <a:lumOff val="25000"/>
                  </a:schemeClr>
                </a:solidFill>
                <a:latin typeface="微软雅黑" pitchFamily="34" charset="-122"/>
                <a:ea typeface="微软雅黑" pitchFamily="34" charset="-122"/>
              </a:rPr>
              <a:t>答：如果附件太大，建议处理办法如下：（</a:t>
            </a:r>
            <a:r>
              <a:rPr lang="en-US" altLang="zh-CN" sz="1400" dirty="0">
                <a:solidFill>
                  <a:schemeClr val="tx1">
                    <a:lumMod val="75000"/>
                    <a:lumOff val="25000"/>
                  </a:schemeClr>
                </a:solidFill>
                <a:latin typeface="微软雅黑" pitchFamily="34" charset="-122"/>
                <a:ea typeface="微软雅黑" pitchFamily="34" charset="-122"/>
              </a:rPr>
              <a:t>1</a:t>
            </a:r>
            <a:r>
              <a:rPr lang="zh-CN" altLang="en-US" sz="1400" dirty="0">
                <a:solidFill>
                  <a:schemeClr val="tx1">
                    <a:lumMod val="75000"/>
                    <a:lumOff val="25000"/>
                  </a:schemeClr>
                </a:solidFill>
                <a:latin typeface="微软雅黑" pitchFamily="34" charset="-122"/>
                <a:ea typeface="微软雅黑" pitchFamily="34" charset="-122"/>
              </a:rPr>
              <a:t>）将文件转换成</a:t>
            </a:r>
            <a:r>
              <a:rPr lang="en-US" altLang="zh-CN" sz="1400" dirty="0">
                <a:solidFill>
                  <a:schemeClr val="tx1">
                    <a:lumMod val="75000"/>
                    <a:lumOff val="25000"/>
                  </a:schemeClr>
                </a:solidFill>
                <a:latin typeface="微软雅黑" pitchFamily="34" charset="-122"/>
                <a:ea typeface="微软雅黑" pitchFamily="34" charset="-122"/>
              </a:rPr>
              <a:t>pdf</a:t>
            </a:r>
            <a:r>
              <a:rPr lang="zh-CN" altLang="en-US" sz="1400" dirty="0">
                <a:solidFill>
                  <a:schemeClr val="tx1">
                    <a:lumMod val="75000"/>
                    <a:lumOff val="25000"/>
                  </a:schemeClr>
                </a:solidFill>
                <a:latin typeface="微软雅黑" pitchFamily="34" charset="-122"/>
                <a:ea typeface="微软雅黑" pitchFamily="34" charset="-122"/>
              </a:rPr>
              <a:t>格式后再生成压缩文件，如此可上传两千页左右的</a:t>
            </a:r>
            <a:r>
              <a:rPr lang="en-US" altLang="zh-CN" sz="1400" dirty="0">
                <a:solidFill>
                  <a:schemeClr val="tx1">
                    <a:lumMod val="75000"/>
                    <a:lumOff val="25000"/>
                  </a:schemeClr>
                </a:solidFill>
                <a:latin typeface="微软雅黑" pitchFamily="34" charset="-122"/>
                <a:ea typeface="微软雅黑" pitchFamily="34" charset="-122"/>
              </a:rPr>
              <a:t>PDF</a:t>
            </a:r>
            <a:r>
              <a:rPr lang="zh-CN" altLang="en-US" sz="1400" dirty="0">
                <a:solidFill>
                  <a:schemeClr val="tx1">
                    <a:lumMod val="75000"/>
                    <a:lumOff val="25000"/>
                  </a:schemeClr>
                </a:solidFill>
                <a:latin typeface="微软雅黑" pitchFamily="34" charset="-122"/>
                <a:ea typeface="微软雅黑" pitchFamily="34" charset="-122"/>
              </a:rPr>
              <a:t>文件。（</a:t>
            </a:r>
            <a:r>
              <a:rPr lang="en-US" altLang="zh-CN" sz="1400" dirty="0">
                <a:solidFill>
                  <a:schemeClr val="tx1">
                    <a:lumMod val="75000"/>
                    <a:lumOff val="25000"/>
                  </a:schemeClr>
                </a:solidFill>
                <a:latin typeface="微软雅黑" pitchFamily="34" charset="-122"/>
                <a:ea typeface="微软雅黑" pitchFamily="34" charset="-122"/>
              </a:rPr>
              <a:t>2</a:t>
            </a:r>
            <a:r>
              <a:rPr lang="zh-CN" altLang="en-US" sz="1400" dirty="0">
                <a:solidFill>
                  <a:schemeClr val="tx1">
                    <a:lumMod val="75000"/>
                    <a:lumOff val="25000"/>
                  </a:schemeClr>
                </a:solidFill>
                <a:latin typeface="微软雅黑" pitchFamily="34" charset="-122"/>
                <a:ea typeface="微软雅黑" pitchFamily="34" charset="-122"/>
              </a:rPr>
              <a:t>）对附件进行两次或者三次压缩，也可有效减少文件大小。对于经过多次压缩但仍超过</a:t>
            </a:r>
            <a:r>
              <a:rPr lang="en-US" altLang="zh-CN" sz="1400" dirty="0">
                <a:solidFill>
                  <a:schemeClr val="tx1">
                    <a:lumMod val="75000"/>
                    <a:lumOff val="25000"/>
                  </a:schemeClr>
                </a:solidFill>
                <a:latin typeface="微软雅黑" pitchFamily="34" charset="-122"/>
                <a:ea typeface="微软雅黑" pitchFamily="34" charset="-122"/>
              </a:rPr>
              <a:t>20M</a:t>
            </a:r>
            <a:r>
              <a:rPr lang="zh-CN" altLang="en-US" sz="1400" dirty="0">
                <a:solidFill>
                  <a:schemeClr val="tx1">
                    <a:lumMod val="75000"/>
                    <a:lumOff val="25000"/>
                  </a:schemeClr>
                </a:solidFill>
                <a:latin typeface="微软雅黑" pitchFamily="34" charset="-122"/>
                <a:ea typeface="微软雅黑" pitchFamily="34" charset="-122"/>
              </a:rPr>
              <a:t>的文件，主管税务机关可尝试采用</a:t>
            </a:r>
            <a:r>
              <a:rPr lang="en-US" altLang="zh-CN" sz="1400" dirty="0">
                <a:solidFill>
                  <a:schemeClr val="tx1">
                    <a:lumMod val="75000"/>
                    <a:lumOff val="25000"/>
                  </a:schemeClr>
                </a:solidFill>
                <a:latin typeface="微软雅黑" pitchFamily="34" charset="-122"/>
                <a:ea typeface="微软雅黑" pitchFamily="34" charset="-122"/>
              </a:rPr>
              <a:t>V-tax</a:t>
            </a:r>
            <a:r>
              <a:rPr lang="zh-CN" altLang="en-US" sz="1400" dirty="0">
                <a:solidFill>
                  <a:schemeClr val="tx1">
                    <a:lumMod val="75000"/>
                    <a:lumOff val="25000"/>
                  </a:schemeClr>
                </a:solidFill>
                <a:latin typeface="微软雅黑" pitchFamily="34" charset="-122"/>
                <a:ea typeface="微软雅黑" pitchFamily="34" charset="-122"/>
              </a:rPr>
              <a:t>系统接收纳税人资料。如有需要采用该方式递交附件的纳税人，请主动联系主管税务机关并在经办人员的指导下进行操作。</a:t>
            </a:r>
            <a:endParaRPr lang="en-US" altLang="zh-CN" sz="1400" dirty="0">
              <a:solidFill>
                <a:schemeClr val="tx1">
                  <a:lumMod val="75000"/>
                  <a:lumOff val="25000"/>
                </a:schemeClr>
              </a:solidFill>
              <a:latin typeface="微软雅黑" pitchFamily="34" charset="-122"/>
              <a:ea typeface="微软雅黑" pitchFamily="34" charset="-122"/>
            </a:endParaRPr>
          </a:p>
        </p:txBody>
      </p:sp>
      <p:sp>
        <p:nvSpPr>
          <p:cNvPr id="15" name="Text Placeholder 5">
            <a:extLst>
              <a:ext uri="{FF2B5EF4-FFF2-40B4-BE49-F238E27FC236}">
                <a16:creationId xmlns="" xmlns:a16="http://schemas.microsoft.com/office/drawing/2014/main" id="{8676327D-D6FA-40AF-A189-293D06CEF171}"/>
              </a:ext>
            </a:extLst>
          </p:cNvPr>
          <p:cNvSpPr txBox="1">
            <a:spLocks/>
          </p:cNvSpPr>
          <p:nvPr/>
        </p:nvSpPr>
        <p:spPr>
          <a:xfrm>
            <a:off x="821727" y="2643758"/>
            <a:ext cx="7322173" cy="306559"/>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400" dirty="0">
                <a:solidFill>
                  <a:srgbClr val="FCFCFC"/>
                </a:solidFill>
                <a:latin typeface="微软雅黑" panose="020B0503020204020204" pitchFamily="34" charset="-122"/>
                <a:ea typeface="微软雅黑" panose="020B0503020204020204" pitchFamily="34" charset="-122"/>
              </a:rPr>
              <a:t>问题</a:t>
            </a:r>
            <a:r>
              <a:rPr lang="en-US" altLang="zh-CN" sz="1400" dirty="0">
                <a:solidFill>
                  <a:srgbClr val="FCFCFC"/>
                </a:solidFill>
                <a:latin typeface="微软雅黑" panose="020B0503020204020204" pitchFamily="34" charset="-122"/>
                <a:ea typeface="微软雅黑" panose="020B0503020204020204" pitchFamily="34" charset="-122"/>
              </a:rPr>
              <a:t>2</a:t>
            </a:r>
            <a:r>
              <a:rPr lang="zh-CN" altLang="en-US" sz="1400" dirty="0">
                <a:solidFill>
                  <a:srgbClr val="FCFCFC"/>
                </a:solidFill>
                <a:latin typeface="微软雅黑" panose="020B0503020204020204" pitchFamily="34" charset="-122"/>
                <a:ea typeface="微软雅黑" panose="020B0503020204020204" pitchFamily="34" charset="-122"/>
              </a:rPr>
              <a:t>：电子税务局只允许上传不超过</a:t>
            </a:r>
            <a:r>
              <a:rPr lang="en-US" altLang="zh-CN" sz="1400" dirty="0">
                <a:solidFill>
                  <a:srgbClr val="FCFCFC"/>
                </a:solidFill>
                <a:latin typeface="微软雅黑" panose="020B0503020204020204" pitchFamily="34" charset="-122"/>
                <a:ea typeface="微软雅黑" panose="020B0503020204020204" pitchFamily="34" charset="-122"/>
              </a:rPr>
              <a:t>20M</a:t>
            </a:r>
            <a:r>
              <a:rPr lang="zh-CN" altLang="en-US" sz="1400" dirty="0">
                <a:solidFill>
                  <a:srgbClr val="FCFCFC"/>
                </a:solidFill>
                <a:latin typeface="微软雅黑" panose="020B0503020204020204" pitchFamily="34" charset="-122"/>
                <a:ea typeface="微软雅黑" panose="020B0503020204020204" pitchFamily="34" charset="-122"/>
              </a:rPr>
              <a:t>的附件，但是要上传的附件实在太大怎么办？</a:t>
            </a:r>
            <a:endParaRPr lang="en-US" sz="1400" dirty="0">
              <a:solidFill>
                <a:srgbClr val="FCFCFC"/>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9607922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outVertical)">
                                      <p:cBhvr>
                                        <p:cTn id="21" dur="500"/>
                                        <p:tgtEl>
                                          <p:spTgt spid="1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500"/>
                                        <p:tgtEl>
                                          <p:spTgt spid="1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build="p"/>
      <p:bldP spid="12" grpId="0" animBg="1"/>
      <p:bldP spid="14" grpId="0"/>
      <p:bldP spid="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883"/>
          <p:cNvSpPr/>
          <p:nvPr/>
        </p:nvSpPr>
        <p:spPr>
          <a:xfrm>
            <a:off x="685848" y="642924"/>
            <a:ext cx="7029424" cy="523339"/>
          </a:xfrm>
          <a:prstGeom prst="roundRect">
            <a:avLst>
              <a:gd name="adj" fmla="val 50000"/>
            </a:avLst>
          </a:prstGeom>
          <a:solidFill>
            <a:srgbClr val="00A1DA"/>
          </a:solidFill>
          <a:ln w="12700" cap="flat">
            <a:noFill/>
            <a:miter lim="400000"/>
          </a:ln>
          <a:effectLst/>
        </p:spPr>
        <p:txBody>
          <a:bodyPr wrap="square" lIns="14288" tIns="14288" rIns="14288" bIns="14288" numCol="1" anchor="ctr">
            <a:noAutofit/>
          </a:bodyPr>
          <a:lstStyle/>
          <a:p>
            <a:pPr lvl="0"/>
            <a:endParaRPr sz="1300"/>
          </a:p>
        </p:txBody>
      </p:sp>
      <p:sp>
        <p:nvSpPr>
          <p:cNvPr id="3" name="Shape 3885"/>
          <p:cNvSpPr/>
          <p:nvPr/>
        </p:nvSpPr>
        <p:spPr>
          <a:xfrm>
            <a:off x="879228" y="1218418"/>
            <a:ext cx="6768753" cy="12926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400" dirty="0">
                <a:solidFill>
                  <a:schemeClr val="tx1">
                    <a:lumMod val="75000"/>
                    <a:lumOff val="25000"/>
                  </a:schemeClr>
                </a:solidFill>
                <a:latin typeface="微软雅黑" pitchFamily="34" charset="-122"/>
                <a:ea typeface="微软雅黑" pitchFamily="34" charset="-122"/>
              </a:rPr>
              <a:t>答：建议纳税人留意电子税务局的事项通知，如遇到需补充资料的，需尽快补齐资料并上传到电局端，再次推送给税务机关办理。如因系统问题等特殊情况导致纳税人无法在电局端上传资料的，可先致电税务机关的经办人员，采取</a:t>
            </a:r>
            <a:r>
              <a:rPr lang="en-US" altLang="zh-CN" sz="1400" dirty="0">
                <a:solidFill>
                  <a:schemeClr val="tx1">
                    <a:lumMod val="75000"/>
                    <a:lumOff val="25000"/>
                  </a:schemeClr>
                </a:solidFill>
                <a:latin typeface="微软雅黑" pitchFamily="34" charset="-122"/>
                <a:ea typeface="微软雅黑" pitchFamily="34" charset="-122"/>
              </a:rPr>
              <a:t>V-TAX</a:t>
            </a:r>
            <a:r>
              <a:rPr lang="zh-CN" altLang="en-US" sz="1400" dirty="0">
                <a:solidFill>
                  <a:schemeClr val="tx1">
                    <a:lumMod val="75000"/>
                    <a:lumOff val="25000"/>
                  </a:schemeClr>
                </a:solidFill>
                <a:latin typeface="微软雅黑" pitchFamily="34" charset="-122"/>
                <a:ea typeface="微软雅黑" pitchFamily="34" charset="-122"/>
              </a:rPr>
              <a:t>或邮寄等特殊方式补充附件，税务机关将尽量采取“非接触式”等方便纳税人的方式，同时，也能确保资料真实有效安全。</a:t>
            </a:r>
            <a:endParaRPr lang="en-US" altLang="zh-CN" sz="1400" dirty="0">
              <a:solidFill>
                <a:schemeClr val="tx1">
                  <a:lumMod val="75000"/>
                  <a:lumOff val="25000"/>
                </a:schemeClr>
              </a:solidFill>
              <a:latin typeface="微软雅黑" pitchFamily="34" charset="-122"/>
              <a:ea typeface="微软雅黑" pitchFamily="34" charset="-122"/>
            </a:endParaRPr>
          </a:p>
        </p:txBody>
      </p:sp>
      <p:sp>
        <p:nvSpPr>
          <p:cNvPr id="8" name="Text Placeholder 5"/>
          <p:cNvSpPr txBox="1">
            <a:spLocks/>
          </p:cNvSpPr>
          <p:nvPr/>
        </p:nvSpPr>
        <p:spPr>
          <a:xfrm>
            <a:off x="757856" y="785800"/>
            <a:ext cx="6743102" cy="306559"/>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400" dirty="0">
                <a:solidFill>
                  <a:srgbClr val="FCFCFC"/>
                </a:solidFill>
                <a:latin typeface="微软雅黑" panose="020B0503020204020204" pitchFamily="34" charset="-122"/>
                <a:ea typeface="微软雅黑" panose="020B0503020204020204" pitchFamily="34" charset="-122"/>
              </a:rPr>
              <a:t>问题</a:t>
            </a:r>
            <a:r>
              <a:rPr lang="en-US" altLang="zh-CN" sz="1400" dirty="0">
                <a:solidFill>
                  <a:srgbClr val="FCFCFC"/>
                </a:solidFill>
                <a:latin typeface="微软雅黑" panose="020B0503020204020204" pitchFamily="34" charset="-122"/>
                <a:ea typeface="微软雅黑" panose="020B0503020204020204" pitchFamily="34" charset="-122"/>
              </a:rPr>
              <a:t>3</a:t>
            </a:r>
            <a:r>
              <a:rPr lang="zh-CN" altLang="en-US" sz="1400" dirty="0">
                <a:solidFill>
                  <a:srgbClr val="FCFCFC"/>
                </a:solidFill>
                <a:latin typeface="微软雅黑" panose="020B0503020204020204" pitchFamily="34" charset="-122"/>
                <a:ea typeface="微软雅黑" panose="020B0503020204020204" pitchFamily="34" charset="-122"/>
              </a:rPr>
              <a:t>：纳税人未能及时进行补充资料，导致延期缴纳税款业务始终处于未受理的状态时该怎么办？</a:t>
            </a:r>
            <a:endParaRPr lang="en-US" sz="1400" dirty="0">
              <a:solidFill>
                <a:srgbClr val="FCFCFC"/>
              </a:solidFill>
              <a:latin typeface="微软雅黑" panose="020B0503020204020204" pitchFamily="34" charset="-122"/>
              <a:ea typeface="微软雅黑" panose="020B0503020204020204" pitchFamily="34" charset="-122"/>
            </a:endParaRPr>
          </a:p>
        </p:txBody>
      </p:sp>
      <p:sp>
        <p:nvSpPr>
          <p:cNvPr id="12" name="Shape 3883">
            <a:extLst>
              <a:ext uri="{FF2B5EF4-FFF2-40B4-BE49-F238E27FC236}">
                <a16:creationId xmlns="" xmlns:a16="http://schemas.microsoft.com/office/drawing/2014/main" id="{2748CC29-F1C2-420E-9344-3803832CB884}"/>
              </a:ext>
            </a:extLst>
          </p:cNvPr>
          <p:cNvSpPr/>
          <p:nvPr/>
        </p:nvSpPr>
        <p:spPr>
          <a:xfrm>
            <a:off x="714348" y="2643188"/>
            <a:ext cx="7000924" cy="500066"/>
          </a:xfrm>
          <a:prstGeom prst="roundRect">
            <a:avLst>
              <a:gd name="adj" fmla="val 50000"/>
            </a:avLst>
          </a:prstGeom>
          <a:solidFill>
            <a:srgbClr val="00A1DA"/>
          </a:solidFill>
          <a:ln w="12700" cap="flat">
            <a:noFill/>
            <a:miter lim="400000"/>
          </a:ln>
          <a:effectLst/>
        </p:spPr>
        <p:txBody>
          <a:bodyPr wrap="square" lIns="14288" tIns="14288" rIns="14288" bIns="14288" numCol="1" anchor="ctr">
            <a:noAutofit/>
          </a:bodyPr>
          <a:lstStyle/>
          <a:p>
            <a:pPr lvl="0"/>
            <a:endParaRPr sz="1300"/>
          </a:p>
        </p:txBody>
      </p:sp>
      <p:sp>
        <p:nvSpPr>
          <p:cNvPr id="14" name="Shape 3885">
            <a:extLst>
              <a:ext uri="{FF2B5EF4-FFF2-40B4-BE49-F238E27FC236}">
                <a16:creationId xmlns="" xmlns:a16="http://schemas.microsoft.com/office/drawing/2014/main" id="{4D63488F-7F2A-4B5B-A724-B5D466653257}"/>
              </a:ext>
            </a:extLst>
          </p:cNvPr>
          <p:cNvSpPr/>
          <p:nvPr/>
        </p:nvSpPr>
        <p:spPr>
          <a:xfrm>
            <a:off x="907729" y="3203930"/>
            <a:ext cx="6768752" cy="15292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400" dirty="0">
                <a:solidFill>
                  <a:schemeClr val="tx1">
                    <a:lumMod val="75000"/>
                    <a:lumOff val="25000"/>
                  </a:schemeClr>
                </a:solidFill>
                <a:latin typeface="微软雅黑" pitchFamily="34" charset="-122"/>
                <a:ea typeface="微软雅黑" pitchFamily="34" charset="-122"/>
              </a:rPr>
              <a:t>答：对于已经申请延期缴纳税款的纳税人，如果在税务机关完成该业务流程的终审之前，纳税人自行缴纳了某个税种或者更正申报，导致</a:t>
            </a:r>
            <a:r>
              <a:rPr lang="zh-CN" altLang="en-US" sz="1400">
                <a:solidFill>
                  <a:schemeClr val="tx1">
                    <a:lumMod val="75000"/>
                    <a:lumOff val="25000"/>
                  </a:schemeClr>
                </a:solidFill>
                <a:latin typeface="微软雅黑" pitchFamily="34" charset="-122"/>
                <a:ea typeface="微软雅黑" pitchFamily="34" charset="-122"/>
              </a:rPr>
              <a:t>纳税人目前仍未</a:t>
            </a:r>
            <a:r>
              <a:rPr lang="zh-CN" altLang="en-US" sz="1400" dirty="0">
                <a:solidFill>
                  <a:schemeClr val="tx1">
                    <a:lumMod val="75000"/>
                    <a:lumOff val="25000"/>
                  </a:schemeClr>
                </a:solidFill>
                <a:latin typeface="微软雅黑" pitchFamily="34" charset="-122"/>
                <a:ea typeface="微软雅黑" pitchFamily="34" charset="-122"/>
              </a:rPr>
              <a:t>清缴的税款跟提交申请时的明细不一致，这会导致金三系统无法推送办结该项业务流程，从而导致其他税种无法成功办理延期缴纳（譬如纳税人申请延期缴纳五个税种，途中自行清缴了其中一个税种，导致其他四个税种无法成功办理延期缴纳）。所以，建议在该业务未获得终审之前，纳税人不要自行缴纳税款或更正申报。</a:t>
            </a:r>
            <a:endParaRPr lang="en-US" altLang="zh-CN" sz="1400" dirty="0">
              <a:solidFill>
                <a:schemeClr val="tx1">
                  <a:lumMod val="75000"/>
                  <a:lumOff val="25000"/>
                </a:schemeClr>
              </a:solidFill>
              <a:latin typeface="微软雅黑" pitchFamily="34" charset="-122"/>
              <a:ea typeface="微软雅黑" pitchFamily="34" charset="-122"/>
            </a:endParaRPr>
          </a:p>
        </p:txBody>
      </p:sp>
      <p:sp>
        <p:nvSpPr>
          <p:cNvPr id="15" name="Text Placeholder 5">
            <a:extLst>
              <a:ext uri="{FF2B5EF4-FFF2-40B4-BE49-F238E27FC236}">
                <a16:creationId xmlns="" xmlns:a16="http://schemas.microsoft.com/office/drawing/2014/main" id="{8676327D-D6FA-40AF-A189-293D06CEF171}"/>
              </a:ext>
            </a:extLst>
          </p:cNvPr>
          <p:cNvSpPr txBox="1">
            <a:spLocks/>
          </p:cNvSpPr>
          <p:nvPr/>
        </p:nvSpPr>
        <p:spPr>
          <a:xfrm>
            <a:off x="742848" y="2714626"/>
            <a:ext cx="6972424" cy="417296"/>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400" dirty="0">
                <a:solidFill>
                  <a:srgbClr val="FCFCFC"/>
                </a:solidFill>
                <a:latin typeface="微软雅黑" panose="020B0503020204020204" pitchFamily="34" charset="-122"/>
                <a:ea typeface="微软雅黑" panose="020B0503020204020204" pitchFamily="34" charset="-122"/>
              </a:rPr>
              <a:t>问题</a:t>
            </a:r>
            <a:r>
              <a:rPr lang="en-US" altLang="zh-CN" sz="1400" dirty="0">
                <a:solidFill>
                  <a:srgbClr val="FCFCFC"/>
                </a:solidFill>
                <a:latin typeface="微软雅黑" panose="020B0503020204020204" pitchFamily="34" charset="-122"/>
                <a:ea typeface="微软雅黑" panose="020B0503020204020204" pitchFamily="34" charset="-122"/>
              </a:rPr>
              <a:t>4</a:t>
            </a:r>
            <a:r>
              <a:rPr lang="zh-CN" altLang="en-US" sz="1400" dirty="0">
                <a:solidFill>
                  <a:srgbClr val="FCFCFC"/>
                </a:solidFill>
                <a:latin typeface="微软雅黑" panose="020B0503020204020204" pitchFamily="34" charset="-122"/>
                <a:ea typeface="微软雅黑" panose="020B0503020204020204" pitchFamily="34" charset="-122"/>
              </a:rPr>
              <a:t>：为什么会出现税务机关同意受理延期缴纳税款申请，但是纳税人最终却未能成功办理的情况？</a:t>
            </a:r>
            <a:endParaRPr lang="en-US" sz="1400" dirty="0">
              <a:solidFill>
                <a:srgbClr val="FCFCFC"/>
              </a:solidFill>
              <a:latin typeface="微软雅黑" panose="020B0503020204020204" pitchFamily="34" charset="-122"/>
              <a:ea typeface="微软雅黑" panose="020B0503020204020204" pitchFamily="34" charset="-122"/>
            </a:endParaRPr>
          </a:p>
        </p:txBody>
      </p:sp>
      <p:sp>
        <p:nvSpPr>
          <p:cNvPr id="9" name="Title 1">
            <a:extLst>
              <a:ext uri="{FF2B5EF4-FFF2-40B4-BE49-F238E27FC236}">
                <a16:creationId xmlns="" xmlns:a16="http://schemas.microsoft.com/office/drawing/2014/main" id="{C6D5C5B0-114A-48CD-889E-D20211E564D0}"/>
              </a:ext>
            </a:extLst>
          </p:cNvPr>
          <p:cNvSpPr txBox="1">
            <a:spLocks/>
          </p:cNvSpPr>
          <p:nvPr/>
        </p:nvSpPr>
        <p:spPr>
          <a:xfrm>
            <a:off x="857880" y="200199"/>
            <a:ext cx="357010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1800" b="1" dirty="0">
                <a:latin typeface="微软雅黑" panose="020B0503020204020204" pitchFamily="34" charset="-122"/>
                <a:ea typeface="微软雅黑" panose="020B0503020204020204" pitchFamily="34" charset="-122"/>
              </a:rPr>
              <a:t>2.3 </a:t>
            </a:r>
            <a:r>
              <a:rPr lang="zh-CN" altLang="en-US" sz="1800" b="1" dirty="0">
                <a:latin typeface="微软雅黑" panose="020B0503020204020204" pitchFamily="34" charset="-122"/>
                <a:ea typeface="微软雅黑" panose="020B0503020204020204" pitchFamily="34" charset="-122"/>
              </a:rPr>
              <a:t>延期缴纳税款业务常见问题</a:t>
            </a:r>
          </a:p>
        </p:txBody>
      </p:sp>
    </p:spTree>
    <p:extLst>
      <p:ext uri="{BB962C8B-B14F-4D97-AF65-F5344CB8AC3E}">
        <p14:creationId xmlns="" xmlns:p14="http://schemas.microsoft.com/office/powerpoint/2010/main" val="36801182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outVertical)">
                                      <p:cBhvr>
                                        <p:cTn id="21" dur="500"/>
                                        <p:tgtEl>
                                          <p:spTgt spid="1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500"/>
                                        <p:tgtEl>
                                          <p:spTgt spid="1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build="p"/>
      <p:bldP spid="12" grpId="0" animBg="1"/>
      <p:bldP spid="14" grpId="0"/>
      <p:bldP spid="1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a:spLocks noChangeAspect="1"/>
          </p:cNvSpPr>
          <p:nvPr/>
        </p:nvSpPr>
        <p:spPr>
          <a:xfrm>
            <a:off x="-30749" y="-20538"/>
            <a:ext cx="9174749" cy="6955052"/>
          </a:xfrm>
          <a:prstGeom prst="rect">
            <a:avLst/>
          </a:prstGeom>
          <a:blipFill dpi="0" rotWithShape="1">
            <a:blip r:embed="rId3" cstate="print">
              <a:alphaModFix amt="42000"/>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Freeform 6">
            <a:extLst>
              <a:ext uri="{FF2B5EF4-FFF2-40B4-BE49-F238E27FC236}">
                <a16:creationId xmlns="" xmlns:a16="http://schemas.microsoft.com/office/drawing/2014/main" id="{B3EF7C06-3F5A-4F4A-B6D3-F270BDA1D7DB}"/>
              </a:ext>
            </a:extLst>
          </p:cNvPr>
          <p:cNvSpPr>
            <a:spLocks/>
          </p:cNvSpPr>
          <p:nvPr/>
        </p:nvSpPr>
        <p:spPr bwMode="auto">
          <a:xfrm>
            <a:off x="6366749" y="4083918"/>
            <a:ext cx="1013563" cy="681334"/>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72556" tIns="36277" rIns="72556" bIns="36277"/>
          <a:lstStyle/>
          <a:p>
            <a:pPr defTabSz="967801" fontAlgn="auto">
              <a:spcBef>
                <a:spcPts val="0"/>
              </a:spcBef>
              <a:spcAft>
                <a:spcPts val="0"/>
              </a:spcAft>
              <a:defRPr/>
            </a:pPr>
            <a:endParaRPr lang="zh-CN" altLang="en-US" sz="1600">
              <a:latin typeface="+mn-lt"/>
              <a:ea typeface="+mn-ea"/>
            </a:endParaRPr>
          </a:p>
        </p:txBody>
      </p:sp>
      <p:sp>
        <p:nvSpPr>
          <p:cNvPr id="16" name="Freeform 8">
            <a:extLst>
              <a:ext uri="{FF2B5EF4-FFF2-40B4-BE49-F238E27FC236}">
                <a16:creationId xmlns="" xmlns:a16="http://schemas.microsoft.com/office/drawing/2014/main" id="{AAB52457-7B6A-4B3A-86DA-15A81EF3D96D}"/>
              </a:ext>
            </a:extLst>
          </p:cNvPr>
          <p:cNvSpPr>
            <a:spLocks/>
          </p:cNvSpPr>
          <p:nvPr/>
        </p:nvSpPr>
        <p:spPr bwMode="auto">
          <a:xfrm>
            <a:off x="5307243" y="267494"/>
            <a:ext cx="3081180" cy="3602950"/>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lIns="72556" tIns="36277" rIns="72556" bIns="36277"/>
          <a:lstStyle/>
          <a:p>
            <a:pPr defTabSz="967801" fontAlgn="auto">
              <a:spcBef>
                <a:spcPts val="0"/>
              </a:spcBef>
              <a:spcAft>
                <a:spcPts val="0"/>
              </a:spcAft>
              <a:defRPr/>
            </a:pPr>
            <a:endParaRPr lang="zh-CN" altLang="en-US" sz="1600">
              <a:latin typeface="+mn-lt"/>
              <a:ea typeface="+mn-ea"/>
            </a:endParaRPr>
          </a:p>
        </p:txBody>
      </p:sp>
      <p:sp>
        <p:nvSpPr>
          <p:cNvPr id="17" name="Freeform 9">
            <a:extLst>
              <a:ext uri="{FF2B5EF4-FFF2-40B4-BE49-F238E27FC236}">
                <a16:creationId xmlns="" xmlns:a16="http://schemas.microsoft.com/office/drawing/2014/main" id="{3E467D9D-F7C4-4EF3-A077-96C3E8ACE8D5}"/>
              </a:ext>
            </a:extLst>
          </p:cNvPr>
          <p:cNvSpPr>
            <a:spLocks/>
          </p:cNvSpPr>
          <p:nvPr/>
        </p:nvSpPr>
        <p:spPr bwMode="auto">
          <a:xfrm>
            <a:off x="6090509" y="267495"/>
            <a:ext cx="2108109" cy="1301412"/>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rgbClr val="00A1DA"/>
          </a:solidFill>
          <a:ln w="57150">
            <a:solidFill>
              <a:schemeClr val="bg1"/>
            </a:solidFill>
          </a:ln>
          <a:effectLst>
            <a:innerShdw blurRad="63500" dist="50800" dir="13500000">
              <a:prstClr val="black">
                <a:alpha val="50000"/>
              </a:prstClr>
            </a:innerShdw>
          </a:effectLst>
        </p:spPr>
        <p:txBody>
          <a:bodyPr lIns="72556" tIns="36277" rIns="72556" bIns="36277"/>
          <a:lstStyle/>
          <a:p>
            <a:pPr defTabSz="967801" fontAlgn="auto">
              <a:spcBef>
                <a:spcPts val="0"/>
              </a:spcBef>
              <a:spcAft>
                <a:spcPts val="0"/>
              </a:spcAft>
              <a:defRPr/>
            </a:pPr>
            <a:endParaRPr lang="zh-CN" altLang="en-US" sz="1600" dirty="0">
              <a:latin typeface="+mn-lt"/>
              <a:ea typeface="+mn-ea"/>
            </a:endParaRPr>
          </a:p>
        </p:txBody>
      </p:sp>
      <p:sp>
        <p:nvSpPr>
          <p:cNvPr id="18" name="Freeform 10">
            <a:extLst>
              <a:ext uri="{FF2B5EF4-FFF2-40B4-BE49-F238E27FC236}">
                <a16:creationId xmlns="" xmlns:a16="http://schemas.microsoft.com/office/drawing/2014/main" id="{D34EBE57-E2E3-462B-87D5-CC2E4F2EB387}"/>
              </a:ext>
            </a:extLst>
          </p:cNvPr>
          <p:cNvSpPr>
            <a:spLocks/>
          </p:cNvSpPr>
          <p:nvPr/>
        </p:nvSpPr>
        <p:spPr bwMode="auto">
          <a:xfrm>
            <a:off x="7201505" y="1005085"/>
            <a:ext cx="1186919" cy="1880235"/>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p:spPr>
        <p:txBody>
          <a:bodyPr lIns="72556" tIns="36277" rIns="72556" bIns="36277"/>
          <a:lstStyle/>
          <a:p>
            <a:pPr defTabSz="967801" fontAlgn="auto">
              <a:spcBef>
                <a:spcPts val="0"/>
              </a:spcBef>
              <a:spcAft>
                <a:spcPts val="0"/>
              </a:spcAft>
              <a:defRPr/>
            </a:pPr>
            <a:endParaRPr lang="zh-CN" altLang="en-US" sz="1600">
              <a:latin typeface="+mn-lt"/>
              <a:ea typeface="+mn-ea"/>
            </a:endParaRPr>
          </a:p>
        </p:txBody>
      </p:sp>
      <p:sp>
        <p:nvSpPr>
          <p:cNvPr id="32" name="Freeform 11">
            <a:extLst>
              <a:ext uri="{FF2B5EF4-FFF2-40B4-BE49-F238E27FC236}">
                <a16:creationId xmlns="" xmlns:a16="http://schemas.microsoft.com/office/drawing/2014/main" id="{06459170-3E7C-4D58-B68B-280674D1E689}"/>
              </a:ext>
            </a:extLst>
          </p:cNvPr>
          <p:cNvSpPr>
            <a:spLocks/>
          </p:cNvSpPr>
          <p:nvPr/>
        </p:nvSpPr>
        <p:spPr bwMode="auto">
          <a:xfrm>
            <a:off x="5292057" y="465018"/>
            <a:ext cx="1302068" cy="1917740"/>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72556" tIns="36277" rIns="72556" bIns="36277"/>
          <a:lstStyle/>
          <a:p>
            <a:pPr defTabSz="967801" fontAlgn="auto">
              <a:spcBef>
                <a:spcPts val="0"/>
              </a:spcBef>
              <a:spcAft>
                <a:spcPts val="0"/>
              </a:spcAft>
              <a:defRPr/>
            </a:pPr>
            <a:endParaRPr lang="zh-CN" altLang="en-US" sz="1600">
              <a:latin typeface="+mn-lt"/>
              <a:ea typeface="+mn-ea"/>
            </a:endParaRPr>
          </a:p>
        </p:txBody>
      </p:sp>
      <p:sp>
        <p:nvSpPr>
          <p:cNvPr id="34" name="TextBox 42">
            <a:extLst>
              <a:ext uri="{FF2B5EF4-FFF2-40B4-BE49-F238E27FC236}">
                <a16:creationId xmlns="" xmlns:a16="http://schemas.microsoft.com/office/drawing/2014/main" id="{5098E87B-E62E-4D91-9762-A7A924D55460}"/>
              </a:ext>
            </a:extLst>
          </p:cNvPr>
          <p:cNvSpPr txBox="1"/>
          <p:nvPr/>
        </p:nvSpPr>
        <p:spPr bwMode="auto">
          <a:xfrm>
            <a:off x="5580112" y="1112426"/>
            <a:ext cx="545342" cy="523220"/>
          </a:xfrm>
          <a:prstGeom prst="rect">
            <a:avLst/>
          </a:prstGeom>
          <a:noFill/>
        </p:spPr>
        <p:txBody>
          <a:bodyPr wrap="none">
            <a:spAutoFit/>
          </a:bodyPr>
          <a:lstStyle/>
          <a:p>
            <a:pPr defTabSz="967801" fontAlgn="auto">
              <a:spcBef>
                <a:spcPts val="0"/>
              </a:spcBef>
              <a:spcAft>
                <a:spcPts val="0"/>
              </a:spcAft>
              <a:defRPr/>
            </a:pPr>
            <a:r>
              <a:rPr lang="zh-CN" altLang="en-US" sz="2800" b="1" dirty="0">
                <a:solidFill>
                  <a:srgbClr val="F8F8F8"/>
                </a:solidFill>
                <a:latin typeface="+mj-ea"/>
                <a:ea typeface="+mj-ea"/>
              </a:rPr>
              <a:t>互</a:t>
            </a:r>
          </a:p>
        </p:txBody>
      </p:sp>
      <p:sp>
        <p:nvSpPr>
          <p:cNvPr id="37" name="TextBox 45">
            <a:extLst>
              <a:ext uri="{FF2B5EF4-FFF2-40B4-BE49-F238E27FC236}">
                <a16:creationId xmlns="" xmlns:a16="http://schemas.microsoft.com/office/drawing/2014/main" id="{AB133279-169F-473C-954F-89DFA6C090AF}"/>
              </a:ext>
            </a:extLst>
          </p:cNvPr>
          <p:cNvSpPr txBox="1"/>
          <p:nvPr/>
        </p:nvSpPr>
        <p:spPr bwMode="auto">
          <a:xfrm>
            <a:off x="6778463" y="520522"/>
            <a:ext cx="545342" cy="523220"/>
          </a:xfrm>
          <a:prstGeom prst="rect">
            <a:avLst/>
          </a:prstGeom>
          <a:noFill/>
        </p:spPr>
        <p:txBody>
          <a:bodyPr wrap="none">
            <a:spAutoFit/>
          </a:bodyPr>
          <a:lstStyle/>
          <a:p>
            <a:pPr defTabSz="967801" fontAlgn="auto">
              <a:spcBef>
                <a:spcPts val="0"/>
              </a:spcBef>
              <a:spcAft>
                <a:spcPts val="0"/>
              </a:spcAft>
              <a:defRPr/>
            </a:pPr>
            <a:r>
              <a:rPr lang="zh-CN" altLang="en-US" sz="2800" b="1" dirty="0">
                <a:solidFill>
                  <a:srgbClr val="F8F8F8"/>
                </a:solidFill>
                <a:latin typeface="+mj-ea"/>
                <a:ea typeface="+mj-ea"/>
              </a:rPr>
              <a:t>动</a:t>
            </a:r>
          </a:p>
        </p:txBody>
      </p:sp>
      <p:sp>
        <p:nvSpPr>
          <p:cNvPr id="40" name="TextBox 48">
            <a:extLst>
              <a:ext uri="{FF2B5EF4-FFF2-40B4-BE49-F238E27FC236}">
                <a16:creationId xmlns="" xmlns:a16="http://schemas.microsoft.com/office/drawing/2014/main" id="{A4E63BDC-9A1A-4DEB-BD33-8E5AF040C6F8}"/>
              </a:ext>
            </a:extLst>
          </p:cNvPr>
          <p:cNvSpPr txBox="1"/>
          <p:nvPr/>
        </p:nvSpPr>
        <p:spPr bwMode="auto">
          <a:xfrm>
            <a:off x="7620172" y="1688490"/>
            <a:ext cx="545342" cy="523220"/>
          </a:xfrm>
          <a:prstGeom prst="rect">
            <a:avLst/>
          </a:prstGeom>
          <a:noFill/>
        </p:spPr>
        <p:txBody>
          <a:bodyPr wrap="none">
            <a:spAutoFit/>
          </a:bodyPr>
          <a:lstStyle/>
          <a:p>
            <a:pPr defTabSz="967801" fontAlgn="auto">
              <a:spcBef>
                <a:spcPts val="0"/>
              </a:spcBef>
              <a:spcAft>
                <a:spcPts val="0"/>
              </a:spcAft>
              <a:defRPr/>
            </a:pPr>
            <a:r>
              <a:rPr lang="zh-CN" altLang="en-US" sz="2800" b="1" dirty="0">
                <a:solidFill>
                  <a:srgbClr val="F8F8F8"/>
                </a:solidFill>
                <a:latin typeface="+mj-ea"/>
                <a:ea typeface="+mj-ea"/>
              </a:rPr>
              <a:t>交</a:t>
            </a:r>
          </a:p>
        </p:txBody>
      </p:sp>
      <p:sp>
        <p:nvSpPr>
          <p:cNvPr id="43" name="TextBox 51">
            <a:extLst>
              <a:ext uri="{FF2B5EF4-FFF2-40B4-BE49-F238E27FC236}">
                <a16:creationId xmlns="" xmlns:a16="http://schemas.microsoft.com/office/drawing/2014/main" id="{4AA02650-1FA8-40E5-BA54-E442E4E3B351}"/>
              </a:ext>
            </a:extLst>
          </p:cNvPr>
          <p:cNvSpPr txBox="1"/>
          <p:nvPr/>
        </p:nvSpPr>
        <p:spPr bwMode="auto">
          <a:xfrm>
            <a:off x="6588224" y="2787774"/>
            <a:ext cx="545342" cy="523220"/>
          </a:xfrm>
          <a:prstGeom prst="rect">
            <a:avLst/>
          </a:prstGeom>
          <a:noFill/>
        </p:spPr>
        <p:txBody>
          <a:bodyPr wrap="none">
            <a:spAutoFit/>
          </a:bodyPr>
          <a:lstStyle/>
          <a:p>
            <a:pPr defTabSz="967801" fontAlgn="auto">
              <a:spcBef>
                <a:spcPts val="0"/>
              </a:spcBef>
              <a:spcAft>
                <a:spcPts val="0"/>
              </a:spcAft>
              <a:defRPr/>
            </a:pPr>
            <a:r>
              <a:rPr lang="zh-CN" altLang="en-US" sz="2800" b="1" dirty="0">
                <a:solidFill>
                  <a:srgbClr val="F8F8F8"/>
                </a:solidFill>
                <a:latin typeface="+mj-ea"/>
                <a:ea typeface="+mj-ea"/>
              </a:rPr>
              <a:t>流</a:t>
            </a:r>
          </a:p>
        </p:txBody>
      </p:sp>
    </p:spTree>
    <p:extLst>
      <p:ext uri="{BB962C8B-B14F-4D97-AF65-F5344CB8AC3E}">
        <p14:creationId xmlns="" xmlns:p14="http://schemas.microsoft.com/office/powerpoint/2010/main" val="9538134"/>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250"/>
                                        <p:tgtEl>
                                          <p:spTgt spid="32"/>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250"/>
                                        <p:tgtEl>
                                          <p:spTgt spid="17"/>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250"/>
                                        <p:tgtEl>
                                          <p:spTgt spid="18"/>
                                        </p:tgtEl>
                                      </p:cBhvr>
                                    </p:animEffect>
                                  </p:childTnLst>
                                </p:cTn>
                              </p:par>
                            </p:childTnLst>
                          </p:cTn>
                        </p:par>
                        <p:par>
                          <p:cTn id="20" fill="hold">
                            <p:stCondLst>
                              <p:cond delay="1250"/>
                            </p:stCondLst>
                            <p:childTnLst>
                              <p:par>
                                <p:cTn id="21" presetID="22" presetClass="entr" presetSubtype="1"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250"/>
                                        <p:tgtEl>
                                          <p:spTgt spid="16"/>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50"/>
                                        <p:tgtEl>
                                          <p:spTgt spid="15"/>
                                        </p:tgtEl>
                                      </p:cBhvr>
                                    </p:animEffect>
                                    <p:anim calcmode="lin" valueType="num">
                                      <p:cBhvr>
                                        <p:cTn id="28" dur="250" fill="hold"/>
                                        <p:tgtEl>
                                          <p:spTgt spid="15"/>
                                        </p:tgtEl>
                                        <p:attrNameLst>
                                          <p:attrName>ppt_x</p:attrName>
                                        </p:attrNameLst>
                                      </p:cBhvr>
                                      <p:tavLst>
                                        <p:tav tm="0">
                                          <p:val>
                                            <p:strVal val="#ppt_x"/>
                                          </p:val>
                                        </p:tav>
                                        <p:tav tm="100000">
                                          <p:val>
                                            <p:strVal val="#ppt_x"/>
                                          </p:val>
                                        </p:tav>
                                      </p:tavLst>
                                    </p:anim>
                                    <p:anim calcmode="lin" valueType="num">
                                      <p:cBhvr>
                                        <p:cTn id="29"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99592" y="1928808"/>
            <a:ext cx="7344816" cy="646331"/>
          </a:xfrm>
          <a:prstGeom prst="rect">
            <a:avLst/>
          </a:prstGeom>
          <a:noFill/>
        </p:spPr>
        <p:txBody>
          <a:bodyPr wrap="square" rtlCol="0">
            <a:spAutoFit/>
          </a:bodyPr>
          <a:lstStyle/>
          <a:p>
            <a:pPr algn="ctr"/>
            <a:r>
              <a:rPr lang="zh-CN" altLang="en-US" sz="3600" b="1" dirty="0">
                <a:solidFill>
                  <a:srgbClr val="0070C0"/>
                </a:solidFill>
                <a:latin typeface="微软雅黑" panose="020B0503020204020204" pitchFamily="34" charset="-122"/>
                <a:ea typeface="微软雅黑" panose="020B0503020204020204" pitchFamily="34" charset="-122"/>
              </a:rPr>
              <a:t>感谢观看</a:t>
            </a:r>
          </a:p>
        </p:txBody>
      </p:sp>
      <p:sp>
        <p:nvSpPr>
          <p:cNvPr id="10" name="矩形 9"/>
          <p:cNvSpPr/>
          <p:nvPr/>
        </p:nvSpPr>
        <p:spPr>
          <a:xfrm flipV="1">
            <a:off x="2555776" y="2671262"/>
            <a:ext cx="4032448" cy="673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818962" y="2881268"/>
            <a:ext cx="3506089" cy="338554"/>
          </a:xfrm>
          <a:prstGeom prst="rect">
            <a:avLst/>
          </a:prstGeom>
          <a:effectLst/>
        </p:spPr>
        <p:txBody>
          <a:bodyPr wrap="none">
            <a:spAutoFit/>
          </a:bodyPr>
          <a:lstStyle/>
          <a:p>
            <a:pPr algn="ctr"/>
            <a:r>
              <a:rPr lang="zh-CN" altLang="en-US" sz="1600" dirty="0">
                <a:solidFill>
                  <a:srgbClr val="0070C0"/>
                </a:solidFill>
                <a:latin typeface="微软雅黑" panose="020B0503020204020204" pitchFamily="34" charset="-122"/>
                <a:ea typeface="微软雅黑" panose="020B0503020204020204" pitchFamily="34" charset="-122"/>
              </a:rPr>
              <a:t>国家税务总局佛山市税务局    刘林栋</a:t>
            </a:r>
          </a:p>
        </p:txBody>
      </p:sp>
      <p:sp>
        <p:nvSpPr>
          <p:cNvPr id="13" name="矩形 12"/>
          <p:cNvSpPr/>
          <p:nvPr/>
        </p:nvSpPr>
        <p:spPr>
          <a:xfrm>
            <a:off x="-2092" y="1851040"/>
            <a:ext cx="1765779" cy="1441420"/>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378221" y="1851040"/>
            <a:ext cx="1765779" cy="1441420"/>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 xmlns:p14="http://schemas.microsoft.com/office/powerpoint/2010/main" val="353604961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par>
                          <p:cTn id="19" fill="hold">
                            <p:stCondLst>
                              <p:cond delay="1150"/>
                            </p:stCondLst>
                            <p:childTnLst>
                              <p:par>
                                <p:cTn id="20" presetID="16" presetClass="entr" presetSubtype="37"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outVertical)">
                                      <p:cBhvr>
                                        <p:cTn id="22" dur="500"/>
                                        <p:tgtEl>
                                          <p:spTgt spid="10"/>
                                        </p:tgtEl>
                                      </p:cBhvr>
                                    </p:animEffect>
                                  </p:childTnLst>
                                </p:cTn>
                              </p:par>
                            </p:childTnLst>
                          </p:cTn>
                        </p:par>
                        <p:par>
                          <p:cTn id="23" fill="hold">
                            <p:stCondLst>
                              <p:cond delay="1650"/>
                            </p:stCondLst>
                            <p:childTnLst>
                              <p:par>
                                <p:cTn id="24" presetID="47"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bwMode="auto">
          <a:xfrm>
            <a:off x="1043609" y="1043025"/>
            <a:ext cx="7056784" cy="2783220"/>
          </a:xfrm>
          <a:prstGeom prst="rect">
            <a:avLst/>
          </a:prstGeom>
          <a:solidFill>
            <a:schemeClr val="bg1">
              <a:alpha val="58000"/>
            </a:schemeClr>
          </a:solidFill>
          <a:ln w="15875" cap="flat" cmpd="sng" algn="ctr">
            <a:solidFill>
              <a:srgbClr val="00A1D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00A1DA"/>
              </a:solidFill>
              <a:latin typeface="Arial" pitchFamily="34" charset="0"/>
            </a:endParaRPr>
          </a:p>
        </p:txBody>
      </p:sp>
      <p:sp>
        <p:nvSpPr>
          <p:cNvPr id="31" name="TextBox 30"/>
          <p:cNvSpPr txBox="1"/>
          <p:nvPr/>
        </p:nvSpPr>
        <p:spPr>
          <a:xfrm>
            <a:off x="1254744" y="1563638"/>
            <a:ext cx="6644138" cy="1569660"/>
          </a:xfrm>
          <a:prstGeom prst="rect">
            <a:avLst/>
          </a:prstGeom>
          <a:noFill/>
        </p:spPr>
        <p:txBody>
          <a:bodyPr wrap="square" rtlCol="0">
            <a:spAutoFit/>
          </a:bodyPr>
          <a:lstStyle/>
          <a:p>
            <a:pPr lvl="0" algn="just" fontAlgn="base">
              <a:lnSpc>
                <a:spcPct val="150000"/>
              </a:lnSpc>
              <a:spcBef>
                <a:spcPct val="0"/>
              </a:spcBef>
              <a:spcAft>
                <a:spcPct val="0"/>
              </a:spcAft>
            </a:pPr>
            <a:r>
              <a:rPr lang="en-US" altLang="zh-CN" sz="1600" dirty="0">
                <a:latin typeface="微软雅黑" pitchFamily="34" charset="-122"/>
                <a:ea typeface="微软雅黑" pitchFamily="34" charset="-122"/>
              </a:rPr>
              <a:t>1</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国家税务总局关于充分发挥税收职能作用助力打赢疫情防控阻击战若干措施的通知</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（税总发</a:t>
            </a:r>
            <a:r>
              <a:rPr lang="en-US" altLang="zh-CN" sz="1600" dirty="0">
                <a:latin typeface="微软雅黑" pitchFamily="34" charset="-122"/>
                <a:ea typeface="微软雅黑" pitchFamily="34" charset="-122"/>
              </a:rPr>
              <a:t>〔2020〕14</a:t>
            </a:r>
            <a:r>
              <a:rPr lang="zh-CN" altLang="en-US" sz="1600" dirty="0">
                <a:latin typeface="微软雅黑" pitchFamily="34" charset="-122"/>
                <a:ea typeface="微软雅黑" pitchFamily="34" charset="-122"/>
              </a:rPr>
              <a:t>号）</a:t>
            </a:r>
            <a:endParaRPr lang="en-US" altLang="zh-CN" sz="1600" dirty="0">
              <a:latin typeface="微软雅黑" pitchFamily="34" charset="-122"/>
              <a:ea typeface="微软雅黑" pitchFamily="34" charset="-122"/>
            </a:endParaRPr>
          </a:p>
          <a:p>
            <a:pPr algn="just" fontAlgn="base">
              <a:lnSpc>
                <a:spcPct val="150000"/>
              </a:lnSpc>
              <a:spcBef>
                <a:spcPct val="0"/>
              </a:spcBef>
              <a:spcAft>
                <a:spcPct val="0"/>
              </a:spcAft>
            </a:pPr>
            <a:r>
              <a:rPr lang="en-US" altLang="zh-CN" sz="1600" dirty="0">
                <a:latin typeface="微软雅黑" pitchFamily="34" charset="-122"/>
                <a:ea typeface="微软雅黑" pitchFamily="34" charset="-122"/>
              </a:rPr>
              <a:t>2</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积极应对新型冠状病毒感染的肺炎疫情支持企业共渡难关十条政策意见</a:t>
            </a:r>
            <a:r>
              <a:rPr lang="en-US" altLang="zh-CN" sz="1600" dirty="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p:txBody>
      </p:sp>
      <p:sp>
        <p:nvSpPr>
          <p:cNvPr id="32" name="矩形 31"/>
          <p:cNvSpPr/>
          <p:nvPr/>
        </p:nvSpPr>
        <p:spPr bwMode="auto">
          <a:xfrm>
            <a:off x="1547664" y="619224"/>
            <a:ext cx="2088232" cy="709352"/>
          </a:xfrm>
          <a:prstGeom prst="rect">
            <a:avLst/>
          </a:prstGeom>
          <a:solidFill>
            <a:srgbClr val="00A1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33" name="TextBox 32"/>
          <p:cNvSpPr txBox="1"/>
          <p:nvPr/>
        </p:nvSpPr>
        <p:spPr bwMode="auto">
          <a:xfrm>
            <a:off x="1827836" y="577381"/>
            <a:ext cx="1438214" cy="707886"/>
          </a:xfrm>
          <a:prstGeom prst="rect">
            <a:avLst/>
          </a:prstGeom>
          <a:noFill/>
        </p:spPr>
        <p:txBody>
          <a:bodyPr wrap="none">
            <a:spAutoFit/>
          </a:bodyPr>
          <a:lstStyle/>
          <a:p>
            <a:pPr algn="ctr" fontAlgn="auto">
              <a:spcBef>
                <a:spcPts val="0"/>
              </a:spcBef>
              <a:spcAft>
                <a:spcPts val="0"/>
              </a:spcAft>
              <a:defRPr/>
            </a:pPr>
            <a:r>
              <a:rPr lang="zh-CN" altLang="en-US" sz="4000" b="1" kern="0" spc="-150" dirty="0">
                <a:ln w="1905">
                  <a:noFill/>
                </a:ln>
                <a:solidFill>
                  <a:schemeClr val="bg1"/>
                </a:solidFill>
                <a:latin typeface="微软雅黑" panose="020B0503020204020204" pitchFamily="34" charset="-122"/>
                <a:ea typeface="微软雅黑" panose="020B0503020204020204" pitchFamily="34" charset="-122"/>
              </a:rPr>
              <a:t>前  言</a:t>
            </a:r>
          </a:p>
        </p:txBody>
      </p:sp>
      <p:pic>
        <p:nvPicPr>
          <p:cNvPr id="3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35643" y="3307153"/>
            <a:ext cx="1480573" cy="9253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6350" h="19050"/>
            <a:contourClr>
              <a:srgbClr val="969696"/>
            </a:contourClr>
          </a:sp3d>
        </p:spPr>
      </p:pic>
      <p:pic>
        <p:nvPicPr>
          <p:cNvPr id="62"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rot="854817">
            <a:off x="6654292" y="3422239"/>
            <a:ext cx="1415972" cy="10069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p:cNvPicPr>
            <a:picLocks noChangeAspect="1" noChangeArrowheads="1"/>
          </p:cNvPicPr>
          <p:nvPr/>
        </p:nvPicPr>
        <p:blipFill>
          <a:blip r:embed="rId5" cstate="print"/>
          <a:srcRect l="23113" r="21417" b="4891"/>
          <a:stretch>
            <a:fillRect/>
          </a:stretch>
        </p:blipFill>
        <p:spPr bwMode="auto">
          <a:xfrm rot="454841">
            <a:off x="6621087" y="3393693"/>
            <a:ext cx="1473424" cy="1074372"/>
          </a:xfrm>
          <a:prstGeom prst="rect">
            <a:avLst/>
          </a:prstGeom>
          <a:noFill/>
          <a:ln w="9525">
            <a:noFill/>
            <a:miter lim="800000"/>
            <a:headEnd/>
            <a:tailEnd/>
          </a:ln>
          <a:effectLst/>
        </p:spPr>
      </p:pic>
    </p:spTree>
    <p:extLst>
      <p:ext uri="{BB962C8B-B14F-4D97-AF65-F5344CB8AC3E}">
        <p14:creationId xmlns="" xmlns:p14="http://schemas.microsoft.com/office/powerpoint/2010/main" val="16811416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250"/>
                                        <p:tgtEl>
                                          <p:spTgt spid="32"/>
                                        </p:tgtEl>
                                      </p:cBhvr>
                                    </p:animEffect>
                                  </p:childTnLst>
                                </p:cTn>
                              </p:par>
                            </p:childTnLst>
                          </p:cTn>
                        </p:par>
                        <p:par>
                          <p:cTn id="8" fill="hold">
                            <p:stCondLst>
                              <p:cond delay="250"/>
                            </p:stCondLst>
                            <p:childTnLst>
                              <p:par>
                                <p:cTn id="9" presetID="42"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250"/>
                                        <p:tgtEl>
                                          <p:spTgt spid="33"/>
                                        </p:tgtEl>
                                      </p:cBhvr>
                                    </p:animEffect>
                                    <p:anim calcmode="lin" valueType="num">
                                      <p:cBhvr>
                                        <p:cTn id="12" dur="250" fill="hold"/>
                                        <p:tgtEl>
                                          <p:spTgt spid="33"/>
                                        </p:tgtEl>
                                        <p:attrNameLst>
                                          <p:attrName>ppt_x</p:attrName>
                                        </p:attrNameLst>
                                      </p:cBhvr>
                                      <p:tavLst>
                                        <p:tav tm="0">
                                          <p:val>
                                            <p:strVal val="#ppt_x"/>
                                          </p:val>
                                        </p:tav>
                                        <p:tav tm="100000">
                                          <p:val>
                                            <p:strVal val="#ppt_x"/>
                                          </p:val>
                                        </p:tav>
                                      </p:tavLst>
                                    </p:anim>
                                    <p:anim calcmode="lin" valueType="num">
                                      <p:cBhvr>
                                        <p:cTn id="13" dur="250" fill="hold"/>
                                        <p:tgtEl>
                                          <p:spTgt spid="33"/>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right)">
                                      <p:cBhvr>
                                        <p:cTn id="17" dur="250"/>
                                        <p:tgtEl>
                                          <p:spTgt spid="30"/>
                                        </p:tgtEl>
                                      </p:cBhvr>
                                    </p:animEffect>
                                  </p:childTnLst>
                                </p:cTn>
                              </p:par>
                            </p:childTnLst>
                          </p:cTn>
                        </p:par>
                        <p:par>
                          <p:cTn id="18" fill="hold">
                            <p:stCondLst>
                              <p:cond delay="750"/>
                            </p:stCondLst>
                            <p:childTnLst>
                              <p:par>
                                <p:cTn id="19" presetID="14" presetClass="entr" presetSubtype="1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571472" y="149382"/>
            <a:ext cx="4786346" cy="707856"/>
          </a:xfrm>
          <a:prstGeom prst="rect">
            <a:avLst/>
          </a:prstGeom>
          <a:noFill/>
        </p:spPr>
        <p:txBody>
          <a:bodyPr wrap="square" lIns="91412" tIns="45705" rIns="91412" bIns="45705">
            <a:spAutoFit/>
          </a:bodyPr>
          <a:lstStyle/>
          <a:p>
            <a:pPr>
              <a:defRPr/>
            </a:pPr>
            <a:r>
              <a:rPr lang="zh-CN" altLang="en-US" sz="4000" b="1" spc="150" dirty="0">
                <a:solidFill>
                  <a:schemeClr val="tx1">
                    <a:lumMod val="85000"/>
                    <a:lumOff val="15000"/>
                  </a:schemeClr>
                </a:solidFill>
                <a:latin typeface="微软雅黑" pitchFamily="34" charset="-122"/>
                <a:ea typeface="微软雅黑" pitchFamily="34" charset="-122"/>
              </a:rPr>
              <a:t>目录 </a:t>
            </a:r>
            <a:r>
              <a:rPr lang="en-US" altLang="zh-CN" sz="4000" b="1" spc="150" dirty="0">
                <a:solidFill>
                  <a:schemeClr val="tx1">
                    <a:lumMod val="85000"/>
                    <a:lumOff val="15000"/>
                  </a:schemeClr>
                </a:solidFill>
                <a:latin typeface="微软雅黑" pitchFamily="34" charset="-122"/>
                <a:ea typeface="微软雅黑" pitchFamily="34" charset="-122"/>
              </a:rPr>
              <a:t>CONTENTS</a:t>
            </a:r>
            <a:endParaRPr lang="zh-CN" altLang="en-US" sz="4000" b="1" spc="150" dirty="0">
              <a:solidFill>
                <a:schemeClr val="tx1">
                  <a:lumMod val="85000"/>
                  <a:lumOff val="15000"/>
                </a:schemeClr>
              </a:solidFill>
              <a:latin typeface="微软雅黑" pitchFamily="34" charset="-122"/>
              <a:ea typeface="微软雅黑" pitchFamily="34" charset="-122"/>
            </a:endParaRPr>
          </a:p>
        </p:txBody>
      </p:sp>
      <p:grpSp>
        <p:nvGrpSpPr>
          <p:cNvPr id="84" name="组合 83"/>
          <p:cNvGrpSpPr/>
          <p:nvPr/>
        </p:nvGrpSpPr>
        <p:grpSpPr>
          <a:xfrm>
            <a:off x="2000233" y="1000114"/>
            <a:ext cx="4214841" cy="567384"/>
            <a:chOff x="2484662" y="983099"/>
            <a:chExt cx="5650826" cy="735092"/>
          </a:xfrm>
        </p:grpSpPr>
        <p:grpSp>
          <p:nvGrpSpPr>
            <p:cNvPr id="85" name="组合 76"/>
            <p:cNvGrpSpPr>
              <a:grpSpLocks/>
            </p:cNvGrpSpPr>
            <p:nvPr/>
          </p:nvGrpSpPr>
          <p:grpSpPr bwMode="auto">
            <a:xfrm>
              <a:off x="2484662" y="983099"/>
              <a:ext cx="5650826" cy="735092"/>
              <a:chOff x="3300347" y="1368497"/>
              <a:chExt cx="10763512" cy="1417865"/>
            </a:xfrm>
          </p:grpSpPr>
          <p:grpSp>
            <p:nvGrpSpPr>
              <p:cNvPr id="90" name="组合 77"/>
              <p:cNvGrpSpPr>
                <a:grpSpLocks/>
              </p:cNvGrpSpPr>
              <p:nvPr/>
            </p:nvGrpSpPr>
            <p:grpSpPr bwMode="auto">
              <a:xfrm>
                <a:off x="4631859" y="1393831"/>
                <a:ext cx="9432000" cy="1392531"/>
                <a:chOff x="1986534" y="4135265"/>
                <a:chExt cx="9432000" cy="1392531"/>
              </a:xfrm>
            </p:grpSpPr>
            <p:sp>
              <p:nvSpPr>
                <p:cNvPr id="94"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latin typeface="微软雅黑" pitchFamily="34" charset="-122"/>
                    <a:ea typeface="微软雅黑" pitchFamily="34" charset="-122"/>
                  </a:endParaRPr>
                </a:p>
              </p:txBody>
            </p:sp>
            <p:sp>
              <p:nvSpPr>
                <p:cNvPr id="95" name="Freeform 7"/>
                <p:cNvSpPr>
                  <a:spLocks noChangeAspect="1"/>
                </p:cNvSpPr>
                <p:nvPr/>
              </p:nvSpPr>
              <p:spPr bwMode="auto">
                <a:xfrm>
                  <a:off x="1986534" y="4135265"/>
                  <a:ext cx="6695513"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latin typeface="微软雅黑" pitchFamily="34" charset="-122"/>
                    <a:ea typeface="微软雅黑" pitchFamily="34" charset="-122"/>
                  </a:endParaRPr>
                </a:p>
              </p:txBody>
            </p:sp>
          </p:grpSp>
          <p:grpSp>
            <p:nvGrpSpPr>
              <p:cNvPr id="91" name="组合 78"/>
              <p:cNvGrpSpPr>
                <a:grpSpLocks/>
              </p:cNvGrpSpPr>
              <p:nvPr/>
            </p:nvGrpSpPr>
            <p:grpSpPr bwMode="auto">
              <a:xfrm>
                <a:off x="3300347" y="1368497"/>
                <a:ext cx="1581466" cy="1417865"/>
                <a:chOff x="1349437" y="779714"/>
                <a:chExt cx="2923167" cy="2620769"/>
              </a:xfrm>
            </p:grpSpPr>
            <p:sp>
              <p:nvSpPr>
                <p:cNvPr id="92" name="Freeform 23"/>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微软雅黑" pitchFamily="34" charset="-122"/>
                    <a:ea typeface="微软雅黑" pitchFamily="34" charset="-122"/>
                  </a:endParaRPr>
                </a:p>
              </p:txBody>
            </p:sp>
            <p:sp>
              <p:nvSpPr>
                <p:cNvPr id="93"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3"/>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latin typeface="微软雅黑" pitchFamily="34" charset="-122"/>
                    <a:ea typeface="微软雅黑" pitchFamily="34" charset="-122"/>
                  </a:endParaRPr>
                </a:p>
              </p:txBody>
            </p:sp>
          </p:grpSp>
        </p:grpSp>
        <p:grpSp>
          <p:nvGrpSpPr>
            <p:cNvPr id="86" name="组合 205"/>
            <p:cNvGrpSpPr>
              <a:grpSpLocks/>
            </p:cNvGrpSpPr>
            <p:nvPr/>
          </p:nvGrpSpPr>
          <p:grpSpPr bwMode="auto">
            <a:xfrm>
              <a:off x="2748897" y="1172657"/>
              <a:ext cx="502886" cy="473025"/>
              <a:chOff x="12359149" y="863694"/>
              <a:chExt cx="801530" cy="761850"/>
            </a:xfrm>
          </p:grpSpPr>
          <p:sp>
            <p:nvSpPr>
              <p:cNvPr id="87" name="Freeform 55"/>
              <p:cNvSpPr>
                <a:spLocks/>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微软雅黑" pitchFamily="34" charset="-122"/>
                  <a:ea typeface="微软雅黑" pitchFamily="34" charset="-122"/>
                </a:endParaRPr>
              </a:p>
            </p:txBody>
          </p:sp>
          <p:sp>
            <p:nvSpPr>
              <p:cNvPr id="89" name="Freeform 57"/>
              <p:cNvSpPr>
                <a:spLocks/>
              </p:cNvSpPr>
              <p:nvPr/>
            </p:nvSpPr>
            <p:spPr bwMode="auto">
              <a:xfrm>
                <a:off x="12507418"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 xmlns:a14="http://schemas.microsoft.com/office/drawing/2010/main" w="15875" cap="flat">
                    <a:solidFill>
                      <a:srgbClr val="000000"/>
                    </a:solidFill>
                    <a:prstDash val="solid"/>
                    <a:miter lim="800000"/>
                    <a:headEnd/>
                    <a:tailEnd/>
                  </a14:hiddenLine>
                </a:ext>
              </a:extLst>
            </p:spPr>
            <p:txBody>
              <a:bodyPr/>
              <a:lstStyle/>
              <a:p>
                <a:endParaRPr lang="zh-CN" altLang="en-US">
                  <a:latin typeface="微软雅黑" pitchFamily="34" charset="-122"/>
                  <a:ea typeface="微软雅黑" pitchFamily="34" charset="-122"/>
                </a:endParaRPr>
              </a:p>
            </p:txBody>
          </p:sp>
        </p:grpSp>
      </p:grpSp>
      <p:grpSp>
        <p:nvGrpSpPr>
          <p:cNvPr id="96" name="组合 95"/>
          <p:cNvGrpSpPr/>
          <p:nvPr/>
        </p:nvGrpSpPr>
        <p:grpSpPr>
          <a:xfrm>
            <a:off x="2000233" y="2832670"/>
            <a:ext cx="4286279" cy="592216"/>
            <a:chOff x="2484662" y="1886961"/>
            <a:chExt cx="5650826" cy="735092"/>
          </a:xfrm>
        </p:grpSpPr>
        <p:grpSp>
          <p:nvGrpSpPr>
            <p:cNvPr id="97" name="组合 158"/>
            <p:cNvGrpSpPr>
              <a:grpSpLocks/>
            </p:cNvGrpSpPr>
            <p:nvPr/>
          </p:nvGrpSpPr>
          <p:grpSpPr bwMode="auto">
            <a:xfrm>
              <a:off x="2484662" y="1886961"/>
              <a:ext cx="5650826" cy="735092"/>
              <a:chOff x="3300347" y="1368497"/>
              <a:chExt cx="10763512" cy="1417865"/>
            </a:xfrm>
          </p:grpSpPr>
          <p:grpSp>
            <p:nvGrpSpPr>
              <p:cNvPr id="102" name="组合 159"/>
              <p:cNvGrpSpPr>
                <a:grpSpLocks/>
              </p:cNvGrpSpPr>
              <p:nvPr/>
            </p:nvGrpSpPr>
            <p:grpSpPr bwMode="auto">
              <a:xfrm>
                <a:off x="4631859" y="1393831"/>
                <a:ext cx="9432000" cy="1392531"/>
                <a:chOff x="1986534" y="4135265"/>
                <a:chExt cx="9432000" cy="1392531"/>
              </a:xfrm>
            </p:grpSpPr>
            <p:sp>
              <p:nvSpPr>
                <p:cNvPr id="106"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latin typeface="微软雅黑" pitchFamily="34" charset="-122"/>
                    <a:ea typeface="微软雅黑" pitchFamily="34" charset="-122"/>
                  </a:endParaRPr>
                </a:p>
              </p:txBody>
            </p:sp>
            <p:sp>
              <p:nvSpPr>
                <p:cNvPr id="107" name="Freeform 7"/>
                <p:cNvSpPr>
                  <a:spLocks noChangeAspect="1"/>
                </p:cNvSpPr>
                <p:nvPr/>
              </p:nvSpPr>
              <p:spPr bwMode="auto">
                <a:xfrm>
                  <a:off x="1986534" y="4135265"/>
                  <a:ext cx="7638081"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latin typeface="微软雅黑" pitchFamily="34" charset="-122"/>
                    <a:ea typeface="微软雅黑" pitchFamily="34" charset="-122"/>
                  </a:endParaRPr>
                </a:p>
              </p:txBody>
            </p:sp>
          </p:grpSp>
          <p:grpSp>
            <p:nvGrpSpPr>
              <p:cNvPr id="103" name="组合 160"/>
              <p:cNvGrpSpPr>
                <a:grpSpLocks/>
              </p:cNvGrpSpPr>
              <p:nvPr/>
            </p:nvGrpSpPr>
            <p:grpSpPr bwMode="auto">
              <a:xfrm>
                <a:off x="3300347" y="1368497"/>
                <a:ext cx="1581466" cy="1417865"/>
                <a:chOff x="1349437" y="779714"/>
                <a:chExt cx="2923167" cy="2620769"/>
              </a:xfrm>
            </p:grpSpPr>
            <p:sp>
              <p:nvSpPr>
                <p:cNvPr id="104" name="Freeform 23"/>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微软雅黑" pitchFamily="34" charset="-122"/>
                    <a:ea typeface="微软雅黑" pitchFamily="34" charset="-122"/>
                  </a:endParaRPr>
                </a:p>
              </p:txBody>
            </p:sp>
            <p:sp>
              <p:nvSpPr>
                <p:cNvPr id="105"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1"/>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latin typeface="微软雅黑" pitchFamily="34" charset="-122"/>
                    <a:ea typeface="微软雅黑" pitchFamily="34" charset="-122"/>
                  </a:endParaRPr>
                </a:p>
              </p:txBody>
            </p:sp>
          </p:grpSp>
        </p:grpSp>
        <p:grpSp>
          <p:nvGrpSpPr>
            <p:cNvPr id="98" name="组合 209"/>
            <p:cNvGrpSpPr>
              <a:grpSpLocks/>
            </p:cNvGrpSpPr>
            <p:nvPr/>
          </p:nvGrpSpPr>
          <p:grpSpPr bwMode="auto">
            <a:xfrm>
              <a:off x="2747616" y="2110740"/>
              <a:ext cx="514287" cy="475059"/>
              <a:chOff x="971551" y="6013451"/>
              <a:chExt cx="492125" cy="460375"/>
            </a:xfrm>
          </p:grpSpPr>
          <p:sp>
            <p:nvSpPr>
              <p:cNvPr id="99"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微软雅黑" pitchFamily="34" charset="-122"/>
                  <a:ea typeface="微软雅黑" pitchFamily="34" charset="-122"/>
                </a:endParaRPr>
              </a:p>
            </p:txBody>
          </p:sp>
          <p:sp>
            <p:nvSpPr>
              <p:cNvPr id="101" name="Freeform 60"/>
              <p:cNvSpPr>
                <a:spLocks/>
              </p:cNvSpPr>
              <p:nvPr/>
            </p:nvSpPr>
            <p:spPr bwMode="auto">
              <a:xfrm>
                <a:off x="1020334" y="6013451"/>
                <a:ext cx="117475" cy="290512"/>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 xmlns:a14="http://schemas.microsoft.com/office/drawing/2010/main" w="15875" cap="flat">
                    <a:solidFill>
                      <a:srgbClr val="000000"/>
                    </a:solidFill>
                    <a:prstDash val="solid"/>
                    <a:miter lim="800000"/>
                    <a:headEnd/>
                    <a:tailEnd/>
                  </a14:hiddenLine>
                </a:ext>
              </a:extLst>
            </p:spPr>
            <p:txBody>
              <a:bodyPr/>
              <a:lstStyle/>
              <a:p>
                <a:endParaRPr lang="zh-CN" altLang="en-US">
                  <a:latin typeface="微软雅黑" pitchFamily="34" charset="-122"/>
                  <a:ea typeface="微软雅黑" pitchFamily="34" charset="-122"/>
                </a:endParaRPr>
              </a:p>
            </p:txBody>
          </p:sp>
        </p:grpSp>
      </p:grpSp>
      <p:sp>
        <p:nvSpPr>
          <p:cNvPr id="159" name="文本框 187"/>
          <p:cNvSpPr txBox="1"/>
          <p:nvPr/>
        </p:nvSpPr>
        <p:spPr>
          <a:xfrm>
            <a:off x="2857489" y="1067432"/>
            <a:ext cx="2643206" cy="442627"/>
          </a:xfrm>
          <a:prstGeom prst="rect">
            <a:avLst/>
          </a:prstGeom>
          <a:noFill/>
        </p:spPr>
        <p:txBody>
          <a:bodyPr wrap="square" lIns="72585" tIns="36293" rIns="72585" bIns="36293">
            <a:spAutoFit/>
          </a:bodyPr>
          <a:lstStyle/>
          <a:p>
            <a:pPr>
              <a:defRPr/>
            </a:pPr>
            <a:r>
              <a:rPr lang="zh-CN" altLang="en-US" sz="2400" b="1" dirty="0">
                <a:latin typeface="微软雅黑" pitchFamily="34" charset="-122"/>
                <a:ea typeface="微软雅黑" pitchFamily="34" charset="-122"/>
              </a:rPr>
              <a:t>延期申报业务</a:t>
            </a:r>
            <a:endParaRPr lang="zh-CN" altLang="en-US" sz="2400" b="1" dirty="0">
              <a:solidFill>
                <a:schemeClr val="bg1">
                  <a:lumMod val="50000"/>
                </a:schemeClr>
              </a:solidFill>
              <a:latin typeface="微软雅黑" pitchFamily="34" charset="-122"/>
              <a:ea typeface="微软雅黑" pitchFamily="34" charset="-122"/>
            </a:endParaRPr>
          </a:p>
        </p:txBody>
      </p:sp>
      <p:sp>
        <p:nvSpPr>
          <p:cNvPr id="160" name="圆角矩形 159"/>
          <p:cNvSpPr/>
          <p:nvPr/>
        </p:nvSpPr>
        <p:spPr>
          <a:xfrm>
            <a:off x="3500430" y="1638936"/>
            <a:ext cx="649288" cy="290511"/>
          </a:xfrm>
          <a:prstGeom prst="roundRect">
            <a:avLst>
              <a:gd name="adj" fmla="val 50000"/>
            </a:avLst>
          </a:prstGeom>
          <a:solidFill>
            <a:srgbClr val="00A1D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anchor="ctr"/>
          <a:lstStyle/>
          <a:p>
            <a:pPr algn="ctr">
              <a:defRPr/>
            </a:pPr>
            <a:r>
              <a:rPr lang="en-US" altLang="zh-CN" dirty="0">
                <a:latin typeface="微软雅黑" pitchFamily="34" charset="-122"/>
                <a:ea typeface="微软雅黑" pitchFamily="34" charset="-122"/>
                <a:cs typeface="Arial Unicode MS" panose="020B0604020202020204" pitchFamily="34" charset="-122"/>
              </a:rPr>
              <a:t>1.1</a:t>
            </a:r>
            <a:endParaRPr lang="zh-CN" altLang="en-US" dirty="0">
              <a:latin typeface="微软雅黑" pitchFamily="34" charset="-122"/>
              <a:ea typeface="微软雅黑" pitchFamily="34" charset="-122"/>
              <a:cs typeface="Arial Unicode MS" panose="020B0604020202020204" pitchFamily="34" charset="-122"/>
            </a:endParaRPr>
          </a:p>
        </p:txBody>
      </p:sp>
      <p:sp>
        <p:nvSpPr>
          <p:cNvPr id="161" name="矩形 160"/>
          <p:cNvSpPr/>
          <p:nvPr/>
        </p:nvSpPr>
        <p:spPr>
          <a:xfrm>
            <a:off x="3952954" y="1638936"/>
            <a:ext cx="2723785" cy="369314"/>
          </a:xfrm>
          <a:prstGeom prst="rect">
            <a:avLst/>
          </a:prstGeom>
        </p:spPr>
        <p:txBody>
          <a:bodyPr wrap="none" lIns="91421" tIns="45711" rIns="91421" bIns="45711">
            <a:spAutoFit/>
          </a:bodyPr>
          <a:lstStyle/>
          <a:p>
            <a:pPr algn="ctr">
              <a:defRPr/>
            </a:pPr>
            <a:r>
              <a:rPr lang="zh-CN" altLang="en-US" u="sng" kern="100" dirty="0">
                <a:latin typeface="微软雅黑" pitchFamily="34" charset="-122"/>
                <a:ea typeface="微软雅黑" pitchFamily="34" charset="-122"/>
                <a:cs typeface="Times New Roman" panose="02020603050405020304" pitchFamily="18" charset="0"/>
              </a:rPr>
              <a:t>  延期申报业务政策精讲</a:t>
            </a:r>
            <a:endParaRPr lang="zh-CN" altLang="zh-CN" u="sng" kern="100" dirty="0">
              <a:latin typeface="微软雅黑" pitchFamily="34" charset="-122"/>
              <a:ea typeface="微软雅黑" pitchFamily="34" charset="-122"/>
              <a:cs typeface="Times New Roman" panose="02020603050405020304" pitchFamily="18" charset="0"/>
            </a:endParaRPr>
          </a:p>
        </p:txBody>
      </p:sp>
      <p:sp>
        <p:nvSpPr>
          <p:cNvPr id="166" name="文本框 187"/>
          <p:cNvSpPr txBox="1"/>
          <p:nvPr/>
        </p:nvSpPr>
        <p:spPr>
          <a:xfrm>
            <a:off x="2786050" y="2924820"/>
            <a:ext cx="3401805" cy="442627"/>
          </a:xfrm>
          <a:prstGeom prst="rect">
            <a:avLst/>
          </a:prstGeom>
          <a:noFill/>
        </p:spPr>
        <p:txBody>
          <a:bodyPr wrap="square" lIns="72585" tIns="36293" rIns="72585" bIns="36293">
            <a:spAutoFit/>
          </a:bodyPr>
          <a:lstStyle/>
          <a:p>
            <a:pPr>
              <a:defRPr/>
            </a:pPr>
            <a:r>
              <a:rPr lang="zh-CN" altLang="en-US" sz="2400" b="1" dirty="0">
                <a:latin typeface="微软雅黑" pitchFamily="34" charset="-122"/>
                <a:ea typeface="微软雅黑" pitchFamily="34" charset="-122"/>
              </a:rPr>
              <a:t>延期缴纳税款业务</a:t>
            </a:r>
            <a:endParaRPr lang="zh-CN" altLang="en-US" sz="2400" b="1" dirty="0">
              <a:solidFill>
                <a:schemeClr val="bg1">
                  <a:lumMod val="50000"/>
                </a:schemeClr>
              </a:solidFill>
              <a:latin typeface="微软雅黑" pitchFamily="34" charset="-122"/>
              <a:ea typeface="微软雅黑" pitchFamily="34" charset="-122"/>
            </a:endParaRPr>
          </a:p>
        </p:txBody>
      </p:sp>
      <p:sp>
        <p:nvSpPr>
          <p:cNvPr id="172" name="矩形 171"/>
          <p:cNvSpPr/>
          <p:nvPr/>
        </p:nvSpPr>
        <p:spPr>
          <a:xfrm>
            <a:off x="3857620" y="1988122"/>
            <a:ext cx="2928958" cy="369314"/>
          </a:xfrm>
          <a:prstGeom prst="rect">
            <a:avLst/>
          </a:prstGeom>
        </p:spPr>
        <p:txBody>
          <a:bodyPr wrap="square" lIns="91421" tIns="45711" rIns="91421" bIns="45711">
            <a:spAutoFit/>
          </a:bodyPr>
          <a:lstStyle/>
          <a:p>
            <a:pPr algn="ctr">
              <a:defRPr/>
            </a:pPr>
            <a:r>
              <a:rPr lang="en-US" altLang="zh-CN" u="sng" kern="100" dirty="0">
                <a:latin typeface="微软雅黑" pitchFamily="34" charset="-122"/>
                <a:ea typeface="微软雅黑" pitchFamily="34" charset="-122"/>
                <a:cs typeface="Times New Roman" panose="02020603050405020304" pitchFamily="18" charset="0"/>
              </a:rPr>
              <a:t>  </a:t>
            </a:r>
            <a:r>
              <a:rPr lang="zh-CN" altLang="en-US" u="sng" kern="100" dirty="0">
                <a:latin typeface="微软雅黑" pitchFamily="34" charset="-122"/>
                <a:ea typeface="微软雅黑" pitchFamily="34" charset="-122"/>
                <a:cs typeface="Times New Roman" panose="02020603050405020304" pitchFamily="18" charset="0"/>
              </a:rPr>
              <a:t>延期申报业务实操精讲</a:t>
            </a:r>
            <a:endParaRPr lang="zh-CN" altLang="zh-CN" u="sng" kern="100" dirty="0">
              <a:latin typeface="微软雅黑" pitchFamily="34" charset="-122"/>
              <a:ea typeface="微软雅黑" pitchFamily="34" charset="-122"/>
              <a:cs typeface="Times New Roman" panose="02020603050405020304" pitchFamily="18" charset="0"/>
            </a:endParaRPr>
          </a:p>
        </p:txBody>
      </p:sp>
      <p:sp>
        <p:nvSpPr>
          <p:cNvPr id="174" name="矩形 173"/>
          <p:cNvSpPr/>
          <p:nvPr/>
        </p:nvSpPr>
        <p:spPr>
          <a:xfrm>
            <a:off x="3857620" y="2353316"/>
            <a:ext cx="3000396" cy="369314"/>
          </a:xfrm>
          <a:prstGeom prst="rect">
            <a:avLst/>
          </a:prstGeom>
        </p:spPr>
        <p:txBody>
          <a:bodyPr wrap="square" lIns="91421" tIns="45711" rIns="91421" bIns="45711">
            <a:spAutoFit/>
          </a:bodyPr>
          <a:lstStyle/>
          <a:p>
            <a:pPr algn="ctr">
              <a:defRPr/>
            </a:pPr>
            <a:r>
              <a:rPr lang="zh-CN" altLang="en-US" u="sng" kern="100" dirty="0">
                <a:latin typeface="微软雅黑" pitchFamily="34" charset="-122"/>
                <a:ea typeface="微软雅黑" pitchFamily="34" charset="-122"/>
                <a:cs typeface="Times New Roman" panose="02020603050405020304" pitchFamily="18" charset="0"/>
              </a:rPr>
              <a:t>  延期申报业务常见问题</a:t>
            </a:r>
            <a:endParaRPr lang="zh-CN" altLang="zh-CN" u="sng" kern="100" dirty="0">
              <a:latin typeface="微软雅黑" pitchFamily="34" charset="-122"/>
              <a:ea typeface="微软雅黑" pitchFamily="34" charset="-122"/>
              <a:cs typeface="Times New Roman" panose="02020603050405020304" pitchFamily="18" charset="0"/>
            </a:endParaRPr>
          </a:p>
        </p:txBody>
      </p:sp>
      <p:sp>
        <p:nvSpPr>
          <p:cNvPr id="176" name="矩形 175"/>
          <p:cNvSpPr/>
          <p:nvPr/>
        </p:nvSpPr>
        <p:spPr>
          <a:xfrm>
            <a:off x="4024392" y="3500444"/>
            <a:ext cx="3185449" cy="369314"/>
          </a:xfrm>
          <a:prstGeom prst="rect">
            <a:avLst/>
          </a:prstGeom>
        </p:spPr>
        <p:txBody>
          <a:bodyPr wrap="none" lIns="91421" tIns="45711" rIns="91421" bIns="45711">
            <a:spAutoFit/>
          </a:bodyPr>
          <a:lstStyle/>
          <a:p>
            <a:pPr algn="ctr">
              <a:defRPr/>
            </a:pPr>
            <a:r>
              <a:rPr lang="zh-CN" altLang="en-US" u="sng" kern="100" dirty="0">
                <a:latin typeface="微软雅黑" pitchFamily="34" charset="-122"/>
                <a:ea typeface="微软雅黑" pitchFamily="34" charset="-122"/>
                <a:cs typeface="Times New Roman" panose="02020603050405020304" pitchFamily="18" charset="0"/>
              </a:rPr>
              <a:t>  延期缴纳税款业务政策精讲</a:t>
            </a:r>
            <a:endParaRPr lang="zh-CN" altLang="zh-CN" u="sng" kern="100" dirty="0">
              <a:latin typeface="微软雅黑" pitchFamily="34" charset="-122"/>
              <a:ea typeface="微软雅黑" pitchFamily="34" charset="-122"/>
              <a:cs typeface="Times New Roman" panose="02020603050405020304" pitchFamily="18" charset="0"/>
            </a:endParaRPr>
          </a:p>
        </p:txBody>
      </p:sp>
      <p:sp>
        <p:nvSpPr>
          <p:cNvPr id="178" name="矩形 177"/>
          <p:cNvSpPr/>
          <p:nvPr/>
        </p:nvSpPr>
        <p:spPr>
          <a:xfrm>
            <a:off x="4000496" y="3857634"/>
            <a:ext cx="3262252" cy="369314"/>
          </a:xfrm>
          <a:prstGeom prst="rect">
            <a:avLst/>
          </a:prstGeom>
        </p:spPr>
        <p:txBody>
          <a:bodyPr wrap="square" lIns="91421" tIns="45711" rIns="91421" bIns="45711">
            <a:spAutoFit/>
          </a:bodyPr>
          <a:lstStyle/>
          <a:p>
            <a:pPr algn="ctr">
              <a:defRPr/>
            </a:pPr>
            <a:r>
              <a:rPr lang="zh-CN" altLang="en-US" u="sng" kern="100" dirty="0">
                <a:latin typeface="微软雅黑" pitchFamily="34" charset="-122"/>
                <a:ea typeface="微软雅黑" pitchFamily="34" charset="-122"/>
                <a:cs typeface="Times New Roman" panose="02020603050405020304" pitchFamily="18" charset="0"/>
              </a:rPr>
              <a:t>  延期缴纳税款业务实操精讲</a:t>
            </a:r>
            <a:endParaRPr lang="zh-CN" altLang="zh-CN" u="sng" kern="100" dirty="0">
              <a:latin typeface="微软雅黑" pitchFamily="34" charset="-122"/>
              <a:ea typeface="微软雅黑" pitchFamily="34" charset="-122"/>
              <a:cs typeface="Times New Roman" panose="02020603050405020304" pitchFamily="18" charset="0"/>
            </a:endParaRPr>
          </a:p>
        </p:txBody>
      </p:sp>
      <p:sp>
        <p:nvSpPr>
          <p:cNvPr id="180" name="矩形 179"/>
          <p:cNvSpPr/>
          <p:nvPr/>
        </p:nvSpPr>
        <p:spPr>
          <a:xfrm>
            <a:off x="3929058" y="4214824"/>
            <a:ext cx="3405128" cy="369314"/>
          </a:xfrm>
          <a:prstGeom prst="rect">
            <a:avLst/>
          </a:prstGeom>
        </p:spPr>
        <p:txBody>
          <a:bodyPr wrap="square" lIns="91421" tIns="45711" rIns="91421" bIns="45711">
            <a:spAutoFit/>
          </a:bodyPr>
          <a:lstStyle/>
          <a:p>
            <a:pPr algn="ctr">
              <a:defRPr/>
            </a:pPr>
            <a:r>
              <a:rPr lang="zh-CN" altLang="en-US" u="sng" kern="100" dirty="0">
                <a:latin typeface="微软雅黑" pitchFamily="34" charset="-122"/>
                <a:ea typeface="微软雅黑" pitchFamily="34" charset="-122"/>
                <a:cs typeface="Times New Roman" panose="02020603050405020304" pitchFamily="18" charset="0"/>
              </a:rPr>
              <a:t>  延期缴纳税款业务常见问题</a:t>
            </a:r>
            <a:endParaRPr lang="zh-CN" altLang="zh-CN" u="sng" kern="100" dirty="0">
              <a:latin typeface="微软雅黑" pitchFamily="34" charset="-122"/>
              <a:ea typeface="微软雅黑" pitchFamily="34" charset="-122"/>
              <a:cs typeface="Times New Roman" panose="02020603050405020304" pitchFamily="18" charset="0"/>
            </a:endParaRPr>
          </a:p>
        </p:txBody>
      </p:sp>
      <p:sp>
        <p:nvSpPr>
          <p:cNvPr id="39" name="圆角矩形 38"/>
          <p:cNvSpPr/>
          <p:nvPr/>
        </p:nvSpPr>
        <p:spPr>
          <a:xfrm>
            <a:off x="3500430" y="1995487"/>
            <a:ext cx="649288" cy="290511"/>
          </a:xfrm>
          <a:prstGeom prst="roundRect">
            <a:avLst>
              <a:gd name="adj" fmla="val 50000"/>
            </a:avLst>
          </a:prstGeom>
          <a:solidFill>
            <a:srgbClr val="00A1D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anchor="ctr"/>
          <a:lstStyle/>
          <a:p>
            <a:pPr algn="ctr">
              <a:defRPr/>
            </a:pPr>
            <a:r>
              <a:rPr lang="en-US" altLang="zh-CN" dirty="0">
                <a:latin typeface="微软雅黑" pitchFamily="34" charset="-122"/>
                <a:ea typeface="微软雅黑" pitchFamily="34" charset="-122"/>
                <a:cs typeface="Arial Unicode MS" panose="020B0604020202020204" pitchFamily="34" charset="-122"/>
              </a:rPr>
              <a:t>1.2</a:t>
            </a:r>
            <a:endParaRPr lang="zh-CN" altLang="en-US" dirty="0">
              <a:latin typeface="微软雅黑" pitchFamily="34" charset="-122"/>
              <a:ea typeface="微软雅黑" pitchFamily="34" charset="-122"/>
              <a:cs typeface="Arial Unicode MS" panose="020B0604020202020204" pitchFamily="34" charset="-122"/>
            </a:endParaRPr>
          </a:p>
        </p:txBody>
      </p:sp>
      <p:sp>
        <p:nvSpPr>
          <p:cNvPr id="40" name="圆角矩形 39"/>
          <p:cNvSpPr/>
          <p:nvPr/>
        </p:nvSpPr>
        <p:spPr>
          <a:xfrm>
            <a:off x="3500430" y="2352677"/>
            <a:ext cx="649288" cy="290511"/>
          </a:xfrm>
          <a:prstGeom prst="roundRect">
            <a:avLst>
              <a:gd name="adj" fmla="val 50000"/>
            </a:avLst>
          </a:prstGeom>
          <a:solidFill>
            <a:srgbClr val="00A1D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anchor="ctr"/>
          <a:lstStyle/>
          <a:p>
            <a:pPr algn="ctr">
              <a:defRPr/>
            </a:pPr>
            <a:r>
              <a:rPr lang="en-US" altLang="zh-CN" dirty="0">
                <a:latin typeface="微软雅黑" pitchFamily="34" charset="-122"/>
                <a:ea typeface="微软雅黑" pitchFamily="34" charset="-122"/>
                <a:cs typeface="Arial Unicode MS" panose="020B0604020202020204" pitchFamily="34" charset="-122"/>
              </a:rPr>
              <a:t>1.3</a:t>
            </a:r>
            <a:endParaRPr lang="zh-CN" altLang="en-US" dirty="0">
              <a:latin typeface="微软雅黑" pitchFamily="34" charset="-122"/>
              <a:ea typeface="微软雅黑" pitchFamily="34" charset="-122"/>
              <a:cs typeface="Arial Unicode MS" panose="020B0604020202020204" pitchFamily="34" charset="-122"/>
            </a:endParaRPr>
          </a:p>
        </p:txBody>
      </p:sp>
      <p:sp>
        <p:nvSpPr>
          <p:cNvPr id="41" name="圆角矩形 40"/>
          <p:cNvSpPr/>
          <p:nvPr/>
        </p:nvSpPr>
        <p:spPr>
          <a:xfrm>
            <a:off x="3571868" y="3500444"/>
            <a:ext cx="649288" cy="290511"/>
          </a:xfrm>
          <a:prstGeom prst="roundRect">
            <a:avLst>
              <a:gd name="adj" fmla="val 50000"/>
            </a:avLst>
          </a:prstGeom>
          <a:solidFill>
            <a:srgbClr val="00A1D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anchor="ctr"/>
          <a:lstStyle>
            <a:defPPr>
              <a:defRPr lang="zh-CN"/>
            </a:defPPr>
            <a:lvl1pPr marL="0" algn="l" defTabSz="914232" rtl="0" eaLnBrk="1" latinLnBrk="0" hangingPunct="1">
              <a:defRPr sz="1800" kern="1200">
                <a:solidFill>
                  <a:schemeClr val="lt1"/>
                </a:solidFill>
                <a:latin typeface="+mn-lt"/>
                <a:ea typeface="+mn-ea"/>
                <a:cs typeface="+mn-cs"/>
              </a:defRPr>
            </a:lvl1pPr>
            <a:lvl2pPr marL="457116" algn="l" defTabSz="914232" rtl="0" eaLnBrk="1" latinLnBrk="0" hangingPunct="1">
              <a:defRPr sz="1800" kern="1200">
                <a:solidFill>
                  <a:schemeClr val="lt1"/>
                </a:solidFill>
                <a:latin typeface="+mn-lt"/>
                <a:ea typeface="+mn-ea"/>
                <a:cs typeface="+mn-cs"/>
              </a:defRPr>
            </a:lvl2pPr>
            <a:lvl3pPr marL="914232" algn="l" defTabSz="914232" rtl="0" eaLnBrk="1" latinLnBrk="0" hangingPunct="1">
              <a:defRPr sz="1800" kern="1200">
                <a:solidFill>
                  <a:schemeClr val="lt1"/>
                </a:solidFill>
                <a:latin typeface="+mn-lt"/>
                <a:ea typeface="+mn-ea"/>
                <a:cs typeface="+mn-cs"/>
              </a:defRPr>
            </a:lvl3pPr>
            <a:lvl4pPr marL="1371348" algn="l" defTabSz="914232" rtl="0" eaLnBrk="1" latinLnBrk="0" hangingPunct="1">
              <a:defRPr sz="1800" kern="1200">
                <a:solidFill>
                  <a:schemeClr val="lt1"/>
                </a:solidFill>
                <a:latin typeface="+mn-lt"/>
                <a:ea typeface="+mn-ea"/>
                <a:cs typeface="+mn-cs"/>
              </a:defRPr>
            </a:lvl4pPr>
            <a:lvl5pPr marL="1828464" algn="l" defTabSz="914232" rtl="0" eaLnBrk="1" latinLnBrk="0" hangingPunct="1">
              <a:defRPr sz="1800" kern="1200">
                <a:solidFill>
                  <a:schemeClr val="lt1"/>
                </a:solidFill>
                <a:latin typeface="+mn-lt"/>
                <a:ea typeface="+mn-ea"/>
                <a:cs typeface="+mn-cs"/>
              </a:defRPr>
            </a:lvl5pPr>
            <a:lvl6pPr marL="2285581" algn="l" defTabSz="914232" rtl="0" eaLnBrk="1" latinLnBrk="0" hangingPunct="1">
              <a:defRPr sz="1800" kern="1200">
                <a:solidFill>
                  <a:schemeClr val="lt1"/>
                </a:solidFill>
                <a:latin typeface="+mn-lt"/>
                <a:ea typeface="+mn-ea"/>
                <a:cs typeface="+mn-cs"/>
              </a:defRPr>
            </a:lvl6pPr>
            <a:lvl7pPr marL="2742696" algn="l" defTabSz="914232" rtl="0" eaLnBrk="1" latinLnBrk="0" hangingPunct="1">
              <a:defRPr sz="1800" kern="1200">
                <a:solidFill>
                  <a:schemeClr val="lt1"/>
                </a:solidFill>
                <a:latin typeface="+mn-lt"/>
                <a:ea typeface="+mn-ea"/>
                <a:cs typeface="+mn-cs"/>
              </a:defRPr>
            </a:lvl7pPr>
            <a:lvl8pPr marL="3199813" algn="l" defTabSz="914232" rtl="0" eaLnBrk="1" latinLnBrk="0" hangingPunct="1">
              <a:defRPr sz="1800" kern="1200">
                <a:solidFill>
                  <a:schemeClr val="lt1"/>
                </a:solidFill>
                <a:latin typeface="+mn-lt"/>
                <a:ea typeface="+mn-ea"/>
                <a:cs typeface="+mn-cs"/>
              </a:defRPr>
            </a:lvl8pPr>
            <a:lvl9pPr marL="3656929" algn="l" defTabSz="914232" rtl="0" eaLnBrk="1" latinLnBrk="0" hangingPunct="1">
              <a:defRPr sz="1800" kern="1200">
                <a:solidFill>
                  <a:schemeClr val="lt1"/>
                </a:solidFill>
                <a:latin typeface="+mn-lt"/>
                <a:ea typeface="+mn-ea"/>
                <a:cs typeface="+mn-cs"/>
              </a:defRPr>
            </a:lvl9pPr>
          </a:lstStyle>
          <a:p>
            <a:pPr algn="ctr">
              <a:defRPr/>
            </a:pPr>
            <a:r>
              <a:rPr lang="en-US" altLang="zh-CN" dirty="0">
                <a:latin typeface="微软雅黑" pitchFamily="34" charset="-122"/>
                <a:ea typeface="微软雅黑" pitchFamily="34" charset="-122"/>
                <a:cs typeface="Arial Unicode MS" panose="020B0604020202020204" pitchFamily="34" charset="-122"/>
              </a:rPr>
              <a:t>2.1</a:t>
            </a:r>
            <a:endParaRPr lang="zh-CN" altLang="en-US" dirty="0">
              <a:latin typeface="微软雅黑" pitchFamily="34" charset="-122"/>
              <a:ea typeface="微软雅黑" pitchFamily="34" charset="-122"/>
              <a:cs typeface="Arial Unicode MS" panose="020B0604020202020204" pitchFamily="34" charset="-122"/>
            </a:endParaRPr>
          </a:p>
        </p:txBody>
      </p:sp>
      <p:sp>
        <p:nvSpPr>
          <p:cNvPr id="42" name="圆角矩形 41"/>
          <p:cNvSpPr/>
          <p:nvPr/>
        </p:nvSpPr>
        <p:spPr>
          <a:xfrm>
            <a:off x="3571868" y="3852875"/>
            <a:ext cx="649288" cy="290511"/>
          </a:xfrm>
          <a:prstGeom prst="roundRect">
            <a:avLst>
              <a:gd name="adj" fmla="val 50000"/>
            </a:avLst>
          </a:prstGeom>
          <a:solidFill>
            <a:srgbClr val="00A1D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anchor="ctr"/>
          <a:lstStyle>
            <a:defPPr>
              <a:defRPr lang="zh-CN"/>
            </a:defPPr>
            <a:lvl1pPr marL="0" algn="l" defTabSz="914232" rtl="0" eaLnBrk="1" latinLnBrk="0" hangingPunct="1">
              <a:defRPr sz="1800" kern="1200">
                <a:solidFill>
                  <a:schemeClr val="lt1"/>
                </a:solidFill>
                <a:latin typeface="+mn-lt"/>
                <a:ea typeface="+mn-ea"/>
                <a:cs typeface="+mn-cs"/>
              </a:defRPr>
            </a:lvl1pPr>
            <a:lvl2pPr marL="457116" algn="l" defTabSz="914232" rtl="0" eaLnBrk="1" latinLnBrk="0" hangingPunct="1">
              <a:defRPr sz="1800" kern="1200">
                <a:solidFill>
                  <a:schemeClr val="lt1"/>
                </a:solidFill>
                <a:latin typeface="+mn-lt"/>
                <a:ea typeface="+mn-ea"/>
                <a:cs typeface="+mn-cs"/>
              </a:defRPr>
            </a:lvl2pPr>
            <a:lvl3pPr marL="914232" algn="l" defTabSz="914232" rtl="0" eaLnBrk="1" latinLnBrk="0" hangingPunct="1">
              <a:defRPr sz="1800" kern="1200">
                <a:solidFill>
                  <a:schemeClr val="lt1"/>
                </a:solidFill>
                <a:latin typeface="+mn-lt"/>
                <a:ea typeface="+mn-ea"/>
                <a:cs typeface="+mn-cs"/>
              </a:defRPr>
            </a:lvl3pPr>
            <a:lvl4pPr marL="1371348" algn="l" defTabSz="914232" rtl="0" eaLnBrk="1" latinLnBrk="0" hangingPunct="1">
              <a:defRPr sz="1800" kern="1200">
                <a:solidFill>
                  <a:schemeClr val="lt1"/>
                </a:solidFill>
                <a:latin typeface="+mn-lt"/>
                <a:ea typeface="+mn-ea"/>
                <a:cs typeface="+mn-cs"/>
              </a:defRPr>
            </a:lvl4pPr>
            <a:lvl5pPr marL="1828464" algn="l" defTabSz="914232" rtl="0" eaLnBrk="1" latinLnBrk="0" hangingPunct="1">
              <a:defRPr sz="1800" kern="1200">
                <a:solidFill>
                  <a:schemeClr val="lt1"/>
                </a:solidFill>
                <a:latin typeface="+mn-lt"/>
                <a:ea typeface="+mn-ea"/>
                <a:cs typeface="+mn-cs"/>
              </a:defRPr>
            </a:lvl5pPr>
            <a:lvl6pPr marL="2285581" algn="l" defTabSz="914232" rtl="0" eaLnBrk="1" latinLnBrk="0" hangingPunct="1">
              <a:defRPr sz="1800" kern="1200">
                <a:solidFill>
                  <a:schemeClr val="lt1"/>
                </a:solidFill>
                <a:latin typeface="+mn-lt"/>
                <a:ea typeface="+mn-ea"/>
                <a:cs typeface="+mn-cs"/>
              </a:defRPr>
            </a:lvl6pPr>
            <a:lvl7pPr marL="2742696" algn="l" defTabSz="914232" rtl="0" eaLnBrk="1" latinLnBrk="0" hangingPunct="1">
              <a:defRPr sz="1800" kern="1200">
                <a:solidFill>
                  <a:schemeClr val="lt1"/>
                </a:solidFill>
                <a:latin typeface="+mn-lt"/>
                <a:ea typeface="+mn-ea"/>
                <a:cs typeface="+mn-cs"/>
              </a:defRPr>
            </a:lvl7pPr>
            <a:lvl8pPr marL="3199813" algn="l" defTabSz="914232" rtl="0" eaLnBrk="1" latinLnBrk="0" hangingPunct="1">
              <a:defRPr sz="1800" kern="1200">
                <a:solidFill>
                  <a:schemeClr val="lt1"/>
                </a:solidFill>
                <a:latin typeface="+mn-lt"/>
                <a:ea typeface="+mn-ea"/>
                <a:cs typeface="+mn-cs"/>
              </a:defRPr>
            </a:lvl8pPr>
            <a:lvl9pPr marL="3656929" algn="l" defTabSz="914232" rtl="0" eaLnBrk="1" latinLnBrk="0" hangingPunct="1">
              <a:defRPr sz="1800" kern="1200">
                <a:solidFill>
                  <a:schemeClr val="lt1"/>
                </a:solidFill>
                <a:latin typeface="+mn-lt"/>
                <a:ea typeface="+mn-ea"/>
                <a:cs typeface="+mn-cs"/>
              </a:defRPr>
            </a:lvl9pPr>
          </a:lstStyle>
          <a:p>
            <a:pPr algn="ctr">
              <a:defRPr/>
            </a:pPr>
            <a:r>
              <a:rPr lang="en-US" altLang="zh-CN" dirty="0">
                <a:latin typeface="微软雅黑" pitchFamily="34" charset="-122"/>
                <a:ea typeface="微软雅黑" pitchFamily="34" charset="-122"/>
                <a:cs typeface="Arial Unicode MS" panose="020B0604020202020204" pitchFamily="34" charset="-122"/>
              </a:rPr>
              <a:t>2.2</a:t>
            </a:r>
            <a:endParaRPr lang="zh-CN" altLang="en-US" dirty="0">
              <a:latin typeface="微软雅黑" pitchFamily="34" charset="-122"/>
              <a:ea typeface="微软雅黑" pitchFamily="34" charset="-122"/>
              <a:cs typeface="Arial Unicode MS" panose="020B0604020202020204" pitchFamily="34" charset="-122"/>
            </a:endParaRPr>
          </a:p>
        </p:txBody>
      </p:sp>
      <p:sp>
        <p:nvSpPr>
          <p:cNvPr id="43" name="圆角矩形 42"/>
          <p:cNvSpPr/>
          <p:nvPr/>
        </p:nvSpPr>
        <p:spPr>
          <a:xfrm>
            <a:off x="3571868" y="4210065"/>
            <a:ext cx="649288" cy="290511"/>
          </a:xfrm>
          <a:prstGeom prst="roundRect">
            <a:avLst>
              <a:gd name="adj" fmla="val 50000"/>
            </a:avLst>
          </a:prstGeom>
          <a:solidFill>
            <a:srgbClr val="00A1D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anchor="ctr"/>
          <a:lstStyle>
            <a:defPPr>
              <a:defRPr lang="zh-CN"/>
            </a:defPPr>
            <a:lvl1pPr marL="0" algn="l" defTabSz="914232" rtl="0" eaLnBrk="1" latinLnBrk="0" hangingPunct="1">
              <a:defRPr sz="1800" kern="1200">
                <a:solidFill>
                  <a:schemeClr val="lt1"/>
                </a:solidFill>
                <a:latin typeface="+mn-lt"/>
                <a:ea typeface="+mn-ea"/>
                <a:cs typeface="+mn-cs"/>
              </a:defRPr>
            </a:lvl1pPr>
            <a:lvl2pPr marL="457116" algn="l" defTabSz="914232" rtl="0" eaLnBrk="1" latinLnBrk="0" hangingPunct="1">
              <a:defRPr sz="1800" kern="1200">
                <a:solidFill>
                  <a:schemeClr val="lt1"/>
                </a:solidFill>
                <a:latin typeface="+mn-lt"/>
                <a:ea typeface="+mn-ea"/>
                <a:cs typeface="+mn-cs"/>
              </a:defRPr>
            </a:lvl2pPr>
            <a:lvl3pPr marL="914232" algn="l" defTabSz="914232" rtl="0" eaLnBrk="1" latinLnBrk="0" hangingPunct="1">
              <a:defRPr sz="1800" kern="1200">
                <a:solidFill>
                  <a:schemeClr val="lt1"/>
                </a:solidFill>
                <a:latin typeface="+mn-lt"/>
                <a:ea typeface="+mn-ea"/>
                <a:cs typeface="+mn-cs"/>
              </a:defRPr>
            </a:lvl3pPr>
            <a:lvl4pPr marL="1371348" algn="l" defTabSz="914232" rtl="0" eaLnBrk="1" latinLnBrk="0" hangingPunct="1">
              <a:defRPr sz="1800" kern="1200">
                <a:solidFill>
                  <a:schemeClr val="lt1"/>
                </a:solidFill>
                <a:latin typeface="+mn-lt"/>
                <a:ea typeface="+mn-ea"/>
                <a:cs typeface="+mn-cs"/>
              </a:defRPr>
            </a:lvl4pPr>
            <a:lvl5pPr marL="1828464" algn="l" defTabSz="914232" rtl="0" eaLnBrk="1" latinLnBrk="0" hangingPunct="1">
              <a:defRPr sz="1800" kern="1200">
                <a:solidFill>
                  <a:schemeClr val="lt1"/>
                </a:solidFill>
                <a:latin typeface="+mn-lt"/>
                <a:ea typeface="+mn-ea"/>
                <a:cs typeface="+mn-cs"/>
              </a:defRPr>
            </a:lvl5pPr>
            <a:lvl6pPr marL="2285581" algn="l" defTabSz="914232" rtl="0" eaLnBrk="1" latinLnBrk="0" hangingPunct="1">
              <a:defRPr sz="1800" kern="1200">
                <a:solidFill>
                  <a:schemeClr val="lt1"/>
                </a:solidFill>
                <a:latin typeface="+mn-lt"/>
                <a:ea typeface="+mn-ea"/>
                <a:cs typeface="+mn-cs"/>
              </a:defRPr>
            </a:lvl6pPr>
            <a:lvl7pPr marL="2742696" algn="l" defTabSz="914232" rtl="0" eaLnBrk="1" latinLnBrk="0" hangingPunct="1">
              <a:defRPr sz="1800" kern="1200">
                <a:solidFill>
                  <a:schemeClr val="lt1"/>
                </a:solidFill>
                <a:latin typeface="+mn-lt"/>
                <a:ea typeface="+mn-ea"/>
                <a:cs typeface="+mn-cs"/>
              </a:defRPr>
            </a:lvl7pPr>
            <a:lvl8pPr marL="3199813" algn="l" defTabSz="914232" rtl="0" eaLnBrk="1" latinLnBrk="0" hangingPunct="1">
              <a:defRPr sz="1800" kern="1200">
                <a:solidFill>
                  <a:schemeClr val="lt1"/>
                </a:solidFill>
                <a:latin typeface="+mn-lt"/>
                <a:ea typeface="+mn-ea"/>
                <a:cs typeface="+mn-cs"/>
              </a:defRPr>
            </a:lvl8pPr>
            <a:lvl9pPr marL="3656929" algn="l" defTabSz="914232" rtl="0" eaLnBrk="1" latinLnBrk="0" hangingPunct="1">
              <a:defRPr sz="1800" kern="1200">
                <a:solidFill>
                  <a:schemeClr val="lt1"/>
                </a:solidFill>
                <a:latin typeface="+mn-lt"/>
                <a:ea typeface="+mn-ea"/>
                <a:cs typeface="+mn-cs"/>
              </a:defRPr>
            </a:lvl9pPr>
          </a:lstStyle>
          <a:p>
            <a:pPr algn="ctr">
              <a:defRPr/>
            </a:pPr>
            <a:r>
              <a:rPr lang="en-US" altLang="zh-CN" dirty="0">
                <a:latin typeface="微软雅黑" pitchFamily="34" charset="-122"/>
                <a:ea typeface="微软雅黑" pitchFamily="34" charset="-122"/>
                <a:cs typeface="Arial Unicode MS" panose="020B0604020202020204" pitchFamily="34" charset="-122"/>
              </a:rPr>
              <a:t>2.3</a:t>
            </a:r>
            <a:endParaRPr lang="zh-CN" altLang="en-US" dirty="0">
              <a:latin typeface="微软雅黑" pitchFamily="34" charset="-122"/>
              <a:ea typeface="微软雅黑" pitchFamily="34" charset="-122"/>
              <a:cs typeface="Arial Unicode MS" panose="020B0604020202020204" pitchFamily="34" charset="-122"/>
            </a:endParaRPr>
          </a:p>
        </p:txBody>
      </p:sp>
    </p:spTree>
    <p:extLst>
      <p:ext uri="{BB962C8B-B14F-4D97-AF65-F5344CB8AC3E}">
        <p14:creationId xmlns="" xmlns:p14="http://schemas.microsoft.com/office/powerpoint/2010/main" val="3144009995"/>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6"/>
          <p:cNvSpPr/>
          <p:nvPr/>
        </p:nvSpPr>
        <p:spPr>
          <a:xfrm>
            <a:off x="0" y="1722623"/>
            <a:ext cx="9144000" cy="1656184"/>
          </a:xfrm>
          <a:prstGeom prst="rect">
            <a:avLst/>
          </a:prstGeom>
          <a:solidFill>
            <a:srgbClr val="00A1DA"/>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p>
        </p:txBody>
      </p:sp>
      <p:sp>
        <p:nvSpPr>
          <p:cNvPr id="4" name="Text Placeholder 4"/>
          <p:cNvSpPr txBox="1">
            <a:spLocks/>
          </p:cNvSpPr>
          <p:nvPr/>
        </p:nvSpPr>
        <p:spPr>
          <a:xfrm>
            <a:off x="7241068" y="2001467"/>
            <a:ext cx="1272728" cy="1080120"/>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8000" dirty="0">
                <a:solidFill>
                  <a:schemeClr val="bg1"/>
                </a:solidFill>
                <a:latin typeface="Impact" panose="020B0806030902050204" pitchFamily="34" charset="0"/>
                <a:ea typeface="微软雅黑" panose="020B0503020204020204" pitchFamily="34" charset="-122"/>
              </a:rPr>
              <a:t>01</a:t>
            </a:r>
            <a:endParaRPr lang="en-GB" sz="5400" dirty="0">
              <a:solidFill>
                <a:schemeClr val="bg1"/>
              </a:solidFill>
              <a:latin typeface="Impact" panose="020B0806030902050204" pitchFamily="34" charset="0"/>
              <a:ea typeface="微软雅黑" panose="020B0503020204020204" pitchFamily="34" charset="-122"/>
            </a:endParaRPr>
          </a:p>
        </p:txBody>
      </p:sp>
      <p:sp>
        <p:nvSpPr>
          <p:cNvPr id="5" name="TextBox 4"/>
          <p:cNvSpPr txBox="1"/>
          <p:nvPr/>
        </p:nvSpPr>
        <p:spPr>
          <a:xfrm>
            <a:off x="3450356" y="2156196"/>
            <a:ext cx="3651772" cy="623250"/>
          </a:xfrm>
          <a:prstGeom prst="rect">
            <a:avLst/>
          </a:prstGeom>
          <a:noFill/>
        </p:spPr>
        <p:txBody>
          <a:bodyPr wrap="square" lIns="68584" tIns="34291" rIns="68584" bIns="34291" rtlCol="0">
            <a:spAutoFit/>
          </a:bodyPr>
          <a:lstStyle/>
          <a:p>
            <a:pPr algn="ctr" eaLnBrk="0" hangingPunct="0"/>
            <a:r>
              <a:rPr lang="zh-CN" altLang="en-US" sz="3600" b="1" dirty="0">
                <a:solidFill>
                  <a:schemeClr val="bg1"/>
                </a:solidFill>
                <a:latin typeface="微软雅黑" pitchFamily="34" charset="-122"/>
                <a:ea typeface="微软雅黑" pitchFamily="34" charset="-122"/>
                <a:sym typeface="微软雅黑" pitchFamily="34" charset="-122"/>
              </a:rPr>
              <a:t>延期申报业务</a:t>
            </a:r>
          </a:p>
        </p:txBody>
      </p:sp>
      <p:sp>
        <p:nvSpPr>
          <p:cNvPr id="21" name="TextBox 20"/>
          <p:cNvSpPr txBox="1"/>
          <p:nvPr/>
        </p:nvSpPr>
        <p:spPr>
          <a:xfrm>
            <a:off x="4026420" y="2643188"/>
            <a:ext cx="3075708" cy="346251"/>
          </a:xfrm>
          <a:prstGeom prst="rect">
            <a:avLst/>
          </a:prstGeom>
          <a:noFill/>
        </p:spPr>
        <p:txBody>
          <a:bodyPr wrap="square" lIns="68584" tIns="34291" rIns="68584" bIns="34291" rtlCol="0">
            <a:spAutoFit/>
          </a:bodyPr>
          <a:lstStyle/>
          <a:p>
            <a:pPr algn="r" eaLnBrk="0" hangingPunct="0"/>
            <a:r>
              <a:rPr lang="zh-CN" altLang="en-US" dirty="0">
                <a:solidFill>
                  <a:schemeClr val="bg1"/>
                </a:solidFill>
                <a:latin typeface="微软雅黑" pitchFamily="34" charset="-122"/>
                <a:ea typeface="微软雅黑" pitchFamily="34" charset="-122"/>
                <a:sym typeface="微软雅黑" pitchFamily="34" charset="-122"/>
              </a:rPr>
              <a:t>政策精讲</a:t>
            </a:r>
          </a:p>
        </p:txBody>
      </p:sp>
      <p:grpSp>
        <p:nvGrpSpPr>
          <p:cNvPr id="3" name="组合 26"/>
          <p:cNvGrpSpPr/>
          <p:nvPr/>
        </p:nvGrpSpPr>
        <p:grpSpPr>
          <a:xfrm>
            <a:off x="827585" y="1505590"/>
            <a:ext cx="2096339" cy="2089241"/>
            <a:chOff x="755650" y="852488"/>
            <a:chExt cx="2344738" cy="2336800"/>
          </a:xfrm>
        </p:grpSpPr>
        <p:sp>
          <p:nvSpPr>
            <p:cNvPr id="24" name="Freeform 5"/>
            <p:cNvSpPr>
              <a:spLocks noEditPoints="1"/>
            </p:cNvSpPr>
            <p:nvPr/>
          </p:nvSpPr>
          <p:spPr bwMode="auto">
            <a:xfrm>
              <a:off x="755650" y="852488"/>
              <a:ext cx="2344738" cy="2336800"/>
            </a:xfrm>
            <a:custGeom>
              <a:avLst/>
              <a:gdLst>
                <a:gd name="T0" fmla="*/ 325 w 3063"/>
                <a:gd name="T1" fmla="*/ 1531 h 3056"/>
                <a:gd name="T2" fmla="*/ 1531 w 3063"/>
                <a:gd name="T3" fmla="*/ 325 h 3056"/>
                <a:gd name="T4" fmla="*/ 2738 w 3063"/>
                <a:gd name="T5" fmla="*/ 1531 h 3056"/>
                <a:gd name="T6" fmla="*/ 1531 w 3063"/>
                <a:gd name="T7" fmla="*/ 2737 h 3056"/>
                <a:gd name="T8" fmla="*/ 325 w 3063"/>
                <a:gd name="T9" fmla="*/ 1531 h 3056"/>
                <a:gd name="T10" fmla="*/ 1291 w 3063"/>
                <a:gd name="T11" fmla="*/ 246 h 3056"/>
                <a:gd name="T12" fmla="*/ 1115 w 3063"/>
                <a:gd name="T13" fmla="*/ 57 h 3056"/>
                <a:gd name="T14" fmla="*/ 846 w 3063"/>
                <a:gd name="T15" fmla="*/ 162 h 3056"/>
                <a:gd name="T16" fmla="*/ 843 w 3063"/>
                <a:gd name="T17" fmla="*/ 419 h 3056"/>
                <a:gd name="T18" fmla="*/ 611 w 3063"/>
                <a:gd name="T19" fmla="*/ 307 h 3056"/>
                <a:gd name="T20" fmla="*/ 398 w 3063"/>
                <a:gd name="T21" fmla="*/ 502 h 3056"/>
                <a:gd name="T22" fmla="*/ 488 w 3063"/>
                <a:gd name="T23" fmla="*/ 743 h 3056"/>
                <a:gd name="T24" fmla="*/ 231 w 3063"/>
                <a:gd name="T25" fmla="*/ 722 h 3056"/>
                <a:gd name="T26" fmla="*/ 102 w 3063"/>
                <a:gd name="T27" fmla="*/ 981 h 3056"/>
                <a:gd name="T28" fmla="*/ 274 w 3063"/>
                <a:gd name="T29" fmla="*/ 1173 h 3056"/>
                <a:gd name="T30" fmla="*/ 27 w 3063"/>
                <a:gd name="T31" fmla="*/ 1247 h 3056"/>
                <a:gd name="T32" fmla="*/ 0 w 3063"/>
                <a:gd name="T33" fmla="*/ 1531 h 3056"/>
                <a:gd name="T34" fmla="*/ 0 w 3063"/>
                <a:gd name="T35" fmla="*/ 1535 h 3056"/>
                <a:gd name="T36" fmla="*/ 229 w 3063"/>
                <a:gd name="T37" fmla="*/ 1652 h 3056"/>
                <a:gd name="T38" fmla="*/ 26 w 3063"/>
                <a:gd name="T39" fmla="*/ 1809 h 3056"/>
                <a:gd name="T40" fmla="*/ 105 w 3063"/>
                <a:gd name="T41" fmla="*/ 2087 h 3056"/>
                <a:gd name="T42" fmla="*/ 361 w 3063"/>
                <a:gd name="T43" fmla="*/ 2114 h 3056"/>
                <a:gd name="T44" fmla="*/ 228 w 3063"/>
                <a:gd name="T45" fmla="*/ 2334 h 3056"/>
                <a:gd name="T46" fmla="*/ 402 w 3063"/>
                <a:gd name="T47" fmla="*/ 2565 h 3056"/>
                <a:gd name="T48" fmla="*/ 651 w 3063"/>
                <a:gd name="T49" fmla="*/ 2498 h 3056"/>
                <a:gd name="T50" fmla="*/ 606 w 3063"/>
                <a:gd name="T51" fmla="*/ 2751 h 3056"/>
                <a:gd name="T52" fmla="*/ 852 w 3063"/>
                <a:gd name="T53" fmla="*/ 2904 h 3056"/>
                <a:gd name="T54" fmla="*/ 1059 w 3063"/>
                <a:gd name="T55" fmla="*/ 2751 h 3056"/>
                <a:gd name="T56" fmla="*/ 1109 w 3063"/>
                <a:gd name="T57" fmla="*/ 3003 h 3056"/>
                <a:gd name="T58" fmla="*/ 1394 w 3063"/>
                <a:gd name="T59" fmla="*/ 3056 h 3056"/>
                <a:gd name="T60" fmla="*/ 1531 w 3063"/>
                <a:gd name="T61" fmla="*/ 2839 h 3056"/>
                <a:gd name="T62" fmla="*/ 1669 w 3063"/>
                <a:gd name="T63" fmla="*/ 3056 h 3056"/>
                <a:gd name="T64" fmla="*/ 1954 w 3063"/>
                <a:gd name="T65" fmla="*/ 3003 h 3056"/>
                <a:gd name="T66" fmla="*/ 2004 w 3063"/>
                <a:gd name="T67" fmla="*/ 2751 h 3056"/>
                <a:gd name="T68" fmla="*/ 2211 w 3063"/>
                <a:gd name="T69" fmla="*/ 2904 h 3056"/>
                <a:gd name="T70" fmla="*/ 2457 w 3063"/>
                <a:gd name="T71" fmla="*/ 2751 h 3056"/>
                <a:gd name="T72" fmla="*/ 2412 w 3063"/>
                <a:gd name="T73" fmla="*/ 2498 h 3056"/>
                <a:gd name="T74" fmla="*/ 2661 w 3063"/>
                <a:gd name="T75" fmla="*/ 2565 h 3056"/>
                <a:gd name="T76" fmla="*/ 2835 w 3063"/>
                <a:gd name="T77" fmla="*/ 2334 h 3056"/>
                <a:gd name="T78" fmla="*/ 2702 w 3063"/>
                <a:gd name="T79" fmla="*/ 2114 h 3056"/>
                <a:gd name="T80" fmla="*/ 2958 w 3063"/>
                <a:gd name="T81" fmla="*/ 2087 h 3056"/>
                <a:gd name="T82" fmla="*/ 3037 w 3063"/>
                <a:gd name="T83" fmla="*/ 1809 h 3056"/>
                <a:gd name="T84" fmla="*/ 2834 w 3063"/>
                <a:gd name="T85" fmla="*/ 1652 h 3056"/>
                <a:gd name="T86" fmla="*/ 3063 w 3063"/>
                <a:gd name="T87" fmla="*/ 1535 h 3056"/>
                <a:gd name="T88" fmla="*/ 3063 w 3063"/>
                <a:gd name="T89" fmla="*/ 1531 h 3056"/>
                <a:gd name="T90" fmla="*/ 3036 w 3063"/>
                <a:gd name="T91" fmla="*/ 1247 h 3056"/>
                <a:gd name="T92" fmla="*/ 2789 w 3063"/>
                <a:gd name="T93" fmla="*/ 1173 h 3056"/>
                <a:gd name="T94" fmla="*/ 2961 w 3063"/>
                <a:gd name="T95" fmla="*/ 981 h 3056"/>
                <a:gd name="T96" fmla="*/ 2832 w 3063"/>
                <a:gd name="T97" fmla="*/ 722 h 3056"/>
                <a:gd name="T98" fmla="*/ 2575 w 3063"/>
                <a:gd name="T99" fmla="*/ 743 h 3056"/>
                <a:gd name="T100" fmla="*/ 2665 w 3063"/>
                <a:gd name="T101" fmla="*/ 502 h 3056"/>
                <a:gd name="T102" fmla="*/ 2451 w 3063"/>
                <a:gd name="T103" fmla="*/ 307 h 3056"/>
                <a:gd name="T104" fmla="*/ 2220 w 3063"/>
                <a:gd name="T105" fmla="*/ 419 h 3056"/>
                <a:gd name="T106" fmla="*/ 2217 w 3063"/>
                <a:gd name="T107" fmla="*/ 162 h 3056"/>
                <a:gd name="T108" fmla="*/ 1948 w 3063"/>
                <a:gd name="T109" fmla="*/ 57 h 3056"/>
                <a:gd name="T110" fmla="*/ 1772 w 3063"/>
                <a:gd name="T111" fmla="*/ 246 h 3056"/>
                <a:gd name="T112" fmla="*/ 1676 w 3063"/>
                <a:gd name="T113" fmla="*/ 7 h 3056"/>
                <a:gd name="T114" fmla="*/ 1531 w 3063"/>
                <a:gd name="T115" fmla="*/ 0 h 3056"/>
                <a:gd name="T116" fmla="*/ 1387 w 3063"/>
                <a:gd name="T117" fmla="*/ 7 h 3056"/>
                <a:gd name="T118" fmla="*/ 1291 w 3063"/>
                <a:gd name="T119" fmla="*/ 246 h 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63" h="3056">
                  <a:moveTo>
                    <a:pt x="325" y="1531"/>
                  </a:moveTo>
                  <a:cubicBezTo>
                    <a:pt x="325" y="865"/>
                    <a:pt x="865" y="325"/>
                    <a:pt x="1531" y="325"/>
                  </a:cubicBezTo>
                  <a:cubicBezTo>
                    <a:pt x="2198" y="325"/>
                    <a:pt x="2738" y="865"/>
                    <a:pt x="2738" y="1531"/>
                  </a:cubicBezTo>
                  <a:cubicBezTo>
                    <a:pt x="2738" y="2197"/>
                    <a:pt x="2198" y="2737"/>
                    <a:pt x="1531" y="2737"/>
                  </a:cubicBezTo>
                  <a:cubicBezTo>
                    <a:pt x="865" y="2737"/>
                    <a:pt x="325" y="2197"/>
                    <a:pt x="325" y="1531"/>
                  </a:cubicBezTo>
                  <a:close/>
                  <a:moveTo>
                    <a:pt x="1291" y="246"/>
                  </a:moveTo>
                  <a:cubicBezTo>
                    <a:pt x="1115" y="57"/>
                    <a:pt x="1115" y="57"/>
                    <a:pt x="1115" y="57"/>
                  </a:cubicBezTo>
                  <a:cubicBezTo>
                    <a:pt x="1022" y="84"/>
                    <a:pt x="932" y="119"/>
                    <a:pt x="846" y="162"/>
                  </a:cubicBezTo>
                  <a:cubicBezTo>
                    <a:pt x="843" y="419"/>
                    <a:pt x="843" y="419"/>
                    <a:pt x="843" y="419"/>
                  </a:cubicBezTo>
                  <a:cubicBezTo>
                    <a:pt x="611" y="307"/>
                    <a:pt x="611" y="307"/>
                    <a:pt x="611" y="307"/>
                  </a:cubicBezTo>
                  <a:cubicBezTo>
                    <a:pt x="534" y="365"/>
                    <a:pt x="463" y="431"/>
                    <a:pt x="398" y="502"/>
                  </a:cubicBezTo>
                  <a:cubicBezTo>
                    <a:pt x="488" y="743"/>
                    <a:pt x="488" y="743"/>
                    <a:pt x="488" y="743"/>
                  </a:cubicBezTo>
                  <a:cubicBezTo>
                    <a:pt x="231" y="722"/>
                    <a:pt x="231" y="722"/>
                    <a:pt x="231" y="722"/>
                  </a:cubicBezTo>
                  <a:cubicBezTo>
                    <a:pt x="181" y="804"/>
                    <a:pt x="137" y="890"/>
                    <a:pt x="102" y="981"/>
                  </a:cubicBezTo>
                  <a:cubicBezTo>
                    <a:pt x="274" y="1173"/>
                    <a:pt x="274" y="1173"/>
                    <a:pt x="274" y="1173"/>
                  </a:cubicBezTo>
                  <a:cubicBezTo>
                    <a:pt x="27" y="1247"/>
                    <a:pt x="27" y="1247"/>
                    <a:pt x="27" y="1247"/>
                  </a:cubicBezTo>
                  <a:cubicBezTo>
                    <a:pt x="9" y="1339"/>
                    <a:pt x="0" y="1434"/>
                    <a:pt x="0" y="1531"/>
                  </a:cubicBezTo>
                  <a:cubicBezTo>
                    <a:pt x="0" y="1532"/>
                    <a:pt x="0" y="1533"/>
                    <a:pt x="0" y="1535"/>
                  </a:cubicBezTo>
                  <a:cubicBezTo>
                    <a:pt x="229" y="1652"/>
                    <a:pt x="229" y="1652"/>
                    <a:pt x="229" y="1652"/>
                  </a:cubicBezTo>
                  <a:cubicBezTo>
                    <a:pt x="26" y="1809"/>
                    <a:pt x="26" y="1809"/>
                    <a:pt x="26" y="1809"/>
                  </a:cubicBezTo>
                  <a:cubicBezTo>
                    <a:pt x="43" y="1906"/>
                    <a:pt x="70" y="1999"/>
                    <a:pt x="105" y="2087"/>
                  </a:cubicBezTo>
                  <a:cubicBezTo>
                    <a:pt x="361" y="2114"/>
                    <a:pt x="361" y="2114"/>
                    <a:pt x="361" y="2114"/>
                  </a:cubicBezTo>
                  <a:cubicBezTo>
                    <a:pt x="228" y="2334"/>
                    <a:pt x="228" y="2334"/>
                    <a:pt x="228" y="2334"/>
                  </a:cubicBezTo>
                  <a:cubicBezTo>
                    <a:pt x="279" y="2417"/>
                    <a:pt x="337" y="2494"/>
                    <a:pt x="402" y="2565"/>
                  </a:cubicBezTo>
                  <a:cubicBezTo>
                    <a:pt x="651" y="2498"/>
                    <a:pt x="651" y="2498"/>
                    <a:pt x="651" y="2498"/>
                  </a:cubicBezTo>
                  <a:cubicBezTo>
                    <a:pt x="606" y="2751"/>
                    <a:pt x="606" y="2751"/>
                    <a:pt x="606" y="2751"/>
                  </a:cubicBezTo>
                  <a:cubicBezTo>
                    <a:pt x="683" y="2809"/>
                    <a:pt x="765" y="2860"/>
                    <a:pt x="852" y="2904"/>
                  </a:cubicBezTo>
                  <a:cubicBezTo>
                    <a:pt x="1059" y="2751"/>
                    <a:pt x="1059" y="2751"/>
                    <a:pt x="1059" y="2751"/>
                  </a:cubicBezTo>
                  <a:cubicBezTo>
                    <a:pt x="1109" y="3003"/>
                    <a:pt x="1109" y="3003"/>
                    <a:pt x="1109" y="3003"/>
                  </a:cubicBezTo>
                  <a:cubicBezTo>
                    <a:pt x="1201" y="3030"/>
                    <a:pt x="1296" y="3048"/>
                    <a:pt x="1394" y="3056"/>
                  </a:cubicBezTo>
                  <a:cubicBezTo>
                    <a:pt x="1531" y="2839"/>
                    <a:pt x="1531" y="2839"/>
                    <a:pt x="1531" y="2839"/>
                  </a:cubicBezTo>
                  <a:cubicBezTo>
                    <a:pt x="1669" y="3056"/>
                    <a:pt x="1669" y="3056"/>
                    <a:pt x="1669" y="3056"/>
                  </a:cubicBezTo>
                  <a:cubicBezTo>
                    <a:pt x="1767" y="3048"/>
                    <a:pt x="1862" y="3030"/>
                    <a:pt x="1954" y="3003"/>
                  </a:cubicBezTo>
                  <a:cubicBezTo>
                    <a:pt x="2004" y="2751"/>
                    <a:pt x="2004" y="2751"/>
                    <a:pt x="2004" y="2751"/>
                  </a:cubicBezTo>
                  <a:cubicBezTo>
                    <a:pt x="2211" y="2904"/>
                    <a:pt x="2211" y="2904"/>
                    <a:pt x="2211" y="2904"/>
                  </a:cubicBezTo>
                  <a:cubicBezTo>
                    <a:pt x="2298" y="2860"/>
                    <a:pt x="2380" y="2809"/>
                    <a:pt x="2457" y="2751"/>
                  </a:cubicBezTo>
                  <a:cubicBezTo>
                    <a:pt x="2412" y="2498"/>
                    <a:pt x="2412" y="2498"/>
                    <a:pt x="2412" y="2498"/>
                  </a:cubicBezTo>
                  <a:cubicBezTo>
                    <a:pt x="2661" y="2565"/>
                    <a:pt x="2661" y="2565"/>
                    <a:pt x="2661" y="2565"/>
                  </a:cubicBezTo>
                  <a:cubicBezTo>
                    <a:pt x="2726" y="2494"/>
                    <a:pt x="2784" y="2417"/>
                    <a:pt x="2835" y="2334"/>
                  </a:cubicBezTo>
                  <a:cubicBezTo>
                    <a:pt x="2702" y="2114"/>
                    <a:pt x="2702" y="2114"/>
                    <a:pt x="2702" y="2114"/>
                  </a:cubicBezTo>
                  <a:cubicBezTo>
                    <a:pt x="2958" y="2087"/>
                    <a:pt x="2958" y="2087"/>
                    <a:pt x="2958" y="2087"/>
                  </a:cubicBezTo>
                  <a:cubicBezTo>
                    <a:pt x="2993" y="1999"/>
                    <a:pt x="3020" y="1906"/>
                    <a:pt x="3037" y="1809"/>
                  </a:cubicBezTo>
                  <a:cubicBezTo>
                    <a:pt x="2834" y="1652"/>
                    <a:pt x="2834" y="1652"/>
                    <a:pt x="2834" y="1652"/>
                  </a:cubicBezTo>
                  <a:cubicBezTo>
                    <a:pt x="3063" y="1535"/>
                    <a:pt x="3063" y="1535"/>
                    <a:pt x="3063" y="1535"/>
                  </a:cubicBezTo>
                  <a:cubicBezTo>
                    <a:pt x="3063" y="1533"/>
                    <a:pt x="3063" y="1532"/>
                    <a:pt x="3063" y="1531"/>
                  </a:cubicBezTo>
                  <a:cubicBezTo>
                    <a:pt x="3063" y="1434"/>
                    <a:pt x="3054" y="1339"/>
                    <a:pt x="3036" y="1247"/>
                  </a:cubicBezTo>
                  <a:cubicBezTo>
                    <a:pt x="2789" y="1173"/>
                    <a:pt x="2789" y="1173"/>
                    <a:pt x="2789" y="1173"/>
                  </a:cubicBezTo>
                  <a:cubicBezTo>
                    <a:pt x="2961" y="981"/>
                    <a:pt x="2961" y="981"/>
                    <a:pt x="2961" y="981"/>
                  </a:cubicBezTo>
                  <a:cubicBezTo>
                    <a:pt x="2926" y="890"/>
                    <a:pt x="2883" y="804"/>
                    <a:pt x="2832" y="722"/>
                  </a:cubicBezTo>
                  <a:cubicBezTo>
                    <a:pt x="2575" y="743"/>
                    <a:pt x="2575" y="743"/>
                    <a:pt x="2575" y="743"/>
                  </a:cubicBezTo>
                  <a:cubicBezTo>
                    <a:pt x="2665" y="502"/>
                    <a:pt x="2665" y="502"/>
                    <a:pt x="2665" y="502"/>
                  </a:cubicBezTo>
                  <a:cubicBezTo>
                    <a:pt x="2600" y="431"/>
                    <a:pt x="2529" y="365"/>
                    <a:pt x="2451" y="307"/>
                  </a:cubicBezTo>
                  <a:cubicBezTo>
                    <a:pt x="2220" y="419"/>
                    <a:pt x="2220" y="419"/>
                    <a:pt x="2220" y="419"/>
                  </a:cubicBezTo>
                  <a:cubicBezTo>
                    <a:pt x="2217" y="162"/>
                    <a:pt x="2217" y="162"/>
                    <a:pt x="2217" y="162"/>
                  </a:cubicBezTo>
                  <a:cubicBezTo>
                    <a:pt x="2131" y="119"/>
                    <a:pt x="2041" y="84"/>
                    <a:pt x="1948" y="57"/>
                  </a:cubicBezTo>
                  <a:cubicBezTo>
                    <a:pt x="1772" y="246"/>
                    <a:pt x="1772" y="246"/>
                    <a:pt x="1772" y="246"/>
                  </a:cubicBezTo>
                  <a:cubicBezTo>
                    <a:pt x="1676" y="7"/>
                    <a:pt x="1676" y="7"/>
                    <a:pt x="1676" y="7"/>
                  </a:cubicBezTo>
                  <a:cubicBezTo>
                    <a:pt x="1628" y="2"/>
                    <a:pt x="1580" y="0"/>
                    <a:pt x="1531" y="0"/>
                  </a:cubicBezTo>
                  <a:cubicBezTo>
                    <a:pt x="1483" y="0"/>
                    <a:pt x="1435" y="2"/>
                    <a:pt x="1387" y="7"/>
                  </a:cubicBezTo>
                  <a:lnTo>
                    <a:pt x="1291" y="246"/>
                  </a:lnTo>
                  <a:close/>
                </a:path>
              </a:pathLst>
            </a:custGeom>
            <a:solidFill>
              <a:schemeClr val="bg1">
                <a:lumMod val="9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25" name="Oval 6"/>
            <p:cNvSpPr>
              <a:spLocks noChangeArrowheads="1"/>
            </p:cNvSpPr>
            <p:nvPr/>
          </p:nvSpPr>
          <p:spPr bwMode="auto">
            <a:xfrm>
              <a:off x="1292225" y="1420813"/>
              <a:ext cx="1268413" cy="1241425"/>
            </a:xfrm>
            <a:prstGeom prst="ellipse">
              <a:avLst/>
            </a:prstGeom>
            <a:solidFill>
              <a:srgbClr val="FFFFFF"/>
            </a:solidFill>
            <a:ln>
              <a:noFill/>
            </a:ln>
            <a:effectLst>
              <a:outerShdw blurRad="50800" dist="38100" dir="5400000" algn="t"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7"/>
            <p:cNvSpPr>
              <a:spLocks noEditPoints="1"/>
            </p:cNvSpPr>
            <p:nvPr/>
          </p:nvSpPr>
          <p:spPr bwMode="auto">
            <a:xfrm>
              <a:off x="1295400" y="1473201"/>
              <a:ext cx="1263650" cy="1104900"/>
            </a:xfrm>
            <a:custGeom>
              <a:avLst/>
              <a:gdLst>
                <a:gd name="T0" fmla="*/ 1087 w 1650"/>
                <a:gd name="T1" fmla="*/ 1248 h 1445"/>
                <a:gd name="T2" fmla="*/ 1090 w 1650"/>
                <a:gd name="T3" fmla="*/ 1249 h 1445"/>
                <a:gd name="T4" fmla="*/ 1102 w 1650"/>
                <a:gd name="T5" fmla="*/ 1246 h 1445"/>
                <a:gd name="T6" fmla="*/ 1096 w 1650"/>
                <a:gd name="T7" fmla="*/ 1234 h 1445"/>
                <a:gd name="T8" fmla="*/ 1099 w 1650"/>
                <a:gd name="T9" fmla="*/ 1230 h 1445"/>
                <a:gd name="T10" fmla="*/ 1624 w 1650"/>
                <a:gd name="T11" fmla="*/ 904 h 1445"/>
                <a:gd name="T12" fmla="*/ 47 w 1650"/>
                <a:gd name="T13" fmla="*/ 668 h 1445"/>
                <a:gd name="T14" fmla="*/ 7 w 1650"/>
                <a:gd name="T15" fmla="*/ 643 h 1445"/>
                <a:gd name="T16" fmla="*/ 9 w 1650"/>
                <a:gd name="T17" fmla="*/ 747 h 1445"/>
                <a:gd name="T18" fmla="*/ 880 w 1650"/>
                <a:gd name="T19" fmla="*/ 583 h 1445"/>
                <a:gd name="T20" fmla="*/ 740 w 1650"/>
                <a:gd name="T21" fmla="*/ 410 h 1445"/>
                <a:gd name="T22" fmla="*/ 1216 w 1650"/>
                <a:gd name="T23" fmla="*/ 522 h 1445"/>
                <a:gd name="T24" fmla="*/ 1198 w 1650"/>
                <a:gd name="T25" fmla="*/ 507 h 1445"/>
                <a:gd name="T26" fmla="*/ 675 w 1650"/>
                <a:gd name="T27" fmla="*/ 509 h 1445"/>
                <a:gd name="T28" fmla="*/ 707 w 1650"/>
                <a:gd name="T29" fmla="*/ 504 h 1445"/>
                <a:gd name="T30" fmla="*/ 710 w 1650"/>
                <a:gd name="T31" fmla="*/ 501 h 1445"/>
                <a:gd name="T32" fmla="*/ 805 w 1650"/>
                <a:gd name="T33" fmla="*/ 478 h 1445"/>
                <a:gd name="T34" fmla="*/ 798 w 1650"/>
                <a:gd name="T35" fmla="*/ 478 h 1445"/>
                <a:gd name="T36" fmla="*/ 800 w 1650"/>
                <a:gd name="T37" fmla="*/ 478 h 1445"/>
                <a:gd name="T38" fmla="*/ 801 w 1650"/>
                <a:gd name="T39" fmla="*/ 478 h 1445"/>
                <a:gd name="T40" fmla="*/ 806 w 1650"/>
                <a:gd name="T41" fmla="*/ 443 h 1445"/>
                <a:gd name="T42" fmla="*/ 936 w 1650"/>
                <a:gd name="T43" fmla="*/ 312 h 1445"/>
                <a:gd name="T44" fmla="*/ 980 w 1650"/>
                <a:gd name="T45" fmla="*/ 289 h 1445"/>
                <a:gd name="T46" fmla="*/ 1002 w 1650"/>
                <a:gd name="T47" fmla="*/ 294 h 1445"/>
                <a:gd name="T48" fmla="*/ 1032 w 1650"/>
                <a:gd name="T49" fmla="*/ 228 h 1445"/>
                <a:gd name="T50" fmla="*/ 1031 w 1650"/>
                <a:gd name="T51" fmla="*/ 227 h 1445"/>
                <a:gd name="T52" fmla="*/ 878 w 1650"/>
                <a:gd name="T53" fmla="*/ 333 h 1445"/>
                <a:gd name="T54" fmla="*/ 1122 w 1650"/>
                <a:gd name="T55" fmla="*/ 486 h 1445"/>
                <a:gd name="T56" fmla="*/ 840 w 1650"/>
                <a:gd name="T57" fmla="*/ 120 h 1445"/>
                <a:gd name="T58" fmla="*/ 879 w 1650"/>
                <a:gd name="T59" fmla="*/ 104 h 1445"/>
                <a:gd name="T60" fmla="*/ 536 w 1650"/>
                <a:gd name="T61" fmla="*/ 202 h 1445"/>
                <a:gd name="T62" fmla="*/ 530 w 1650"/>
                <a:gd name="T63" fmla="*/ 201 h 1445"/>
                <a:gd name="T64" fmla="*/ 617 w 1650"/>
                <a:gd name="T65" fmla="*/ 160 h 1445"/>
                <a:gd name="T66" fmla="*/ 612 w 1650"/>
                <a:gd name="T67" fmla="*/ 188 h 1445"/>
                <a:gd name="T68" fmla="*/ 1073 w 1650"/>
                <a:gd name="T69" fmla="*/ 700 h 1445"/>
                <a:gd name="T70" fmla="*/ 611 w 1650"/>
                <a:gd name="T71" fmla="*/ 657 h 1445"/>
                <a:gd name="T72" fmla="*/ 1200 w 1650"/>
                <a:gd name="T73" fmla="*/ 560 h 1445"/>
                <a:gd name="T74" fmla="*/ 348 w 1650"/>
                <a:gd name="T75" fmla="*/ 148 h 1445"/>
                <a:gd name="T76" fmla="*/ 136 w 1650"/>
                <a:gd name="T77" fmla="*/ 348 h 1445"/>
                <a:gd name="T78" fmla="*/ 157 w 1650"/>
                <a:gd name="T79" fmla="*/ 360 h 1445"/>
                <a:gd name="T80" fmla="*/ 161 w 1650"/>
                <a:gd name="T81" fmla="*/ 364 h 1445"/>
                <a:gd name="T82" fmla="*/ 199 w 1650"/>
                <a:gd name="T83" fmla="*/ 261 h 1445"/>
                <a:gd name="T84" fmla="*/ 152 w 1650"/>
                <a:gd name="T85" fmla="*/ 328 h 1445"/>
                <a:gd name="T86" fmla="*/ 208 w 1650"/>
                <a:gd name="T87" fmla="*/ 217 h 1445"/>
                <a:gd name="T88" fmla="*/ 315 w 1650"/>
                <a:gd name="T89" fmla="*/ 239 h 1445"/>
                <a:gd name="T90" fmla="*/ 324 w 1650"/>
                <a:gd name="T91" fmla="*/ 235 h 1445"/>
                <a:gd name="T92" fmla="*/ 318 w 1650"/>
                <a:gd name="T93" fmla="*/ 109 h 1445"/>
                <a:gd name="T94" fmla="*/ 394 w 1650"/>
                <a:gd name="T95" fmla="*/ 64 h 1445"/>
                <a:gd name="T96" fmla="*/ 451 w 1650"/>
                <a:gd name="T97" fmla="*/ 27 h 1445"/>
                <a:gd name="T98" fmla="*/ 447 w 1650"/>
                <a:gd name="T99" fmla="*/ 55 h 1445"/>
                <a:gd name="T100" fmla="*/ 466 w 1650"/>
                <a:gd name="T101" fmla="*/ 72 h 1445"/>
                <a:gd name="T102" fmla="*/ 1387 w 1650"/>
                <a:gd name="T103" fmla="*/ 395 h 1445"/>
                <a:gd name="T104" fmla="*/ 1435 w 1650"/>
                <a:gd name="T105" fmla="*/ 253 h 1445"/>
                <a:gd name="T106" fmla="*/ 1187 w 1650"/>
                <a:gd name="T107" fmla="*/ 176 h 1445"/>
                <a:gd name="T108" fmla="*/ 1186 w 1650"/>
                <a:gd name="T109" fmla="*/ 177 h 1445"/>
                <a:gd name="T110" fmla="*/ 1183 w 1650"/>
                <a:gd name="T111" fmla="*/ 178 h 1445"/>
                <a:gd name="T112" fmla="*/ 1220 w 1650"/>
                <a:gd name="T113" fmla="*/ 55 h 1445"/>
                <a:gd name="T114" fmla="*/ 1169 w 1650"/>
                <a:gd name="T115" fmla="*/ 114 h 1445"/>
                <a:gd name="T116" fmla="*/ 1184 w 1650"/>
                <a:gd name="T117" fmla="*/ 119 h 1445"/>
                <a:gd name="T118" fmla="*/ 1211 w 1650"/>
                <a:gd name="T119" fmla="*/ 46 h 1445"/>
                <a:gd name="T120" fmla="*/ 1288 w 1650"/>
                <a:gd name="T121" fmla="*/ 452 h 1445"/>
                <a:gd name="T122" fmla="*/ 1114 w 1650"/>
                <a:gd name="T123" fmla="*/ 44 h 1445"/>
                <a:gd name="T124" fmla="*/ 526 w 1650"/>
                <a:gd name="T125" fmla="*/ 82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0" h="1445">
                  <a:moveTo>
                    <a:pt x="1237" y="1254"/>
                  </a:moveTo>
                  <a:cubicBezTo>
                    <a:pt x="1246" y="1246"/>
                    <a:pt x="1246" y="1246"/>
                    <a:pt x="1246" y="1246"/>
                  </a:cubicBezTo>
                  <a:cubicBezTo>
                    <a:pt x="1237" y="1254"/>
                    <a:pt x="1237" y="1254"/>
                    <a:pt x="1237" y="1254"/>
                  </a:cubicBezTo>
                  <a:moveTo>
                    <a:pt x="1246" y="1246"/>
                  </a:moveTo>
                  <a:cubicBezTo>
                    <a:pt x="1247" y="1244"/>
                    <a:pt x="1247" y="1241"/>
                    <a:pt x="1248" y="1239"/>
                  </a:cubicBezTo>
                  <a:cubicBezTo>
                    <a:pt x="1248" y="1218"/>
                    <a:pt x="1248" y="1218"/>
                    <a:pt x="1248" y="1218"/>
                  </a:cubicBezTo>
                  <a:cubicBezTo>
                    <a:pt x="1246" y="1219"/>
                    <a:pt x="1244" y="1219"/>
                    <a:pt x="1242" y="1220"/>
                  </a:cubicBezTo>
                  <a:cubicBezTo>
                    <a:pt x="1231" y="1235"/>
                    <a:pt x="1231" y="1235"/>
                    <a:pt x="1231" y="1235"/>
                  </a:cubicBezTo>
                  <a:cubicBezTo>
                    <a:pt x="1222" y="1244"/>
                    <a:pt x="1222" y="1244"/>
                    <a:pt x="1222" y="1244"/>
                  </a:cubicBezTo>
                  <a:cubicBezTo>
                    <a:pt x="1214" y="1252"/>
                    <a:pt x="1214" y="1252"/>
                    <a:pt x="1214" y="1252"/>
                  </a:cubicBezTo>
                  <a:cubicBezTo>
                    <a:pt x="1205" y="1260"/>
                    <a:pt x="1205" y="1260"/>
                    <a:pt x="1205" y="1260"/>
                  </a:cubicBezTo>
                  <a:cubicBezTo>
                    <a:pt x="1199" y="1261"/>
                    <a:pt x="1192" y="1262"/>
                    <a:pt x="1186" y="1263"/>
                  </a:cubicBezTo>
                  <a:cubicBezTo>
                    <a:pt x="1182" y="1275"/>
                    <a:pt x="1179" y="1286"/>
                    <a:pt x="1175" y="1297"/>
                  </a:cubicBezTo>
                  <a:cubicBezTo>
                    <a:pt x="1171" y="1307"/>
                    <a:pt x="1170" y="1309"/>
                    <a:pt x="1161" y="1317"/>
                  </a:cubicBezTo>
                  <a:cubicBezTo>
                    <a:pt x="1158" y="1319"/>
                    <a:pt x="1154" y="1322"/>
                    <a:pt x="1153" y="1325"/>
                  </a:cubicBezTo>
                  <a:cubicBezTo>
                    <a:pt x="1151" y="1333"/>
                    <a:pt x="1153" y="1345"/>
                    <a:pt x="1153" y="1354"/>
                  </a:cubicBezTo>
                  <a:cubicBezTo>
                    <a:pt x="1168" y="1348"/>
                    <a:pt x="1179" y="1344"/>
                    <a:pt x="1191" y="1332"/>
                  </a:cubicBezTo>
                  <a:cubicBezTo>
                    <a:pt x="1196" y="1328"/>
                    <a:pt x="1200" y="1319"/>
                    <a:pt x="1203" y="1315"/>
                  </a:cubicBezTo>
                  <a:cubicBezTo>
                    <a:pt x="1213" y="1296"/>
                    <a:pt x="1218" y="1290"/>
                    <a:pt x="1230" y="1276"/>
                  </a:cubicBezTo>
                  <a:cubicBezTo>
                    <a:pt x="1233" y="1269"/>
                    <a:pt x="1235" y="1261"/>
                    <a:pt x="1237" y="1254"/>
                  </a:cubicBezTo>
                  <a:cubicBezTo>
                    <a:pt x="1246" y="1246"/>
                    <a:pt x="1246" y="1246"/>
                    <a:pt x="1246" y="1246"/>
                  </a:cubicBezTo>
                  <a:moveTo>
                    <a:pt x="1205" y="1260"/>
                  </a:moveTo>
                  <a:cubicBezTo>
                    <a:pt x="1214" y="1252"/>
                    <a:pt x="1214" y="1252"/>
                    <a:pt x="1214" y="1252"/>
                  </a:cubicBezTo>
                  <a:cubicBezTo>
                    <a:pt x="1205" y="1260"/>
                    <a:pt x="1205" y="1260"/>
                    <a:pt x="1205" y="1260"/>
                  </a:cubicBezTo>
                  <a:moveTo>
                    <a:pt x="1222" y="1244"/>
                  </a:moveTo>
                  <a:cubicBezTo>
                    <a:pt x="1214" y="1252"/>
                    <a:pt x="1214" y="1252"/>
                    <a:pt x="1214" y="1252"/>
                  </a:cubicBezTo>
                  <a:cubicBezTo>
                    <a:pt x="1222" y="1244"/>
                    <a:pt x="1222" y="1244"/>
                    <a:pt x="1222" y="1244"/>
                  </a:cubicBezTo>
                  <a:moveTo>
                    <a:pt x="1231" y="1235"/>
                  </a:moveTo>
                  <a:cubicBezTo>
                    <a:pt x="1222" y="1244"/>
                    <a:pt x="1222" y="1244"/>
                    <a:pt x="1222" y="1244"/>
                  </a:cubicBezTo>
                  <a:cubicBezTo>
                    <a:pt x="1231" y="1235"/>
                    <a:pt x="1231" y="1235"/>
                    <a:pt x="1231" y="1235"/>
                  </a:cubicBezTo>
                  <a:moveTo>
                    <a:pt x="1242" y="1220"/>
                  </a:moveTo>
                  <a:cubicBezTo>
                    <a:pt x="1231" y="1235"/>
                    <a:pt x="1231" y="1235"/>
                    <a:pt x="1231" y="1235"/>
                  </a:cubicBezTo>
                  <a:cubicBezTo>
                    <a:pt x="1242" y="1220"/>
                    <a:pt x="1242" y="1220"/>
                    <a:pt x="1242" y="1220"/>
                  </a:cubicBezTo>
                  <a:cubicBezTo>
                    <a:pt x="1244" y="1219"/>
                    <a:pt x="1246" y="1219"/>
                    <a:pt x="1248" y="1218"/>
                  </a:cubicBezTo>
                  <a:cubicBezTo>
                    <a:pt x="1246" y="1219"/>
                    <a:pt x="1244" y="1219"/>
                    <a:pt x="1242" y="1220"/>
                  </a:cubicBezTo>
                  <a:moveTo>
                    <a:pt x="336" y="1197"/>
                  </a:moveTo>
                  <a:cubicBezTo>
                    <a:pt x="351" y="1166"/>
                    <a:pt x="351" y="1166"/>
                    <a:pt x="351" y="1166"/>
                  </a:cubicBezTo>
                  <a:cubicBezTo>
                    <a:pt x="351" y="1164"/>
                    <a:pt x="351" y="1164"/>
                    <a:pt x="351" y="1164"/>
                  </a:cubicBezTo>
                  <a:cubicBezTo>
                    <a:pt x="275" y="1148"/>
                    <a:pt x="209" y="1128"/>
                    <a:pt x="156" y="1105"/>
                  </a:cubicBezTo>
                  <a:cubicBezTo>
                    <a:pt x="195" y="1226"/>
                    <a:pt x="262" y="1327"/>
                    <a:pt x="350" y="1401"/>
                  </a:cubicBezTo>
                  <a:cubicBezTo>
                    <a:pt x="351" y="1401"/>
                    <a:pt x="352" y="1401"/>
                    <a:pt x="353" y="1402"/>
                  </a:cubicBezTo>
                  <a:cubicBezTo>
                    <a:pt x="351" y="1396"/>
                    <a:pt x="351" y="1396"/>
                    <a:pt x="351" y="1396"/>
                  </a:cubicBezTo>
                  <a:cubicBezTo>
                    <a:pt x="353" y="1402"/>
                    <a:pt x="353" y="1402"/>
                    <a:pt x="353" y="1402"/>
                  </a:cubicBezTo>
                  <a:cubicBezTo>
                    <a:pt x="355" y="1403"/>
                    <a:pt x="357" y="1404"/>
                    <a:pt x="360" y="1404"/>
                  </a:cubicBezTo>
                  <a:cubicBezTo>
                    <a:pt x="350" y="1393"/>
                    <a:pt x="350" y="1393"/>
                    <a:pt x="350" y="1393"/>
                  </a:cubicBezTo>
                  <a:cubicBezTo>
                    <a:pt x="329" y="1376"/>
                    <a:pt x="329" y="1376"/>
                    <a:pt x="329" y="1376"/>
                  </a:cubicBezTo>
                  <a:cubicBezTo>
                    <a:pt x="340" y="1380"/>
                    <a:pt x="340" y="1380"/>
                    <a:pt x="340" y="1380"/>
                  </a:cubicBezTo>
                  <a:cubicBezTo>
                    <a:pt x="342" y="1381"/>
                    <a:pt x="345" y="1381"/>
                    <a:pt x="347" y="1382"/>
                  </a:cubicBezTo>
                  <a:cubicBezTo>
                    <a:pt x="340" y="1369"/>
                    <a:pt x="340" y="1369"/>
                    <a:pt x="340" y="1369"/>
                  </a:cubicBezTo>
                  <a:cubicBezTo>
                    <a:pt x="339" y="1371"/>
                    <a:pt x="340" y="1373"/>
                    <a:pt x="340" y="1375"/>
                  </a:cubicBezTo>
                  <a:cubicBezTo>
                    <a:pt x="338" y="1375"/>
                    <a:pt x="336" y="1375"/>
                    <a:pt x="335" y="1374"/>
                  </a:cubicBezTo>
                  <a:cubicBezTo>
                    <a:pt x="329" y="1372"/>
                    <a:pt x="323" y="1370"/>
                    <a:pt x="318" y="1367"/>
                  </a:cubicBezTo>
                  <a:cubicBezTo>
                    <a:pt x="323" y="1370"/>
                    <a:pt x="329" y="1372"/>
                    <a:pt x="335" y="1374"/>
                  </a:cubicBezTo>
                  <a:cubicBezTo>
                    <a:pt x="337" y="1375"/>
                    <a:pt x="337" y="1375"/>
                    <a:pt x="337" y="1375"/>
                  </a:cubicBezTo>
                  <a:cubicBezTo>
                    <a:pt x="338" y="1375"/>
                    <a:pt x="338" y="1375"/>
                    <a:pt x="339" y="1376"/>
                  </a:cubicBezTo>
                  <a:cubicBezTo>
                    <a:pt x="341" y="1372"/>
                    <a:pt x="341" y="1372"/>
                    <a:pt x="333" y="1351"/>
                  </a:cubicBezTo>
                  <a:cubicBezTo>
                    <a:pt x="328" y="1337"/>
                    <a:pt x="328" y="1337"/>
                    <a:pt x="323" y="1330"/>
                  </a:cubicBezTo>
                  <a:cubicBezTo>
                    <a:pt x="324" y="1331"/>
                    <a:pt x="325" y="1333"/>
                    <a:pt x="326" y="1334"/>
                  </a:cubicBezTo>
                  <a:cubicBezTo>
                    <a:pt x="328" y="1337"/>
                    <a:pt x="328" y="1337"/>
                    <a:pt x="333" y="1351"/>
                  </a:cubicBezTo>
                  <a:cubicBezTo>
                    <a:pt x="333" y="1348"/>
                    <a:pt x="334" y="1345"/>
                    <a:pt x="335" y="1342"/>
                  </a:cubicBezTo>
                  <a:cubicBezTo>
                    <a:pt x="328" y="1331"/>
                    <a:pt x="328" y="1331"/>
                    <a:pt x="328" y="1331"/>
                  </a:cubicBezTo>
                  <a:cubicBezTo>
                    <a:pt x="326" y="1329"/>
                    <a:pt x="325" y="1327"/>
                    <a:pt x="324" y="1325"/>
                  </a:cubicBezTo>
                  <a:cubicBezTo>
                    <a:pt x="321" y="1321"/>
                    <a:pt x="318" y="1317"/>
                    <a:pt x="316" y="1313"/>
                  </a:cubicBezTo>
                  <a:cubicBezTo>
                    <a:pt x="323" y="1299"/>
                    <a:pt x="323" y="1299"/>
                    <a:pt x="323" y="1299"/>
                  </a:cubicBezTo>
                  <a:cubicBezTo>
                    <a:pt x="320" y="1299"/>
                    <a:pt x="316" y="1298"/>
                    <a:pt x="313" y="1297"/>
                  </a:cubicBezTo>
                  <a:cubicBezTo>
                    <a:pt x="313" y="1313"/>
                    <a:pt x="313" y="1313"/>
                    <a:pt x="313" y="1313"/>
                  </a:cubicBezTo>
                  <a:cubicBezTo>
                    <a:pt x="319" y="1324"/>
                    <a:pt x="319" y="1324"/>
                    <a:pt x="319" y="1324"/>
                  </a:cubicBezTo>
                  <a:cubicBezTo>
                    <a:pt x="313" y="1313"/>
                    <a:pt x="313" y="1313"/>
                    <a:pt x="313" y="1313"/>
                  </a:cubicBezTo>
                  <a:cubicBezTo>
                    <a:pt x="313" y="1297"/>
                    <a:pt x="313" y="1297"/>
                    <a:pt x="313" y="1297"/>
                  </a:cubicBezTo>
                  <a:cubicBezTo>
                    <a:pt x="316" y="1298"/>
                    <a:pt x="320" y="1299"/>
                    <a:pt x="323" y="1299"/>
                  </a:cubicBezTo>
                  <a:cubicBezTo>
                    <a:pt x="324" y="1300"/>
                    <a:pt x="326" y="1300"/>
                    <a:pt x="327" y="1301"/>
                  </a:cubicBezTo>
                  <a:cubicBezTo>
                    <a:pt x="328" y="1296"/>
                    <a:pt x="328" y="1296"/>
                    <a:pt x="328" y="1296"/>
                  </a:cubicBezTo>
                  <a:cubicBezTo>
                    <a:pt x="335" y="1298"/>
                    <a:pt x="342" y="1299"/>
                    <a:pt x="348" y="1301"/>
                  </a:cubicBezTo>
                  <a:cubicBezTo>
                    <a:pt x="337" y="1249"/>
                    <a:pt x="336" y="1244"/>
                    <a:pt x="333" y="1203"/>
                  </a:cubicBezTo>
                  <a:cubicBezTo>
                    <a:pt x="336" y="1197"/>
                    <a:pt x="336" y="1197"/>
                    <a:pt x="336" y="119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7"/>
                  </a:moveTo>
                  <a:cubicBezTo>
                    <a:pt x="1087" y="1247"/>
                    <a:pt x="1087" y="1247"/>
                    <a:pt x="1087" y="1247"/>
                  </a:cubicBezTo>
                  <a:cubicBezTo>
                    <a:pt x="1087" y="1247"/>
                    <a:pt x="1087" y="1247"/>
                    <a:pt x="1087" y="1247"/>
                  </a:cubicBezTo>
                  <a:moveTo>
                    <a:pt x="1087" y="1248"/>
                  </a:moveTo>
                  <a:cubicBezTo>
                    <a:pt x="1087" y="1247"/>
                    <a:pt x="1087" y="1247"/>
                    <a:pt x="1087" y="1247"/>
                  </a:cubicBezTo>
                  <a:cubicBezTo>
                    <a:pt x="1087" y="1247"/>
                    <a:pt x="1087" y="1247"/>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7" y="1248"/>
                    <a:pt x="1087" y="1248"/>
                    <a:pt x="1087" y="1248"/>
                  </a:cubicBezTo>
                  <a:cubicBezTo>
                    <a:pt x="1087" y="1248"/>
                    <a:pt x="1087" y="1248"/>
                    <a:pt x="1087" y="1248"/>
                  </a:cubicBezTo>
                  <a:moveTo>
                    <a:pt x="1087" y="1248"/>
                  </a:moveTo>
                  <a:cubicBezTo>
                    <a:pt x="1088" y="1248"/>
                    <a:pt x="1088" y="1248"/>
                    <a:pt x="1088" y="1248"/>
                  </a:cubicBezTo>
                  <a:cubicBezTo>
                    <a:pt x="1087" y="1248"/>
                    <a:pt x="1087" y="1248"/>
                    <a:pt x="1087"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8" y="1248"/>
                  </a:moveTo>
                  <a:cubicBezTo>
                    <a:pt x="1088" y="1248"/>
                    <a:pt x="1088" y="1248"/>
                    <a:pt x="1088" y="1248"/>
                  </a:cubicBezTo>
                  <a:cubicBezTo>
                    <a:pt x="1088" y="1248"/>
                    <a:pt x="1088" y="1248"/>
                    <a:pt x="1088" y="1248"/>
                  </a:cubicBezTo>
                  <a:moveTo>
                    <a:pt x="1089" y="1248"/>
                  </a:moveTo>
                  <a:cubicBezTo>
                    <a:pt x="1088" y="1248"/>
                    <a:pt x="1088" y="1248"/>
                    <a:pt x="1088" y="1248"/>
                  </a:cubicBezTo>
                  <a:cubicBezTo>
                    <a:pt x="1088" y="1248"/>
                    <a:pt x="1088"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89" y="1248"/>
                  </a:moveTo>
                  <a:cubicBezTo>
                    <a:pt x="1089" y="1248"/>
                    <a:pt x="1089" y="1248"/>
                    <a:pt x="1089" y="1248"/>
                  </a:cubicBezTo>
                  <a:cubicBezTo>
                    <a:pt x="1089" y="1248"/>
                    <a:pt x="1089" y="1248"/>
                    <a:pt x="1089" y="1248"/>
                  </a:cubicBezTo>
                  <a:moveTo>
                    <a:pt x="1090" y="1248"/>
                  </a:moveTo>
                  <a:cubicBezTo>
                    <a:pt x="1089" y="1248"/>
                    <a:pt x="1089" y="1248"/>
                    <a:pt x="1089" y="1248"/>
                  </a:cubicBezTo>
                  <a:cubicBezTo>
                    <a:pt x="1090" y="1248"/>
                    <a:pt x="1090" y="1248"/>
                    <a:pt x="1090" y="1248"/>
                  </a:cubicBezTo>
                  <a:moveTo>
                    <a:pt x="1090" y="1248"/>
                  </a:moveTo>
                  <a:cubicBezTo>
                    <a:pt x="1090" y="1249"/>
                    <a:pt x="1090" y="1249"/>
                    <a:pt x="1090" y="1249"/>
                  </a:cubicBezTo>
                  <a:cubicBezTo>
                    <a:pt x="1090" y="1249"/>
                    <a:pt x="1090" y="1249"/>
                    <a:pt x="1090" y="1248"/>
                  </a:cubicBezTo>
                  <a:moveTo>
                    <a:pt x="1090" y="1249"/>
                  </a:moveTo>
                  <a:cubicBezTo>
                    <a:pt x="1090" y="1249"/>
                    <a:pt x="1090" y="1249"/>
                    <a:pt x="1090" y="1249"/>
                  </a:cubicBezTo>
                  <a:cubicBezTo>
                    <a:pt x="1090" y="1249"/>
                    <a:pt x="1090" y="1249"/>
                    <a:pt x="1090" y="1249"/>
                  </a:cubicBezTo>
                  <a:moveTo>
                    <a:pt x="1090" y="1249"/>
                  </a:moveTo>
                  <a:cubicBezTo>
                    <a:pt x="1091" y="1249"/>
                    <a:pt x="1091" y="1249"/>
                    <a:pt x="1091" y="1249"/>
                  </a:cubicBezTo>
                  <a:cubicBezTo>
                    <a:pt x="1091" y="1249"/>
                    <a:pt x="1091" y="1249"/>
                    <a:pt x="1091" y="1249"/>
                  </a:cubicBezTo>
                  <a:moveTo>
                    <a:pt x="1091" y="1249"/>
                  </a:moveTo>
                  <a:cubicBezTo>
                    <a:pt x="1091" y="1250"/>
                    <a:pt x="1091" y="1250"/>
                    <a:pt x="1091" y="1250"/>
                  </a:cubicBezTo>
                  <a:cubicBezTo>
                    <a:pt x="1091" y="1249"/>
                    <a:pt x="1091" y="1249"/>
                    <a:pt x="1091" y="1249"/>
                  </a:cubicBezTo>
                  <a:moveTo>
                    <a:pt x="1091" y="1250"/>
                  </a:moveTo>
                  <a:cubicBezTo>
                    <a:pt x="1091" y="1250"/>
                    <a:pt x="1091" y="1250"/>
                    <a:pt x="1091" y="1250"/>
                  </a:cubicBezTo>
                  <a:cubicBezTo>
                    <a:pt x="1091" y="1250"/>
                    <a:pt x="1091" y="1250"/>
                    <a:pt x="1091" y="1250"/>
                  </a:cubicBezTo>
                  <a:moveTo>
                    <a:pt x="1091" y="1250"/>
                  </a:moveTo>
                  <a:cubicBezTo>
                    <a:pt x="1092" y="1251"/>
                    <a:pt x="1092" y="1251"/>
                    <a:pt x="1092" y="1251"/>
                  </a:cubicBezTo>
                  <a:cubicBezTo>
                    <a:pt x="1092" y="1251"/>
                    <a:pt x="1092" y="1251"/>
                    <a:pt x="1091" y="1250"/>
                  </a:cubicBezTo>
                  <a:moveTo>
                    <a:pt x="1092" y="1252"/>
                  </a:moveTo>
                  <a:cubicBezTo>
                    <a:pt x="1092" y="1252"/>
                    <a:pt x="1092" y="1252"/>
                    <a:pt x="1092" y="1251"/>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2" y="1252"/>
                    <a:pt x="1092" y="1252"/>
                    <a:pt x="1092" y="1252"/>
                  </a:cubicBezTo>
                  <a:cubicBezTo>
                    <a:pt x="1092" y="1252"/>
                    <a:pt x="1092" y="1252"/>
                    <a:pt x="1092" y="1252"/>
                  </a:cubicBezTo>
                  <a:moveTo>
                    <a:pt x="1092" y="1252"/>
                  </a:moveTo>
                  <a:cubicBezTo>
                    <a:pt x="1093" y="1252"/>
                    <a:pt x="1093" y="1252"/>
                    <a:pt x="1093" y="1252"/>
                  </a:cubicBezTo>
                  <a:cubicBezTo>
                    <a:pt x="1092" y="1252"/>
                    <a:pt x="1092" y="1252"/>
                    <a:pt x="1092" y="1252"/>
                  </a:cubicBezTo>
                  <a:moveTo>
                    <a:pt x="1093" y="1252"/>
                  </a:moveTo>
                  <a:cubicBezTo>
                    <a:pt x="1093" y="1252"/>
                    <a:pt x="1093" y="1252"/>
                    <a:pt x="1093" y="1252"/>
                  </a:cubicBezTo>
                  <a:cubicBezTo>
                    <a:pt x="1093" y="1252"/>
                    <a:pt x="1093" y="1252"/>
                    <a:pt x="1093" y="1252"/>
                  </a:cubicBezTo>
                  <a:moveTo>
                    <a:pt x="1093" y="1252"/>
                  </a:moveTo>
                  <a:cubicBezTo>
                    <a:pt x="1093" y="1252"/>
                    <a:pt x="1093" y="1252"/>
                    <a:pt x="1093" y="1252"/>
                  </a:cubicBezTo>
                  <a:cubicBezTo>
                    <a:pt x="1093" y="1252"/>
                    <a:pt x="1093" y="1252"/>
                    <a:pt x="1093" y="1252"/>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3"/>
                  </a:moveTo>
                  <a:cubicBezTo>
                    <a:pt x="1093" y="1253"/>
                    <a:pt x="1093" y="1253"/>
                    <a:pt x="1093" y="1253"/>
                  </a:cubicBezTo>
                  <a:cubicBezTo>
                    <a:pt x="1093" y="1253"/>
                    <a:pt x="1093" y="1253"/>
                    <a:pt x="1093" y="1253"/>
                  </a:cubicBezTo>
                  <a:moveTo>
                    <a:pt x="1093" y="1254"/>
                  </a:moveTo>
                  <a:cubicBezTo>
                    <a:pt x="1093" y="1253"/>
                    <a:pt x="1093" y="1253"/>
                    <a:pt x="1093" y="1253"/>
                  </a:cubicBezTo>
                  <a:cubicBezTo>
                    <a:pt x="1093" y="1254"/>
                    <a:pt x="1093" y="1254"/>
                    <a:pt x="1093" y="1254"/>
                  </a:cubicBezTo>
                  <a:moveTo>
                    <a:pt x="1093" y="1254"/>
                  </a:moveTo>
                  <a:cubicBezTo>
                    <a:pt x="1093" y="1254"/>
                    <a:pt x="1093" y="1254"/>
                    <a:pt x="1093" y="1254"/>
                  </a:cubicBezTo>
                  <a:cubicBezTo>
                    <a:pt x="1093" y="1254"/>
                    <a:pt x="1093" y="1254"/>
                    <a:pt x="1093" y="1254"/>
                  </a:cubicBezTo>
                  <a:moveTo>
                    <a:pt x="1093" y="1254"/>
                  </a:moveTo>
                  <a:cubicBezTo>
                    <a:pt x="1093" y="1254"/>
                    <a:pt x="1093" y="1254"/>
                    <a:pt x="1093" y="1254"/>
                  </a:cubicBezTo>
                  <a:cubicBezTo>
                    <a:pt x="1093" y="1254"/>
                    <a:pt x="1093" y="1254"/>
                    <a:pt x="1093" y="1254"/>
                  </a:cubicBezTo>
                  <a:moveTo>
                    <a:pt x="1093" y="1254"/>
                  </a:moveTo>
                  <a:cubicBezTo>
                    <a:pt x="1093" y="1254"/>
                    <a:pt x="1093" y="1254"/>
                    <a:pt x="1093" y="1254"/>
                  </a:cubicBezTo>
                  <a:cubicBezTo>
                    <a:pt x="1093" y="1254"/>
                    <a:pt x="1093" y="1254"/>
                    <a:pt x="1093" y="1254"/>
                  </a:cubicBezTo>
                  <a:moveTo>
                    <a:pt x="1093" y="1254"/>
                  </a:moveTo>
                  <a:cubicBezTo>
                    <a:pt x="1093" y="1254"/>
                    <a:pt x="1093" y="1254"/>
                    <a:pt x="1093" y="1254"/>
                  </a:cubicBezTo>
                  <a:cubicBezTo>
                    <a:pt x="1093" y="1254"/>
                    <a:pt x="1093" y="1254"/>
                    <a:pt x="1093" y="1254"/>
                  </a:cubicBezTo>
                  <a:moveTo>
                    <a:pt x="1093" y="1254"/>
                  </a:moveTo>
                  <a:cubicBezTo>
                    <a:pt x="1093" y="1255"/>
                    <a:pt x="1093" y="1255"/>
                    <a:pt x="1093" y="1255"/>
                  </a:cubicBezTo>
                  <a:cubicBezTo>
                    <a:pt x="1093" y="1254"/>
                    <a:pt x="1093" y="1254"/>
                    <a:pt x="1093" y="1254"/>
                  </a:cubicBezTo>
                  <a:moveTo>
                    <a:pt x="1093" y="1255"/>
                  </a:moveTo>
                  <a:cubicBezTo>
                    <a:pt x="1093" y="1255"/>
                    <a:pt x="1093" y="1255"/>
                    <a:pt x="1093" y="1255"/>
                  </a:cubicBezTo>
                  <a:cubicBezTo>
                    <a:pt x="1093" y="1255"/>
                    <a:pt x="1093" y="1255"/>
                    <a:pt x="1093" y="1255"/>
                  </a:cubicBezTo>
                  <a:moveTo>
                    <a:pt x="1094" y="1255"/>
                  </a:moveTo>
                  <a:cubicBezTo>
                    <a:pt x="1093" y="1255"/>
                    <a:pt x="1093" y="1255"/>
                    <a:pt x="1093" y="1255"/>
                  </a:cubicBezTo>
                  <a:cubicBezTo>
                    <a:pt x="1094" y="1255"/>
                    <a:pt x="1094" y="1255"/>
                    <a:pt x="1094" y="1255"/>
                  </a:cubicBezTo>
                  <a:moveTo>
                    <a:pt x="1094" y="1255"/>
                  </a:moveTo>
                  <a:cubicBezTo>
                    <a:pt x="1101" y="1246"/>
                    <a:pt x="1101" y="1246"/>
                    <a:pt x="1101" y="1246"/>
                  </a:cubicBezTo>
                  <a:cubicBezTo>
                    <a:pt x="1099" y="1249"/>
                    <a:pt x="1096" y="1253"/>
                    <a:pt x="1094" y="1255"/>
                  </a:cubicBezTo>
                  <a:moveTo>
                    <a:pt x="1101" y="1246"/>
                  </a:moveTo>
                  <a:cubicBezTo>
                    <a:pt x="1101" y="1246"/>
                    <a:pt x="1101" y="1246"/>
                    <a:pt x="1101" y="1246"/>
                  </a:cubicBezTo>
                  <a:cubicBezTo>
                    <a:pt x="1101" y="1246"/>
                    <a:pt x="1101" y="1246"/>
                    <a:pt x="1101" y="1246"/>
                  </a:cubicBezTo>
                  <a:moveTo>
                    <a:pt x="1101" y="1246"/>
                  </a:moveTo>
                  <a:cubicBezTo>
                    <a:pt x="1101" y="1246"/>
                    <a:pt x="1101" y="1246"/>
                    <a:pt x="1101" y="1246"/>
                  </a:cubicBezTo>
                  <a:cubicBezTo>
                    <a:pt x="1101" y="1246"/>
                    <a:pt x="1101" y="1246"/>
                    <a:pt x="1101" y="1246"/>
                  </a:cubicBezTo>
                  <a:moveTo>
                    <a:pt x="1101" y="1246"/>
                  </a:moveTo>
                  <a:cubicBezTo>
                    <a:pt x="1101" y="1246"/>
                    <a:pt x="1101" y="1246"/>
                    <a:pt x="1101" y="1246"/>
                  </a:cubicBezTo>
                  <a:cubicBezTo>
                    <a:pt x="1101" y="1246"/>
                    <a:pt x="1101" y="1246"/>
                    <a:pt x="1101" y="1246"/>
                  </a:cubicBezTo>
                  <a:moveTo>
                    <a:pt x="1102" y="1246"/>
                  </a:moveTo>
                  <a:cubicBezTo>
                    <a:pt x="1101" y="1246"/>
                    <a:pt x="1101" y="1246"/>
                    <a:pt x="1101" y="1246"/>
                  </a:cubicBezTo>
                  <a:cubicBezTo>
                    <a:pt x="1102" y="1246"/>
                    <a:pt x="1102" y="1246"/>
                    <a:pt x="1102" y="1246"/>
                  </a:cubicBezTo>
                  <a:moveTo>
                    <a:pt x="1102" y="1246"/>
                  </a:moveTo>
                  <a:cubicBezTo>
                    <a:pt x="1102" y="1246"/>
                    <a:pt x="1102" y="1246"/>
                    <a:pt x="1102" y="1246"/>
                  </a:cubicBezTo>
                  <a:cubicBezTo>
                    <a:pt x="1102" y="1246"/>
                    <a:pt x="1102" y="1246"/>
                    <a:pt x="1102" y="1246"/>
                  </a:cubicBezTo>
                  <a:moveTo>
                    <a:pt x="1102" y="1246"/>
                  </a:moveTo>
                  <a:cubicBezTo>
                    <a:pt x="1102" y="1246"/>
                    <a:pt x="1102" y="1246"/>
                    <a:pt x="1102" y="1246"/>
                  </a:cubicBezTo>
                  <a:cubicBezTo>
                    <a:pt x="1102" y="1246"/>
                    <a:pt x="1102" y="1246"/>
                    <a:pt x="1102" y="1246"/>
                  </a:cubicBezTo>
                  <a:moveTo>
                    <a:pt x="1102" y="1246"/>
                  </a:moveTo>
                  <a:cubicBezTo>
                    <a:pt x="1102" y="1246"/>
                    <a:pt x="1102" y="1246"/>
                    <a:pt x="1102" y="1246"/>
                  </a:cubicBezTo>
                  <a:cubicBezTo>
                    <a:pt x="1102" y="1246"/>
                    <a:pt x="1102" y="1246"/>
                    <a:pt x="1102" y="1246"/>
                  </a:cubicBezTo>
                  <a:cubicBezTo>
                    <a:pt x="1102" y="1246"/>
                    <a:pt x="1102" y="1246"/>
                    <a:pt x="1102" y="1246"/>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3"/>
                    <a:pt x="1096" y="1233"/>
                    <a:pt x="1096" y="1233"/>
                  </a:cubicBezTo>
                  <a:cubicBezTo>
                    <a:pt x="1096" y="1233"/>
                    <a:pt x="1096" y="1233"/>
                    <a:pt x="1096" y="1233"/>
                  </a:cubicBezTo>
                  <a:moveTo>
                    <a:pt x="1096" y="1233"/>
                  </a:moveTo>
                  <a:cubicBezTo>
                    <a:pt x="1096" y="1234"/>
                    <a:pt x="1096" y="1234"/>
                    <a:pt x="1096" y="1234"/>
                  </a:cubicBezTo>
                  <a:cubicBezTo>
                    <a:pt x="1096" y="1233"/>
                    <a:pt x="1096" y="1233"/>
                    <a:pt x="1096" y="1233"/>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6" y="1234"/>
                  </a:moveTo>
                  <a:cubicBezTo>
                    <a:pt x="1096" y="1234"/>
                    <a:pt x="1096" y="1234"/>
                    <a:pt x="1096" y="1234"/>
                  </a:cubicBezTo>
                  <a:cubicBezTo>
                    <a:pt x="1096" y="1234"/>
                    <a:pt x="1096" y="1234"/>
                    <a:pt x="1096" y="1234"/>
                  </a:cubicBezTo>
                  <a:moveTo>
                    <a:pt x="1097" y="1234"/>
                  </a:moveTo>
                  <a:cubicBezTo>
                    <a:pt x="1096" y="1234"/>
                    <a:pt x="1096" y="1234"/>
                    <a:pt x="1096" y="1234"/>
                  </a:cubicBezTo>
                  <a:cubicBezTo>
                    <a:pt x="1097" y="1234"/>
                    <a:pt x="1097" y="1234"/>
                    <a:pt x="1097" y="1234"/>
                  </a:cubicBezTo>
                  <a:moveTo>
                    <a:pt x="1097" y="1233"/>
                  </a:moveTo>
                  <a:cubicBezTo>
                    <a:pt x="1097" y="1233"/>
                    <a:pt x="1097" y="1233"/>
                    <a:pt x="1097" y="1234"/>
                  </a:cubicBezTo>
                  <a:cubicBezTo>
                    <a:pt x="1097" y="1233"/>
                    <a:pt x="1097" y="1233"/>
                    <a:pt x="1097" y="1233"/>
                  </a:cubicBezTo>
                  <a:moveTo>
                    <a:pt x="1097" y="1233"/>
                  </a:moveTo>
                  <a:cubicBezTo>
                    <a:pt x="1097" y="1233"/>
                    <a:pt x="1097" y="1233"/>
                    <a:pt x="1097" y="1233"/>
                  </a:cubicBezTo>
                  <a:cubicBezTo>
                    <a:pt x="1097" y="1233"/>
                    <a:pt x="1097" y="1233"/>
                    <a:pt x="1097" y="1233"/>
                  </a:cubicBezTo>
                  <a:moveTo>
                    <a:pt x="1097" y="1233"/>
                  </a:moveTo>
                  <a:cubicBezTo>
                    <a:pt x="1097" y="1233"/>
                    <a:pt x="1097" y="1233"/>
                    <a:pt x="1097" y="1233"/>
                  </a:cubicBezTo>
                  <a:cubicBezTo>
                    <a:pt x="1097" y="1233"/>
                    <a:pt x="1097" y="1233"/>
                    <a:pt x="1097" y="1233"/>
                  </a:cubicBezTo>
                  <a:moveTo>
                    <a:pt x="1097" y="1233"/>
                  </a:moveTo>
                  <a:cubicBezTo>
                    <a:pt x="1097" y="1233"/>
                    <a:pt x="1097" y="1233"/>
                    <a:pt x="1097" y="1233"/>
                  </a:cubicBezTo>
                  <a:cubicBezTo>
                    <a:pt x="1097" y="1233"/>
                    <a:pt x="1097" y="1233"/>
                    <a:pt x="1097" y="1233"/>
                  </a:cubicBezTo>
                  <a:moveTo>
                    <a:pt x="1097" y="1233"/>
                  </a:moveTo>
                  <a:cubicBezTo>
                    <a:pt x="1097" y="1233"/>
                    <a:pt x="1097" y="1233"/>
                    <a:pt x="1097" y="1233"/>
                  </a:cubicBezTo>
                  <a:cubicBezTo>
                    <a:pt x="1097" y="1233"/>
                    <a:pt x="1097" y="1233"/>
                    <a:pt x="1097" y="1233"/>
                  </a:cubicBezTo>
                  <a:moveTo>
                    <a:pt x="1097" y="1232"/>
                  </a:moveTo>
                  <a:cubicBezTo>
                    <a:pt x="1097" y="1233"/>
                    <a:pt x="1097" y="1233"/>
                    <a:pt x="1097" y="1233"/>
                  </a:cubicBezTo>
                  <a:cubicBezTo>
                    <a:pt x="1097" y="1232"/>
                    <a:pt x="1097" y="1232"/>
                    <a:pt x="1097" y="1232"/>
                  </a:cubicBezTo>
                  <a:moveTo>
                    <a:pt x="1097" y="1232"/>
                  </a:moveTo>
                  <a:cubicBezTo>
                    <a:pt x="1097" y="1232"/>
                    <a:pt x="1097" y="1232"/>
                    <a:pt x="1097" y="1232"/>
                  </a:cubicBezTo>
                  <a:cubicBezTo>
                    <a:pt x="1097" y="1232"/>
                    <a:pt x="1097" y="1232"/>
                    <a:pt x="1097" y="1232"/>
                  </a:cubicBezTo>
                  <a:moveTo>
                    <a:pt x="1097" y="1232"/>
                  </a:moveTo>
                  <a:cubicBezTo>
                    <a:pt x="1097" y="1232"/>
                    <a:pt x="1097" y="1232"/>
                    <a:pt x="1097" y="1232"/>
                  </a:cubicBezTo>
                  <a:cubicBezTo>
                    <a:pt x="1097" y="1232"/>
                    <a:pt x="1097" y="1232"/>
                    <a:pt x="1097" y="1232"/>
                  </a:cubicBezTo>
                  <a:moveTo>
                    <a:pt x="1097" y="1232"/>
                  </a:moveTo>
                  <a:cubicBezTo>
                    <a:pt x="1097" y="1232"/>
                    <a:pt x="1097" y="1232"/>
                    <a:pt x="1097" y="1232"/>
                  </a:cubicBezTo>
                  <a:cubicBezTo>
                    <a:pt x="1097" y="1232"/>
                    <a:pt x="1097" y="1232"/>
                    <a:pt x="1097" y="1232"/>
                  </a:cubicBezTo>
                  <a:moveTo>
                    <a:pt x="1098" y="1232"/>
                  </a:moveTo>
                  <a:cubicBezTo>
                    <a:pt x="1098" y="1232"/>
                    <a:pt x="1098" y="1232"/>
                    <a:pt x="1097"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2"/>
                  </a:moveTo>
                  <a:cubicBezTo>
                    <a:pt x="1098" y="1232"/>
                    <a:pt x="1098" y="1232"/>
                    <a:pt x="1098" y="1232"/>
                  </a:cubicBezTo>
                  <a:cubicBezTo>
                    <a:pt x="1098" y="1232"/>
                    <a:pt x="1098" y="1232"/>
                    <a:pt x="1098" y="1232"/>
                  </a:cubicBezTo>
                  <a:moveTo>
                    <a:pt x="1098" y="1231"/>
                  </a:moveTo>
                  <a:cubicBezTo>
                    <a:pt x="1098" y="1231"/>
                    <a:pt x="1098" y="1231"/>
                    <a:pt x="1098" y="1232"/>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8" y="1231"/>
                  </a:moveTo>
                  <a:cubicBezTo>
                    <a:pt x="1098" y="1231"/>
                    <a:pt x="1098" y="1231"/>
                    <a:pt x="1098" y="1231"/>
                  </a:cubicBezTo>
                  <a:cubicBezTo>
                    <a:pt x="1098" y="1231"/>
                    <a:pt x="1098" y="1231"/>
                    <a:pt x="1098" y="1231"/>
                  </a:cubicBezTo>
                  <a:moveTo>
                    <a:pt x="1099" y="1231"/>
                  </a:moveTo>
                  <a:cubicBezTo>
                    <a:pt x="1099" y="1231"/>
                    <a:pt x="1099" y="1231"/>
                    <a:pt x="1098" y="1231"/>
                  </a:cubicBezTo>
                  <a:cubicBezTo>
                    <a:pt x="1099" y="1231"/>
                    <a:pt x="1099" y="1231"/>
                    <a:pt x="1099" y="1231"/>
                  </a:cubicBezTo>
                  <a:moveTo>
                    <a:pt x="1099" y="1230"/>
                  </a:moveTo>
                  <a:cubicBezTo>
                    <a:pt x="1099" y="1231"/>
                    <a:pt x="1099" y="1231"/>
                    <a:pt x="1099" y="1231"/>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30"/>
                  </a:moveTo>
                  <a:cubicBezTo>
                    <a:pt x="1099" y="1230"/>
                    <a:pt x="1099" y="1230"/>
                    <a:pt x="1099" y="1230"/>
                  </a:cubicBezTo>
                  <a:cubicBezTo>
                    <a:pt x="1099" y="1230"/>
                    <a:pt x="1099" y="1230"/>
                    <a:pt x="1099" y="1230"/>
                  </a:cubicBezTo>
                  <a:moveTo>
                    <a:pt x="1099" y="1229"/>
                  </a:moveTo>
                  <a:cubicBezTo>
                    <a:pt x="1099" y="1230"/>
                    <a:pt x="1099" y="1230"/>
                    <a:pt x="1099" y="1230"/>
                  </a:cubicBezTo>
                  <a:cubicBezTo>
                    <a:pt x="1099" y="1229"/>
                    <a:pt x="1099" y="1229"/>
                    <a:pt x="1099" y="1229"/>
                  </a:cubicBezTo>
                  <a:moveTo>
                    <a:pt x="1099" y="1229"/>
                  </a:moveTo>
                  <a:cubicBezTo>
                    <a:pt x="1099" y="1229"/>
                    <a:pt x="1099" y="1229"/>
                    <a:pt x="1099" y="1229"/>
                  </a:cubicBezTo>
                  <a:cubicBezTo>
                    <a:pt x="1099" y="1229"/>
                    <a:pt x="1099" y="1229"/>
                    <a:pt x="1099" y="1229"/>
                  </a:cubicBezTo>
                  <a:moveTo>
                    <a:pt x="1100" y="1229"/>
                  </a:moveTo>
                  <a:cubicBezTo>
                    <a:pt x="1100" y="1229"/>
                    <a:pt x="1100" y="1229"/>
                    <a:pt x="1099" y="1229"/>
                  </a:cubicBezTo>
                  <a:cubicBezTo>
                    <a:pt x="1100" y="1229"/>
                    <a:pt x="1100" y="1229"/>
                    <a:pt x="1100" y="1229"/>
                  </a:cubicBezTo>
                  <a:moveTo>
                    <a:pt x="1100" y="1229"/>
                  </a:moveTo>
                  <a:cubicBezTo>
                    <a:pt x="1100" y="1229"/>
                    <a:pt x="1100" y="1229"/>
                    <a:pt x="1100" y="1229"/>
                  </a:cubicBezTo>
                  <a:cubicBezTo>
                    <a:pt x="1100" y="1229"/>
                    <a:pt x="1100" y="1229"/>
                    <a:pt x="1100" y="1229"/>
                  </a:cubicBezTo>
                  <a:moveTo>
                    <a:pt x="1100" y="1228"/>
                  </a:moveTo>
                  <a:cubicBezTo>
                    <a:pt x="1100" y="1228"/>
                    <a:pt x="1100" y="1228"/>
                    <a:pt x="1100" y="1229"/>
                  </a:cubicBezTo>
                  <a:cubicBezTo>
                    <a:pt x="1100" y="1228"/>
                    <a:pt x="1100" y="1228"/>
                    <a:pt x="1100" y="1228"/>
                  </a:cubicBezTo>
                  <a:moveTo>
                    <a:pt x="1100" y="1228"/>
                  </a:moveTo>
                  <a:cubicBezTo>
                    <a:pt x="1100" y="1228"/>
                    <a:pt x="1100" y="1228"/>
                    <a:pt x="1100" y="1228"/>
                  </a:cubicBezTo>
                  <a:cubicBezTo>
                    <a:pt x="1100" y="1228"/>
                    <a:pt x="1100" y="1228"/>
                    <a:pt x="1100" y="1228"/>
                  </a:cubicBezTo>
                  <a:moveTo>
                    <a:pt x="1100" y="1228"/>
                  </a:moveTo>
                  <a:cubicBezTo>
                    <a:pt x="1100" y="1228"/>
                    <a:pt x="1100" y="1228"/>
                    <a:pt x="1100" y="1228"/>
                  </a:cubicBezTo>
                  <a:cubicBezTo>
                    <a:pt x="1100" y="1228"/>
                    <a:pt x="1100" y="1228"/>
                    <a:pt x="1100" y="1228"/>
                  </a:cubicBezTo>
                  <a:moveTo>
                    <a:pt x="1100" y="1228"/>
                  </a:moveTo>
                  <a:cubicBezTo>
                    <a:pt x="1100" y="1228"/>
                    <a:pt x="1100" y="1228"/>
                    <a:pt x="1100" y="1228"/>
                  </a:cubicBezTo>
                  <a:cubicBezTo>
                    <a:pt x="1100" y="1228"/>
                    <a:pt x="1100" y="1228"/>
                    <a:pt x="1100" y="1228"/>
                  </a:cubicBezTo>
                  <a:moveTo>
                    <a:pt x="1100" y="1228"/>
                  </a:moveTo>
                  <a:cubicBezTo>
                    <a:pt x="1100" y="1228"/>
                    <a:pt x="1100" y="1228"/>
                    <a:pt x="1100" y="1228"/>
                  </a:cubicBezTo>
                  <a:cubicBezTo>
                    <a:pt x="1100" y="1228"/>
                    <a:pt x="1100" y="1228"/>
                    <a:pt x="1100" y="1228"/>
                  </a:cubicBezTo>
                  <a:moveTo>
                    <a:pt x="1100" y="1227"/>
                  </a:moveTo>
                  <a:cubicBezTo>
                    <a:pt x="1100" y="1228"/>
                    <a:pt x="1100" y="1228"/>
                    <a:pt x="1100" y="1228"/>
                  </a:cubicBezTo>
                  <a:cubicBezTo>
                    <a:pt x="1100" y="1227"/>
                    <a:pt x="1100" y="1227"/>
                    <a:pt x="1100" y="1227"/>
                  </a:cubicBezTo>
                  <a:moveTo>
                    <a:pt x="1101" y="1227"/>
                  </a:moveTo>
                  <a:cubicBezTo>
                    <a:pt x="1101" y="1227"/>
                    <a:pt x="1101" y="1227"/>
                    <a:pt x="1100" y="1227"/>
                  </a:cubicBezTo>
                  <a:cubicBezTo>
                    <a:pt x="1101" y="1227"/>
                    <a:pt x="1101" y="1227"/>
                    <a:pt x="1101" y="1227"/>
                  </a:cubicBezTo>
                  <a:moveTo>
                    <a:pt x="1101" y="1226"/>
                  </a:moveTo>
                  <a:cubicBezTo>
                    <a:pt x="1101" y="1227"/>
                    <a:pt x="1101" y="1227"/>
                    <a:pt x="1101" y="1227"/>
                  </a:cubicBezTo>
                  <a:cubicBezTo>
                    <a:pt x="1101" y="1226"/>
                    <a:pt x="1101" y="1226"/>
                    <a:pt x="1101" y="1226"/>
                  </a:cubicBezTo>
                  <a:moveTo>
                    <a:pt x="1101" y="1226"/>
                  </a:moveTo>
                  <a:cubicBezTo>
                    <a:pt x="1101" y="1226"/>
                    <a:pt x="1101" y="1226"/>
                    <a:pt x="1101" y="1226"/>
                  </a:cubicBezTo>
                  <a:cubicBezTo>
                    <a:pt x="1101" y="1226"/>
                    <a:pt x="1101" y="1226"/>
                    <a:pt x="1101" y="1226"/>
                  </a:cubicBezTo>
                  <a:moveTo>
                    <a:pt x="1101" y="1226"/>
                  </a:moveTo>
                  <a:cubicBezTo>
                    <a:pt x="1101" y="1226"/>
                    <a:pt x="1101" y="1226"/>
                    <a:pt x="1101" y="1226"/>
                  </a:cubicBezTo>
                  <a:cubicBezTo>
                    <a:pt x="1101" y="1226"/>
                    <a:pt x="1101" y="1226"/>
                    <a:pt x="1101" y="1226"/>
                  </a:cubicBezTo>
                  <a:moveTo>
                    <a:pt x="1144" y="1268"/>
                  </a:moveTo>
                  <a:cubicBezTo>
                    <a:pt x="1149" y="1249"/>
                    <a:pt x="1155" y="1223"/>
                    <a:pt x="1159" y="1203"/>
                  </a:cubicBezTo>
                  <a:cubicBezTo>
                    <a:pt x="1156" y="1189"/>
                    <a:pt x="1156" y="1189"/>
                    <a:pt x="1156" y="1189"/>
                  </a:cubicBezTo>
                  <a:cubicBezTo>
                    <a:pt x="1121" y="1193"/>
                    <a:pt x="1086" y="1197"/>
                    <a:pt x="1050" y="1200"/>
                  </a:cubicBezTo>
                  <a:cubicBezTo>
                    <a:pt x="987" y="1205"/>
                    <a:pt x="923" y="1208"/>
                    <a:pt x="859" y="1209"/>
                  </a:cubicBezTo>
                  <a:cubicBezTo>
                    <a:pt x="859" y="1214"/>
                    <a:pt x="859" y="1218"/>
                    <a:pt x="859" y="1224"/>
                  </a:cubicBezTo>
                  <a:cubicBezTo>
                    <a:pt x="859" y="1229"/>
                    <a:pt x="859" y="1234"/>
                    <a:pt x="859" y="1239"/>
                  </a:cubicBezTo>
                  <a:cubicBezTo>
                    <a:pt x="858" y="1252"/>
                    <a:pt x="845" y="1261"/>
                    <a:pt x="844" y="1275"/>
                  </a:cubicBezTo>
                  <a:cubicBezTo>
                    <a:pt x="843" y="1282"/>
                    <a:pt x="843" y="1289"/>
                    <a:pt x="843" y="1296"/>
                  </a:cubicBezTo>
                  <a:cubicBezTo>
                    <a:pt x="844" y="1313"/>
                    <a:pt x="846" y="1322"/>
                    <a:pt x="865" y="1347"/>
                  </a:cubicBezTo>
                  <a:cubicBezTo>
                    <a:pt x="875" y="1361"/>
                    <a:pt x="873" y="1379"/>
                    <a:pt x="878" y="1394"/>
                  </a:cubicBezTo>
                  <a:cubicBezTo>
                    <a:pt x="882" y="1405"/>
                    <a:pt x="884" y="1409"/>
                    <a:pt x="887" y="1416"/>
                  </a:cubicBezTo>
                  <a:cubicBezTo>
                    <a:pt x="898" y="1440"/>
                    <a:pt x="906" y="1442"/>
                    <a:pt x="909" y="1442"/>
                  </a:cubicBezTo>
                  <a:cubicBezTo>
                    <a:pt x="921" y="1442"/>
                    <a:pt x="933" y="1442"/>
                    <a:pt x="945" y="1441"/>
                  </a:cubicBezTo>
                  <a:cubicBezTo>
                    <a:pt x="977" y="1437"/>
                    <a:pt x="1008" y="1413"/>
                    <a:pt x="1023" y="1398"/>
                  </a:cubicBezTo>
                  <a:cubicBezTo>
                    <a:pt x="1033" y="1390"/>
                    <a:pt x="1036" y="1376"/>
                    <a:pt x="1045" y="1367"/>
                  </a:cubicBezTo>
                  <a:cubicBezTo>
                    <a:pt x="1054" y="1359"/>
                    <a:pt x="1068" y="1360"/>
                    <a:pt x="1075" y="1350"/>
                  </a:cubicBezTo>
                  <a:cubicBezTo>
                    <a:pt x="1079" y="1343"/>
                    <a:pt x="1079" y="1343"/>
                    <a:pt x="1079" y="1316"/>
                  </a:cubicBezTo>
                  <a:cubicBezTo>
                    <a:pt x="1099" y="1302"/>
                    <a:pt x="1131" y="1288"/>
                    <a:pt x="1144" y="1268"/>
                  </a:cubicBezTo>
                  <a:moveTo>
                    <a:pt x="1607" y="1008"/>
                  </a:moveTo>
                  <a:cubicBezTo>
                    <a:pt x="1610" y="1001"/>
                    <a:pt x="1610" y="1001"/>
                    <a:pt x="1610" y="1001"/>
                  </a:cubicBezTo>
                  <a:cubicBezTo>
                    <a:pt x="1605" y="1010"/>
                    <a:pt x="1605" y="1010"/>
                    <a:pt x="1605" y="1010"/>
                  </a:cubicBezTo>
                  <a:cubicBezTo>
                    <a:pt x="1607" y="1008"/>
                    <a:pt x="1607" y="1008"/>
                    <a:pt x="1607" y="1008"/>
                  </a:cubicBezTo>
                  <a:moveTo>
                    <a:pt x="1610" y="1001"/>
                  </a:moveTo>
                  <a:cubicBezTo>
                    <a:pt x="1615" y="985"/>
                    <a:pt x="1615" y="985"/>
                    <a:pt x="1615" y="985"/>
                  </a:cubicBezTo>
                  <a:cubicBezTo>
                    <a:pt x="1613" y="988"/>
                    <a:pt x="1612" y="992"/>
                    <a:pt x="1610" y="994"/>
                  </a:cubicBezTo>
                  <a:cubicBezTo>
                    <a:pt x="1614" y="978"/>
                    <a:pt x="1619" y="960"/>
                    <a:pt x="1623" y="942"/>
                  </a:cubicBezTo>
                  <a:cubicBezTo>
                    <a:pt x="1621" y="933"/>
                    <a:pt x="1621" y="933"/>
                    <a:pt x="1621" y="933"/>
                  </a:cubicBezTo>
                  <a:cubicBezTo>
                    <a:pt x="1621" y="930"/>
                    <a:pt x="1622" y="927"/>
                    <a:pt x="1622" y="924"/>
                  </a:cubicBezTo>
                  <a:cubicBezTo>
                    <a:pt x="1622" y="917"/>
                    <a:pt x="1622" y="917"/>
                    <a:pt x="1622" y="917"/>
                  </a:cubicBezTo>
                  <a:cubicBezTo>
                    <a:pt x="1621" y="912"/>
                    <a:pt x="1621" y="912"/>
                    <a:pt x="1621" y="912"/>
                  </a:cubicBezTo>
                  <a:cubicBezTo>
                    <a:pt x="1622" y="904"/>
                    <a:pt x="1622" y="904"/>
                    <a:pt x="1622" y="904"/>
                  </a:cubicBezTo>
                  <a:cubicBezTo>
                    <a:pt x="1618" y="893"/>
                    <a:pt x="1614" y="879"/>
                    <a:pt x="1610" y="869"/>
                  </a:cubicBezTo>
                  <a:cubicBezTo>
                    <a:pt x="1611" y="896"/>
                    <a:pt x="1612" y="932"/>
                    <a:pt x="1610" y="959"/>
                  </a:cubicBezTo>
                  <a:cubicBezTo>
                    <a:pt x="1610" y="968"/>
                    <a:pt x="1611" y="980"/>
                    <a:pt x="1610" y="988"/>
                  </a:cubicBezTo>
                  <a:cubicBezTo>
                    <a:pt x="1610" y="980"/>
                    <a:pt x="1611" y="968"/>
                    <a:pt x="1610" y="959"/>
                  </a:cubicBezTo>
                  <a:cubicBezTo>
                    <a:pt x="1610" y="972"/>
                    <a:pt x="1609" y="990"/>
                    <a:pt x="1607" y="1003"/>
                  </a:cubicBezTo>
                  <a:cubicBezTo>
                    <a:pt x="1605" y="1010"/>
                    <a:pt x="1605" y="1010"/>
                    <a:pt x="1605" y="1010"/>
                  </a:cubicBezTo>
                  <a:cubicBezTo>
                    <a:pt x="1610" y="1001"/>
                    <a:pt x="1610" y="1001"/>
                    <a:pt x="1610" y="1001"/>
                  </a:cubicBezTo>
                  <a:moveTo>
                    <a:pt x="1640" y="885"/>
                  </a:moveTo>
                  <a:cubicBezTo>
                    <a:pt x="1643" y="859"/>
                    <a:pt x="1648" y="826"/>
                    <a:pt x="1650" y="800"/>
                  </a:cubicBezTo>
                  <a:cubicBezTo>
                    <a:pt x="1650" y="800"/>
                    <a:pt x="1650" y="801"/>
                    <a:pt x="1650" y="801"/>
                  </a:cubicBezTo>
                  <a:cubicBezTo>
                    <a:pt x="1648" y="826"/>
                    <a:pt x="1643" y="860"/>
                    <a:pt x="1638" y="885"/>
                  </a:cubicBezTo>
                  <a:cubicBezTo>
                    <a:pt x="1638" y="879"/>
                    <a:pt x="1638" y="879"/>
                    <a:pt x="1638" y="879"/>
                  </a:cubicBezTo>
                  <a:cubicBezTo>
                    <a:pt x="1631" y="916"/>
                    <a:pt x="1631" y="916"/>
                    <a:pt x="1631" y="916"/>
                  </a:cubicBezTo>
                  <a:cubicBezTo>
                    <a:pt x="1631" y="920"/>
                    <a:pt x="1631" y="920"/>
                    <a:pt x="1631" y="920"/>
                  </a:cubicBezTo>
                  <a:cubicBezTo>
                    <a:pt x="1633" y="912"/>
                    <a:pt x="1634" y="904"/>
                    <a:pt x="1636" y="897"/>
                  </a:cubicBezTo>
                  <a:cubicBezTo>
                    <a:pt x="1635" y="898"/>
                    <a:pt x="1635" y="899"/>
                    <a:pt x="1635" y="900"/>
                  </a:cubicBezTo>
                  <a:cubicBezTo>
                    <a:pt x="1631" y="924"/>
                    <a:pt x="1631" y="924"/>
                    <a:pt x="1630" y="931"/>
                  </a:cubicBezTo>
                  <a:cubicBezTo>
                    <a:pt x="1640" y="885"/>
                    <a:pt x="1640" y="885"/>
                    <a:pt x="1640" y="885"/>
                  </a:cubicBezTo>
                  <a:moveTo>
                    <a:pt x="1622" y="917"/>
                  </a:moveTo>
                  <a:cubicBezTo>
                    <a:pt x="1622" y="924"/>
                    <a:pt x="1622" y="924"/>
                    <a:pt x="1622" y="924"/>
                  </a:cubicBezTo>
                  <a:cubicBezTo>
                    <a:pt x="1622" y="917"/>
                    <a:pt x="1622" y="917"/>
                    <a:pt x="1622" y="917"/>
                  </a:cubicBezTo>
                  <a:moveTo>
                    <a:pt x="1624" y="904"/>
                  </a:moveTo>
                  <a:cubicBezTo>
                    <a:pt x="1627" y="904"/>
                    <a:pt x="1627" y="904"/>
                    <a:pt x="1627" y="904"/>
                  </a:cubicBezTo>
                  <a:cubicBezTo>
                    <a:pt x="1632" y="853"/>
                    <a:pt x="1632" y="853"/>
                    <a:pt x="1632" y="853"/>
                  </a:cubicBezTo>
                  <a:cubicBezTo>
                    <a:pt x="1628" y="839"/>
                    <a:pt x="1628" y="839"/>
                    <a:pt x="1628" y="839"/>
                  </a:cubicBezTo>
                  <a:cubicBezTo>
                    <a:pt x="1628" y="840"/>
                    <a:pt x="1627" y="841"/>
                    <a:pt x="1627" y="842"/>
                  </a:cubicBezTo>
                  <a:cubicBezTo>
                    <a:pt x="1625" y="835"/>
                    <a:pt x="1625" y="835"/>
                    <a:pt x="1625" y="835"/>
                  </a:cubicBezTo>
                  <a:cubicBezTo>
                    <a:pt x="1624" y="835"/>
                    <a:pt x="1624" y="836"/>
                    <a:pt x="1623" y="837"/>
                  </a:cubicBezTo>
                  <a:cubicBezTo>
                    <a:pt x="1624" y="869"/>
                    <a:pt x="1624" y="869"/>
                    <a:pt x="1624" y="869"/>
                  </a:cubicBezTo>
                  <a:cubicBezTo>
                    <a:pt x="1624" y="873"/>
                    <a:pt x="1624" y="876"/>
                    <a:pt x="1623" y="879"/>
                  </a:cubicBezTo>
                  <a:cubicBezTo>
                    <a:pt x="1625" y="900"/>
                    <a:pt x="1625" y="900"/>
                    <a:pt x="1625" y="900"/>
                  </a:cubicBezTo>
                  <a:cubicBezTo>
                    <a:pt x="1627" y="890"/>
                    <a:pt x="1627" y="890"/>
                    <a:pt x="1627" y="890"/>
                  </a:cubicBezTo>
                  <a:cubicBezTo>
                    <a:pt x="1625" y="900"/>
                    <a:pt x="1625" y="900"/>
                    <a:pt x="1625" y="900"/>
                  </a:cubicBezTo>
                  <a:cubicBezTo>
                    <a:pt x="1623" y="879"/>
                    <a:pt x="1623" y="879"/>
                    <a:pt x="1623" y="879"/>
                  </a:cubicBezTo>
                  <a:cubicBezTo>
                    <a:pt x="1622" y="904"/>
                    <a:pt x="1622" y="904"/>
                    <a:pt x="1622" y="904"/>
                  </a:cubicBezTo>
                  <a:cubicBezTo>
                    <a:pt x="1621" y="912"/>
                    <a:pt x="1621" y="912"/>
                    <a:pt x="1621" y="912"/>
                  </a:cubicBezTo>
                  <a:cubicBezTo>
                    <a:pt x="1622" y="917"/>
                    <a:pt x="1622" y="917"/>
                    <a:pt x="1622" y="917"/>
                  </a:cubicBezTo>
                  <a:cubicBezTo>
                    <a:pt x="1622" y="909"/>
                    <a:pt x="1622" y="909"/>
                    <a:pt x="1622" y="909"/>
                  </a:cubicBezTo>
                  <a:cubicBezTo>
                    <a:pt x="1624" y="904"/>
                    <a:pt x="1624" y="904"/>
                    <a:pt x="1624" y="904"/>
                  </a:cubicBezTo>
                  <a:moveTo>
                    <a:pt x="1532" y="904"/>
                  </a:moveTo>
                  <a:cubicBezTo>
                    <a:pt x="1545" y="907"/>
                    <a:pt x="1545" y="907"/>
                    <a:pt x="1545" y="907"/>
                  </a:cubicBezTo>
                  <a:cubicBezTo>
                    <a:pt x="1541" y="882"/>
                    <a:pt x="1541" y="882"/>
                    <a:pt x="1541" y="882"/>
                  </a:cubicBezTo>
                  <a:cubicBezTo>
                    <a:pt x="1541" y="876"/>
                    <a:pt x="1542" y="870"/>
                    <a:pt x="1542" y="863"/>
                  </a:cubicBezTo>
                  <a:cubicBezTo>
                    <a:pt x="1539" y="865"/>
                    <a:pt x="1536" y="866"/>
                    <a:pt x="1533" y="867"/>
                  </a:cubicBezTo>
                  <a:cubicBezTo>
                    <a:pt x="1533" y="880"/>
                    <a:pt x="1533" y="892"/>
                    <a:pt x="1532" y="904"/>
                  </a:cubicBezTo>
                  <a:cubicBezTo>
                    <a:pt x="1535" y="903"/>
                    <a:pt x="1538" y="902"/>
                    <a:pt x="1540" y="901"/>
                  </a:cubicBezTo>
                  <a:cubicBezTo>
                    <a:pt x="1538" y="902"/>
                    <a:pt x="1535" y="903"/>
                    <a:pt x="1532" y="904"/>
                  </a:cubicBezTo>
                  <a:moveTo>
                    <a:pt x="1625" y="835"/>
                  </a:moveTo>
                  <a:cubicBezTo>
                    <a:pt x="1625" y="828"/>
                    <a:pt x="1625" y="822"/>
                    <a:pt x="1625" y="816"/>
                  </a:cubicBezTo>
                  <a:cubicBezTo>
                    <a:pt x="1624" y="808"/>
                    <a:pt x="1624" y="808"/>
                    <a:pt x="1624" y="808"/>
                  </a:cubicBezTo>
                  <a:cubicBezTo>
                    <a:pt x="1621" y="829"/>
                    <a:pt x="1621" y="829"/>
                    <a:pt x="1621" y="829"/>
                  </a:cubicBezTo>
                  <a:cubicBezTo>
                    <a:pt x="1623" y="837"/>
                    <a:pt x="1623" y="837"/>
                    <a:pt x="1623" y="837"/>
                  </a:cubicBezTo>
                  <a:cubicBezTo>
                    <a:pt x="1624" y="836"/>
                    <a:pt x="1624" y="835"/>
                    <a:pt x="1625" y="835"/>
                  </a:cubicBezTo>
                  <a:moveTo>
                    <a:pt x="56" y="823"/>
                  </a:moveTo>
                  <a:cubicBezTo>
                    <a:pt x="60" y="806"/>
                    <a:pt x="60" y="806"/>
                    <a:pt x="60" y="806"/>
                  </a:cubicBezTo>
                  <a:cubicBezTo>
                    <a:pt x="57" y="783"/>
                    <a:pt x="57" y="783"/>
                    <a:pt x="57" y="783"/>
                  </a:cubicBezTo>
                  <a:cubicBezTo>
                    <a:pt x="50" y="800"/>
                    <a:pt x="50" y="800"/>
                    <a:pt x="50" y="800"/>
                  </a:cubicBezTo>
                  <a:cubicBezTo>
                    <a:pt x="53" y="830"/>
                    <a:pt x="53" y="830"/>
                    <a:pt x="53" y="830"/>
                  </a:cubicBezTo>
                  <a:cubicBezTo>
                    <a:pt x="56" y="823"/>
                    <a:pt x="56" y="823"/>
                    <a:pt x="56" y="823"/>
                  </a:cubicBezTo>
                  <a:moveTo>
                    <a:pt x="1499" y="843"/>
                  </a:moveTo>
                  <a:cubicBezTo>
                    <a:pt x="1507" y="850"/>
                    <a:pt x="1507" y="850"/>
                    <a:pt x="1507" y="850"/>
                  </a:cubicBezTo>
                  <a:cubicBezTo>
                    <a:pt x="1497" y="826"/>
                    <a:pt x="1497" y="826"/>
                    <a:pt x="1497" y="826"/>
                  </a:cubicBezTo>
                  <a:cubicBezTo>
                    <a:pt x="1499" y="843"/>
                    <a:pt x="1499" y="843"/>
                    <a:pt x="1499" y="843"/>
                  </a:cubicBezTo>
                  <a:moveTo>
                    <a:pt x="1624" y="748"/>
                  </a:moveTo>
                  <a:cubicBezTo>
                    <a:pt x="1628" y="758"/>
                    <a:pt x="1634" y="772"/>
                    <a:pt x="1638" y="782"/>
                  </a:cubicBezTo>
                  <a:cubicBezTo>
                    <a:pt x="1634" y="769"/>
                    <a:pt x="1629" y="751"/>
                    <a:pt x="1623" y="738"/>
                  </a:cubicBezTo>
                  <a:cubicBezTo>
                    <a:pt x="1621" y="773"/>
                    <a:pt x="1621" y="773"/>
                    <a:pt x="1621" y="773"/>
                  </a:cubicBezTo>
                  <a:cubicBezTo>
                    <a:pt x="1621" y="784"/>
                    <a:pt x="1621" y="790"/>
                    <a:pt x="1620" y="808"/>
                  </a:cubicBezTo>
                  <a:cubicBezTo>
                    <a:pt x="1619" y="820"/>
                    <a:pt x="1619" y="823"/>
                    <a:pt x="1621" y="829"/>
                  </a:cubicBezTo>
                  <a:cubicBezTo>
                    <a:pt x="1621" y="823"/>
                    <a:pt x="1623" y="815"/>
                    <a:pt x="1624" y="808"/>
                  </a:cubicBezTo>
                  <a:cubicBezTo>
                    <a:pt x="1624" y="748"/>
                    <a:pt x="1624" y="748"/>
                    <a:pt x="1624" y="748"/>
                  </a:cubicBezTo>
                  <a:moveTo>
                    <a:pt x="1612" y="722"/>
                  </a:moveTo>
                  <a:cubicBezTo>
                    <a:pt x="1616" y="738"/>
                    <a:pt x="1616" y="738"/>
                    <a:pt x="1616" y="738"/>
                  </a:cubicBezTo>
                  <a:cubicBezTo>
                    <a:pt x="1609" y="711"/>
                    <a:pt x="1609" y="711"/>
                    <a:pt x="1609" y="711"/>
                  </a:cubicBezTo>
                  <a:cubicBezTo>
                    <a:pt x="1607" y="725"/>
                    <a:pt x="1607" y="725"/>
                    <a:pt x="1607" y="725"/>
                  </a:cubicBezTo>
                  <a:cubicBezTo>
                    <a:pt x="1612" y="722"/>
                    <a:pt x="1612" y="722"/>
                    <a:pt x="1612" y="722"/>
                  </a:cubicBezTo>
                  <a:moveTo>
                    <a:pt x="41" y="702"/>
                  </a:moveTo>
                  <a:cubicBezTo>
                    <a:pt x="42" y="696"/>
                    <a:pt x="43" y="691"/>
                    <a:pt x="44" y="684"/>
                  </a:cubicBezTo>
                  <a:cubicBezTo>
                    <a:pt x="42" y="683"/>
                    <a:pt x="41" y="681"/>
                    <a:pt x="39" y="680"/>
                  </a:cubicBezTo>
                  <a:cubicBezTo>
                    <a:pt x="38" y="686"/>
                    <a:pt x="38" y="692"/>
                    <a:pt x="36" y="698"/>
                  </a:cubicBezTo>
                  <a:cubicBezTo>
                    <a:pt x="38" y="700"/>
                    <a:pt x="40" y="701"/>
                    <a:pt x="41" y="702"/>
                  </a:cubicBezTo>
                  <a:moveTo>
                    <a:pt x="92" y="737"/>
                  </a:moveTo>
                  <a:cubicBezTo>
                    <a:pt x="92" y="731"/>
                    <a:pt x="93" y="724"/>
                    <a:pt x="94" y="719"/>
                  </a:cubicBezTo>
                  <a:cubicBezTo>
                    <a:pt x="93" y="718"/>
                    <a:pt x="92" y="717"/>
                    <a:pt x="90" y="716"/>
                  </a:cubicBezTo>
                  <a:cubicBezTo>
                    <a:pt x="89" y="715"/>
                    <a:pt x="88" y="715"/>
                    <a:pt x="87" y="714"/>
                  </a:cubicBezTo>
                  <a:cubicBezTo>
                    <a:pt x="86" y="720"/>
                    <a:pt x="85" y="727"/>
                    <a:pt x="84" y="732"/>
                  </a:cubicBezTo>
                  <a:cubicBezTo>
                    <a:pt x="85" y="734"/>
                    <a:pt x="87" y="734"/>
                    <a:pt x="88" y="735"/>
                  </a:cubicBezTo>
                  <a:cubicBezTo>
                    <a:pt x="89" y="735"/>
                    <a:pt x="90" y="736"/>
                    <a:pt x="92" y="737"/>
                  </a:cubicBezTo>
                  <a:moveTo>
                    <a:pt x="78" y="719"/>
                  </a:moveTo>
                  <a:cubicBezTo>
                    <a:pt x="79" y="713"/>
                    <a:pt x="80" y="707"/>
                    <a:pt x="81" y="701"/>
                  </a:cubicBezTo>
                  <a:cubicBezTo>
                    <a:pt x="79" y="699"/>
                    <a:pt x="77" y="698"/>
                    <a:pt x="75" y="697"/>
                  </a:cubicBezTo>
                  <a:cubicBezTo>
                    <a:pt x="73" y="702"/>
                    <a:pt x="73" y="709"/>
                    <a:pt x="72" y="715"/>
                  </a:cubicBezTo>
                  <a:cubicBezTo>
                    <a:pt x="74" y="716"/>
                    <a:pt x="76" y="718"/>
                    <a:pt x="78" y="719"/>
                  </a:cubicBezTo>
                  <a:moveTo>
                    <a:pt x="1635" y="654"/>
                  </a:moveTo>
                  <a:cubicBezTo>
                    <a:pt x="1635" y="627"/>
                    <a:pt x="1635" y="627"/>
                    <a:pt x="1635" y="627"/>
                  </a:cubicBezTo>
                  <a:cubicBezTo>
                    <a:pt x="1633" y="620"/>
                    <a:pt x="1633" y="620"/>
                    <a:pt x="1633" y="620"/>
                  </a:cubicBezTo>
                  <a:cubicBezTo>
                    <a:pt x="1635" y="654"/>
                    <a:pt x="1635" y="654"/>
                    <a:pt x="1635" y="654"/>
                  </a:cubicBezTo>
                  <a:moveTo>
                    <a:pt x="72" y="715"/>
                  </a:moveTo>
                  <a:cubicBezTo>
                    <a:pt x="73" y="709"/>
                    <a:pt x="73" y="702"/>
                    <a:pt x="75" y="697"/>
                  </a:cubicBezTo>
                  <a:cubicBezTo>
                    <a:pt x="70" y="694"/>
                    <a:pt x="66" y="691"/>
                    <a:pt x="62" y="688"/>
                  </a:cubicBezTo>
                  <a:cubicBezTo>
                    <a:pt x="66" y="691"/>
                    <a:pt x="70" y="694"/>
                    <a:pt x="75" y="697"/>
                  </a:cubicBezTo>
                  <a:cubicBezTo>
                    <a:pt x="76" y="685"/>
                    <a:pt x="76" y="685"/>
                    <a:pt x="71" y="683"/>
                  </a:cubicBezTo>
                  <a:cubicBezTo>
                    <a:pt x="64" y="681"/>
                    <a:pt x="64" y="681"/>
                    <a:pt x="54" y="661"/>
                  </a:cubicBezTo>
                  <a:cubicBezTo>
                    <a:pt x="54" y="661"/>
                    <a:pt x="54" y="661"/>
                    <a:pt x="54" y="661"/>
                  </a:cubicBezTo>
                  <a:cubicBezTo>
                    <a:pt x="50" y="669"/>
                    <a:pt x="48" y="671"/>
                    <a:pt x="47" y="665"/>
                  </a:cubicBezTo>
                  <a:cubicBezTo>
                    <a:pt x="46" y="661"/>
                    <a:pt x="45" y="657"/>
                    <a:pt x="44" y="653"/>
                  </a:cubicBezTo>
                  <a:cubicBezTo>
                    <a:pt x="44" y="659"/>
                    <a:pt x="44" y="667"/>
                    <a:pt x="43" y="673"/>
                  </a:cubicBezTo>
                  <a:cubicBezTo>
                    <a:pt x="45" y="674"/>
                    <a:pt x="47" y="676"/>
                    <a:pt x="48" y="677"/>
                  </a:cubicBezTo>
                  <a:cubicBezTo>
                    <a:pt x="59" y="689"/>
                    <a:pt x="59" y="689"/>
                    <a:pt x="59" y="689"/>
                  </a:cubicBezTo>
                  <a:cubicBezTo>
                    <a:pt x="50" y="700"/>
                    <a:pt x="50" y="700"/>
                    <a:pt x="50" y="700"/>
                  </a:cubicBezTo>
                  <a:cubicBezTo>
                    <a:pt x="53" y="702"/>
                    <a:pt x="56" y="704"/>
                    <a:pt x="59" y="706"/>
                  </a:cubicBezTo>
                  <a:cubicBezTo>
                    <a:pt x="63" y="709"/>
                    <a:pt x="67" y="712"/>
                    <a:pt x="72" y="715"/>
                  </a:cubicBezTo>
                  <a:moveTo>
                    <a:pt x="1483" y="773"/>
                  </a:moveTo>
                  <a:cubicBezTo>
                    <a:pt x="1480" y="751"/>
                    <a:pt x="1478" y="729"/>
                    <a:pt x="1473" y="708"/>
                  </a:cubicBezTo>
                  <a:cubicBezTo>
                    <a:pt x="1466" y="720"/>
                    <a:pt x="1466" y="720"/>
                    <a:pt x="1466" y="720"/>
                  </a:cubicBezTo>
                  <a:cubicBezTo>
                    <a:pt x="1483" y="773"/>
                    <a:pt x="1483" y="773"/>
                    <a:pt x="1483" y="773"/>
                  </a:cubicBezTo>
                  <a:moveTo>
                    <a:pt x="1560" y="671"/>
                  </a:moveTo>
                  <a:cubicBezTo>
                    <a:pt x="1560" y="670"/>
                    <a:pt x="1560" y="668"/>
                    <a:pt x="1560" y="667"/>
                  </a:cubicBezTo>
                  <a:cubicBezTo>
                    <a:pt x="1560" y="667"/>
                    <a:pt x="1560" y="668"/>
                    <a:pt x="1560" y="668"/>
                  </a:cubicBezTo>
                  <a:cubicBezTo>
                    <a:pt x="1559" y="673"/>
                    <a:pt x="1550" y="722"/>
                    <a:pt x="1549" y="734"/>
                  </a:cubicBezTo>
                  <a:cubicBezTo>
                    <a:pt x="1560" y="700"/>
                    <a:pt x="1560" y="700"/>
                    <a:pt x="1560" y="671"/>
                  </a:cubicBezTo>
                  <a:moveTo>
                    <a:pt x="1632" y="599"/>
                  </a:moveTo>
                  <a:cubicBezTo>
                    <a:pt x="1629" y="579"/>
                    <a:pt x="1629" y="579"/>
                    <a:pt x="1629" y="579"/>
                  </a:cubicBezTo>
                  <a:cubicBezTo>
                    <a:pt x="1631" y="603"/>
                    <a:pt x="1631" y="603"/>
                    <a:pt x="1631" y="603"/>
                  </a:cubicBezTo>
                  <a:cubicBezTo>
                    <a:pt x="1632" y="599"/>
                    <a:pt x="1632" y="599"/>
                    <a:pt x="1632" y="599"/>
                  </a:cubicBezTo>
                  <a:moveTo>
                    <a:pt x="54" y="661"/>
                  </a:moveTo>
                  <a:cubicBezTo>
                    <a:pt x="46" y="632"/>
                    <a:pt x="46" y="632"/>
                    <a:pt x="46" y="632"/>
                  </a:cubicBezTo>
                  <a:cubicBezTo>
                    <a:pt x="45" y="631"/>
                    <a:pt x="43" y="629"/>
                    <a:pt x="42" y="628"/>
                  </a:cubicBezTo>
                  <a:cubicBezTo>
                    <a:pt x="41" y="603"/>
                    <a:pt x="41" y="603"/>
                    <a:pt x="41" y="603"/>
                  </a:cubicBezTo>
                  <a:cubicBezTo>
                    <a:pt x="39" y="602"/>
                    <a:pt x="38" y="601"/>
                    <a:pt x="37" y="599"/>
                  </a:cubicBezTo>
                  <a:cubicBezTo>
                    <a:pt x="36" y="598"/>
                    <a:pt x="35" y="597"/>
                    <a:pt x="35" y="597"/>
                  </a:cubicBezTo>
                  <a:cubicBezTo>
                    <a:pt x="34" y="597"/>
                    <a:pt x="34" y="597"/>
                    <a:pt x="28" y="611"/>
                  </a:cubicBezTo>
                  <a:cubicBezTo>
                    <a:pt x="30" y="613"/>
                    <a:pt x="31" y="615"/>
                    <a:pt x="33" y="617"/>
                  </a:cubicBezTo>
                  <a:cubicBezTo>
                    <a:pt x="35" y="620"/>
                    <a:pt x="35" y="620"/>
                    <a:pt x="44" y="653"/>
                  </a:cubicBezTo>
                  <a:cubicBezTo>
                    <a:pt x="47" y="667"/>
                    <a:pt x="47" y="667"/>
                    <a:pt x="47" y="668"/>
                  </a:cubicBezTo>
                  <a:cubicBezTo>
                    <a:pt x="49" y="670"/>
                    <a:pt x="50" y="667"/>
                    <a:pt x="51" y="666"/>
                  </a:cubicBezTo>
                  <a:cubicBezTo>
                    <a:pt x="52" y="665"/>
                    <a:pt x="52" y="665"/>
                    <a:pt x="54" y="661"/>
                  </a:cubicBezTo>
                  <a:moveTo>
                    <a:pt x="1631" y="562"/>
                  </a:moveTo>
                  <a:cubicBezTo>
                    <a:pt x="1630" y="556"/>
                    <a:pt x="1629" y="550"/>
                    <a:pt x="1627" y="544"/>
                  </a:cubicBezTo>
                  <a:cubicBezTo>
                    <a:pt x="1630" y="558"/>
                    <a:pt x="1630" y="558"/>
                    <a:pt x="1630" y="558"/>
                  </a:cubicBezTo>
                  <a:cubicBezTo>
                    <a:pt x="1631" y="562"/>
                    <a:pt x="1631" y="562"/>
                    <a:pt x="1631" y="562"/>
                  </a:cubicBezTo>
                  <a:moveTo>
                    <a:pt x="1460" y="743"/>
                  </a:moveTo>
                  <a:cubicBezTo>
                    <a:pt x="1462" y="732"/>
                    <a:pt x="1462" y="732"/>
                    <a:pt x="1462" y="732"/>
                  </a:cubicBezTo>
                  <a:cubicBezTo>
                    <a:pt x="1433" y="693"/>
                    <a:pt x="1433" y="693"/>
                    <a:pt x="1433" y="693"/>
                  </a:cubicBezTo>
                  <a:cubicBezTo>
                    <a:pt x="1424" y="695"/>
                    <a:pt x="1424" y="695"/>
                    <a:pt x="1424" y="695"/>
                  </a:cubicBezTo>
                  <a:cubicBezTo>
                    <a:pt x="1425" y="696"/>
                    <a:pt x="1425" y="696"/>
                    <a:pt x="1425" y="696"/>
                  </a:cubicBezTo>
                  <a:cubicBezTo>
                    <a:pt x="1437" y="708"/>
                    <a:pt x="1446" y="720"/>
                    <a:pt x="1460" y="743"/>
                  </a:cubicBezTo>
                  <a:moveTo>
                    <a:pt x="1630" y="558"/>
                  </a:moveTo>
                  <a:cubicBezTo>
                    <a:pt x="1627" y="544"/>
                    <a:pt x="1627" y="544"/>
                    <a:pt x="1627" y="544"/>
                  </a:cubicBezTo>
                  <a:cubicBezTo>
                    <a:pt x="1621" y="526"/>
                    <a:pt x="1621" y="526"/>
                    <a:pt x="1621" y="526"/>
                  </a:cubicBezTo>
                  <a:cubicBezTo>
                    <a:pt x="1630" y="558"/>
                    <a:pt x="1630" y="558"/>
                    <a:pt x="1630" y="558"/>
                  </a:cubicBezTo>
                  <a:moveTo>
                    <a:pt x="50" y="499"/>
                  </a:moveTo>
                  <a:cubicBezTo>
                    <a:pt x="52" y="494"/>
                    <a:pt x="54" y="488"/>
                    <a:pt x="57" y="482"/>
                  </a:cubicBezTo>
                  <a:cubicBezTo>
                    <a:pt x="56" y="482"/>
                    <a:pt x="56" y="481"/>
                    <a:pt x="56" y="480"/>
                  </a:cubicBezTo>
                  <a:cubicBezTo>
                    <a:pt x="55" y="479"/>
                    <a:pt x="55" y="478"/>
                    <a:pt x="55" y="476"/>
                  </a:cubicBezTo>
                  <a:cubicBezTo>
                    <a:pt x="51" y="482"/>
                    <a:pt x="51" y="482"/>
                    <a:pt x="51" y="482"/>
                  </a:cubicBezTo>
                  <a:cubicBezTo>
                    <a:pt x="49" y="488"/>
                    <a:pt x="46" y="494"/>
                    <a:pt x="44" y="499"/>
                  </a:cubicBezTo>
                  <a:cubicBezTo>
                    <a:pt x="45" y="502"/>
                    <a:pt x="45" y="504"/>
                    <a:pt x="46" y="506"/>
                  </a:cubicBezTo>
                  <a:cubicBezTo>
                    <a:pt x="50" y="499"/>
                    <a:pt x="50" y="499"/>
                    <a:pt x="50" y="499"/>
                  </a:cubicBezTo>
                  <a:moveTo>
                    <a:pt x="50" y="1002"/>
                  </a:moveTo>
                  <a:cubicBezTo>
                    <a:pt x="48" y="996"/>
                    <a:pt x="46" y="991"/>
                    <a:pt x="45" y="985"/>
                  </a:cubicBezTo>
                  <a:cubicBezTo>
                    <a:pt x="46" y="991"/>
                    <a:pt x="48" y="996"/>
                    <a:pt x="50" y="1002"/>
                  </a:cubicBezTo>
                  <a:moveTo>
                    <a:pt x="50" y="1002"/>
                  </a:moveTo>
                  <a:cubicBezTo>
                    <a:pt x="51" y="1003"/>
                    <a:pt x="52" y="1005"/>
                    <a:pt x="54" y="1006"/>
                  </a:cubicBezTo>
                  <a:cubicBezTo>
                    <a:pt x="52" y="1005"/>
                    <a:pt x="51" y="1003"/>
                    <a:pt x="50" y="1002"/>
                  </a:cubicBezTo>
                  <a:moveTo>
                    <a:pt x="36" y="817"/>
                  </a:moveTo>
                  <a:cubicBezTo>
                    <a:pt x="34" y="824"/>
                    <a:pt x="34" y="824"/>
                    <a:pt x="34" y="824"/>
                  </a:cubicBezTo>
                  <a:cubicBezTo>
                    <a:pt x="36" y="817"/>
                    <a:pt x="36" y="817"/>
                    <a:pt x="36" y="817"/>
                  </a:cubicBezTo>
                  <a:cubicBezTo>
                    <a:pt x="39" y="800"/>
                    <a:pt x="39" y="800"/>
                    <a:pt x="39" y="800"/>
                  </a:cubicBezTo>
                  <a:cubicBezTo>
                    <a:pt x="36" y="817"/>
                    <a:pt x="36" y="817"/>
                    <a:pt x="36" y="817"/>
                  </a:cubicBezTo>
                  <a:moveTo>
                    <a:pt x="7" y="642"/>
                  </a:moveTo>
                  <a:cubicBezTo>
                    <a:pt x="7" y="642"/>
                    <a:pt x="7" y="642"/>
                    <a:pt x="7" y="642"/>
                  </a:cubicBez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2"/>
                  </a:moveTo>
                  <a:cubicBezTo>
                    <a:pt x="7" y="642"/>
                    <a:pt x="7" y="642"/>
                    <a:pt x="7" y="642"/>
                  </a:cubicBezTo>
                  <a:cubicBezTo>
                    <a:pt x="7" y="642"/>
                    <a:pt x="7" y="642"/>
                    <a:pt x="7" y="642"/>
                  </a:cubicBezTo>
                  <a:moveTo>
                    <a:pt x="7" y="643"/>
                  </a:moveTo>
                  <a:cubicBezTo>
                    <a:pt x="7" y="643"/>
                    <a:pt x="7" y="643"/>
                    <a:pt x="7" y="642"/>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7" y="643"/>
                  </a:moveTo>
                  <a:cubicBezTo>
                    <a:pt x="7" y="643"/>
                    <a:pt x="7" y="643"/>
                    <a:pt x="7" y="643"/>
                  </a:cubicBezTo>
                  <a:cubicBezTo>
                    <a:pt x="7" y="643"/>
                    <a:pt x="7" y="643"/>
                    <a:pt x="7" y="643"/>
                  </a:cubicBezTo>
                  <a:moveTo>
                    <a:pt x="69" y="476"/>
                  </a:moveTo>
                  <a:cubicBezTo>
                    <a:pt x="72" y="468"/>
                    <a:pt x="76" y="459"/>
                    <a:pt x="80" y="451"/>
                  </a:cubicBezTo>
                  <a:cubicBezTo>
                    <a:pt x="76" y="459"/>
                    <a:pt x="72" y="468"/>
                    <a:pt x="69" y="476"/>
                  </a:cubicBezTo>
                  <a:cubicBezTo>
                    <a:pt x="72" y="468"/>
                    <a:pt x="76" y="459"/>
                    <a:pt x="80" y="451"/>
                  </a:cubicBezTo>
                  <a:cubicBezTo>
                    <a:pt x="76" y="459"/>
                    <a:pt x="72" y="468"/>
                    <a:pt x="69" y="476"/>
                  </a:cubicBezTo>
                  <a:moveTo>
                    <a:pt x="71" y="480"/>
                  </a:moveTo>
                  <a:cubicBezTo>
                    <a:pt x="70" y="479"/>
                    <a:pt x="69" y="478"/>
                    <a:pt x="69" y="476"/>
                  </a:cubicBezTo>
                  <a:cubicBezTo>
                    <a:pt x="69" y="478"/>
                    <a:pt x="70" y="479"/>
                    <a:pt x="71" y="480"/>
                  </a:cubicBezTo>
                  <a:moveTo>
                    <a:pt x="75" y="472"/>
                  </a:moveTo>
                  <a:cubicBezTo>
                    <a:pt x="77" y="467"/>
                    <a:pt x="80" y="461"/>
                    <a:pt x="83" y="455"/>
                  </a:cubicBezTo>
                  <a:cubicBezTo>
                    <a:pt x="80" y="461"/>
                    <a:pt x="77" y="467"/>
                    <a:pt x="75" y="472"/>
                  </a:cubicBezTo>
                  <a:moveTo>
                    <a:pt x="71" y="480"/>
                  </a:moveTo>
                  <a:cubicBezTo>
                    <a:pt x="76" y="474"/>
                    <a:pt x="76" y="474"/>
                    <a:pt x="76" y="474"/>
                  </a:cubicBezTo>
                  <a:cubicBezTo>
                    <a:pt x="71" y="480"/>
                    <a:pt x="71" y="480"/>
                    <a:pt x="71" y="480"/>
                  </a:cubicBezTo>
                  <a:moveTo>
                    <a:pt x="76" y="474"/>
                  </a:moveTo>
                  <a:cubicBezTo>
                    <a:pt x="76" y="473"/>
                    <a:pt x="75" y="473"/>
                    <a:pt x="75" y="472"/>
                  </a:cubicBezTo>
                  <a:cubicBezTo>
                    <a:pt x="75" y="473"/>
                    <a:pt x="76" y="473"/>
                    <a:pt x="76" y="474"/>
                  </a:cubicBezTo>
                  <a:moveTo>
                    <a:pt x="156" y="1105"/>
                  </a:moveTo>
                  <a:cubicBezTo>
                    <a:pt x="136" y="1039"/>
                    <a:pt x="123" y="967"/>
                    <a:pt x="121" y="890"/>
                  </a:cubicBezTo>
                  <a:cubicBezTo>
                    <a:pt x="111" y="869"/>
                    <a:pt x="111" y="869"/>
                    <a:pt x="117" y="849"/>
                  </a:cubicBezTo>
                  <a:cubicBezTo>
                    <a:pt x="92" y="844"/>
                    <a:pt x="92" y="844"/>
                    <a:pt x="92" y="844"/>
                  </a:cubicBezTo>
                  <a:cubicBezTo>
                    <a:pt x="88" y="842"/>
                    <a:pt x="84" y="840"/>
                    <a:pt x="80" y="838"/>
                  </a:cubicBezTo>
                  <a:cubicBezTo>
                    <a:pt x="79" y="837"/>
                    <a:pt x="78" y="837"/>
                    <a:pt x="77" y="836"/>
                  </a:cubicBezTo>
                  <a:cubicBezTo>
                    <a:pt x="60" y="806"/>
                    <a:pt x="60" y="806"/>
                    <a:pt x="60" y="806"/>
                  </a:cubicBezTo>
                  <a:cubicBezTo>
                    <a:pt x="56" y="823"/>
                    <a:pt x="56" y="823"/>
                    <a:pt x="56" y="823"/>
                  </a:cubicBezTo>
                  <a:cubicBezTo>
                    <a:pt x="60" y="844"/>
                    <a:pt x="60" y="844"/>
                    <a:pt x="60" y="844"/>
                  </a:cubicBezTo>
                  <a:cubicBezTo>
                    <a:pt x="56" y="823"/>
                    <a:pt x="56" y="823"/>
                    <a:pt x="56" y="823"/>
                  </a:cubicBezTo>
                  <a:cubicBezTo>
                    <a:pt x="53" y="830"/>
                    <a:pt x="53" y="830"/>
                    <a:pt x="53" y="830"/>
                  </a:cubicBezTo>
                  <a:cubicBezTo>
                    <a:pt x="50" y="800"/>
                    <a:pt x="50" y="800"/>
                    <a:pt x="50" y="800"/>
                  </a:cubicBezTo>
                  <a:cubicBezTo>
                    <a:pt x="49" y="798"/>
                    <a:pt x="47" y="796"/>
                    <a:pt x="45" y="795"/>
                  </a:cubicBezTo>
                  <a:cubicBezTo>
                    <a:pt x="44" y="798"/>
                    <a:pt x="44" y="801"/>
                    <a:pt x="44" y="805"/>
                  </a:cubicBezTo>
                  <a:cubicBezTo>
                    <a:pt x="44" y="801"/>
                    <a:pt x="44" y="798"/>
                    <a:pt x="45" y="795"/>
                  </a:cubicBezTo>
                  <a:cubicBezTo>
                    <a:pt x="39" y="800"/>
                    <a:pt x="39" y="800"/>
                    <a:pt x="39" y="800"/>
                  </a:cubicBezTo>
                  <a:cubicBezTo>
                    <a:pt x="36" y="817"/>
                    <a:pt x="36" y="817"/>
                    <a:pt x="36" y="817"/>
                  </a:cubicBezTo>
                  <a:cubicBezTo>
                    <a:pt x="34" y="824"/>
                    <a:pt x="34" y="824"/>
                    <a:pt x="34" y="824"/>
                  </a:cubicBezTo>
                  <a:cubicBezTo>
                    <a:pt x="30" y="812"/>
                    <a:pt x="30" y="812"/>
                    <a:pt x="22" y="804"/>
                  </a:cubicBezTo>
                  <a:cubicBezTo>
                    <a:pt x="22" y="805"/>
                    <a:pt x="21" y="807"/>
                    <a:pt x="20" y="808"/>
                  </a:cubicBezTo>
                  <a:cubicBezTo>
                    <a:pt x="20" y="810"/>
                    <a:pt x="19" y="809"/>
                    <a:pt x="18" y="809"/>
                  </a:cubicBezTo>
                  <a:cubicBezTo>
                    <a:pt x="13" y="783"/>
                    <a:pt x="13" y="783"/>
                    <a:pt x="13" y="783"/>
                  </a:cubicBezTo>
                  <a:cubicBezTo>
                    <a:pt x="13" y="780"/>
                    <a:pt x="13" y="777"/>
                    <a:pt x="13" y="774"/>
                  </a:cubicBezTo>
                  <a:cubicBezTo>
                    <a:pt x="13" y="761"/>
                    <a:pt x="14" y="748"/>
                    <a:pt x="15" y="736"/>
                  </a:cubicBezTo>
                  <a:cubicBezTo>
                    <a:pt x="15" y="730"/>
                    <a:pt x="16" y="724"/>
                    <a:pt x="16" y="718"/>
                  </a:cubicBezTo>
                  <a:cubicBezTo>
                    <a:pt x="17" y="697"/>
                    <a:pt x="17" y="697"/>
                    <a:pt x="17" y="697"/>
                  </a:cubicBezTo>
                  <a:cubicBezTo>
                    <a:pt x="16" y="695"/>
                    <a:pt x="14" y="694"/>
                    <a:pt x="14" y="692"/>
                  </a:cubicBezTo>
                  <a:cubicBezTo>
                    <a:pt x="8" y="681"/>
                    <a:pt x="8" y="681"/>
                    <a:pt x="8" y="681"/>
                  </a:cubicBezTo>
                  <a:cubicBezTo>
                    <a:pt x="12" y="664"/>
                    <a:pt x="17" y="640"/>
                    <a:pt x="22" y="623"/>
                  </a:cubicBezTo>
                  <a:cubicBezTo>
                    <a:pt x="22" y="613"/>
                    <a:pt x="22" y="613"/>
                    <a:pt x="22" y="613"/>
                  </a:cubicBezTo>
                  <a:cubicBezTo>
                    <a:pt x="11" y="656"/>
                    <a:pt x="11" y="656"/>
                    <a:pt x="6" y="691"/>
                  </a:cubicBezTo>
                  <a:cubicBezTo>
                    <a:pt x="7" y="685"/>
                    <a:pt x="8" y="678"/>
                    <a:pt x="9" y="672"/>
                  </a:cubicBezTo>
                  <a:cubicBezTo>
                    <a:pt x="12" y="652"/>
                    <a:pt x="12" y="652"/>
                    <a:pt x="22" y="613"/>
                  </a:cubicBezTo>
                  <a:cubicBezTo>
                    <a:pt x="21" y="611"/>
                    <a:pt x="20" y="609"/>
                    <a:pt x="19" y="606"/>
                  </a:cubicBezTo>
                  <a:cubicBezTo>
                    <a:pt x="10" y="636"/>
                    <a:pt x="10" y="636"/>
                    <a:pt x="10" y="636"/>
                  </a:cubicBezTo>
                  <a:cubicBezTo>
                    <a:pt x="9" y="633"/>
                    <a:pt x="8" y="630"/>
                    <a:pt x="7" y="627"/>
                  </a:cubicBezTo>
                  <a:cubicBezTo>
                    <a:pt x="7" y="625"/>
                    <a:pt x="7" y="624"/>
                    <a:pt x="7" y="622"/>
                  </a:cubicBezTo>
                  <a:cubicBezTo>
                    <a:pt x="16" y="567"/>
                    <a:pt x="16" y="567"/>
                    <a:pt x="16" y="567"/>
                  </a:cubicBezTo>
                  <a:cubicBezTo>
                    <a:pt x="19" y="555"/>
                    <a:pt x="22" y="543"/>
                    <a:pt x="25" y="532"/>
                  </a:cubicBezTo>
                  <a:cubicBezTo>
                    <a:pt x="39" y="490"/>
                    <a:pt x="39" y="490"/>
                    <a:pt x="39" y="490"/>
                  </a:cubicBezTo>
                  <a:cubicBezTo>
                    <a:pt x="49" y="474"/>
                    <a:pt x="49" y="474"/>
                    <a:pt x="49" y="474"/>
                  </a:cubicBezTo>
                  <a:cubicBezTo>
                    <a:pt x="50" y="477"/>
                    <a:pt x="50" y="480"/>
                    <a:pt x="51" y="482"/>
                  </a:cubicBezTo>
                  <a:cubicBezTo>
                    <a:pt x="55" y="476"/>
                    <a:pt x="55" y="476"/>
                    <a:pt x="55" y="476"/>
                  </a:cubicBezTo>
                  <a:cubicBezTo>
                    <a:pt x="55" y="478"/>
                    <a:pt x="55" y="479"/>
                    <a:pt x="56" y="480"/>
                  </a:cubicBezTo>
                  <a:cubicBezTo>
                    <a:pt x="56" y="481"/>
                    <a:pt x="56" y="482"/>
                    <a:pt x="57" y="482"/>
                  </a:cubicBezTo>
                  <a:cubicBezTo>
                    <a:pt x="58" y="490"/>
                    <a:pt x="60" y="500"/>
                    <a:pt x="62" y="507"/>
                  </a:cubicBezTo>
                  <a:cubicBezTo>
                    <a:pt x="51" y="557"/>
                    <a:pt x="51" y="557"/>
                    <a:pt x="51" y="557"/>
                  </a:cubicBezTo>
                  <a:cubicBezTo>
                    <a:pt x="50" y="563"/>
                    <a:pt x="48" y="569"/>
                    <a:pt x="46" y="575"/>
                  </a:cubicBezTo>
                  <a:cubicBezTo>
                    <a:pt x="47" y="576"/>
                    <a:pt x="48" y="578"/>
                    <a:pt x="50" y="579"/>
                  </a:cubicBezTo>
                  <a:cubicBezTo>
                    <a:pt x="76" y="488"/>
                    <a:pt x="76" y="488"/>
                    <a:pt x="111" y="463"/>
                  </a:cubicBezTo>
                  <a:cubicBezTo>
                    <a:pt x="114" y="456"/>
                    <a:pt x="118" y="448"/>
                    <a:pt x="122" y="441"/>
                  </a:cubicBezTo>
                  <a:cubicBezTo>
                    <a:pt x="121" y="440"/>
                    <a:pt x="120" y="439"/>
                    <a:pt x="118" y="438"/>
                  </a:cubicBezTo>
                  <a:cubicBezTo>
                    <a:pt x="115" y="443"/>
                    <a:pt x="115" y="443"/>
                    <a:pt x="115" y="443"/>
                  </a:cubicBezTo>
                  <a:cubicBezTo>
                    <a:pt x="118" y="438"/>
                    <a:pt x="118" y="438"/>
                    <a:pt x="118" y="438"/>
                  </a:cubicBezTo>
                  <a:cubicBezTo>
                    <a:pt x="88" y="409"/>
                    <a:pt x="83" y="379"/>
                    <a:pt x="99" y="351"/>
                  </a:cubicBezTo>
                  <a:cubicBezTo>
                    <a:pt x="97" y="353"/>
                    <a:pt x="97" y="353"/>
                    <a:pt x="97" y="353"/>
                  </a:cubicBezTo>
                  <a:cubicBezTo>
                    <a:pt x="61" y="426"/>
                    <a:pt x="58" y="430"/>
                    <a:pt x="42" y="475"/>
                  </a:cubicBezTo>
                  <a:cubicBezTo>
                    <a:pt x="17" y="555"/>
                    <a:pt x="16" y="558"/>
                    <a:pt x="8" y="605"/>
                  </a:cubicBezTo>
                  <a:cubicBezTo>
                    <a:pt x="3" y="636"/>
                    <a:pt x="3" y="636"/>
                    <a:pt x="3" y="636"/>
                  </a:cubicBezTo>
                  <a:cubicBezTo>
                    <a:pt x="0" y="665"/>
                    <a:pt x="0" y="665"/>
                    <a:pt x="0" y="665"/>
                  </a:cubicBezTo>
                  <a:cubicBezTo>
                    <a:pt x="2" y="665"/>
                    <a:pt x="2" y="665"/>
                    <a:pt x="2" y="665"/>
                  </a:cubicBezTo>
                  <a:cubicBezTo>
                    <a:pt x="2" y="680"/>
                    <a:pt x="2" y="701"/>
                    <a:pt x="3" y="716"/>
                  </a:cubicBezTo>
                  <a:cubicBezTo>
                    <a:pt x="4" y="718"/>
                    <a:pt x="4" y="719"/>
                    <a:pt x="5" y="721"/>
                  </a:cubicBezTo>
                  <a:cubicBezTo>
                    <a:pt x="6" y="729"/>
                    <a:pt x="6" y="729"/>
                    <a:pt x="6" y="729"/>
                  </a:cubicBezTo>
                  <a:cubicBezTo>
                    <a:pt x="7" y="743"/>
                    <a:pt x="7" y="743"/>
                    <a:pt x="11" y="752"/>
                  </a:cubicBezTo>
                  <a:cubicBezTo>
                    <a:pt x="10" y="750"/>
                    <a:pt x="9" y="748"/>
                    <a:pt x="9" y="747"/>
                  </a:cubicBezTo>
                  <a:cubicBezTo>
                    <a:pt x="7" y="742"/>
                    <a:pt x="7" y="742"/>
                    <a:pt x="5" y="721"/>
                  </a:cubicBezTo>
                  <a:cubicBezTo>
                    <a:pt x="4" y="719"/>
                    <a:pt x="4" y="718"/>
                    <a:pt x="3" y="716"/>
                  </a:cubicBezTo>
                  <a:cubicBezTo>
                    <a:pt x="6" y="765"/>
                    <a:pt x="6" y="765"/>
                    <a:pt x="7" y="784"/>
                  </a:cubicBezTo>
                  <a:cubicBezTo>
                    <a:pt x="8" y="785"/>
                    <a:pt x="9" y="786"/>
                    <a:pt x="10" y="788"/>
                  </a:cubicBezTo>
                  <a:cubicBezTo>
                    <a:pt x="9" y="775"/>
                    <a:pt x="9" y="775"/>
                    <a:pt x="9" y="775"/>
                  </a:cubicBezTo>
                  <a:cubicBezTo>
                    <a:pt x="10" y="788"/>
                    <a:pt x="10" y="788"/>
                    <a:pt x="10" y="788"/>
                  </a:cubicBezTo>
                  <a:cubicBezTo>
                    <a:pt x="10" y="789"/>
                    <a:pt x="11" y="789"/>
                    <a:pt x="11" y="790"/>
                  </a:cubicBezTo>
                  <a:cubicBezTo>
                    <a:pt x="13" y="804"/>
                    <a:pt x="13" y="804"/>
                    <a:pt x="13" y="804"/>
                  </a:cubicBezTo>
                  <a:cubicBezTo>
                    <a:pt x="14" y="796"/>
                    <a:pt x="14" y="796"/>
                    <a:pt x="14" y="796"/>
                  </a:cubicBezTo>
                  <a:cubicBezTo>
                    <a:pt x="13" y="804"/>
                    <a:pt x="13" y="804"/>
                    <a:pt x="13" y="804"/>
                  </a:cubicBezTo>
                  <a:cubicBezTo>
                    <a:pt x="11" y="790"/>
                    <a:pt x="11" y="790"/>
                    <a:pt x="11" y="790"/>
                  </a:cubicBezTo>
                  <a:cubicBezTo>
                    <a:pt x="13" y="811"/>
                    <a:pt x="13" y="811"/>
                    <a:pt x="13" y="811"/>
                  </a:cubicBezTo>
                  <a:cubicBezTo>
                    <a:pt x="15" y="814"/>
                    <a:pt x="17" y="816"/>
                    <a:pt x="18" y="818"/>
                  </a:cubicBezTo>
                  <a:cubicBezTo>
                    <a:pt x="23" y="832"/>
                    <a:pt x="23" y="832"/>
                    <a:pt x="23" y="832"/>
                  </a:cubicBezTo>
                  <a:cubicBezTo>
                    <a:pt x="22" y="812"/>
                    <a:pt x="22" y="812"/>
                    <a:pt x="22" y="812"/>
                  </a:cubicBezTo>
                  <a:cubicBezTo>
                    <a:pt x="29" y="829"/>
                    <a:pt x="29" y="829"/>
                    <a:pt x="29" y="829"/>
                  </a:cubicBezTo>
                  <a:cubicBezTo>
                    <a:pt x="31" y="846"/>
                    <a:pt x="32" y="861"/>
                    <a:pt x="34" y="878"/>
                  </a:cubicBezTo>
                  <a:cubicBezTo>
                    <a:pt x="34" y="881"/>
                    <a:pt x="35" y="884"/>
                    <a:pt x="35" y="887"/>
                  </a:cubicBezTo>
                  <a:cubicBezTo>
                    <a:pt x="37" y="910"/>
                    <a:pt x="33" y="933"/>
                    <a:pt x="37" y="957"/>
                  </a:cubicBezTo>
                  <a:cubicBezTo>
                    <a:pt x="38" y="958"/>
                    <a:pt x="39" y="960"/>
                    <a:pt x="41" y="961"/>
                  </a:cubicBezTo>
                  <a:cubicBezTo>
                    <a:pt x="39" y="960"/>
                    <a:pt x="38" y="958"/>
                    <a:pt x="37" y="957"/>
                  </a:cubicBezTo>
                  <a:cubicBezTo>
                    <a:pt x="43" y="976"/>
                    <a:pt x="43" y="976"/>
                    <a:pt x="43" y="976"/>
                  </a:cubicBezTo>
                  <a:cubicBezTo>
                    <a:pt x="39" y="994"/>
                    <a:pt x="56" y="1026"/>
                    <a:pt x="67" y="1048"/>
                  </a:cubicBezTo>
                  <a:cubicBezTo>
                    <a:pt x="66" y="1047"/>
                    <a:pt x="66" y="1046"/>
                    <a:pt x="65" y="1044"/>
                  </a:cubicBezTo>
                  <a:cubicBezTo>
                    <a:pt x="60" y="1031"/>
                    <a:pt x="55" y="1021"/>
                    <a:pt x="48" y="1002"/>
                  </a:cubicBezTo>
                  <a:cubicBezTo>
                    <a:pt x="56" y="1024"/>
                    <a:pt x="62" y="1037"/>
                    <a:pt x="67" y="1048"/>
                  </a:cubicBezTo>
                  <a:cubicBezTo>
                    <a:pt x="80" y="1061"/>
                    <a:pt x="96" y="1074"/>
                    <a:pt x="118" y="1085"/>
                  </a:cubicBezTo>
                  <a:cubicBezTo>
                    <a:pt x="130" y="1092"/>
                    <a:pt x="143" y="1099"/>
                    <a:pt x="156" y="1105"/>
                  </a:cubicBezTo>
                  <a:moveTo>
                    <a:pt x="1605" y="476"/>
                  </a:moveTo>
                  <a:cubicBezTo>
                    <a:pt x="1603" y="470"/>
                    <a:pt x="1601" y="465"/>
                    <a:pt x="1599" y="459"/>
                  </a:cubicBezTo>
                  <a:cubicBezTo>
                    <a:pt x="1589" y="436"/>
                    <a:pt x="1589" y="436"/>
                    <a:pt x="1589" y="436"/>
                  </a:cubicBezTo>
                  <a:cubicBezTo>
                    <a:pt x="1591" y="445"/>
                    <a:pt x="1591" y="445"/>
                    <a:pt x="1591" y="445"/>
                  </a:cubicBezTo>
                  <a:cubicBezTo>
                    <a:pt x="1589" y="436"/>
                    <a:pt x="1589" y="436"/>
                    <a:pt x="1589" y="436"/>
                  </a:cubicBezTo>
                  <a:cubicBezTo>
                    <a:pt x="1573" y="407"/>
                    <a:pt x="1573" y="407"/>
                    <a:pt x="1573" y="407"/>
                  </a:cubicBezTo>
                  <a:cubicBezTo>
                    <a:pt x="1565" y="388"/>
                    <a:pt x="1565" y="388"/>
                    <a:pt x="1565" y="388"/>
                  </a:cubicBezTo>
                  <a:cubicBezTo>
                    <a:pt x="1558" y="374"/>
                    <a:pt x="1558" y="374"/>
                    <a:pt x="1558" y="374"/>
                  </a:cubicBezTo>
                  <a:cubicBezTo>
                    <a:pt x="1569" y="435"/>
                    <a:pt x="1483" y="494"/>
                    <a:pt x="1319" y="535"/>
                  </a:cubicBezTo>
                  <a:cubicBezTo>
                    <a:pt x="1336" y="587"/>
                    <a:pt x="1351" y="640"/>
                    <a:pt x="1361" y="694"/>
                  </a:cubicBezTo>
                  <a:cubicBezTo>
                    <a:pt x="1382" y="688"/>
                    <a:pt x="1402" y="683"/>
                    <a:pt x="1420" y="677"/>
                  </a:cubicBezTo>
                  <a:cubicBezTo>
                    <a:pt x="1422" y="683"/>
                    <a:pt x="1423" y="689"/>
                    <a:pt x="1424" y="695"/>
                  </a:cubicBezTo>
                  <a:cubicBezTo>
                    <a:pt x="1433" y="693"/>
                    <a:pt x="1433" y="693"/>
                    <a:pt x="1433" y="693"/>
                  </a:cubicBezTo>
                  <a:cubicBezTo>
                    <a:pt x="1462" y="732"/>
                    <a:pt x="1462" y="732"/>
                    <a:pt x="1462" y="732"/>
                  </a:cubicBezTo>
                  <a:cubicBezTo>
                    <a:pt x="1466" y="720"/>
                    <a:pt x="1466" y="720"/>
                    <a:pt x="1466" y="720"/>
                  </a:cubicBezTo>
                  <a:cubicBezTo>
                    <a:pt x="1473" y="708"/>
                    <a:pt x="1473" y="708"/>
                    <a:pt x="1473" y="708"/>
                  </a:cubicBezTo>
                  <a:cubicBezTo>
                    <a:pt x="1478" y="729"/>
                    <a:pt x="1480" y="751"/>
                    <a:pt x="1483" y="773"/>
                  </a:cubicBezTo>
                  <a:cubicBezTo>
                    <a:pt x="1497" y="826"/>
                    <a:pt x="1497" y="826"/>
                    <a:pt x="1497" y="826"/>
                  </a:cubicBezTo>
                  <a:cubicBezTo>
                    <a:pt x="1507" y="850"/>
                    <a:pt x="1507" y="850"/>
                    <a:pt x="1507" y="850"/>
                  </a:cubicBezTo>
                  <a:cubicBezTo>
                    <a:pt x="1514" y="899"/>
                    <a:pt x="1514" y="899"/>
                    <a:pt x="1514" y="899"/>
                  </a:cubicBezTo>
                  <a:cubicBezTo>
                    <a:pt x="1533" y="848"/>
                    <a:pt x="1533" y="848"/>
                    <a:pt x="1533" y="848"/>
                  </a:cubicBezTo>
                  <a:cubicBezTo>
                    <a:pt x="1531" y="784"/>
                    <a:pt x="1531" y="784"/>
                    <a:pt x="1531" y="784"/>
                  </a:cubicBezTo>
                  <a:cubicBezTo>
                    <a:pt x="1549" y="734"/>
                    <a:pt x="1549" y="734"/>
                    <a:pt x="1549" y="734"/>
                  </a:cubicBezTo>
                  <a:cubicBezTo>
                    <a:pt x="1551" y="715"/>
                    <a:pt x="1559" y="672"/>
                    <a:pt x="1560" y="667"/>
                  </a:cubicBezTo>
                  <a:cubicBezTo>
                    <a:pt x="1563" y="665"/>
                    <a:pt x="1566" y="663"/>
                    <a:pt x="1569" y="661"/>
                  </a:cubicBezTo>
                  <a:cubicBezTo>
                    <a:pt x="1573" y="650"/>
                    <a:pt x="1573" y="650"/>
                    <a:pt x="1573" y="650"/>
                  </a:cubicBezTo>
                  <a:cubicBezTo>
                    <a:pt x="1593" y="685"/>
                    <a:pt x="1593" y="685"/>
                    <a:pt x="1593" y="685"/>
                  </a:cubicBezTo>
                  <a:cubicBezTo>
                    <a:pt x="1587" y="668"/>
                    <a:pt x="1579" y="645"/>
                    <a:pt x="1572" y="629"/>
                  </a:cubicBezTo>
                  <a:cubicBezTo>
                    <a:pt x="1565" y="643"/>
                    <a:pt x="1565" y="643"/>
                    <a:pt x="1565" y="643"/>
                  </a:cubicBezTo>
                  <a:cubicBezTo>
                    <a:pt x="1572" y="629"/>
                    <a:pt x="1572" y="629"/>
                    <a:pt x="1572" y="629"/>
                  </a:cubicBezTo>
                  <a:cubicBezTo>
                    <a:pt x="1578" y="645"/>
                    <a:pt x="1588" y="668"/>
                    <a:pt x="1593" y="685"/>
                  </a:cubicBezTo>
                  <a:cubicBezTo>
                    <a:pt x="1607" y="725"/>
                    <a:pt x="1607" y="725"/>
                    <a:pt x="1607" y="725"/>
                  </a:cubicBezTo>
                  <a:cubicBezTo>
                    <a:pt x="1609" y="711"/>
                    <a:pt x="1609" y="711"/>
                    <a:pt x="1609" y="711"/>
                  </a:cubicBezTo>
                  <a:cubicBezTo>
                    <a:pt x="1616" y="738"/>
                    <a:pt x="1616" y="738"/>
                    <a:pt x="1616" y="738"/>
                  </a:cubicBezTo>
                  <a:cubicBezTo>
                    <a:pt x="1616" y="741"/>
                    <a:pt x="1617" y="744"/>
                    <a:pt x="1617" y="747"/>
                  </a:cubicBezTo>
                  <a:cubicBezTo>
                    <a:pt x="1620" y="754"/>
                    <a:pt x="1620" y="754"/>
                    <a:pt x="1620" y="754"/>
                  </a:cubicBezTo>
                  <a:cubicBezTo>
                    <a:pt x="1620" y="760"/>
                    <a:pt x="1621" y="767"/>
                    <a:pt x="1621" y="773"/>
                  </a:cubicBezTo>
                  <a:cubicBezTo>
                    <a:pt x="1623" y="738"/>
                    <a:pt x="1623" y="738"/>
                    <a:pt x="1623" y="738"/>
                  </a:cubicBezTo>
                  <a:cubicBezTo>
                    <a:pt x="1628" y="751"/>
                    <a:pt x="1634" y="768"/>
                    <a:pt x="1638" y="782"/>
                  </a:cubicBezTo>
                  <a:cubicBezTo>
                    <a:pt x="1644" y="762"/>
                    <a:pt x="1644" y="762"/>
                    <a:pt x="1644" y="762"/>
                  </a:cubicBezTo>
                  <a:cubicBezTo>
                    <a:pt x="1645" y="741"/>
                    <a:pt x="1645" y="741"/>
                    <a:pt x="1645" y="741"/>
                  </a:cubicBezTo>
                  <a:cubicBezTo>
                    <a:pt x="1644" y="762"/>
                    <a:pt x="1644" y="762"/>
                    <a:pt x="1644" y="762"/>
                  </a:cubicBezTo>
                  <a:cubicBezTo>
                    <a:pt x="1646" y="748"/>
                    <a:pt x="1646" y="748"/>
                    <a:pt x="1646" y="748"/>
                  </a:cubicBezTo>
                  <a:cubicBezTo>
                    <a:pt x="1646" y="742"/>
                    <a:pt x="1645" y="735"/>
                    <a:pt x="1645" y="729"/>
                  </a:cubicBezTo>
                  <a:cubicBezTo>
                    <a:pt x="1644" y="717"/>
                    <a:pt x="1644" y="711"/>
                    <a:pt x="1643" y="704"/>
                  </a:cubicBezTo>
                  <a:cubicBezTo>
                    <a:pt x="1642" y="700"/>
                    <a:pt x="1642" y="697"/>
                    <a:pt x="1641" y="694"/>
                  </a:cubicBezTo>
                  <a:cubicBezTo>
                    <a:pt x="1640" y="690"/>
                    <a:pt x="1640" y="690"/>
                    <a:pt x="1640" y="690"/>
                  </a:cubicBezTo>
                  <a:cubicBezTo>
                    <a:pt x="1627" y="643"/>
                    <a:pt x="1627" y="643"/>
                    <a:pt x="1627" y="613"/>
                  </a:cubicBezTo>
                  <a:cubicBezTo>
                    <a:pt x="1628" y="615"/>
                    <a:pt x="1630" y="618"/>
                    <a:pt x="1631" y="620"/>
                  </a:cubicBezTo>
                  <a:cubicBezTo>
                    <a:pt x="1630" y="608"/>
                    <a:pt x="1630" y="608"/>
                    <a:pt x="1630" y="608"/>
                  </a:cubicBezTo>
                  <a:cubicBezTo>
                    <a:pt x="1624" y="603"/>
                    <a:pt x="1624" y="603"/>
                    <a:pt x="1624" y="603"/>
                  </a:cubicBezTo>
                  <a:cubicBezTo>
                    <a:pt x="1625" y="609"/>
                    <a:pt x="1625" y="609"/>
                    <a:pt x="1625" y="609"/>
                  </a:cubicBezTo>
                  <a:cubicBezTo>
                    <a:pt x="1625" y="635"/>
                    <a:pt x="1626" y="639"/>
                    <a:pt x="1629" y="659"/>
                  </a:cubicBezTo>
                  <a:cubicBezTo>
                    <a:pt x="1628" y="656"/>
                    <a:pt x="1628" y="653"/>
                    <a:pt x="1627" y="650"/>
                  </a:cubicBezTo>
                  <a:cubicBezTo>
                    <a:pt x="1626" y="638"/>
                    <a:pt x="1626" y="638"/>
                    <a:pt x="1624" y="603"/>
                  </a:cubicBezTo>
                  <a:cubicBezTo>
                    <a:pt x="1626" y="604"/>
                    <a:pt x="1628" y="607"/>
                    <a:pt x="1630" y="608"/>
                  </a:cubicBezTo>
                  <a:cubicBezTo>
                    <a:pt x="1630" y="606"/>
                    <a:pt x="1630" y="605"/>
                    <a:pt x="1631" y="603"/>
                  </a:cubicBezTo>
                  <a:cubicBezTo>
                    <a:pt x="1629" y="579"/>
                    <a:pt x="1629" y="579"/>
                    <a:pt x="1629" y="579"/>
                  </a:cubicBezTo>
                  <a:cubicBezTo>
                    <a:pt x="1630" y="576"/>
                    <a:pt x="1630" y="573"/>
                    <a:pt x="1630" y="571"/>
                  </a:cubicBezTo>
                  <a:cubicBezTo>
                    <a:pt x="1624" y="542"/>
                    <a:pt x="1614" y="506"/>
                    <a:pt x="1606" y="478"/>
                  </a:cubicBezTo>
                  <a:cubicBezTo>
                    <a:pt x="1614" y="506"/>
                    <a:pt x="1624" y="542"/>
                    <a:pt x="1630" y="571"/>
                  </a:cubicBezTo>
                  <a:cubicBezTo>
                    <a:pt x="1623" y="542"/>
                    <a:pt x="1615" y="504"/>
                    <a:pt x="1605" y="476"/>
                  </a:cubicBezTo>
                  <a:moveTo>
                    <a:pt x="1565" y="388"/>
                  </a:moveTo>
                  <a:cubicBezTo>
                    <a:pt x="1557" y="371"/>
                    <a:pt x="1557" y="371"/>
                    <a:pt x="1557" y="371"/>
                  </a:cubicBezTo>
                  <a:cubicBezTo>
                    <a:pt x="1557" y="372"/>
                    <a:pt x="1558" y="373"/>
                    <a:pt x="1558" y="374"/>
                  </a:cubicBezTo>
                  <a:cubicBezTo>
                    <a:pt x="1565" y="388"/>
                    <a:pt x="1565" y="388"/>
                    <a:pt x="1565" y="388"/>
                  </a:cubicBezTo>
                  <a:moveTo>
                    <a:pt x="1552" y="356"/>
                  </a:moveTo>
                  <a:cubicBezTo>
                    <a:pt x="1550" y="353"/>
                    <a:pt x="1550" y="353"/>
                    <a:pt x="1550" y="353"/>
                  </a:cubicBezTo>
                  <a:cubicBezTo>
                    <a:pt x="1551" y="355"/>
                    <a:pt x="1552" y="356"/>
                    <a:pt x="1553" y="357"/>
                  </a:cubicBezTo>
                  <a:cubicBezTo>
                    <a:pt x="1553" y="359"/>
                    <a:pt x="1554" y="361"/>
                    <a:pt x="1555" y="363"/>
                  </a:cubicBezTo>
                  <a:cubicBezTo>
                    <a:pt x="1560" y="370"/>
                    <a:pt x="1564" y="378"/>
                    <a:pt x="1568" y="386"/>
                  </a:cubicBezTo>
                  <a:cubicBezTo>
                    <a:pt x="1567" y="385"/>
                    <a:pt x="1567" y="385"/>
                    <a:pt x="1567" y="384"/>
                  </a:cubicBezTo>
                  <a:cubicBezTo>
                    <a:pt x="1552" y="356"/>
                    <a:pt x="1552" y="356"/>
                    <a:pt x="1552" y="356"/>
                  </a:cubicBezTo>
                  <a:moveTo>
                    <a:pt x="631" y="580"/>
                  </a:moveTo>
                  <a:cubicBezTo>
                    <a:pt x="637" y="580"/>
                    <a:pt x="642" y="581"/>
                    <a:pt x="647" y="581"/>
                  </a:cubicBezTo>
                  <a:cubicBezTo>
                    <a:pt x="642" y="576"/>
                    <a:pt x="642" y="576"/>
                    <a:pt x="642" y="576"/>
                  </a:cubicBezTo>
                  <a:cubicBezTo>
                    <a:pt x="628" y="576"/>
                    <a:pt x="628" y="576"/>
                    <a:pt x="628" y="576"/>
                  </a:cubicBezTo>
                  <a:cubicBezTo>
                    <a:pt x="631" y="580"/>
                    <a:pt x="631" y="580"/>
                    <a:pt x="631" y="580"/>
                  </a:cubicBezTo>
                  <a:moveTo>
                    <a:pt x="880" y="584"/>
                  </a:moveTo>
                  <a:cubicBezTo>
                    <a:pt x="880" y="580"/>
                    <a:pt x="875" y="577"/>
                    <a:pt x="873" y="575"/>
                  </a:cubicBezTo>
                  <a:cubicBezTo>
                    <a:pt x="865" y="575"/>
                    <a:pt x="858" y="575"/>
                    <a:pt x="851" y="575"/>
                  </a:cubicBezTo>
                  <a:cubicBezTo>
                    <a:pt x="851" y="575"/>
                    <a:pt x="855" y="580"/>
                    <a:pt x="861" y="588"/>
                  </a:cubicBezTo>
                  <a:cubicBezTo>
                    <a:pt x="867" y="588"/>
                    <a:pt x="874" y="587"/>
                    <a:pt x="880" y="587"/>
                  </a:cubicBezTo>
                  <a:cubicBezTo>
                    <a:pt x="880" y="586"/>
                    <a:pt x="880" y="585"/>
                    <a:pt x="880" y="584"/>
                  </a:cubicBezTo>
                  <a:moveTo>
                    <a:pt x="880" y="583"/>
                  </a:moveTo>
                  <a:cubicBezTo>
                    <a:pt x="894" y="574"/>
                    <a:pt x="894" y="574"/>
                    <a:pt x="894" y="574"/>
                  </a:cubicBezTo>
                  <a:cubicBezTo>
                    <a:pt x="879" y="557"/>
                    <a:pt x="879" y="557"/>
                    <a:pt x="879" y="557"/>
                  </a:cubicBezTo>
                  <a:cubicBezTo>
                    <a:pt x="873" y="575"/>
                    <a:pt x="873" y="575"/>
                    <a:pt x="873" y="575"/>
                  </a:cubicBezTo>
                  <a:cubicBezTo>
                    <a:pt x="880" y="583"/>
                    <a:pt x="880" y="583"/>
                    <a:pt x="880" y="583"/>
                  </a:cubicBezTo>
                  <a:moveTo>
                    <a:pt x="816" y="566"/>
                  </a:moveTo>
                  <a:cubicBezTo>
                    <a:pt x="816" y="557"/>
                    <a:pt x="816" y="548"/>
                    <a:pt x="816" y="539"/>
                  </a:cubicBezTo>
                  <a:cubicBezTo>
                    <a:pt x="814" y="539"/>
                    <a:pt x="811" y="539"/>
                    <a:pt x="810" y="539"/>
                  </a:cubicBezTo>
                  <a:cubicBezTo>
                    <a:pt x="809" y="548"/>
                    <a:pt x="809" y="557"/>
                    <a:pt x="809" y="566"/>
                  </a:cubicBezTo>
                  <a:cubicBezTo>
                    <a:pt x="811" y="566"/>
                    <a:pt x="814" y="566"/>
                    <a:pt x="816" y="566"/>
                  </a:cubicBezTo>
                  <a:moveTo>
                    <a:pt x="954" y="545"/>
                  </a:moveTo>
                  <a:cubicBezTo>
                    <a:pt x="968" y="535"/>
                    <a:pt x="968" y="535"/>
                    <a:pt x="968" y="535"/>
                  </a:cubicBezTo>
                  <a:cubicBezTo>
                    <a:pt x="961" y="536"/>
                    <a:pt x="954" y="536"/>
                    <a:pt x="947" y="537"/>
                  </a:cubicBezTo>
                  <a:cubicBezTo>
                    <a:pt x="948" y="566"/>
                    <a:pt x="948" y="566"/>
                    <a:pt x="948" y="566"/>
                  </a:cubicBezTo>
                  <a:cubicBezTo>
                    <a:pt x="920" y="547"/>
                    <a:pt x="920" y="547"/>
                    <a:pt x="920" y="547"/>
                  </a:cubicBezTo>
                  <a:cubicBezTo>
                    <a:pt x="946" y="585"/>
                    <a:pt x="946" y="585"/>
                    <a:pt x="946" y="585"/>
                  </a:cubicBezTo>
                  <a:cubicBezTo>
                    <a:pt x="949" y="585"/>
                    <a:pt x="952" y="585"/>
                    <a:pt x="956" y="584"/>
                  </a:cubicBezTo>
                  <a:cubicBezTo>
                    <a:pt x="965" y="581"/>
                    <a:pt x="965" y="581"/>
                    <a:pt x="965" y="581"/>
                  </a:cubicBezTo>
                  <a:cubicBezTo>
                    <a:pt x="954" y="545"/>
                    <a:pt x="954" y="545"/>
                    <a:pt x="954" y="545"/>
                  </a:cubicBezTo>
                  <a:moveTo>
                    <a:pt x="912" y="557"/>
                  </a:moveTo>
                  <a:cubicBezTo>
                    <a:pt x="912" y="556"/>
                    <a:pt x="913" y="556"/>
                    <a:pt x="914" y="556"/>
                  </a:cubicBezTo>
                  <a:cubicBezTo>
                    <a:pt x="909" y="550"/>
                    <a:pt x="903" y="543"/>
                    <a:pt x="899" y="538"/>
                  </a:cubicBezTo>
                  <a:cubicBezTo>
                    <a:pt x="897" y="538"/>
                    <a:pt x="894" y="538"/>
                    <a:pt x="892" y="538"/>
                  </a:cubicBezTo>
                  <a:cubicBezTo>
                    <a:pt x="885" y="548"/>
                    <a:pt x="885" y="548"/>
                    <a:pt x="885" y="548"/>
                  </a:cubicBezTo>
                  <a:cubicBezTo>
                    <a:pt x="871" y="539"/>
                    <a:pt x="871" y="539"/>
                    <a:pt x="871" y="539"/>
                  </a:cubicBezTo>
                  <a:cubicBezTo>
                    <a:pt x="850" y="530"/>
                    <a:pt x="850" y="530"/>
                    <a:pt x="850" y="530"/>
                  </a:cubicBezTo>
                  <a:cubicBezTo>
                    <a:pt x="872" y="548"/>
                    <a:pt x="872" y="548"/>
                    <a:pt x="872" y="548"/>
                  </a:cubicBezTo>
                  <a:cubicBezTo>
                    <a:pt x="879" y="557"/>
                    <a:pt x="879" y="557"/>
                    <a:pt x="879" y="557"/>
                  </a:cubicBezTo>
                  <a:cubicBezTo>
                    <a:pt x="894" y="574"/>
                    <a:pt x="894" y="574"/>
                    <a:pt x="894" y="574"/>
                  </a:cubicBezTo>
                  <a:cubicBezTo>
                    <a:pt x="892" y="556"/>
                    <a:pt x="892" y="556"/>
                    <a:pt x="892" y="556"/>
                  </a:cubicBezTo>
                  <a:cubicBezTo>
                    <a:pt x="894" y="574"/>
                    <a:pt x="894" y="574"/>
                    <a:pt x="894" y="574"/>
                  </a:cubicBezTo>
                  <a:cubicBezTo>
                    <a:pt x="898" y="568"/>
                    <a:pt x="900" y="564"/>
                    <a:pt x="902" y="560"/>
                  </a:cubicBezTo>
                  <a:cubicBezTo>
                    <a:pt x="898" y="561"/>
                    <a:pt x="900" y="559"/>
                    <a:pt x="900" y="559"/>
                  </a:cubicBezTo>
                  <a:cubicBezTo>
                    <a:pt x="901" y="557"/>
                    <a:pt x="902" y="557"/>
                    <a:pt x="903" y="557"/>
                  </a:cubicBezTo>
                  <a:cubicBezTo>
                    <a:pt x="903" y="557"/>
                    <a:pt x="903" y="558"/>
                    <a:pt x="902" y="560"/>
                  </a:cubicBezTo>
                  <a:cubicBezTo>
                    <a:pt x="903" y="560"/>
                    <a:pt x="905" y="560"/>
                    <a:pt x="912" y="557"/>
                  </a:cubicBezTo>
                  <a:moveTo>
                    <a:pt x="910" y="522"/>
                  </a:moveTo>
                  <a:cubicBezTo>
                    <a:pt x="919" y="529"/>
                    <a:pt x="919" y="529"/>
                    <a:pt x="919" y="529"/>
                  </a:cubicBezTo>
                  <a:cubicBezTo>
                    <a:pt x="912" y="519"/>
                    <a:pt x="912" y="519"/>
                    <a:pt x="912" y="519"/>
                  </a:cubicBezTo>
                  <a:cubicBezTo>
                    <a:pt x="904" y="511"/>
                    <a:pt x="904" y="511"/>
                    <a:pt x="904" y="511"/>
                  </a:cubicBezTo>
                  <a:cubicBezTo>
                    <a:pt x="910" y="522"/>
                    <a:pt x="910" y="522"/>
                    <a:pt x="910" y="522"/>
                  </a:cubicBezTo>
                  <a:moveTo>
                    <a:pt x="816" y="566"/>
                  </a:moveTo>
                  <a:cubicBezTo>
                    <a:pt x="816" y="557"/>
                    <a:pt x="816" y="548"/>
                    <a:pt x="816" y="539"/>
                  </a:cubicBezTo>
                  <a:cubicBezTo>
                    <a:pt x="816" y="548"/>
                    <a:pt x="816" y="557"/>
                    <a:pt x="816" y="566"/>
                  </a:cubicBezTo>
                  <a:moveTo>
                    <a:pt x="816" y="539"/>
                  </a:moveTo>
                  <a:cubicBezTo>
                    <a:pt x="823" y="522"/>
                    <a:pt x="823" y="522"/>
                    <a:pt x="823" y="522"/>
                  </a:cubicBezTo>
                  <a:cubicBezTo>
                    <a:pt x="810" y="512"/>
                    <a:pt x="810" y="512"/>
                    <a:pt x="810" y="512"/>
                  </a:cubicBezTo>
                  <a:cubicBezTo>
                    <a:pt x="804" y="523"/>
                    <a:pt x="804" y="523"/>
                    <a:pt x="804" y="523"/>
                  </a:cubicBezTo>
                  <a:cubicBezTo>
                    <a:pt x="810" y="539"/>
                    <a:pt x="810" y="539"/>
                    <a:pt x="810" y="539"/>
                  </a:cubicBezTo>
                  <a:cubicBezTo>
                    <a:pt x="811" y="539"/>
                    <a:pt x="814" y="539"/>
                    <a:pt x="816" y="539"/>
                  </a:cubicBezTo>
                  <a:moveTo>
                    <a:pt x="776" y="512"/>
                  </a:moveTo>
                  <a:cubicBezTo>
                    <a:pt x="776" y="509"/>
                    <a:pt x="777" y="506"/>
                    <a:pt x="777" y="503"/>
                  </a:cubicBezTo>
                  <a:cubicBezTo>
                    <a:pt x="770" y="503"/>
                    <a:pt x="763" y="503"/>
                    <a:pt x="757" y="503"/>
                  </a:cubicBezTo>
                  <a:cubicBezTo>
                    <a:pt x="747" y="528"/>
                    <a:pt x="747" y="528"/>
                    <a:pt x="747" y="528"/>
                  </a:cubicBezTo>
                  <a:cubicBezTo>
                    <a:pt x="733" y="530"/>
                    <a:pt x="726" y="533"/>
                    <a:pt x="720" y="540"/>
                  </a:cubicBezTo>
                  <a:cubicBezTo>
                    <a:pt x="716" y="544"/>
                    <a:pt x="713" y="552"/>
                    <a:pt x="710" y="559"/>
                  </a:cubicBezTo>
                  <a:cubicBezTo>
                    <a:pt x="706" y="571"/>
                    <a:pt x="703" y="576"/>
                    <a:pt x="699" y="584"/>
                  </a:cubicBezTo>
                  <a:cubicBezTo>
                    <a:pt x="700" y="584"/>
                    <a:pt x="701" y="584"/>
                    <a:pt x="703" y="584"/>
                  </a:cubicBezTo>
                  <a:cubicBezTo>
                    <a:pt x="724" y="547"/>
                    <a:pt x="724" y="547"/>
                    <a:pt x="725" y="546"/>
                  </a:cubicBezTo>
                  <a:cubicBezTo>
                    <a:pt x="730" y="539"/>
                    <a:pt x="734" y="535"/>
                    <a:pt x="739" y="537"/>
                  </a:cubicBezTo>
                  <a:cubicBezTo>
                    <a:pt x="747" y="540"/>
                    <a:pt x="748" y="540"/>
                    <a:pt x="756" y="511"/>
                  </a:cubicBezTo>
                  <a:cubicBezTo>
                    <a:pt x="763" y="512"/>
                    <a:pt x="769" y="512"/>
                    <a:pt x="776" y="512"/>
                  </a:cubicBezTo>
                  <a:moveTo>
                    <a:pt x="776" y="512"/>
                  </a:moveTo>
                  <a:cubicBezTo>
                    <a:pt x="790" y="504"/>
                    <a:pt x="790" y="504"/>
                    <a:pt x="790" y="504"/>
                  </a:cubicBezTo>
                  <a:cubicBezTo>
                    <a:pt x="785" y="504"/>
                    <a:pt x="781" y="503"/>
                    <a:pt x="777" y="503"/>
                  </a:cubicBezTo>
                  <a:cubicBezTo>
                    <a:pt x="777" y="506"/>
                    <a:pt x="776" y="509"/>
                    <a:pt x="776" y="512"/>
                  </a:cubicBezTo>
                  <a:moveTo>
                    <a:pt x="1010" y="497"/>
                  </a:moveTo>
                  <a:cubicBezTo>
                    <a:pt x="1009" y="491"/>
                    <a:pt x="1009" y="486"/>
                    <a:pt x="1008" y="480"/>
                  </a:cubicBezTo>
                  <a:cubicBezTo>
                    <a:pt x="998" y="507"/>
                    <a:pt x="998" y="507"/>
                    <a:pt x="998" y="507"/>
                  </a:cubicBezTo>
                  <a:cubicBezTo>
                    <a:pt x="1010" y="497"/>
                    <a:pt x="1010" y="497"/>
                    <a:pt x="1010" y="497"/>
                  </a:cubicBezTo>
                  <a:moveTo>
                    <a:pt x="856" y="478"/>
                  </a:moveTo>
                  <a:cubicBezTo>
                    <a:pt x="883" y="503"/>
                    <a:pt x="883" y="503"/>
                    <a:pt x="883" y="503"/>
                  </a:cubicBezTo>
                  <a:cubicBezTo>
                    <a:pt x="869" y="478"/>
                    <a:pt x="869" y="478"/>
                    <a:pt x="869" y="478"/>
                  </a:cubicBezTo>
                  <a:cubicBezTo>
                    <a:pt x="865" y="478"/>
                    <a:pt x="860" y="478"/>
                    <a:pt x="856" y="478"/>
                  </a:cubicBezTo>
                  <a:moveTo>
                    <a:pt x="1067" y="483"/>
                  </a:moveTo>
                  <a:cubicBezTo>
                    <a:pt x="1067" y="477"/>
                    <a:pt x="1065" y="472"/>
                    <a:pt x="1064" y="466"/>
                  </a:cubicBezTo>
                  <a:cubicBezTo>
                    <a:pt x="1062" y="466"/>
                    <a:pt x="1060" y="467"/>
                    <a:pt x="1057" y="467"/>
                  </a:cubicBezTo>
                  <a:cubicBezTo>
                    <a:pt x="1053" y="476"/>
                    <a:pt x="1053" y="476"/>
                    <a:pt x="1053" y="476"/>
                  </a:cubicBezTo>
                  <a:cubicBezTo>
                    <a:pt x="1067" y="483"/>
                    <a:pt x="1067" y="483"/>
                    <a:pt x="1067" y="483"/>
                  </a:cubicBezTo>
                  <a:moveTo>
                    <a:pt x="1057" y="467"/>
                  </a:moveTo>
                  <a:cubicBezTo>
                    <a:pt x="1057" y="464"/>
                    <a:pt x="1056" y="461"/>
                    <a:pt x="1055" y="458"/>
                  </a:cubicBezTo>
                  <a:cubicBezTo>
                    <a:pt x="1052" y="458"/>
                    <a:pt x="1047" y="459"/>
                    <a:pt x="1043" y="459"/>
                  </a:cubicBezTo>
                  <a:cubicBezTo>
                    <a:pt x="1053" y="476"/>
                    <a:pt x="1053" y="476"/>
                    <a:pt x="1053" y="476"/>
                  </a:cubicBezTo>
                  <a:cubicBezTo>
                    <a:pt x="1057" y="467"/>
                    <a:pt x="1057" y="467"/>
                    <a:pt x="1057" y="467"/>
                  </a:cubicBezTo>
                  <a:moveTo>
                    <a:pt x="297" y="387"/>
                  </a:moveTo>
                  <a:cubicBezTo>
                    <a:pt x="302" y="398"/>
                    <a:pt x="302" y="398"/>
                    <a:pt x="302" y="398"/>
                  </a:cubicBezTo>
                  <a:cubicBezTo>
                    <a:pt x="306" y="380"/>
                    <a:pt x="306" y="380"/>
                    <a:pt x="306" y="380"/>
                  </a:cubicBezTo>
                  <a:cubicBezTo>
                    <a:pt x="297" y="387"/>
                    <a:pt x="297" y="387"/>
                    <a:pt x="297" y="387"/>
                  </a:cubicBezTo>
                  <a:moveTo>
                    <a:pt x="297" y="387"/>
                  </a:moveTo>
                  <a:cubicBezTo>
                    <a:pt x="306" y="380"/>
                    <a:pt x="306" y="380"/>
                    <a:pt x="306" y="380"/>
                  </a:cubicBezTo>
                  <a:cubicBezTo>
                    <a:pt x="311" y="363"/>
                    <a:pt x="311" y="363"/>
                    <a:pt x="311" y="363"/>
                  </a:cubicBezTo>
                  <a:cubicBezTo>
                    <a:pt x="307" y="362"/>
                    <a:pt x="303" y="360"/>
                    <a:pt x="299" y="359"/>
                  </a:cubicBezTo>
                  <a:cubicBezTo>
                    <a:pt x="301" y="350"/>
                    <a:pt x="301" y="350"/>
                    <a:pt x="301" y="350"/>
                  </a:cubicBezTo>
                  <a:cubicBezTo>
                    <a:pt x="298" y="349"/>
                    <a:pt x="296" y="348"/>
                    <a:pt x="293" y="346"/>
                  </a:cubicBezTo>
                  <a:cubicBezTo>
                    <a:pt x="272" y="366"/>
                    <a:pt x="272" y="366"/>
                    <a:pt x="272" y="366"/>
                  </a:cubicBezTo>
                  <a:cubicBezTo>
                    <a:pt x="280" y="372"/>
                    <a:pt x="290" y="381"/>
                    <a:pt x="297" y="387"/>
                  </a:cubicBezTo>
                  <a:moveTo>
                    <a:pt x="720" y="415"/>
                  </a:moveTo>
                  <a:cubicBezTo>
                    <a:pt x="720" y="413"/>
                    <a:pt x="721" y="410"/>
                    <a:pt x="721" y="407"/>
                  </a:cubicBezTo>
                  <a:cubicBezTo>
                    <a:pt x="700" y="389"/>
                    <a:pt x="700" y="389"/>
                    <a:pt x="700" y="389"/>
                  </a:cubicBezTo>
                  <a:cubicBezTo>
                    <a:pt x="690" y="414"/>
                    <a:pt x="690" y="414"/>
                    <a:pt x="690" y="414"/>
                  </a:cubicBezTo>
                  <a:cubicBezTo>
                    <a:pt x="700" y="415"/>
                    <a:pt x="710" y="415"/>
                    <a:pt x="720" y="415"/>
                  </a:cubicBezTo>
                  <a:moveTo>
                    <a:pt x="740" y="410"/>
                  </a:moveTo>
                  <a:cubicBezTo>
                    <a:pt x="753" y="390"/>
                    <a:pt x="753" y="390"/>
                    <a:pt x="753" y="390"/>
                  </a:cubicBezTo>
                  <a:cubicBezTo>
                    <a:pt x="747" y="384"/>
                    <a:pt x="747" y="384"/>
                    <a:pt x="747" y="384"/>
                  </a:cubicBezTo>
                  <a:cubicBezTo>
                    <a:pt x="747" y="386"/>
                    <a:pt x="747" y="386"/>
                    <a:pt x="747" y="386"/>
                  </a:cubicBezTo>
                  <a:cubicBezTo>
                    <a:pt x="741" y="405"/>
                    <a:pt x="741" y="405"/>
                    <a:pt x="740" y="406"/>
                  </a:cubicBezTo>
                  <a:cubicBezTo>
                    <a:pt x="739" y="406"/>
                    <a:pt x="737" y="407"/>
                    <a:pt x="737" y="407"/>
                  </a:cubicBezTo>
                  <a:cubicBezTo>
                    <a:pt x="731" y="407"/>
                    <a:pt x="726" y="407"/>
                    <a:pt x="721" y="407"/>
                  </a:cubicBezTo>
                  <a:cubicBezTo>
                    <a:pt x="721" y="410"/>
                    <a:pt x="720" y="413"/>
                    <a:pt x="720" y="415"/>
                  </a:cubicBezTo>
                  <a:cubicBezTo>
                    <a:pt x="737" y="425"/>
                    <a:pt x="737" y="425"/>
                    <a:pt x="737" y="425"/>
                  </a:cubicBezTo>
                  <a:cubicBezTo>
                    <a:pt x="745" y="418"/>
                    <a:pt x="745" y="418"/>
                    <a:pt x="745" y="418"/>
                  </a:cubicBezTo>
                  <a:cubicBezTo>
                    <a:pt x="751" y="408"/>
                    <a:pt x="751" y="408"/>
                    <a:pt x="751" y="408"/>
                  </a:cubicBezTo>
                  <a:cubicBezTo>
                    <a:pt x="743" y="418"/>
                    <a:pt x="743" y="418"/>
                    <a:pt x="743" y="418"/>
                  </a:cubicBezTo>
                  <a:cubicBezTo>
                    <a:pt x="740" y="410"/>
                    <a:pt x="740" y="410"/>
                    <a:pt x="740" y="410"/>
                  </a:cubicBezTo>
                  <a:moveTo>
                    <a:pt x="664" y="395"/>
                  </a:moveTo>
                  <a:cubicBezTo>
                    <a:pt x="677" y="388"/>
                    <a:pt x="677" y="388"/>
                    <a:pt x="677" y="388"/>
                  </a:cubicBezTo>
                  <a:cubicBezTo>
                    <a:pt x="680" y="359"/>
                    <a:pt x="680" y="359"/>
                    <a:pt x="680" y="359"/>
                  </a:cubicBezTo>
                  <a:cubicBezTo>
                    <a:pt x="654" y="386"/>
                    <a:pt x="654" y="386"/>
                    <a:pt x="654" y="386"/>
                  </a:cubicBezTo>
                  <a:cubicBezTo>
                    <a:pt x="654" y="389"/>
                    <a:pt x="653" y="392"/>
                    <a:pt x="652" y="395"/>
                  </a:cubicBezTo>
                  <a:cubicBezTo>
                    <a:pt x="656" y="395"/>
                    <a:pt x="660" y="395"/>
                    <a:pt x="664" y="395"/>
                  </a:cubicBezTo>
                  <a:moveTo>
                    <a:pt x="687" y="364"/>
                  </a:moveTo>
                  <a:cubicBezTo>
                    <a:pt x="688" y="361"/>
                    <a:pt x="688" y="358"/>
                    <a:pt x="688" y="356"/>
                  </a:cubicBezTo>
                  <a:cubicBezTo>
                    <a:pt x="659" y="362"/>
                    <a:pt x="659" y="362"/>
                    <a:pt x="659" y="362"/>
                  </a:cubicBezTo>
                  <a:cubicBezTo>
                    <a:pt x="658" y="370"/>
                    <a:pt x="656" y="378"/>
                    <a:pt x="654" y="386"/>
                  </a:cubicBezTo>
                  <a:cubicBezTo>
                    <a:pt x="680" y="359"/>
                    <a:pt x="680" y="359"/>
                    <a:pt x="680" y="359"/>
                  </a:cubicBezTo>
                  <a:cubicBezTo>
                    <a:pt x="677" y="388"/>
                    <a:pt x="677" y="388"/>
                    <a:pt x="677" y="388"/>
                  </a:cubicBezTo>
                  <a:cubicBezTo>
                    <a:pt x="687" y="364"/>
                    <a:pt x="687" y="364"/>
                    <a:pt x="687" y="364"/>
                  </a:cubicBezTo>
                  <a:moveTo>
                    <a:pt x="301" y="350"/>
                  </a:moveTo>
                  <a:cubicBezTo>
                    <a:pt x="299" y="359"/>
                    <a:pt x="299" y="359"/>
                    <a:pt x="299" y="359"/>
                  </a:cubicBezTo>
                  <a:cubicBezTo>
                    <a:pt x="301" y="350"/>
                    <a:pt x="301" y="350"/>
                    <a:pt x="301" y="350"/>
                  </a:cubicBezTo>
                  <a:moveTo>
                    <a:pt x="301" y="350"/>
                  </a:moveTo>
                  <a:cubicBezTo>
                    <a:pt x="326" y="320"/>
                    <a:pt x="326" y="320"/>
                    <a:pt x="326" y="320"/>
                  </a:cubicBezTo>
                  <a:cubicBezTo>
                    <a:pt x="334" y="289"/>
                    <a:pt x="334" y="289"/>
                    <a:pt x="334" y="289"/>
                  </a:cubicBezTo>
                  <a:cubicBezTo>
                    <a:pt x="328" y="279"/>
                    <a:pt x="328" y="279"/>
                    <a:pt x="328" y="279"/>
                  </a:cubicBezTo>
                  <a:cubicBezTo>
                    <a:pt x="314" y="296"/>
                    <a:pt x="300" y="315"/>
                    <a:pt x="287" y="334"/>
                  </a:cubicBezTo>
                  <a:cubicBezTo>
                    <a:pt x="288" y="334"/>
                    <a:pt x="288" y="334"/>
                    <a:pt x="288" y="334"/>
                  </a:cubicBezTo>
                  <a:cubicBezTo>
                    <a:pt x="302" y="321"/>
                    <a:pt x="302" y="321"/>
                    <a:pt x="302" y="321"/>
                  </a:cubicBezTo>
                  <a:cubicBezTo>
                    <a:pt x="317" y="326"/>
                    <a:pt x="317" y="326"/>
                    <a:pt x="317" y="326"/>
                  </a:cubicBezTo>
                  <a:cubicBezTo>
                    <a:pt x="302" y="321"/>
                    <a:pt x="302" y="321"/>
                    <a:pt x="302" y="321"/>
                  </a:cubicBezTo>
                  <a:cubicBezTo>
                    <a:pt x="288" y="334"/>
                    <a:pt x="288" y="334"/>
                    <a:pt x="288" y="334"/>
                  </a:cubicBezTo>
                  <a:cubicBezTo>
                    <a:pt x="307" y="333"/>
                    <a:pt x="307" y="333"/>
                    <a:pt x="307" y="333"/>
                  </a:cubicBezTo>
                  <a:cubicBezTo>
                    <a:pt x="293" y="346"/>
                    <a:pt x="293" y="346"/>
                    <a:pt x="293" y="346"/>
                  </a:cubicBezTo>
                  <a:cubicBezTo>
                    <a:pt x="296" y="348"/>
                    <a:pt x="298" y="349"/>
                    <a:pt x="301" y="350"/>
                  </a:cubicBezTo>
                  <a:moveTo>
                    <a:pt x="723" y="350"/>
                  </a:moveTo>
                  <a:cubicBezTo>
                    <a:pt x="719" y="350"/>
                    <a:pt x="716" y="350"/>
                    <a:pt x="712" y="349"/>
                  </a:cubicBezTo>
                  <a:cubicBezTo>
                    <a:pt x="716" y="350"/>
                    <a:pt x="719" y="350"/>
                    <a:pt x="723" y="350"/>
                  </a:cubicBezTo>
                  <a:moveTo>
                    <a:pt x="712" y="349"/>
                  </a:moveTo>
                  <a:cubicBezTo>
                    <a:pt x="716" y="350"/>
                    <a:pt x="719" y="350"/>
                    <a:pt x="723" y="350"/>
                  </a:cubicBezTo>
                  <a:cubicBezTo>
                    <a:pt x="719" y="350"/>
                    <a:pt x="716" y="350"/>
                    <a:pt x="712" y="349"/>
                  </a:cubicBezTo>
                  <a:moveTo>
                    <a:pt x="727" y="358"/>
                  </a:moveTo>
                  <a:cubicBezTo>
                    <a:pt x="723" y="350"/>
                    <a:pt x="723" y="350"/>
                    <a:pt x="723" y="350"/>
                  </a:cubicBezTo>
                  <a:cubicBezTo>
                    <a:pt x="727" y="358"/>
                    <a:pt x="727" y="358"/>
                    <a:pt x="727" y="358"/>
                  </a:cubicBezTo>
                  <a:moveTo>
                    <a:pt x="732" y="366"/>
                  </a:moveTo>
                  <a:cubicBezTo>
                    <a:pt x="727" y="358"/>
                    <a:pt x="727" y="358"/>
                    <a:pt x="727" y="358"/>
                  </a:cubicBezTo>
                  <a:cubicBezTo>
                    <a:pt x="732" y="366"/>
                    <a:pt x="732" y="366"/>
                    <a:pt x="732" y="366"/>
                  </a:cubicBezTo>
                  <a:moveTo>
                    <a:pt x="732" y="366"/>
                  </a:moveTo>
                  <a:cubicBezTo>
                    <a:pt x="737" y="375"/>
                    <a:pt x="737" y="375"/>
                    <a:pt x="737" y="375"/>
                  </a:cubicBezTo>
                  <a:cubicBezTo>
                    <a:pt x="732" y="366"/>
                    <a:pt x="732" y="366"/>
                    <a:pt x="732" y="366"/>
                  </a:cubicBezTo>
                  <a:moveTo>
                    <a:pt x="746" y="388"/>
                  </a:moveTo>
                  <a:cubicBezTo>
                    <a:pt x="746" y="387"/>
                    <a:pt x="747" y="385"/>
                    <a:pt x="747" y="384"/>
                  </a:cubicBezTo>
                  <a:cubicBezTo>
                    <a:pt x="744" y="381"/>
                    <a:pt x="740" y="377"/>
                    <a:pt x="737" y="375"/>
                  </a:cubicBezTo>
                  <a:cubicBezTo>
                    <a:pt x="732" y="366"/>
                    <a:pt x="732" y="366"/>
                    <a:pt x="732" y="366"/>
                  </a:cubicBezTo>
                  <a:cubicBezTo>
                    <a:pt x="727" y="358"/>
                    <a:pt x="727" y="358"/>
                    <a:pt x="727" y="358"/>
                  </a:cubicBezTo>
                  <a:cubicBezTo>
                    <a:pt x="723" y="350"/>
                    <a:pt x="723" y="350"/>
                    <a:pt x="723" y="350"/>
                  </a:cubicBezTo>
                  <a:cubicBezTo>
                    <a:pt x="719" y="350"/>
                    <a:pt x="716" y="350"/>
                    <a:pt x="712" y="349"/>
                  </a:cubicBezTo>
                  <a:cubicBezTo>
                    <a:pt x="716" y="350"/>
                    <a:pt x="719" y="350"/>
                    <a:pt x="723" y="350"/>
                  </a:cubicBezTo>
                  <a:cubicBezTo>
                    <a:pt x="724" y="342"/>
                    <a:pt x="725" y="334"/>
                    <a:pt x="727" y="326"/>
                  </a:cubicBezTo>
                  <a:cubicBezTo>
                    <a:pt x="723" y="326"/>
                    <a:pt x="720" y="325"/>
                    <a:pt x="716" y="325"/>
                  </a:cubicBezTo>
                  <a:cubicBezTo>
                    <a:pt x="714" y="325"/>
                    <a:pt x="713" y="325"/>
                    <a:pt x="711" y="325"/>
                  </a:cubicBezTo>
                  <a:cubicBezTo>
                    <a:pt x="720" y="334"/>
                    <a:pt x="720" y="334"/>
                    <a:pt x="720" y="334"/>
                  </a:cubicBezTo>
                  <a:cubicBezTo>
                    <a:pt x="711" y="325"/>
                    <a:pt x="711" y="325"/>
                    <a:pt x="711" y="325"/>
                  </a:cubicBezTo>
                  <a:cubicBezTo>
                    <a:pt x="707" y="325"/>
                    <a:pt x="703" y="325"/>
                    <a:pt x="700" y="324"/>
                  </a:cubicBezTo>
                  <a:cubicBezTo>
                    <a:pt x="699" y="330"/>
                    <a:pt x="698" y="335"/>
                    <a:pt x="697" y="340"/>
                  </a:cubicBezTo>
                  <a:cubicBezTo>
                    <a:pt x="702" y="352"/>
                    <a:pt x="710" y="362"/>
                    <a:pt x="714" y="374"/>
                  </a:cubicBezTo>
                  <a:cubicBezTo>
                    <a:pt x="712" y="376"/>
                    <a:pt x="709" y="379"/>
                    <a:pt x="707" y="381"/>
                  </a:cubicBezTo>
                  <a:cubicBezTo>
                    <a:pt x="700" y="389"/>
                    <a:pt x="700" y="389"/>
                    <a:pt x="700" y="389"/>
                  </a:cubicBezTo>
                  <a:cubicBezTo>
                    <a:pt x="721" y="407"/>
                    <a:pt x="721" y="407"/>
                    <a:pt x="721" y="407"/>
                  </a:cubicBezTo>
                  <a:cubicBezTo>
                    <a:pt x="739" y="406"/>
                    <a:pt x="739" y="406"/>
                    <a:pt x="740" y="406"/>
                  </a:cubicBezTo>
                  <a:cubicBezTo>
                    <a:pt x="741" y="405"/>
                    <a:pt x="741" y="405"/>
                    <a:pt x="746" y="388"/>
                  </a:cubicBezTo>
                  <a:moveTo>
                    <a:pt x="700" y="324"/>
                  </a:moveTo>
                  <a:cubicBezTo>
                    <a:pt x="703" y="325"/>
                    <a:pt x="707" y="325"/>
                    <a:pt x="711" y="325"/>
                  </a:cubicBezTo>
                  <a:cubicBezTo>
                    <a:pt x="707" y="317"/>
                    <a:pt x="707" y="317"/>
                    <a:pt x="707" y="317"/>
                  </a:cubicBezTo>
                  <a:cubicBezTo>
                    <a:pt x="700" y="324"/>
                    <a:pt x="700" y="324"/>
                    <a:pt x="700" y="324"/>
                  </a:cubicBezTo>
                  <a:moveTo>
                    <a:pt x="835" y="329"/>
                  </a:moveTo>
                  <a:cubicBezTo>
                    <a:pt x="836" y="329"/>
                    <a:pt x="838" y="329"/>
                    <a:pt x="840" y="329"/>
                  </a:cubicBezTo>
                  <a:cubicBezTo>
                    <a:pt x="833" y="306"/>
                    <a:pt x="833" y="306"/>
                    <a:pt x="833" y="306"/>
                  </a:cubicBezTo>
                  <a:cubicBezTo>
                    <a:pt x="824" y="313"/>
                    <a:pt x="824" y="313"/>
                    <a:pt x="824" y="313"/>
                  </a:cubicBezTo>
                  <a:cubicBezTo>
                    <a:pt x="829" y="321"/>
                    <a:pt x="829" y="321"/>
                    <a:pt x="829" y="321"/>
                  </a:cubicBezTo>
                  <a:cubicBezTo>
                    <a:pt x="835" y="329"/>
                    <a:pt x="835" y="329"/>
                    <a:pt x="835" y="329"/>
                  </a:cubicBezTo>
                  <a:moveTo>
                    <a:pt x="818" y="314"/>
                  </a:moveTo>
                  <a:cubicBezTo>
                    <a:pt x="818" y="314"/>
                    <a:pt x="818" y="314"/>
                    <a:pt x="818" y="313"/>
                  </a:cubicBezTo>
                  <a:cubicBezTo>
                    <a:pt x="812" y="316"/>
                    <a:pt x="803" y="320"/>
                    <a:pt x="797" y="323"/>
                  </a:cubicBezTo>
                  <a:cubicBezTo>
                    <a:pt x="792" y="305"/>
                    <a:pt x="792" y="305"/>
                    <a:pt x="792" y="305"/>
                  </a:cubicBezTo>
                  <a:cubicBezTo>
                    <a:pt x="792" y="306"/>
                    <a:pt x="792" y="306"/>
                    <a:pt x="792" y="306"/>
                  </a:cubicBezTo>
                  <a:cubicBezTo>
                    <a:pt x="794" y="324"/>
                    <a:pt x="794" y="324"/>
                    <a:pt x="797" y="326"/>
                  </a:cubicBezTo>
                  <a:cubicBezTo>
                    <a:pt x="800" y="330"/>
                    <a:pt x="811" y="328"/>
                    <a:pt x="813" y="326"/>
                  </a:cubicBezTo>
                  <a:cubicBezTo>
                    <a:pt x="814" y="325"/>
                    <a:pt x="814" y="324"/>
                    <a:pt x="815" y="321"/>
                  </a:cubicBezTo>
                  <a:cubicBezTo>
                    <a:pt x="816" y="319"/>
                    <a:pt x="817" y="317"/>
                    <a:pt x="818" y="314"/>
                  </a:cubicBezTo>
                  <a:moveTo>
                    <a:pt x="654" y="244"/>
                  </a:moveTo>
                  <a:cubicBezTo>
                    <a:pt x="655" y="244"/>
                    <a:pt x="657" y="244"/>
                    <a:pt x="658" y="244"/>
                  </a:cubicBezTo>
                  <a:cubicBezTo>
                    <a:pt x="659" y="241"/>
                    <a:pt x="661" y="235"/>
                    <a:pt x="662" y="231"/>
                  </a:cubicBezTo>
                  <a:cubicBezTo>
                    <a:pt x="653" y="222"/>
                    <a:pt x="653" y="222"/>
                    <a:pt x="653" y="222"/>
                  </a:cubicBezTo>
                  <a:cubicBezTo>
                    <a:pt x="625" y="226"/>
                    <a:pt x="625" y="226"/>
                    <a:pt x="625" y="226"/>
                  </a:cubicBezTo>
                  <a:cubicBezTo>
                    <a:pt x="622" y="226"/>
                    <a:pt x="619" y="225"/>
                    <a:pt x="617" y="225"/>
                  </a:cubicBezTo>
                  <a:cubicBezTo>
                    <a:pt x="606" y="238"/>
                    <a:pt x="606" y="238"/>
                    <a:pt x="606" y="238"/>
                  </a:cubicBezTo>
                  <a:cubicBezTo>
                    <a:pt x="607" y="238"/>
                    <a:pt x="609" y="239"/>
                    <a:pt x="610" y="239"/>
                  </a:cubicBezTo>
                  <a:cubicBezTo>
                    <a:pt x="609" y="241"/>
                    <a:pt x="608" y="243"/>
                    <a:pt x="607" y="246"/>
                  </a:cubicBezTo>
                  <a:cubicBezTo>
                    <a:pt x="610" y="248"/>
                    <a:pt x="612" y="252"/>
                    <a:pt x="616" y="254"/>
                  </a:cubicBezTo>
                  <a:cubicBezTo>
                    <a:pt x="617" y="255"/>
                    <a:pt x="621" y="256"/>
                    <a:pt x="623" y="255"/>
                  </a:cubicBezTo>
                  <a:cubicBezTo>
                    <a:pt x="626" y="255"/>
                    <a:pt x="629" y="254"/>
                    <a:pt x="634" y="251"/>
                  </a:cubicBezTo>
                  <a:cubicBezTo>
                    <a:pt x="640" y="248"/>
                    <a:pt x="645" y="246"/>
                    <a:pt x="654" y="244"/>
                  </a:cubicBezTo>
                  <a:moveTo>
                    <a:pt x="1066" y="191"/>
                  </a:moveTo>
                  <a:cubicBezTo>
                    <a:pt x="1065" y="190"/>
                    <a:pt x="1065" y="189"/>
                    <a:pt x="1065" y="189"/>
                  </a:cubicBezTo>
                  <a:cubicBezTo>
                    <a:pt x="1065" y="189"/>
                    <a:pt x="1063" y="188"/>
                    <a:pt x="1063" y="189"/>
                  </a:cubicBezTo>
                  <a:cubicBezTo>
                    <a:pt x="1062" y="189"/>
                    <a:pt x="1065" y="192"/>
                    <a:pt x="1066" y="192"/>
                  </a:cubicBezTo>
                  <a:cubicBezTo>
                    <a:pt x="1067" y="192"/>
                    <a:pt x="1066" y="191"/>
                    <a:pt x="1066" y="191"/>
                  </a:cubicBezTo>
                  <a:moveTo>
                    <a:pt x="483" y="157"/>
                  </a:moveTo>
                  <a:cubicBezTo>
                    <a:pt x="498" y="146"/>
                    <a:pt x="498" y="146"/>
                    <a:pt x="498" y="146"/>
                  </a:cubicBezTo>
                  <a:cubicBezTo>
                    <a:pt x="497" y="146"/>
                    <a:pt x="497" y="145"/>
                    <a:pt x="496" y="145"/>
                  </a:cubicBezTo>
                  <a:cubicBezTo>
                    <a:pt x="493" y="144"/>
                    <a:pt x="490" y="143"/>
                    <a:pt x="488" y="142"/>
                  </a:cubicBezTo>
                  <a:cubicBezTo>
                    <a:pt x="478" y="155"/>
                    <a:pt x="478" y="155"/>
                    <a:pt x="478" y="155"/>
                  </a:cubicBezTo>
                  <a:cubicBezTo>
                    <a:pt x="483" y="157"/>
                    <a:pt x="483" y="157"/>
                    <a:pt x="483" y="157"/>
                  </a:cubicBezTo>
                  <a:moveTo>
                    <a:pt x="1193" y="530"/>
                  </a:moveTo>
                  <a:cubicBezTo>
                    <a:pt x="1191" y="524"/>
                    <a:pt x="1190" y="517"/>
                    <a:pt x="1188" y="512"/>
                  </a:cubicBezTo>
                  <a:cubicBezTo>
                    <a:pt x="1190" y="517"/>
                    <a:pt x="1191" y="524"/>
                    <a:pt x="1193" y="530"/>
                  </a:cubicBezTo>
                  <a:moveTo>
                    <a:pt x="1193" y="530"/>
                  </a:moveTo>
                  <a:cubicBezTo>
                    <a:pt x="1216" y="522"/>
                    <a:pt x="1216" y="522"/>
                    <a:pt x="1216" y="522"/>
                  </a:cubicBezTo>
                  <a:cubicBezTo>
                    <a:pt x="1193" y="530"/>
                    <a:pt x="1193" y="530"/>
                    <a:pt x="1193" y="530"/>
                  </a:cubicBezTo>
                  <a:moveTo>
                    <a:pt x="1152" y="508"/>
                  </a:moveTo>
                  <a:cubicBezTo>
                    <a:pt x="1147" y="509"/>
                    <a:pt x="1147" y="509"/>
                    <a:pt x="1147" y="509"/>
                  </a:cubicBezTo>
                  <a:cubicBezTo>
                    <a:pt x="1149" y="509"/>
                    <a:pt x="1150" y="509"/>
                    <a:pt x="1152" y="508"/>
                  </a:cubicBezTo>
                  <a:moveTo>
                    <a:pt x="1156" y="507"/>
                  </a:moveTo>
                  <a:cubicBezTo>
                    <a:pt x="1155" y="507"/>
                    <a:pt x="1153" y="508"/>
                    <a:pt x="1152" y="508"/>
                  </a:cubicBezTo>
                  <a:cubicBezTo>
                    <a:pt x="1153" y="508"/>
                    <a:pt x="1155" y="507"/>
                    <a:pt x="1156" y="507"/>
                  </a:cubicBezTo>
                  <a:moveTo>
                    <a:pt x="1159" y="507"/>
                  </a:moveTo>
                  <a:cubicBezTo>
                    <a:pt x="1158" y="507"/>
                    <a:pt x="1157" y="507"/>
                    <a:pt x="1156" y="507"/>
                  </a:cubicBezTo>
                  <a:cubicBezTo>
                    <a:pt x="1157" y="507"/>
                    <a:pt x="1158" y="507"/>
                    <a:pt x="1159" y="507"/>
                  </a:cubicBezTo>
                  <a:moveTo>
                    <a:pt x="1163" y="506"/>
                  </a:moveTo>
                  <a:cubicBezTo>
                    <a:pt x="1162" y="506"/>
                    <a:pt x="1160" y="506"/>
                    <a:pt x="1159" y="507"/>
                  </a:cubicBezTo>
                  <a:cubicBezTo>
                    <a:pt x="1160" y="506"/>
                    <a:pt x="1162" y="506"/>
                    <a:pt x="1163" y="506"/>
                  </a:cubicBezTo>
                  <a:moveTo>
                    <a:pt x="1166" y="505"/>
                  </a:moveTo>
                  <a:cubicBezTo>
                    <a:pt x="1165" y="505"/>
                    <a:pt x="1163" y="506"/>
                    <a:pt x="1163" y="506"/>
                  </a:cubicBezTo>
                  <a:cubicBezTo>
                    <a:pt x="1163" y="506"/>
                    <a:pt x="1165" y="505"/>
                    <a:pt x="1166" y="505"/>
                  </a:cubicBezTo>
                  <a:moveTo>
                    <a:pt x="1168" y="504"/>
                  </a:moveTo>
                  <a:cubicBezTo>
                    <a:pt x="1167" y="504"/>
                    <a:pt x="1166" y="504"/>
                    <a:pt x="1166" y="505"/>
                  </a:cubicBezTo>
                  <a:cubicBezTo>
                    <a:pt x="1166" y="504"/>
                    <a:pt x="1167" y="504"/>
                    <a:pt x="1168" y="504"/>
                  </a:cubicBezTo>
                  <a:moveTo>
                    <a:pt x="1170" y="502"/>
                  </a:moveTo>
                  <a:cubicBezTo>
                    <a:pt x="1170" y="503"/>
                    <a:pt x="1169" y="503"/>
                    <a:pt x="1168" y="504"/>
                  </a:cubicBezTo>
                  <a:cubicBezTo>
                    <a:pt x="1169" y="503"/>
                    <a:pt x="1170" y="503"/>
                    <a:pt x="1170" y="502"/>
                  </a:cubicBezTo>
                  <a:moveTo>
                    <a:pt x="1172" y="502"/>
                  </a:moveTo>
                  <a:cubicBezTo>
                    <a:pt x="1172" y="502"/>
                    <a:pt x="1171" y="502"/>
                    <a:pt x="1170" y="502"/>
                  </a:cubicBezTo>
                  <a:cubicBezTo>
                    <a:pt x="1171" y="502"/>
                    <a:pt x="1172" y="502"/>
                    <a:pt x="1172" y="502"/>
                  </a:cubicBezTo>
                  <a:moveTo>
                    <a:pt x="1174" y="501"/>
                  </a:moveTo>
                  <a:cubicBezTo>
                    <a:pt x="1174" y="501"/>
                    <a:pt x="1173" y="501"/>
                    <a:pt x="1172" y="502"/>
                  </a:cubicBezTo>
                  <a:cubicBezTo>
                    <a:pt x="1173" y="501"/>
                    <a:pt x="1174" y="501"/>
                    <a:pt x="1174" y="501"/>
                  </a:cubicBezTo>
                  <a:moveTo>
                    <a:pt x="1175" y="500"/>
                  </a:moveTo>
                  <a:cubicBezTo>
                    <a:pt x="1175" y="500"/>
                    <a:pt x="1175" y="500"/>
                    <a:pt x="1174" y="501"/>
                  </a:cubicBezTo>
                  <a:cubicBezTo>
                    <a:pt x="1175" y="500"/>
                    <a:pt x="1175" y="500"/>
                    <a:pt x="1175" y="500"/>
                  </a:cubicBezTo>
                  <a:moveTo>
                    <a:pt x="1175" y="500"/>
                  </a:moveTo>
                  <a:cubicBezTo>
                    <a:pt x="1176" y="499"/>
                    <a:pt x="1177" y="499"/>
                    <a:pt x="1177" y="499"/>
                  </a:cubicBezTo>
                  <a:cubicBezTo>
                    <a:pt x="1177" y="499"/>
                    <a:pt x="1176" y="499"/>
                    <a:pt x="1175" y="500"/>
                  </a:cubicBezTo>
                  <a:moveTo>
                    <a:pt x="1177" y="499"/>
                  </a:moveTo>
                  <a:cubicBezTo>
                    <a:pt x="1178" y="499"/>
                    <a:pt x="1178" y="499"/>
                    <a:pt x="1178" y="498"/>
                  </a:cubicBezTo>
                  <a:cubicBezTo>
                    <a:pt x="1178" y="499"/>
                    <a:pt x="1178" y="499"/>
                    <a:pt x="1177" y="499"/>
                  </a:cubicBezTo>
                  <a:moveTo>
                    <a:pt x="1178" y="498"/>
                  </a:moveTo>
                  <a:cubicBezTo>
                    <a:pt x="1179" y="498"/>
                    <a:pt x="1179" y="497"/>
                    <a:pt x="1179" y="497"/>
                  </a:cubicBezTo>
                  <a:cubicBezTo>
                    <a:pt x="1179" y="497"/>
                    <a:pt x="1179" y="498"/>
                    <a:pt x="1178" y="498"/>
                  </a:cubicBezTo>
                  <a:moveTo>
                    <a:pt x="1179" y="497"/>
                  </a:moveTo>
                  <a:cubicBezTo>
                    <a:pt x="1180" y="497"/>
                    <a:pt x="1180" y="497"/>
                    <a:pt x="1181" y="497"/>
                  </a:cubicBezTo>
                  <a:cubicBezTo>
                    <a:pt x="1180" y="497"/>
                    <a:pt x="1180" y="497"/>
                    <a:pt x="1179" y="497"/>
                  </a:cubicBezTo>
                  <a:moveTo>
                    <a:pt x="1181" y="497"/>
                  </a:moveTo>
                  <a:cubicBezTo>
                    <a:pt x="1181" y="497"/>
                    <a:pt x="1182" y="497"/>
                    <a:pt x="1182" y="497"/>
                  </a:cubicBezTo>
                  <a:cubicBezTo>
                    <a:pt x="1182" y="497"/>
                    <a:pt x="1181" y="497"/>
                    <a:pt x="1181" y="497"/>
                  </a:cubicBezTo>
                  <a:moveTo>
                    <a:pt x="1182" y="497"/>
                  </a:moveTo>
                  <a:cubicBezTo>
                    <a:pt x="1182" y="496"/>
                    <a:pt x="1182" y="496"/>
                    <a:pt x="1183" y="496"/>
                  </a:cubicBezTo>
                  <a:cubicBezTo>
                    <a:pt x="1182" y="496"/>
                    <a:pt x="1182" y="496"/>
                    <a:pt x="1182" y="497"/>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3" y="496"/>
                  </a:moveTo>
                  <a:cubicBezTo>
                    <a:pt x="1183" y="496"/>
                    <a:pt x="1183" y="496"/>
                    <a:pt x="1183" y="496"/>
                  </a:cubicBezTo>
                  <a:cubicBezTo>
                    <a:pt x="1183" y="496"/>
                    <a:pt x="1183" y="496"/>
                    <a:pt x="1183" y="496"/>
                  </a:cubicBezTo>
                  <a:moveTo>
                    <a:pt x="1184" y="496"/>
                  </a:moveTo>
                  <a:cubicBezTo>
                    <a:pt x="1184" y="496"/>
                    <a:pt x="1184" y="496"/>
                    <a:pt x="1183" y="496"/>
                  </a:cubicBezTo>
                  <a:cubicBezTo>
                    <a:pt x="1184" y="496"/>
                    <a:pt x="1184" y="496"/>
                    <a:pt x="1184" y="496"/>
                  </a:cubicBezTo>
                  <a:moveTo>
                    <a:pt x="1186" y="497"/>
                  </a:moveTo>
                  <a:cubicBezTo>
                    <a:pt x="1185" y="497"/>
                    <a:pt x="1185" y="496"/>
                    <a:pt x="1184" y="496"/>
                  </a:cubicBezTo>
                  <a:cubicBezTo>
                    <a:pt x="1185" y="496"/>
                    <a:pt x="1185" y="497"/>
                    <a:pt x="1186" y="497"/>
                  </a:cubicBezTo>
                  <a:moveTo>
                    <a:pt x="1186" y="497"/>
                  </a:moveTo>
                  <a:cubicBezTo>
                    <a:pt x="1186" y="497"/>
                    <a:pt x="1186" y="497"/>
                    <a:pt x="1186" y="497"/>
                  </a:cubicBezTo>
                  <a:cubicBezTo>
                    <a:pt x="1186" y="497"/>
                    <a:pt x="1186" y="497"/>
                    <a:pt x="1186" y="497"/>
                  </a:cubicBezTo>
                  <a:moveTo>
                    <a:pt x="1188" y="498"/>
                  </a:moveTo>
                  <a:cubicBezTo>
                    <a:pt x="1188" y="498"/>
                    <a:pt x="1187" y="497"/>
                    <a:pt x="1186" y="497"/>
                  </a:cubicBezTo>
                  <a:cubicBezTo>
                    <a:pt x="1187" y="497"/>
                    <a:pt x="1188" y="498"/>
                    <a:pt x="1188" y="498"/>
                  </a:cubicBezTo>
                  <a:moveTo>
                    <a:pt x="1190" y="499"/>
                  </a:moveTo>
                  <a:cubicBezTo>
                    <a:pt x="1190" y="499"/>
                    <a:pt x="1189" y="499"/>
                    <a:pt x="1188" y="498"/>
                  </a:cubicBezTo>
                  <a:cubicBezTo>
                    <a:pt x="1189" y="499"/>
                    <a:pt x="1190" y="499"/>
                    <a:pt x="1190" y="499"/>
                  </a:cubicBezTo>
                  <a:moveTo>
                    <a:pt x="1192" y="501"/>
                  </a:moveTo>
                  <a:cubicBezTo>
                    <a:pt x="1191" y="501"/>
                    <a:pt x="1190" y="500"/>
                    <a:pt x="1190" y="499"/>
                  </a:cubicBezTo>
                  <a:cubicBezTo>
                    <a:pt x="1190" y="500"/>
                    <a:pt x="1191" y="501"/>
                    <a:pt x="1192" y="501"/>
                  </a:cubicBezTo>
                  <a:moveTo>
                    <a:pt x="1194" y="503"/>
                  </a:moveTo>
                  <a:cubicBezTo>
                    <a:pt x="1193" y="502"/>
                    <a:pt x="1192" y="502"/>
                    <a:pt x="1192" y="501"/>
                  </a:cubicBezTo>
                  <a:cubicBezTo>
                    <a:pt x="1192" y="502"/>
                    <a:pt x="1193" y="502"/>
                    <a:pt x="1194" y="503"/>
                  </a:cubicBezTo>
                  <a:moveTo>
                    <a:pt x="1196" y="506"/>
                  </a:moveTo>
                  <a:cubicBezTo>
                    <a:pt x="1196" y="505"/>
                    <a:pt x="1195" y="504"/>
                    <a:pt x="1194" y="503"/>
                  </a:cubicBezTo>
                  <a:cubicBezTo>
                    <a:pt x="1195" y="504"/>
                    <a:pt x="1196" y="505"/>
                    <a:pt x="1196" y="506"/>
                  </a:cubicBezTo>
                  <a:moveTo>
                    <a:pt x="1197" y="506"/>
                  </a:moveTo>
                  <a:cubicBezTo>
                    <a:pt x="1196" y="506"/>
                    <a:pt x="1196" y="506"/>
                    <a:pt x="1196" y="506"/>
                  </a:cubicBezTo>
                  <a:cubicBezTo>
                    <a:pt x="1196" y="506"/>
                    <a:pt x="1196" y="506"/>
                    <a:pt x="1197" y="506"/>
                  </a:cubicBezTo>
                  <a:moveTo>
                    <a:pt x="1197" y="506"/>
                  </a:moveTo>
                  <a:cubicBezTo>
                    <a:pt x="1197" y="506"/>
                    <a:pt x="1197" y="506"/>
                    <a:pt x="1197" y="506"/>
                  </a:cubicBezTo>
                  <a:cubicBezTo>
                    <a:pt x="1197" y="506"/>
                    <a:pt x="1197" y="506"/>
                    <a:pt x="1197" y="506"/>
                  </a:cubicBezTo>
                  <a:moveTo>
                    <a:pt x="1197" y="506"/>
                  </a:moveTo>
                  <a:cubicBezTo>
                    <a:pt x="1197" y="507"/>
                    <a:pt x="1197" y="507"/>
                    <a:pt x="1197" y="507"/>
                  </a:cubicBezTo>
                  <a:cubicBezTo>
                    <a:pt x="1197" y="507"/>
                    <a:pt x="1197" y="507"/>
                    <a:pt x="1197" y="506"/>
                  </a:cubicBezTo>
                  <a:moveTo>
                    <a:pt x="1198" y="507"/>
                  </a:moveTo>
                  <a:cubicBezTo>
                    <a:pt x="1197" y="507"/>
                    <a:pt x="1197" y="507"/>
                    <a:pt x="1197" y="507"/>
                  </a:cubicBezTo>
                  <a:cubicBezTo>
                    <a:pt x="1198" y="507"/>
                    <a:pt x="1198" y="507"/>
                    <a:pt x="1198" y="507"/>
                  </a:cubicBezTo>
                  <a:moveTo>
                    <a:pt x="1198" y="507"/>
                  </a:moveTo>
                  <a:cubicBezTo>
                    <a:pt x="1198" y="507"/>
                    <a:pt x="1198" y="507"/>
                    <a:pt x="1198" y="507"/>
                  </a:cubicBezTo>
                  <a:cubicBezTo>
                    <a:pt x="1198" y="507"/>
                    <a:pt x="1198" y="507"/>
                    <a:pt x="1198" y="507"/>
                  </a:cubicBezTo>
                  <a:moveTo>
                    <a:pt x="1198" y="507"/>
                  </a:moveTo>
                  <a:cubicBezTo>
                    <a:pt x="1198" y="507"/>
                    <a:pt x="1198" y="507"/>
                    <a:pt x="1198" y="508"/>
                  </a:cubicBezTo>
                  <a:cubicBezTo>
                    <a:pt x="1198" y="507"/>
                    <a:pt x="1198" y="507"/>
                    <a:pt x="1198" y="507"/>
                  </a:cubicBezTo>
                  <a:moveTo>
                    <a:pt x="1198" y="508"/>
                  </a:moveTo>
                  <a:cubicBezTo>
                    <a:pt x="1198" y="508"/>
                    <a:pt x="1199" y="508"/>
                    <a:pt x="1199" y="508"/>
                  </a:cubicBezTo>
                  <a:cubicBezTo>
                    <a:pt x="1199" y="508"/>
                    <a:pt x="1199" y="508"/>
                    <a:pt x="1199" y="508"/>
                  </a:cubicBezTo>
                  <a:moveTo>
                    <a:pt x="1199" y="509"/>
                  </a:moveTo>
                  <a:cubicBezTo>
                    <a:pt x="1199" y="509"/>
                    <a:pt x="1199" y="509"/>
                    <a:pt x="1199" y="508"/>
                  </a:cubicBezTo>
                  <a:cubicBezTo>
                    <a:pt x="1199" y="509"/>
                    <a:pt x="1199" y="509"/>
                    <a:pt x="1199" y="509"/>
                  </a:cubicBezTo>
                  <a:moveTo>
                    <a:pt x="1199" y="509"/>
                  </a:moveTo>
                  <a:cubicBezTo>
                    <a:pt x="1199" y="509"/>
                    <a:pt x="1199" y="509"/>
                    <a:pt x="1199" y="509"/>
                  </a:cubicBezTo>
                  <a:cubicBezTo>
                    <a:pt x="1199" y="509"/>
                    <a:pt x="1199" y="509"/>
                    <a:pt x="1199" y="509"/>
                  </a:cubicBezTo>
                  <a:moveTo>
                    <a:pt x="1199" y="509"/>
                  </a:moveTo>
                  <a:cubicBezTo>
                    <a:pt x="1199" y="509"/>
                    <a:pt x="1199" y="509"/>
                    <a:pt x="1199" y="509"/>
                  </a:cubicBezTo>
                  <a:cubicBezTo>
                    <a:pt x="1199" y="509"/>
                    <a:pt x="1199" y="509"/>
                    <a:pt x="1199" y="509"/>
                  </a:cubicBezTo>
                  <a:moveTo>
                    <a:pt x="1199" y="509"/>
                  </a:moveTo>
                  <a:cubicBezTo>
                    <a:pt x="1199" y="509"/>
                    <a:pt x="1199" y="509"/>
                    <a:pt x="1199" y="509"/>
                  </a:cubicBezTo>
                  <a:cubicBezTo>
                    <a:pt x="1199" y="509"/>
                    <a:pt x="1199" y="509"/>
                    <a:pt x="1199" y="509"/>
                  </a:cubicBezTo>
                  <a:moveTo>
                    <a:pt x="1199" y="509"/>
                  </a:moveTo>
                  <a:cubicBezTo>
                    <a:pt x="1199" y="509"/>
                    <a:pt x="1199" y="509"/>
                    <a:pt x="1199" y="509"/>
                  </a:cubicBezTo>
                  <a:cubicBezTo>
                    <a:pt x="1199" y="509"/>
                    <a:pt x="1199" y="509"/>
                    <a:pt x="1199" y="509"/>
                  </a:cubicBezTo>
                  <a:moveTo>
                    <a:pt x="1199" y="509"/>
                  </a:moveTo>
                  <a:cubicBezTo>
                    <a:pt x="1199" y="509"/>
                    <a:pt x="1199" y="509"/>
                    <a:pt x="1199" y="509"/>
                  </a:cubicBezTo>
                  <a:cubicBezTo>
                    <a:pt x="1199" y="509"/>
                    <a:pt x="1199" y="509"/>
                    <a:pt x="1199" y="509"/>
                  </a:cubicBezTo>
                  <a:moveTo>
                    <a:pt x="1199" y="510"/>
                  </a:moveTo>
                  <a:cubicBezTo>
                    <a:pt x="1199" y="509"/>
                    <a:pt x="1199" y="509"/>
                    <a:pt x="1199" y="509"/>
                  </a:cubicBezTo>
                  <a:cubicBezTo>
                    <a:pt x="1199" y="509"/>
                    <a:pt x="1199" y="509"/>
                    <a:pt x="1199" y="510"/>
                  </a:cubicBezTo>
                  <a:moveTo>
                    <a:pt x="1199" y="510"/>
                  </a:moveTo>
                  <a:cubicBezTo>
                    <a:pt x="1199" y="510"/>
                    <a:pt x="1199" y="510"/>
                    <a:pt x="1199" y="510"/>
                  </a:cubicBezTo>
                  <a:cubicBezTo>
                    <a:pt x="1199" y="510"/>
                    <a:pt x="1199" y="510"/>
                    <a:pt x="1199" y="510"/>
                  </a:cubicBezTo>
                  <a:moveTo>
                    <a:pt x="1199" y="510"/>
                  </a:moveTo>
                  <a:cubicBezTo>
                    <a:pt x="1199" y="510"/>
                    <a:pt x="1199" y="510"/>
                    <a:pt x="1199" y="510"/>
                  </a:cubicBezTo>
                  <a:cubicBezTo>
                    <a:pt x="1199" y="510"/>
                    <a:pt x="1199" y="510"/>
                    <a:pt x="1199" y="510"/>
                  </a:cubicBezTo>
                  <a:moveTo>
                    <a:pt x="1199" y="510"/>
                  </a:moveTo>
                  <a:cubicBezTo>
                    <a:pt x="1199" y="510"/>
                    <a:pt x="1199" y="510"/>
                    <a:pt x="1199" y="510"/>
                  </a:cubicBezTo>
                  <a:cubicBezTo>
                    <a:pt x="1199" y="510"/>
                    <a:pt x="1199" y="510"/>
                    <a:pt x="1199" y="510"/>
                  </a:cubicBezTo>
                  <a:moveTo>
                    <a:pt x="1199" y="510"/>
                  </a:moveTo>
                  <a:cubicBezTo>
                    <a:pt x="1199" y="510"/>
                    <a:pt x="1199" y="510"/>
                    <a:pt x="1199" y="510"/>
                  </a:cubicBezTo>
                  <a:cubicBezTo>
                    <a:pt x="1199" y="510"/>
                    <a:pt x="1199" y="510"/>
                    <a:pt x="1199" y="510"/>
                  </a:cubicBezTo>
                  <a:moveTo>
                    <a:pt x="1200" y="510"/>
                  </a:moveTo>
                  <a:cubicBezTo>
                    <a:pt x="1199" y="510"/>
                    <a:pt x="1199" y="510"/>
                    <a:pt x="1199" y="510"/>
                  </a:cubicBezTo>
                  <a:cubicBezTo>
                    <a:pt x="1200" y="510"/>
                    <a:pt x="1200" y="510"/>
                    <a:pt x="1200" y="510"/>
                  </a:cubicBezTo>
                  <a:moveTo>
                    <a:pt x="1200" y="510"/>
                  </a:moveTo>
                  <a:cubicBezTo>
                    <a:pt x="1200" y="510"/>
                    <a:pt x="1200" y="510"/>
                    <a:pt x="1200" y="510"/>
                  </a:cubicBezTo>
                  <a:cubicBezTo>
                    <a:pt x="1200" y="510"/>
                    <a:pt x="1200" y="510"/>
                    <a:pt x="1200" y="510"/>
                  </a:cubicBezTo>
                  <a:moveTo>
                    <a:pt x="1200" y="510"/>
                  </a:moveTo>
                  <a:cubicBezTo>
                    <a:pt x="1200" y="510"/>
                    <a:pt x="1200" y="510"/>
                    <a:pt x="1200" y="510"/>
                  </a:cubicBezTo>
                  <a:cubicBezTo>
                    <a:pt x="1200" y="510"/>
                    <a:pt x="1200" y="510"/>
                    <a:pt x="1200" y="510"/>
                  </a:cubicBezTo>
                  <a:moveTo>
                    <a:pt x="1200" y="510"/>
                  </a:moveTo>
                  <a:cubicBezTo>
                    <a:pt x="1200" y="510"/>
                    <a:pt x="1200" y="510"/>
                    <a:pt x="1200" y="510"/>
                  </a:cubicBezTo>
                  <a:cubicBezTo>
                    <a:pt x="1200" y="510"/>
                    <a:pt x="1200" y="510"/>
                    <a:pt x="1200" y="510"/>
                  </a:cubicBezTo>
                  <a:moveTo>
                    <a:pt x="1200" y="510"/>
                  </a:moveTo>
                  <a:cubicBezTo>
                    <a:pt x="1200" y="510"/>
                    <a:pt x="1200" y="510"/>
                    <a:pt x="1200" y="510"/>
                  </a:cubicBezTo>
                  <a:cubicBezTo>
                    <a:pt x="1200" y="510"/>
                    <a:pt x="1200" y="510"/>
                    <a:pt x="1200" y="510"/>
                  </a:cubicBezTo>
                  <a:moveTo>
                    <a:pt x="1200" y="510"/>
                  </a:moveTo>
                  <a:cubicBezTo>
                    <a:pt x="1200" y="510"/>
                    <a:pt x="1200" y="510"/>
                    <a:pt x="1200" y="510"/>
                  </a:cubicBezTo>
                  <a:cubicBezTo>
                    <a:pt x="1200" y="510"/>
                    <a:pt x="1200" y="510"/>
                    <a:pt x="1200" y="510"/>
                  </a:cubicBezTo>
                  <a:moveTo>
                    <a:pt x="676" y="509"/>
                  </a:moveTo>
                  <a:cubicBezTo>
                    <a:pt x="676" y="509"/>
                    <a:pt x="676" y="509"/>
                    <a:pt x="676" y="509"/>
                  </a:cubicBezTo>
                  <a:cubicBezTo>
                    <a:pt x="676" y="509"/>
                    <a:pt x="676" y="509"/>
                    <a:pt x="676" y="509"/>
                  </a:cubicBezTo>
                  <a:moveTo>
                    <a:pt x="676" y="509"/>
                  </a:moveTo>
                  <a:cubicBezTo>
                    <a:pt x="676" y="509"/>
                    <a:pt x="676" y="509"/>
                    <a:pt x="676" y="509"/>
                  </a:cubicBezTo>
                  <a:cubicBezTo>
                    <a:pt x="676" y="509"/>
                    <a:pt x="676" y="509"/>
                    <a:pt x="676" y="509"/>
                  </a:cubicBezTo>
                  <a:moveTo>
                    <a:pt x="676" y="509"/>
                  </a:moveTo>
                  <a:cubicBezTo>
                    <a:pt x="676" y="509"/>
                    <a:pt x="676" y="509"/>
                    <a:pt x="676" y="509"/>
                  </a:cubicBezTo>
                  <a:cubicBezTo>
                    <a:pt x="676" y="509"/>
                    <a:pt x="676" y="509"/>
                    <a:pt x="676" y="509"/>
                  </a:cubicBezTo>
                  <a:moveTo>
                    <a:pt x="676" y="509"/>
                  </a:moveTo>
                  <a:cubicBezTo>
                    <a:pt x="677" y="509"/>
                    <a:pt x="677" y="509"/>
                    <a:pt x="677" y="509"/>
                  </a:cubicBezTo>
                  <a:cubicBezTo>
                    <a:pt x="676" y="509"/>
                    <a:pt x="676" y="509"/>
                    <a:pt x="676"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7" y="509"/>
                  </a:moveTo>
                  <a:cubicBezTo>
                    <a:pt x="677" y="509"/>
                    <a:pt x="677" y="509"/>
                    <a:pt x="677" y="509"/>
                  </a:cubicBezTo>
                  <a:cubicBezTo>
                    <a:pt x="677" y="509"/>
                    <a:pt x="677" y="509"/>
                    <a:pt x="677" y="509"/>
                  </a:cubicBezTo>
                  <a:moveTo>
                    <a:pt x="672" y="509"/>
                  </a:moveTo>
                  <a:cubicBezTo>
                    <a:pt x="671" y="509"/>
                    <a:pt x="671" y="509"/>
                    <a:pt x="671" y="509"/>
                  </a:cubicBezTo>
                  <a:cubicBezTo>
                    <a:pt x="672" y="509"/>
                    <a:pt x="672" y="509"/>
                    <a:pt x="672" y="509"/>
                  </a:cubicBezTo>
                  <a:moveTo>
                    <a:pt x="675" y="509"/>
                  </a:moveTo>
                  <a:cubicBezTo>
                    <a:pt x="675" y="509"/>
                    <a:pt x="675" y="509"/>
                    <a:pt x="675" y="509"/>
                  </a:cubicBezTo>
                  <a:cubicBezTo>
                    <a:pt x="674" y="509"/>
                    <a:pt x="673" y="509"/>
                    <a:pt x="672" y="509"/>
                  </a:cubicBezTo>
                  <a:cubicBezTo>
                    <a:pt x="672" y="509"/>
                    <a:pt x="674" y="509"/>
                    <a:pt x="675" y="509"/>
                  </a:cubicBezTo>
                  <a:moveTo>
                    <a:pt x="675" y="509"/>
                  </a:moveTo>
                  <a:cubicBezTo>
                    <a:pt x="675" y="509"/>
                    <a:pt x="675" y="509"/>
                    <a:pt x="675" y="509"/>
                  </a:cubicBezTo>
                  <a:cubicBezTo>
                    <a:pt x="675" y="509"/>
                    <a:pt x="675" y="509"/>
                    <a:pt x="675" y="509"/>
                  </a:cubicBezTo>
                  <a:moveTo>
                    <a:pt x="675" y="509"/>
                  </a:moveTo>
                  <a:cubicBezTo>
                    <a:pt x="675" y="509"/>
                    <a:pt x="675" y="509"/>
                    <a:pt x="675" y="509"/>
                  </a:cubicBezTo>
                  <a:cubicBezTo>
                    <a:pt x="675" y="509"/>
                    <a:pt x="675" y="509"/>
                    <a:pt x="675" y="509"/>
                  </a:cubicBezTo>
                  <a:moveTo>
                    <a:pt x="675" y="509"/>
                  </a:moveTo>
                  <a:cubicBezTo>
                    <a:pt x="675" y="509"/>
                    <a:pt x="675" y="509"/>
                    <a:pt x="675" y="509"/>
                  </a:cubicBezTo>
                  <a:cubicBezTo>
                    <a:pt x="675" y="509"/>
                    <a:pt x="675" y="509"/>
                    <a:pt x="675" y="509"/>
                  </a:cubicBezTo>
                  <a:moveTo>
                    <a:pt x="675" y="509"/>
                  </a:moveTo>
                  <a:cubicBezTo>
                    <a:pt x="675" y="509"/>
                    <a:pt x="675" y="509"/>
                    <a:pt x="675" y="509"/>
                  </a:cubicBezTo>
                  <a:cubicBezTo>
                    <a:pt x="675" y="509"/>
                    <a:pt x="675" y="509"/>
                    <a:pt x="675" y="509"/>
                  </a:cubicBezTo>
                  <a:moveTo>
                    <a:pt x="675" y="509"/>
                  </a:moveTo>
                  <a:cubicBezTo>
                    <a:pt x="675" y="509"/>
                    <a:pt x="675" y="509"/>
                    <a:pt x="675" y="509"/>
                  </a:cubicBezTo>
                  <a:cubicBezTo>
                    <a:pt x="675" y="509"/>
                    <a:pt x="675" y="509"/>
                    <a:pt x="675" y="509"/>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6" y="506"/>
                  </a:moveTo>
                  <a:cubicBezTo>
                    <a:pt x="646" y="506"/>
                    <a:pt x="646" y="506"/>
                    <a:pt x="646" y="506"/>
                  </a:cubicBezTo>
                  <a:cubicBezTo>
                    <a:pt x="646" y="506"/>
                    <a:pt x="646" y="506"/>
                    <a:pt x="646" y="506"/>
                  </a:cubicBezTo>
                  <a:moveTo>
                    <a:pt x="647" y="506"/>
                  </a:moveTo>
                  <a:cubicBezTo>
                    <a:pt x="647" y="506"/>
                    <a:pt x="647" y="506"/>
                    <a:pt x="646" y="506"/>
                  </a:cubicBezTo>
                  <a:cubicBezTo>
                    <a:pt x="647" y="506"/>
                    <a:pt x="647" y="506"/>
                    <a:pt x="647" y="506"/>
                  </a:cubicBezTo>
                  <a:cubicBezTo>
                    <a:pt x="647" y="506"/>
                    <a:pt x="647" y="506"/>
                    <a:pt x="647" y="506"/>
                  </a:cubicBezTo>
                  <a:cubicBezTo>
                    <a:pt x="647" y="506"/>
                    <a:pt x="647" y="506"/>
                    <a:pt x="647" y="506"/>
                  </a:cubicBezTo>
                  <a:moveTo>
                    <a:pt x="647" y="506"/>
                  </a:moveTo>
                  <a:cubicBezTo>
                    <a:pt x="647" y="506"/>
                    <a:pt x="647" y="506"/>
                    <a:pt x="647" y="506"/>
                  </a:cubicBezTo>
                  <a:cubicBezTo>
                    <a:pt x="647" y="506"/>
                    <a:pt x="647" y="506"/>
                    <a:pt x="647" y="506"/>
                  </a:cubicBezTo>
                  <a:moveTo>
                    <a:pt x="647" y="506"/>
                  </a:moveTo>
                  <a:cubicBezTo>
                    <a:pt x="647" y="506"/>
                    <a:pt x="647" y="506"/>
                    <a:pt x="647" y="506"/>
                  </a:cubicBezTo>
                  <a:cubicBezTo>
                    <a:pt x="647" y="506"/>
                    <a:pt x="647" y="506"/>
                    <a:pt x="647" y="506"/>
                  </a:cubicBezTo>
                  <a:moveTo>
                    <a:pt x="647" y="506"/>
                  </a:moveTo>
                  <a:cubicBezTo>
                    <a:pt x="647" y="506"/>
                    <a:pt x="647" y="506"/>
                    <a:pt x="647" y="506"/>
                  </a:cubicBezTo>
                  <a:cubicBezTo>
                    <a:pt x="647" y="506"/>
                    <a:pt x="647" y="506"/>
                    <a:pt x="647" y="506"/>
                  </a:cubicBezTo>
                  <a:moveTo>
                    <a:pt x="647" y="506"/>
                  </a:moveTo>
                  <a:cubicBezTo>
                    <a:pt x="647" y="506"/>
                    <a:pt x="647" y="506"/>
                    <a:pt x="647" y="506"/>
                  </a:cubicBezTo>
                  <a:cubicBezTo>
                    <a:pt x="647" y="506"/>
                    <a:pt x="647" y="506"/>
                    <a:pt x="647" y="506"/>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6" y="504"/>
                  </a:moveTo>
                  <a:cubicBezTo>
                    <a:pt x="706" y="504"/>
                    <a:pt x="706" y="504"/>
                    <a:pt x="706" y="504"/>
                  </a:cubicBezTo>
                  <a:cubicBezTo>
                    <a:pt x="706" y="504"/>
                    <a:pt x="706" y="504"/>
                    <a:pt x="706" y="504"/>
                  </a:cubicBezTo>
                  <a:moveTo>
                    <a:pt x="707" y="504"/>
                  </a:moveTo>
                  <a:cubicBezTo>
                    <a:pt x="706" y="504"/>
                    <a:pt x="706" y="504"/>
                    <a:pt x="706"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7" y="504"/>
                  </a:moveTo>
                  <a:cubicBezTo>
                    <a:pt x="707" y="504"/>
                    <a:pt x="707" y="504"/>
                    <a:pt x="707" y="504"/>
                  </a:cubicBezTo>
                  <a:cubicBezTo>
                    <a:pt x="707" y="504"/>
                    <a:pt x="707" y="504"/>
                    <a:pt x="707" y="504"/>
                  </a:cubicBezTo>
                  <a:moveTo>
                    <a:pt x="708" y="503"/>
                  </a:moveTo>
                  <a:cubicBezTo>
                    <a:pt x="708" y="503"/>
                    <a:pt x="708" y="503"/>
                    <a:pt x="708" y="503"/>
                  </a:cubicBezTo>
                  <a:cubicBezTo>
                    <a:pt x="708" y="503"/>
                    <a:pt x="708" y="503"/>
                    <a:pt x="708" y="503"/>
                  </a:cubicBezTo>
                  <a:moveTo>
                    <a:pt x="708" y="502"/>
                  </a:moveTo>
                  <a:cubicBezTo>
                    <a:pt x="708" y="503"/>
                    <a:pt x="708" y="503"/>
                    <a:pt x="708" y="503"/>
                  </a:cubicBezTo>
                  <a:cubicBezTo>
                    <a:pt x="708" y="502"/>
                    <a:pt x="708" y="502"/>
                    <a:pt x="708" y="502"/>
                  </a:cubicBezTo>
                  <a:moveTo>
                    <a:pt x="708" y="502"/>
                  </a:moveTo>
                  <a:cubicBezTo>
                    <a:pt x="708" y="502"/>
                    <a:pt x="708" y="502"/>
                    <a:pt x="708" y="502"/>
                  </a:cubicBezTo>
                  <a:cubicBezTo>
                    <a:pt x="708" y="502"/>
                    <a:pt x="708" y="502"/>
                    <a:pt x="708" y="502"/>
                  </a:cubicBezTo>
                  <a:moveTo>
                    <a:pt x="708" y="502"/>
                  </a:moveTo>
                  <a:cubicBezTo>
                    <a:pt x="708" y="502"/>
                    <a:pt x="708" y="502"/>
                    <a:pt x="708" y="502"/>
                  </a:cubicBezTo>
                  <a:cubicBezTo>
                    <a:pt x="708" y="502"/>
                    <a:pt x="708" y="502"/>
                    <a:pt x="708" y="502"/>
                  </a:cubicBezTo>
                  <a:moveTo>
                    <a:pt x="709" y="502"/>
                  </a:moveTo>
                  <a:cubicBezTo>
                    <a:pt x="708" y="502"/>
                    <a:pt x="708" y="502"/>
                    <a:pt x="708"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09" y="502"/>
                  </a:moveTo>
                  <a:cubicBezTo>
                    <a:pt x="709" y="502"/>
                    <a:pt x="709" y="502"/>
                    <a:pt x="709" y="502"/>
                  </a:cubicBezTo>
                  <a:cubicBezTo>
                    <a:pt x="709" y="502"/>
                    <a:pt x="709" y="502"/>
                    <a:pt x="709" y="502"/>
                  </a:cubicBezTo>
                  <a:moveTo>
                    <a:pt x="710" y="502"/>
                  </a:moveTo>
                  <a:cubicBezTo>
                    <a:pt x="709" y="502"/>
                    <a:pt x="709" y="502"/>
                    <a:pt x="709"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2"/>
                  </a:moveTo>
                  <a:cubicBezTo>
                    <a:pt x="710" y="502"/>
                    <a:pt x="710" y="502"/>
                    <a:pt x="710" y="502"/>
                  </a:cubicBezTo>
                  <a:cubicBezTo>
                    <a:pt x="710" y="502"/>
                    <a:pt x="710" y="502"/>
                    <a:pt x="710" y="502"/>
                  </a:cubicBezTo>
                  <a:moveTo>
                    <a:pt x="710" y="501"/>
                  </a:moveTo>
                  <a:cubicBezTo>
                    <a:pt x="710" y="502"/>
                    <a:pt x="710" y="502"/>
                    <a:pt x="710" y="502"/>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0" y="501"/>
                  </a:moveTo>
                  <a:cubicBezTo>
                    <a:pt x="710" y="501"/>
                    <a:pt x="710" y="501"/>
                    <a:pt x="710" y="501"/>
                  </a:cubicBezTo>
                  <a:cubicBezTo>
                    <a:pt x="710" y="501"/>
                    <a:pt x="710" y="501"/>
                    <a:pt x="710" y="501"/>
                  </a:cubicBezTo>
                  <a:moveTo>
                    <a:pt x="711" y="501"/>
                  </a:moveTo>
                  <a:cubicBezTo>
                    <a:pt x="711" y="501"/>
                    <a:pt x="711" y="501"/>
                    <a:pt x="711" y="501"/>
                  </a:cubicBezTo>
                  <a:cubicBezTo>
                    <a:pt x="711" y="501"/>
                    <a:pt x="711" y="501"/>
                    <a:pt x="711" y="501"/>
                  </a:cubicBezTo>
                  <a:cubicBezTo>
                    <a:pt x="711" y="501"/>
                    <a:pt x="711" y="501"/>
                    <a:pt x="711" y="501"/>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8" y="478"/>
                    <a:pt x="818" y="478"/>
                    <a:pt x="818" y="478"/>
                  </a:cubicBezTo>
                  <a:cubicBezTo>
                    <a:pt x="818" y="478"/>
                    <a:pt x="818" y="478"/>
                    <a:pt x="818" y="478"/>
                  </a:cubicBezTo>
                  <a:moveTo>
                    <a:pt x="818" y="478"/>
                  </a:moveTo>
                  <a:cubicBezTo>
                    <a:pt x="819" y="478"/>
                    <a:pt x="819" y="478"/>
                    <a:pt x="819" y="478"/>
                  </a:cubicBezTo>
                  <a:cubicBezTo>
                    <a:pt x="818" y="478"/>
                    <a:pt x="818" y="478"/>
                    <a:pt x="818" y="478"/>
                  </a:cubicBezTo>
                  <a:cubicBezTo>
                    <a:pt x="818" y="478"/>
                    <a:pt x="818" y="478"/>
                    <a:pt x="818" y="478"/>
                  </a:cubicBezTo>
                  <a:moveTo>
                    <a:pt x="805" y="478"/>
                  </a:moveTo>
                  <a:cubicBezTo>
                    <a:pt x="805" y="478"/>
                    <a:pt x="805" y="478"/>
                    <a:pt x="805" y="478"/>
                  </a:cubicBezTo>
                  <a:cubicBezTo>
                    <a:pt x="805" y="478"/>
                    <a:pt x="805" y="478"/>
                    <a:pt x="805" y="478"/>
                  </a:cubicBezTo>
                  <a:moveTo>
                    <a:pt x="805" y="478"/>
                  </a:moveTo>
                  <a:cubicBezTo>
                    <a:pt x="805" y="478"/>
                    <a:pt x="805" y="478"/>
                    <a:pt x="805" y="478"/>
                  </a:cubicBezTo>
                  <a:cubicBezTo>
                    <a:pt x="805" y="478"/>
                    <a:pt x="805" y="478"/>
                    <a:pt x="805" y="478"/>
                  </a:cubicBezTo>
                  <a:moveTo>
                    <a:pt x="805" y="478"/>
                  </a:moveTo>
                  <a:cubicBezTo>
                    <a:pt x="805" y="478"/>
                    <a:pt x="805" y="478"/>
                    <a:pt x="805" y="478"/>
                  </a:cubicBezTo>
                  <a:cubicBezTo>
                    <a:pt x="805" y="478"/>
                    <a:pt x="805" y="478"/>
                    <a:pt x="805" y="478"/>
                  </a:cubicBezTo>
                  <a:moveTo>
                    <a:pt x="806" y="478"/>
                  </a:moveTo>
                  <a:cubicBezTo>
                    <a:pt x="805" y="478"/>
                    <a:pt x="805" y="478"/>
                    <a:pt x="805" y="478"/>
                  </a:cubicBezTo>
                  <a:cubicBezTo>
                    <a:pt x="806" y="478"/>
                    <a:pt x="806" y="478"/>
                    <a:pt x="806" y="478"/>
                  </a:cubicBezTo>
                  <a:moveTo>
                    <a:pt x="806" y="478"/>
                  </a:moveTo>
                  <a:cubicBezTo>
                    <a:pt x="806" y="478"/>
                    <a:pt x="806" y="478"/>
                    <a:pt x="806" y="478"/>
                  </a:cubicBezTo>
                  <a:cubicBezTo>
                    <a:pt x="806" y="478"/>
                    <a:pt x="806" y="478"/>
                    <a:pt x="806" y="478"/>
                  </a:cubicBezTo>
                  <a:moveTo>
                    <a:pt x="806" y="478"/>
                  </a:moveTo>
                  <a:cubicBezTo>
                    <a:pt x="806" y="478"/>
                    <a:pt x="806" y="478"/>
                    <a:pt x="806" y="478"/>
                  </a:cubicBezTo>
                  <a:cubicBezTo>
                    <a:pt x="806" y="478"/>
                    <a:pt x="806" y="478"/>
                    <a:pt x="806" y="478"/>
                  </a:cubicBezTo>
                  <a:moveTo>
                    <a:pt x="806" y="478"/>
                  </a:moveTo>
                  <a:cubicBezTo>
                    <a:pt x="806" y="478"/>
                    <a:pt x="806" y="478"/>
                    <a:pt x="806" y="478"/>
                  </a:cubicBezTo>
                  <a:cubicBezTo>
                    <a:pt x="806" y="478"/>
                    <a:pt x="806" y="478"/>
                    <a:pt x="806" y="478"/>
                  </a:cubicBezTo>
                  <a:moveTo>
                    <a:pt x="806" y="478"/>
                  </a:moveTo>
                  <a:cubicBezTo>
                    <a:pt x="806" y="478"/>
                    <a:pt x="806" y="478"/>
                    <a:pt x="806" y="478"/>
                  </a:cubicBezTo>
                  <a:cubicBezTo>
                    <a:pt x="806" y="478"/>
                    <a:pt x="806" y="478"/>
                    <a:pt x="806"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7" y="478"/>
                    <a:pt x="807" y="478"/>
                    <a:pt x="807" y="478"/>
                  </a:cubicBezTo>
                  <a:cubicBezTo>
                    <a:pt x="807" y="478"/>
                    <a:pt x="807" y="478"/>
                    <a:pt x="807" y="478"/>
                  </a:cubicBezTo>
                  <a:moveTo>
                    <a:pt x="807" y="478"/>
                  </a:moveTo>
                  <a:cubicBezTo>
                    <a:pt x="808" y="478"/>
                    <a:pt x="808" y="478"/>
                    <a:pt x="808" y="478"/>
                  </a:cubicBezTo>
                  <a:cubicBezTo>
                    <a:pt x="807" y="478"/>
                    <a:pt x="807" y="478"/>
                    <a:pt x="807" y="478"/>
                  </a:cubicBezTo>
                  <a:moveTo>
                    <a:pt x="808" y="478"/>
                  </a:moveTo>
                  <a:cubicBezTo>
                    <a:pt x="808" y="478"/>
                    <a:pt x="808" y="478"/>
                    <a:pt x="808" y="478"/>
                  </a:cubicBezTo>
                  <a:cubicBezTo>
                    <a:pt x="808" y="478"/>
                    <a:pt x="808" y="478"/>
                    <a:pt x="808" y="478"/>
                  </a:cubicBezTo>
                  <a:moveTo>
                    <a:pt x="808" y="478"/>
                  </a:moveTo>
                  <a:cubicBezTo>
                    <a:pt x="808" y="478"/>
                    <a:pt x="808" y="478"/>
                    <a:pt x="808" y="478"/>
                  </a:cubicBezTo>
                  <a:cubicBezTo>
                    <a:pt x="808" y="478"/>
                    <a:pt x="808" y="478"/>
                    <a:pt x="808" y="478"/>
                  </a:cubicBezTo>
                  <a:moveTo>
                    <a:pt x="808" y="478"/>
                  </a:moveTo>
                  <a:cubicBezTo>
                    <a:pt x="808" y="478"/>
                    <a:pt x="808" y="478"/>
                    <a:pt x="808" y="478"/>
                  </a:cubicBezTo>
                  <a:cubicBezTo>
                    <a:pt x="808" y="478"/>
                    <a:pt x="808" y="478"/>
                    <a:pt x="808" y="478"/>
                  </a:cubicBezTo>
                  <a:moveTo>
                    <a:pt x="808" y="478"/>
                  </a:moveTo>
                  <a:cubicBezTo>
                    <a:pt x="808" y="478"/>
                    <a:pt x="808" y="478"/>
                    <a:pt x="808" y="478"/>
                  </a:cubicBezTo>
                  <a:cubicBezTo>
                    <a:pt x="808" y="478"/>
                    <a:pt x="808" y="478"/>
                    <a:pt x="808" y="478"/>
                  </a:cubicBezTo>
                  <a:moveTo>
                    <a:pt x="808" y="478"/>
                  </a:moveTo>
                  <a:cubicBezTo>
                    <a:pt x="809" y="478"/>
                    <a:pt x="809" y="478"/>
                    <a:pt x="809" y="478"/>
                  </a:cubicBezTo>
                  <a:cubicBezTo>
                    <a:pt x="808" y="478"/>
                    <a:pt x="808" y="478"/>
                    <a:pt x="808" y="478"/>
                  </a:cubicBezTo>
                  <a:moveTo>
                    <a:pt x="809" y="478"/>
                  </a:moveTo>
                  <a:cubicBezTo>
                    <a:pt x="809" y="478"/>
                    <a:pt x="809" y="478"/>
                    <a:pt x="809" y="478"/>
                  </a:cubicBezTo>
                  <a:cubicBezTo>
                    <a:pt x="809" y="478"/>
                    <a:pt x="809" y="478"/>
                    <a:pt x="809" y="478"/>
                  </a:cubicBezTo>
                  <a:moveTo>
                    <a:pt x="809" y="478"/>
                  </a:moveTo>
                  <a:cubicBezTo>
                    <a:pt x="809" y="478"/>
                    <a:pt x="809" y="478"/>
                    <a:pt x="809" y="478"/>
                  </a:cubicBezTo>
                  <a:cubicBezTo>
                    <a:pt x="809" y="478"/>
                    <a:pt x="809" y="478"/>
                    <a:pt x="809" y="478"/>
                  </a:cubicBezTo>
                  <a:moveTo>
                    <a:pt x="809" y="478"/>
                  </a:moveTo>
                  <a:cubicBezTo>
                    <a:pt x="809" y="478"/>
                    <a:pt x="809" y="478"/>
                    <a:pt x="809" y="478"/>
                  </a:cubicBezTo>
                  <a:cubicBezTo>
                    <a:pt x="809" y="478"/>
                    <a:pt x="809" y="478"/>
                    <a:pt x="809" y="478"/>
                  </a:cubicBezTo>
                  <a:moveTo>
                    <a:pt x="809" y="478"/>
                  </a:moveTo>
                  <a:cubicBezTo>
                    <a:pt x="809" y="478"/>
                    <a:pt x="809" y="478"/>
                    <a:pt x="809" y="478"/>
                  </a:cubicBezTo>
                  <a:cubicBezTo>
                    <a:pt x="809" y="478"/>
                    <a:pt x="809" y="478"/>
                    <a:pt x="809" y="478"/>
                  </a:cubicBezTo>
                  <a:moveTo>
                    <a:pt x="810" y="478"/>
                  </a:moveTo>
                  <a:cubicBezTo>
                    <a:pt x="809" y="478"/>
                    <a:pt x="809" y="478"/>
                    <a:pt x="809" y="478"/>
                  </a:cubicBezTo>
                  <a:cubicBezTo>
                    <a:pt x="810" y="478"/>
                    <a:pt x="810" y="478"/>
                    <a:pt x="810" y="478"/>
                  </a:cubicBezTo>
                  <a:moveTo>
                    <a:pt x="810" y="478"/>
                  </a:moveTo>
                  <a:cubicBezTo>
                    <a:pt x="810" y="478"/>
                    <a:pt x="810" y="478"/>
                    <a:pt x="810" y="478"/>
                  </a:cubicBezTo>
                  <a:cubicBezTo>
                    <a:pt x="810" y="478"/>
                    <a:pt x="810" y="478"/>
                    <a:pt x="810" y="478"/>
                  </a:cubicBezTo>
                  <a:moveTo>
                    <a:pt x="810" y="478"/>
                  </a:moveTo>
                  <a:cubicBezTo>
                    <a:pt x="810" y="478"/>
                    <a:pt x="810" y="478"/>
                    <a:pt x="810" y="478"/>
                  </a:cubicBezTo>
                  <a:cubicBezTo>
                    <a:pt x="810" y="478"/>
                    <a:pt x="810" y="478"/>
                    <a:pt x="810" y="478"/>
                  </a:cubicBezTo>
                  <a:moveTo>
                    <a:pt x="810" y="478"/>
                  </a:moveTo>
                  <a:cubicBezTo>
                    <a:pt x="810" y="478"/>
                    <a:pt x="810" y="478"/>
                    <a:pt x="810" y="478"/>
                  </a:cubicBezTo>
                  <a:cubicBezTo>
                    <a:pt x="810" y="478"/>
                    <a:pt x="810" y="478"/>
                    <a:pt x="810" y="478"/>
                  </a:cubicBezTo>
                  <a:moveTo>
                    <a:pt x="810" y="478"/>
                  </a:moveTo>
                  <a:cubicBezTo>
                    <a:pt x="810" y="478"/>
                    <a:pt x="810" y="478"/>
                    <a:pt x="810" y="478"/>
                  </a:cubicBezTo>
                  <a:cubicBezTo>
                    <a:pt x="810" y="478"/>
                    <a:pt x="810" y="478"/>
                    <a:pt x="810" y="478"/>
                  </a:cubicBezTo>
                  <a:moveTo>
                    <a:pt x="810" y="478"/>
                  </a:moveTo>
                  <a:cubicBezTo>
                    <a:pt x="810" y="478"/>
                    <a:pt x="810" y="478"/>
                    <a:pt x="810" y="478"/>
                  </a:cubicBezTo>
                  <a:cubicBezTo>
                    <a:pt x="810" y="478"/>
                    <a:pt x="810" y="478"/>
                    <a:pt x="810" y="478"/>
                  </a:cubicBezTo>
                  <a:cubicBezTo>
                    <a:pt x="810" y="478"/>
                    <a:pt x="810" y="478"/>
                    <a:pt x="810"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7" y="478"/>
                  </a:moveTo>
                  <a:cubicBezTo>
                    <a:pt x="797" y="478"/>
                    <a:pt x="797" y="478"/>
                    <a:pt x="797" y="478"/>
                  </a:cubicBezTo>
                  <a:cubicBezTo>
                    <a:pt x="797" y="478"/>
                    <a:pt x="797" y="478"/>
                    <a:pt x="797" y="478"/>
                  </a:cubicBezTo>
                  <a:moveTo>
                    <a:pt x="798" y="478"/>
                  </a:moveTo>
                  <a:cubicBezTo>
                    <a:pt x="797" y="478"/>
                    <a:pt x="797" y="478"/>
                    <a:pt x="797"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8" y="478"/>
                    <a:pt x="798" y="478"/>
                    <a:pt x="798" y="478"/>
                  </a:cubicBezTo>
                  <a:cubicBezTo>
                    <a:pt x="798" y="478"/>
                    <a:pt x="798" y="478"/>
                    <a:pt x="798" y="478"/>
                  </a:cubicBezTo>
                  <a:moveTo>
                    <a:pt x="798" y="478"/>
                  </a:moveTo>
                  <a:cubicBezTo>
                    <a:pt x="799" y="478"/>
                    <a:pt x="799" y="478"/>
                    <a:pt x="799" y="478"/>
                  </a:cubicBezTo>
                  <a:cubicBezTo>
                    <a:pt x="798" y="478"/>
                    <a:pt x="798" y="478"/>
                    <a:pt x="798"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799" y="478"/>
                  </a:moveTo>
                  <a:cubicBezTo>
                    <a:pt x="799" y="478"/>
                    <a:pt x="799" y="478"/>
                    <a:pt x="799" y="478"/>
                  </a:cubicBezTo>
                  <a:cubicBezTo>
                    <a:pt x="799" y="478"/>
                    <a:pt x="799" y="478"/>
                    <a:pt x="799"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0" y="478"/>
                    <a:pt x="800" y="478"/>
                    <a:pt x="800" y="478"/>
                  </a:cubicBezTo>
                  <a:cubicBezTo>
                    <a:pt x="800" y="478"/>
                    <a:pt x="800" y="478"/>
                    <a:pt x="800" y="478"/>
                  </a:cubicBezTo>
                  <a:moveTo>
                    <a:pt x="800" y="478"/>
                  </a:moveTo>
                  <a:cubicBezTo>
                    <a:pt x="801" y="478"/>
                    <a:pt x="801" y="478"/>
                    <a:pt x="801" y="478"/>
                  </a:cubicBezTo>
                  <a:cubicBezTo>
                    <a:pt x="800" y="478"/>
                    <a:pt x="800" y="478"/>
                    <a:pt x="800"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801" y="478"/>
                  </a:moveTo>
                  <a:cubicBezTo>
                    <a:pt x="801" y="478"/>
                    <a:pt x="801" y="478"/>
                    <a:pt x="801" y="478"/>
                  </a:cubicBezTo>
                  <a:cubicBezTo>
                    <a:pt x="801" y="478"/>
                    <a:pt x="801" y="478"/>
                    <a:pt x="801" y="478"/>
                  </a:cubicBezTo>
                  <a:moveTo>
                    <a:pt x="791" y="426"/>
                  </a:moveTo>
                  <a:cubicBezTo>
                    <a:pt x="792" y="426"/>
                    <a:pt x="792" y="426"/>
                    <a:pt x="793" y="426"/>
                  </a:cubicBezTo>
                  <a:cubicBezTo>
                    <a:pt x="792" y="426"/>
                    <a:pt x="792" y="426"/>
                    <a:pt x="791" y="426"/>
                  </a:cubicBezTo>
                  <a:moveTo>
                    <a:pt x="794" y="427"/>
                  </a:moveTo>
                  <a:cubicBezTo>
                    <a:pt x="793" y="427"/>
                    <a:pt x="793" y="426"/>
                    <a:pt x="793" y="426"/>
                  </a:cubicBezTo>
                  <a:cubicBezTo>
                    <a:pt x="793" y="426"/>
                    <a:pt x="793" y="427"/>
                    <a:pt x="794" y="427"/>
                  </a:cubicBezTo>
                  <a:moveTo>
                    <a:pt x="794" y="427"/>
                  </a:moveTo>
                  <a:cubicBezTo>
                    <a:pt x="794" y="427"/>
                    <a:pt x="795" y="427"/>
                    <a:pt x="795" y="428"/>
                  </a:cubicBezTo>
                  <a:cubicBezTo>
                    <a:pt x="795" y="427"/>
                    <a:pt x="794" y="427"/>
                    <a:pt x="794" y="427"/>
                  </a:cubicBezTo>
                  <a:moveTo>
                    <a:pt x="795" y="428"/>
                  </a:moveTo>
                  <a:cubicBezTo>
                    <a:pt x="795" y="428"/>
                    <a:pt x="796" y="428"/>
                    <a:pt x="796" y="428"/>
                  </a:cubicBezTo>
                  <a:cubicBezTo>
                    <a:pt x="796" y="428"/>
                    <a:pt x="795" y="428"/>
                    <a:pt x="795" y="428"/>
                  </a:cubicBezTo>
                  <a:moveTo>
                    <a:pt x="796" y="428"/>
                  </a:moveTo>
                  <a:cubicBezTo>
                    <a:pt x="796" y="428"/>
                    <a:pt x="797" y="429"/>
                    <a:pt x="797" y="429"/>
                  </a:cubicBezTo>
                  <a:cubicBezTo>
                    <a:pt x="797" y="429"/>
                    <a:pt x="796" y="428"/>
                    <a:pt x="796" y="428"/>
                  </a:cubicBezTo>
                  <a:moveTo>
                    <a:pt x="797" y="429"/>
                  </a:moveTo>
                  <a:cubicBezTo>
                    <a:pt x="797" y="429"/>
                    <a:pt x="798" y="429"/>
                    <a:pt x="798" y="430"/>
                  </a:cubicBezTo>
                  <a:cubicBezTo>
                    <a:pt x="798" y="429"/>
                    <a:pt x="797" y="429"/>
                    <a:pt x="797" y="429"/>
                  </a:cubicBezTo>
                  <a:moveTo>
                    <a:pt x="798" y="430"/>
                  </a:moveTo>
                  <a:cubicBezTo>
                    <a:pt x="798" y="430"/>
                    <a:pt x="799" y="430"/>
                    <a:pt x="799" y="430"/>
                  </a:cubicBezTo>
                  <a:cubicBezTo>
                    <a:pt x="799" y="430"/>
                    <a:pt x="798" y="430"/>
                    <a:pt x="798" y="430"/>
                  </a:cubicBezTo>
                  <a:moveTo>
                    <a:pt x="799" y="430"/>
                  </a:moveTo>
                  <a:cubicBezTo>
                    <a:pt x="799" y="431"/>
                    <a:pt x="800" y="431"/>
                    <a:pt x="800" y="431"/>
                  </a:cubicBezTo>
                  <a:cubicBezTo>
                    <a:pt x="800" y="431"/>
                    <a:pt x="799" y="431"/>
                    <a:pt x="799" y="430"/>
                  </a:cubicBezTo>
                  <a:moveTo>
                    <a:pt x="800" y="431"/>
                  </a:moveTo>
                  <a:cubicBezTo>
                    <a:pt x="800" y="431"/>
                    <a:pt x="800" y="432"/>
                    <a:pt x="800" y="432"/>
                  </a:cubicBezTo>
                  <a:cubicBezTo>
                    <a:pt x="800" y="432"/>
                    <a:pt x="800" y="431"/>
                    <a:pt x="800" y="431"/>
                  </a:cubicBezTo>
                  <a:moveTo>
                    <a:pt x="800" y="432"/>
                  </a:moveTo>
                  <a:cubicBezTo>
                    <a:pt x="801" y="432"/>
                    <a:pt x="801" y="432"/>
                    <a:pt x="801" y="432"/>
                  </a:cubicBezTo>
                  <a:cubicBezTo>
                    <a:pt x="801" y="432"/>
                    <a:pt x="801" y="432"/>
                    <a:pt x="800" y="432"/>
                  </a:cubicBezTo>
                  <a:moveTo>
                    <a:pt x="802" y="433"/>
                  </a:moveTo>
                  <a:cubicBezTo>
                    <a:pt x="801" y="432"/>
                    <a:pt x="801" y="432"/>
                    <a:pt x="801" y="432"/>
                  </a:cubicBezTo>
                  <a:cubicBezTo>
                    <a:pt x="802" y="433"/>
                    <a:pt x="802" y="433"/>
                    <a:pt x="802" y="433"/>
                  </a:cubicBezTo>
                  <a:moveTo>
                    <a:pt x="802" y="433"/>
                  </a:moveTo>
                  <a:cubicBezTo>
                    <a:pt x="802" y="433"/>
                    <a:pt x="802" y="433"/>
                    <a:pt x="802" y="433"/>
                  </a:cubicBezTo>
                  <a:cubicBezTo>
                    <a:pt x="802" y="433"/>
                    <a:pt x="802" y="433"/>
                    <a:pt x="802" y="433"/>
                  </a:cubicBezTo>
                  <a:moveTo>
                    <a:pt x="802" y="433"/>
                  </a:moveTo>
                  <a:cubicBezTo>
                    <a:pt x="803" y="434"/>
                    <a:pt x="803" y="434"/>
                    <a:pt x="803" y="434"/>
                  </a:cubicBezTo>
                  <a:cubicBezTo>
                    <a:pt x="803" y="434"/>
                    <a:pt x="803" y="434"/>
                    <a:pt x="802" y="433"/>
                  </a:cubicBezTo>
                  <a:moveTo>
                    <a:pt x="803" y="434"/>
                  </a:moveTo>
                  <a:cubicBezTo>
                    <a:pt x="803" y="434"/>
                    <a:pt x="803" y="434"/>
                    <a:pt x="803" y="435"/>
                  </a:cubicBezTo>
                  <a:cubicBezTo>
                    <a:pt x="803" y="434"/>
                    <a:pt x="803" y="434"/>
                    <a:pt x="803" y="434"/>
                  </a:cubicBezTo>
                  <a:moveTo>
                    <a:pt x="803" y="435"/>
                  </a:moveTo>
                  <a:cubicBezTo>
                    <a:pt x="803" y="435"/>
                    <a:pt x="804" y="435"/>
                    <a:pt x="804" y="435"/>
                  </a:cubicBezTo>
                  <a:cubicBezTo>
                    <a:pt x="804" y="435"/>
                    <a:pt x="803" y="435"/>
                    <a:pt x="803" y="435"/>
                  </a:cubicBezTo>
                  <a:moveTo>
                    <a:pt x="804" y="435"/>
                  </a:moveTo>
                  <a:cubicBezTo>
                    <a:pt x="804" y="435"/>
                    <a:pt x="804" y="436"/>
                    <a:pt x="804" y="436"/>
                  </a:cubicBezTo>
                  <a:cubicBezTo>
                    <a:pt x="804" y="436"/>
                    <a:pt x="804" y="435"/>
                    <a:pt x="804" y="435"/>
                  </a:cubicBezTo>
                  <a:moveTo>
                    <a:pt x="804" y="436"/>
                  </a:moveTo>
                  <a:cubicBezTo>
                    <a:pt x="804" y="436"/>
                    <a:pt x="804" y="436"/>
                    <a:pt x="804" y="436"/>
                  </a:cubicBezTo>
                  <a:cubicBezTo>
                    <a:pt x="804" y="436"/>
                    <a:pt x="804" y="436"/>
                    <a:pt x="804" y="436"/>
                  </a:cubicBezTo>
                  <a:moveTo>
                    <a:pt x="804" y="436"/>
                  </a:moveTo>
                  <a:cubicBezTo>
                    <a:pt x="804" y="436"/>
                    <a:pt x="805" y="436"/>
                    <a:pt x="805" y="437"/>
                  </a:cubicBezTo>
                  <a:cubicBezTo>
                    <a:pt x="805" y="436"/>
                    <a:pt x="804" y="436"/>
                    <a:pt x="804" y="436"/>
                  </a:cubicBezTo>
                  <a:moveTo>
                    <a:pt x="805" y="437"/>
                  </a:moveTo>
                  <a:cubicBezTo>
                    <a:pt x="805" y="437"/>
                    <a:pt x="805" y="437"/>
                    <a:pt x="805" y="437"/>
                  </a:cubicBezTo>
                  <a:cubicBezTo>
                    <a:pt x="805" y="437"/>
                    <a:pt x="805" y="437"/>
                    <a:pt x="805" y="437"/>
                  </a:cubicBezTo>
                  <a:moveTo>
                    <a:pt x="805" y="437"/>
                  </a:moveTo>
                  <a:cubicBezTo>
                    <a:pt x="805" y="437"/>
                    <a:pt x="805" y="437"/>
                    <a:pt x="805" y="437"/>
                  </a:cubicBezTo>
                  <a:cubicBezTo>
                    <a:pt x="805" y="437"/>
                    <a:pt x="805" y="437"/>
                    <a:pt x="805" y="437"/>
                  </a:cubicBezTo>
                  <a:moveTo>
                    <a:pt x="805" y="437"/>
                  </a:moveTo>
                  <a:cubicBezTo>
                    <a:pt x="805" y="438"/>
                    <a:pt x="805" y="438"/>
                    <a:pt x="805" y="438"/>
                  </a:cubicBezTo>
                  <a:cubicBezTo>
                    <a:pt x="805" y="437"/>
                    <a:pt x="805" y="437"/>
                    <a:pt x="805" y="437"/>
                  </a:cubicBezTo>
                  <a:moveTo>
                    <a:pt x="806" y="438"/>
                  </a:moveTo>
                  <a:cubicBezTo>
                    <a:pt x="806" y="438"/>
                    <a:pt x="805" y="438"/>
                    <a:pt x="805" y="438"/>
                  </a:cubicBezTo>
                  <a:cubicBezTo>
                    <a:pt x="805" y="438"/>
                    <a:pt x="806" y="438"/>
                    <a:pt x="806" y="438"/>
                  </a:cubicBezTo>
                  <a:moveTo>
                    <a:pt x="806" y="439"/>
                  </a:moveTo>
                  <a:cubicBezTo>
                    <a:pt x="806" y="439"/>
                    <a:pt x="806" y="439"/>
                    <a:pt x="806" y="438"/>
                  </a:cubicBezTo>
                  <a:cubicBezTo>
                    <a:pt x="806" y="439"/>
                    <a:pt x="806" y="439"/>
                    <a:pt x="806" y="439"/>
                  </a:cubicBezTo>
                  <a:moveTo>
                    <a:pt x="806" y="439"/>
                  </a:moveTo>
                  <a:cubicBezTo>
                    <a:pt x="806" y="439"/>
                    <a:pt x="806" y="439"/>
                    <a:pt x="806" y="439"/>
                  </a:cubicBezTo>
                  <a:cubicBezTo>
                    <a:pt x="806" y="439"/>
                    <a:pt x="806" y="439"/>
                    <a:pt x="806" y="439"/>
                  </a:cubicBezTo>
                  <a:moveTo>
                    <a:pt x="806" y="440"/>
                  </a:moveTo>
                  <a:cubicBezTo>
                    <a:pt x="806" y="440"/>
                    <a:pt x="806" y="439"/>
                    <a:pt x="806" y="439"/>
                  </a:cubicBezTo>
                  <a:cubicBezTo>
                    <a:pt x="806" y="439"/>
                    <a:pt x="806" y="440"/>
                    <a:pt x="806" y="440"/>
                  </a:cubicBezTo>
                  <a:moveTo>
                    <a:pt x="806" y="440"/>
                  </a:moveTo>
                  <a:cubicBezTo>
                    <a:pt x="806" y="440"/>
                    <a:pt x="806" y="440"/>
                    <a:pt x="806" y="440"/>
                  </a:cubicBezTo>
                  <a:cubicBezTo>
                    <a:pt x="806" y="440"/>
                    <a:pt x="806" y="440"/>
                    <a:pt x="806" y="440"/>
                  </a:cubicBezTo>
                  <a:moveTo>
                    <a:pt x="806" y="440"/>
                  </a:moveTo>
                  <a:cubicBezTo>
                    <a:pt x="806" y="440"/>
                    <a:pt x="806" y="440"/>
                    <a:pt x="806" y="440"/>
                  </a:cubicBezTo>
                  <a:cubicBezTo>
                    <a:pt x="806" y="440"/>
                    <a:pt x="806" y="440"/>
                    <a:pt x="806" y="440"/>
                  </a:cubicBezTo>
                  <a:moveTo>
                    <a:pt x="806" y="440"/>
                  </a:moveTo>
                  <a:cubicBezTo>
                    <a:pt x="806" y="441"/>
                    <a:pt x="806" y="441"/>
                    <a:pt x="806" y="441"/>
                  </a:cubicBezTo>
                  <a:cubicBezTo>
                    <a:pt x="806" y="440"/>
                    <a:pt x="806" y="440"/>
                    <a:pt x="806" y="440"/>
                  </a:cubicBezTo>
                  <a:moveTo>
                    <a:pt x="806" y="441"/>
                  </a:moveTo>
                  <a:cubicBezTo>
                    <a:pt x="806" y="441"/>
                    <a:pt x="806" y="441"/>
                    <a:pt x="806" y="441"/>
                  </a:cubicBezTo>
                  <a:cubicBezTo>
                    <a:pt x="806" y="441"/>
                    <a:pt x="806" y="441"/>
                    <a:pt x="806" y="441"/>
                  </a:cubicBezTo>
                  <a:moveTo>
                    <a:pt x="806" y="442"/>
                  </a:moveTo>
                  <a:cubicBezTo>
                    <a:pt x="806" y="442"/>
                    <a:pt x="806" y="442"/>
                    <a:pt x="806" y="441"/>
                  </a:cubicBezTo>
                  <a:cubicBezTo>
                    <a:pt x="806" y="442"/>
                    <a:pt x="806" y="442"/>
                    <a:pt x="806" y="442"/>
                  </a:cubicBezTo>
                  <a:moveTo>
                    <a:pt x="806" y="442"/>
                  </a:moveTo>
                  <a:cubicBezTo>
                    <a:pt x="806" y="442"/>
                    <a:pt x="806" y="442"/>
                    <a:pt x="806" y="442"/>
                  </a:cubicBezTo>
                  <a:cubicBezTo>
                    <a:pt x="806" y="442"/>
                    <a:pt x="806" y="442"/>
                    <a:pt x="806" y="442"/>
                  </a:cubicBezTo>
                  <a:moveTo>
                    <a:pt x="806" y="443"/>
                  </a:moveTo>
                  <a:cubicBezTo>
                    <a:pt x="806" y="442"/>
                    <a:pt x="806" y="442"/>
                    <a:pt x="806" y="442"/>
                  </a:cubicBezTo>
                  <a:cubicBezTo>
                    <a:pt x="806" y="443"/>
                    <a:pt x="806" y="443"/>
                    <a:pt x="806" y="443"/>
                  </a:cubicBezTo>
                  <a:moveTo>
                    <a:pt x="807" y="443"/>
                  </a:moveTo>
                  <a:cubicBezTo>
                    <a:pt x="807" y="443"/>
                    <a:pt x="807" y="443"/>
                    <a:pt x="807" y="443"/>
                  </a:cubicBezTo>
                  <a:cubicBezTo>
                    <a:pt x="807" y="443"/>
                    <a:pt x="807" y="443"/>
                    <a:pt x="807" y="443"/>
                  </a:cubicBezTo>
                  <a:moveTo>
                    <a:pt x="807" y="444"/>
                  </a:moveTo>
                  <a:cubicBezTo>
                    <a:pt x="807" y="443"/>
                    <a:pt x="807" y="443"/>
                    <a:pt x="807" y="443"/>
                  </a:cubicBezTo>
                  <a:cubicBezTo>
                    <a:pt x="807" y="443"/>
                    <a:pt x="807" y="443"/>
                    <a:pt x="807" y="443"/>
                  </a:cubicBezTo>
                  <a:moveTo>
                    <a:pt x="807" y="444"/>
                  </a:moveTo>
                  <a:cubicBezTo>
                    <a:pt x="807" y="444"/>
                    <a:pt x="807" y="444"/>
                    <a:pt x="807" y="444"/>
                  </a:cubicBezTo>
                  <a:cubicBezTo>
                    <a:pt x="807" y="444"/>
                    <a:pt x="807" y="444"/>
                    <a:pt x="807" y="444"/>
                  </a:cubicBezTo>
                  <a:moveTo>
                    <a:pt x="807" y="444"/>
                  </a:moveTo>
                  <a:cubicBezTo>
                    <a:pt x="807" y="444"/>
                    <a:pt x="807" y="444"/>
                    <a:pt x="807" y="444"/>
                  </a:cubicBezTo>
                  <a:cubicBezTo>
                    <a:pt x="807" y="444"/>
                    <a:pt x="807" y="444"/>
                    <a:pt x="807" y="444"/>
                  </a:cubicBezTo>
                  <a:moveTo>
                    <a:pt x="807" y="445"/>
                  </a:moveTo>
                  <a:cubicBezTo>
                    <a:pt x="807" y="444"/>
                    <a:pt x="807" y="444"/>
                    <a:pt x="807" y="444"/>
                  </a:cubicBezTo>
                  <a:cubicBezTo>
                    <a:pt x="807" y="445"/>
                    <a:pt x="807" y="445"/>
                    <a:pt x="807" y="445"/>
                  </a:cubicBezTo>
                  <a:moveTo>
                    <a:pt x="807" y="445"/>
                  </a:moveTo>
                  <a:cubicBezTo>
                    <a:pt x="807" y="445"/>
                    <a:pt x="807" y="445"/>
                    <a:pt x="807" y="445"/>
                  </a:cubicBezTo>
                  <a:cubicBezTo>
                    <a:pt x="807" y="445"/>
                    <a:pt x="807" y="445"/>
                    <a:pt x="807" y="445"/>
                  </a:cubicBezTo>
                  <a:moveTo>
                    <a:pt x="807" y="445"/>
                  </a:moveTo>
                  <a:cubicBezTo>
                    <a:pt x="807" y="445"/>
                    <a:pt x="807" y="445"/>
                    <a:pt x="807" y="445"/>
                  </a:cubicBezTo>
                  <a:cubicBezTo>
                    <a:pt x="807" y="445"/>
                    <a:pt x="807" y="445"/>
                    <a:pt x="807" y="445"/>
                  </a:cubicBezTo>
                  <a:moveTo>
                    <a:pt x="807" y="446"/>
                  </a:moveTo>
                  <a:cubicBezTo>
                    <a:pt x="807" y="445"/>
                    <a:pt x="807" y="445"/>
                    <a:pt x="807" y="445"/>
                  </a:cubicBezTo>
                  <a:cubicBezTo>
                    <a:pt x="807" y="446"/>
                    <a:pt x="807" y="446"/>
                    <a:pt x="807" y="446"/>
                  </a:cubicBezTo>
                  <a:moveTo>
                    <a:pt x="808" y="446"/>
                  </a:moveTo>
                  <a:cubicBezTo>
                    <a:pt x="807" y="446"/>
                    <a:pt x="807" y="446"/>
                    <a:pt x="807" y="446"/>
                  </a:cubicBezTo>
                  <a:cubicBezTo>
                    <a:pt x="807" y="446"/>
                    <a:pt x="807" y="446"/>
                    <a:pt x="808" y="446"/>
                  </a:cubicBezTo>
                  <a:moveTo>
                    <a:pt x="808" y="446"/>
                  </a:moveTo>
                  <a:cubicBezTo>
                    <a:pt x="808" y="446"/>
                    <a:pt x="808" y="446"/>
                    <a:pt x="808" y="446"/>
                  </a:cubicBezTo>
                  <a:cubicBezTo>
                    <a:pt x="808" y="446"/>
                    <a:pt x="808" y="446"/>
                    <a:pt x="808" y="446"/>
                  </a:cubicBezTo>
                  <a:moveTo>
                    <a:pt x="808" y="447"/>
                  </a:moveTo>
                  <a:cubicBezTo>
                    <a:pt x="808" y="446"/>
                    <a:pt x="808" y="446"/>
                    <a:pt x="808" y="446"/>
                  </a:cubicBezTo>
                  <a:cubicBezTo>
                    <a:pt x="808" y="447"/>
                    <a:pt x="808" y="447"/>
                    <a:pt x="808" y="447"/>
                  </a:cubicBezTo>
                  <a:moveTo>
                    <a:pt x="809" y="447"/>
                  </a:moveTo>
                  <a:cubicBezTo>
                    <a:pt x="808" y="447"/>
                    <a:pt x="808" y="447"/>
                    <a:pt x="808" y="447"/>
                  </a:cubicBezTo>
                  <a:cubicBezTo>
                    <a:pt x="809" y="447"/>
                    <a:pt x="809" y="447"/>
                    <a:pt x="809" y="447"/>
                  </a:cubicBezTo>
                  <a:moveTo>
                    <a:pt x="809" y="447"/>
                  </a:moveTo>
                  <a:cubicBezTo>
                    <a:pt x="809" y="447"/>
                    <a:pt x="809" y="447"/>
                    <a:pt x="809" y="447"/>
                  </a:cubicBezTo>
                  <a:cubicBezTo>
                    <a:pt x="809" y="447"/>
                    <a:pt x="809" y="447"/>
                    <a:pt x="809" y="447"/>
                  </a:cubicBezTo>
                  <a:moveTo>
                    <a:pt x="810" y="447"/>
                  </a:moveTo>
                  <a:cubicBezTo>
                    <a:pt x="809" y="447"/>
                    <a:pt x="809" y="447"/>
                    <a:pt x="809" y="447"/>
                  </a:cubicBezTo>
                  <a:cubicBezTo>
                    <a:pt x="809" y="447"/>
                    <a:pt x="809" y="447"/>
                    <a:pt x="810" y="447"/>
                  </a:cubicBezTo>
                  <a:moveTo>
                    <a:pt x="810" y="447"/>
                  </a:moveTo>
                  <a:cubicBezTo>
                    <a:pt x="810" y="447"/>
                    <a:pt x="810" y="447"/>
                    <a:pt x="810" y="447"/>
                  </a:cubicBezTo>
                  <a:cubicBezTo>
                    <a:pt x="810" y="447"/>
                    <a:pt x="810" y="447"/>
                    <a:pt x="810" y="447"/>
                  </a:cubicBezTo>
                  <a:moveTo>
                    <a:pt x="811" y="448"/>
                  </a:moveTo>
                  <a:cubicBezTo>
                    <a:pt x="810" y="448"/>
                    <a:pt x="810" y="448"/>
                    <a:pt x="810" y="447"/>
                  </a:cubicBezTo>
                  <a:cubicBezTo>
                    <a:pt x="810" y="448"/>
                    <a:pt x="810" y="448"/>
                    <a:pt x="811" y="448"/>
                  </a:cubicBezTo>
                  <a:moveTo>
                    <a:pt x="811" y="448"/>
                  </a:moveTo>
                  <a:cubicBezTo>
                    <a:pt x="811" y="448"/>
                    <a:pt x="811" y="448"/>
                    <a:pt x="811" y="448"/>
                  </a:cubicBezTo>
                  <a:cubicBezTo>
                    <a:pt x="811" y="448"/>
                    <a:pt x="811" y="448"/>
                    <a:pt x="811" y="448"/>
                  </a:cubicBezTo>
                  <a:moveTo>
                    <a:pt x="812" y="448"/>
                  </a:moveTo>
                  <a:cubicBezTo>
                    <a:pt x="811" y="448"/>
                    <a:pt x="811" y="448"/>
                    <a:pt x="811" y="448"/>
                  </a:cubicBezTo>
                  <a:cubicBezTo>
                    <a:pt x="811" y="448"/>
                    <a:pt x="811" y="448"/>
                    <a:pt x="812" y="448"/>
                  </a:cubicBezTo>
                  <a:moveTo>
                    <a:pt x="812" y="448"/>
                  </a:moveTo>
                  <a:cubicBezTo>
                    <a:pt x="812" y="448"/>
                    <a:pt x="812" y="448"/>
                    <a:pt x="812" y="448"/>
                  </a:cubicBezTo>
                  <a:cubicBezTo>
                    <a:pt x="812" y="448"/>
                    <a:pt x="812" y="448"/>
                    <a:pt x="812" y="448"/>
                  </a:cubicBezTo>
                  <a:moveTo>
                    <a:pt x="813" y="449"/>
                  </a:moveTo>
                  <a:cubicBezTo>
                    <a:pt x="813" y="449"/>
                    <a:pt x="813" y="449"/>
                    <a:pt x="812" y="448"/>
                  </a:cubicBezTo>
                  <a:cubicBezTo>
                    <a:pt x="813" y="449"/>
                    <a:pt x="813" y="449"/>
                    <a:pt x="813" y="449"/>
                  </a:cubicBezTo>
                  <a:moveTo>
                    <a:pt x="814" y="449"/>
                  </a:moveTo>
                  <a:cubicBezTo>
                    <a:pt x="814" y="449"/>
                    <a:pt x="814" y="449"/>
                    <a:pt x="813" y="449"/>
                  </a:cubicBezTo>
                  <a:cubicBezTo>
                    <a:pt x="814" y="449"/>
                    <a:pt x="814" y="449"/>
                    <a:pt x="814" y="449"/>
                  </a:cubicBezTo>
                  <a:moveTo>
                    <a:pt x="815" y="449"/>
                  </a:moveTo>
                  <a:cubicBezTo>
                    <a:pt x="815" y="449"/>
                    <a:pt x="815" y="449"/>
                    <a:pt x="814" y="449"/>
                  </a:cubicBezTo>
                  <a:cubicBezTo>
                    <a:pt x="815" y="449"/>
                    <a:pt x="815" y="449"/>
                    <a:pt x="815" y="449"/>
                  </a:cubicBezTo>
                  <a:moveTo>
                    <a:pt x="816" y="450"/>
                  </a:moveTo>
                  <a:cubicBezTo>
                    <a:pt x="816" y="450"/>
                    <a:pt x="815" y="449"/>
                    <a:pt x="815" y="449"/>
                  </a:cubicBezTo>
                  <a:cubicBezTo>
                    <a:pt x="815" y="449"/>
                    <a:pt x="816" y="450"/>
                    <a:pt x="816" y="450"/>
                  </a:cubicBezTo>
                  <a:moveTo>
                    <a:pt x="817" y="450"/>
                  </a:moveTo>
                  <a:cubicBezTo>
                    <a:pt x="817" y="450"/>
                    <a:pt x="817" y="450"/>
                    <a:pt x="816" y="450"/>
                  </a:cubicBezTo>
                  <a:cubicBezTo>
                    <a:pt x="817" y="450"/>
                    <a:pt x="817" y="450"/>
                    <a:pt x="817" y="450"/>
                  </a:cubicBezTo>
                  <a:moveTo>
                    <a:pt x="819" y="450"/>
                  </a:moveTo>
                  <a:cubicBezTo>
                    <a:pt x="818" y="450"/>
                    <a:pt x="818" y="450"/>
                    <a:pt x="817" y="450"/>
                  </a:cubicBezTo>
                  <a:cubicBezTo>
                    <a:pt x="818" y="450"/>
                    <a:pt x="818" y="450"/>
                    <a:pt x="819" y="450"/>
                  </a:cubicBezTo>
                  <a:moveTo>
                    <a:pt x="820" y="451"/>
                  </a:moveTo>
                  <a:cubicBezTo>
                    <a:pt x="819" y="450"/>
                    <a:pt x="819" y="450"/>
                    <a:pt x="819" y="450"/>
                  </a:cubicBezTo>
                  <a:cubicBezTo>
                    <a:pt x="819" y="450"/>
                    <a:pt x="819" y="450"/>
                    <a:pt x="820" y="451"/>
                  </a:cubicBezTo>
                  <a:moveTo>
                    <a:pt x="821" y="451"/>
                  </a:moveTo>
                  <a:cubicBezTo>
                    <a:pt x="821" y="451"/>
                    <a:pt x="820" y="451"/>
                    <a:pt x="820" y="451"/>
                  </a:cubicBezTo>
                  <a:cubicBezTo>
                    <a:pt x="820" y="451"/>
                    <a:pt x="821" y="451"/>
                    <a:pt x="821" y="451"/>
                  </a:cubicBezTo>
                  <a:moveTo>
                    <a:pt x="823" y="451"/>
                  </a:moveTo>
                  <a:cubicBezTo>
                    <a:pt x="822" y="451"/>
                    <a:pt x="822" y="451"/>
                    <a:pt x="821" y="451"/>
                  </a:cubicBezTo>
                  <a:cubicBezTo>
                    <a:pt x="822" y="451"/>
                    <a:pt x="822" y="451"/>
                    <a:pt x="823" y="451"/>
                  </a:cubicBezTo>
                  <a:moveTo>
                    <a:pt x="824" y="451"/>
                  </a:moveTo>
                  <a:cubicBezTo>
                    <a:pt x="824" y="451"/>
                    <a:pt x="823" y="451"/>
                    <a:pt x="823" y="451"/>
                  </a:cubicBezTo>
                  <a:cubicBezTo>
                    <a:pt x="823" y="451"/>
                    <a:pt x="824" y="451"/>
                    <a:pt x="824" y="451"/>
                  </a:cubicBezTo>
                  <a:moveTo>
                    <a:pt x="826" y="452"/>
                  </a:moveTo>
                  <a:cubicBezTo>
                    <a:pt x="825" y="451"/>
                    <a:pt x="825" y="451"/>
                    <a:pt x="824" y="451"/>
                  </a:cubicBezTo>
                  <a:cubicBezTo>
                    <a:pt x="825" y="451"/>
                    <a:pt x="825" y="451"/>
                    <a:pt x="826" y="452"/>
                  </a:cubicBezTo>
                  <a:moveTo>
                    <a:pt x="828" y="452"/>
                  </a:moveTo>
                  <a:cubicBezTo>
                    <a:pt x="827" y="452"/>
                    <a:pt x="827" y="452"/>
                    <a:pt x="826" y="452"/>
                  </a:cubicBezTo>
                  <a:cubicBezTo>
                    <a:pt x="827" y="452"/>
                    <a:pt x="827" y="452"/>
                    <a:pt x="828" y="452"/>
                  </a:cubicBezTo>
                  <a:moveTo>
                    <a:pt x="828" y="452"/>
                  </a:moveTo>
                  <a:cubicBezTo>
                    <a:pt x="830" y="452"/>
                    <a:pt x="830" y="452"/>
                    <a:pt x="830" y="452"/>
                  </a:cubicBezTo>
                  <a:cubicBezTo>
                    <a:pt x="829" y="452"/>
                    <a:pt x="828" y="452"/>
                    <a:pt x="828" y="452"/>
                  </a:cubicBezTo>
                  <a:moveTo>
                    <a:pt x="936" y="311"/>
                  </a:moveTo>
                  <a:cubicBezTo>
                    <a:pt x="936" y="311"/>
                    <a:pt x="936" y="311"/>
                    <a:pt x="936" y="311"/>
                  </a:cubicBezTo>
                  <a:cubicBezTo>
                    <a:pt x="936" y="311"/>
                    <a:pt x="936" y="311"/>
                    <a:pt x="936" y="311"/>
                  </a:cubicBezTo>
                  <a:moveTo>
                    <a:pt x="936" y="311"/>
                  </a:moveTo>
                  <a:cubicBezTo>
                    <a:pt x="936" y="311"/>
                    <a:pt x="936" y="311"/>
                    <a:pt x="936" y="311"/>
                  </a:cubicBezTo>
                  <a:cubicBezTo>
                    <a:pt x="936" y="311"/>
                    <a:pt x="936" y="311"/>
                    <a:pt x="936" y="311"/>
                  </a:cubicBezTo>
                  <a:moveTo>
                    <a:pt x="936" y="312"/>
                  </a:moveTo>
                  <a:cubicBezTo>
                    <a:pt x="936" y="312"/>
                    <a:pt x="936" y="312"/>
                    <a:pt x="936" y="311"/>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6" y="312"/>
                  </a:moveTo>
                  <a:cubicBezTo>
                    <a:pt x="936" y="312"/>
                    <a:pt x="936" y="312"/>
                    <a:pt x="936" y="312"/>
                  </a:cubicBezTo>
                  <a:cubicBezTo>
                    <a:pt x="936" y="312"/>
                    <a:pt x="936" y="312"/>
                    <a:pt x="936" y="312"/>
                  </a:cubicBezTo>
                  <a:moveTo>
                    <a:pt x="937" y="312"/>
                  </a:moveTo>
                  <a:cubicBezTo>
                    <a:pt x="936" y="312"/>
                    <a:pt x="936" y="312"/>
                    <a:pt x="936" y="312"/>
                  </a:cubicBezTo>
                  <a:cubicBezTo>
                    <a:pt x="936" y="312"/>
                    <a:pt x="936" y="312"/>
                    <a:pt x="936" y="312"/>
                  </a:cubicBezTo>
                  <a:moveTo>
                    <a:pt x="937" y="312"/>
                  </a:moveTo>
                  <a:cubicBezTo>
                    <a:pt x="937" y="312"/>
                    <a:pt x="937" y="312"/>
                    <a:pt x="937" y="312"/>
                  </a:cubicBezTo>
                  <a:cubicBezTo>
                    <a:pt x="937" y="312"/>
                    <a:pt x="937" y="312"/>
                    <a:pt x="937" y="312"/>
                  </a:cubicBezTo>
                  <a:moveTo>
                    <a:pt x="937" y="313"/>
                  </a:moveTo>
                  <a:cubicBezTo>
                    <a:pt x="937" y="312"/>
                    <a:pt x="937" y="312"/>
                    <a:pt x="937" y="312"/>
                  </a:cubicBezTo>
                  <a:cubicBezTo>
                    <a:pt x="937" y="313"/>
                    <a:pt x="937" y="313"/>
                    <a:pt x="937" y="313"/>
                  </a:cubicBezTo>
                  <a:moveTo>
                    <a:pt x="937" y="313"/>
                  </a:moveTo>
                  <a:cubicBezTo>
                    <a:pt x="937" y="313"/>
                    <a:pt x="937" y="313"/>
                    <a:pt x="937" y="313"/>
                  </a:cubicBezTo>
                  <a:cubicBezTo>
                    <a:pt x="937" y="313"/>
                    <a:pt x="937" y="313"/>
                    <a:pt x="937" y="313"/>
                  </a:cubicBezTo>
                  <a:moveTo>
                    <a:pt x="937" y="313"/>
                  </a:moveTo>
                  <a:cubicBezTo>
                    <a:pt x="937" y="313"/>
                    <a:pt x="937" y="313"/>
                    <a:pt x="937" y="313"/>
                  </a:cubicBezTo>
                  <a:cubicBezTo>
                    <a:pt x="937" y="313"/>
                    <a:pt x="937" y="313"/>
                    <a:pt x="937" y="313"/>
                  </a:cubicBezTo>
                  <a:moveTo>
                    <a:pt x="937" y="313"/>
                  </a:moveTo>
                  <a:cubicBezTo>
                    <a:pt x="937" y="314"/>
                    <a:pt x="937" y="314"/>
                    <a:pt x="937" y="314"/>
                  </a:cubicBezTo>
                  <a:cubicBezTo>
                    <a:pt x="937" y="313"/>
                    <a:pt x="937" y="313"/>
                    <a:pt x="937" y="313"/>
                  </a:cubicBezTo>
                  <a:moveTo>
                    <a:pt x="938" y="315"/>
                  </a:moveTo>
                  <a:cubicBezTo>
                    <a:pt x="938" y="314"/>
                    <a:pt x="937" y="314"/>
                    <a:pt x="937" y="314"/>
                  </a:cubicBezTo>
                  <a:cubicBezTo>
                    <a:pt x="937" y="314"/>
                    <a:pt x="938" y="314"/>
                    <a:pt x="938" y="315"/>
                  </a:cubicBezTo>
                  <a:moveTo>
                    <a:pt x="938" y="315"/>
                  </a:moveTo>
                  <a:cubicBezTo>
                    <a:pt x="938" y="315"/>
                    <a:pt x="938" y="316"/>
                    <a:pt x="938" y="316"/>
                  </a:cubicBezTo>
                  <a:cubicBezTo>
                    <a:pt x="938" y="316"/>
                    <a:pt x="938" y="315"/>
                    <a:pt x="938" y="315"/>
                  </a:cubicBezTo>
                  <a:moveTo>
                    <a:pt x="938" y="316"/>
                  </a:moveTo>
                  <a:cubicBezTo>
                    <a:pt x="938" y="316"/>
                    <a:pt x="939" y="317"/>
                    <a:pt x="939" y="317"/>
                  </a:cubicBezTo>
                  <a:cubicBezTo>
                    <a:pt x="939" y="317"/>
                    <a:pt x="938" y="316"/>
                    <a:pt x="938" y="316"/>
                  </a:cubicBezTo>
                  <a:moveTo>
                    <a:pt x="939" y="317"/>
                  </a:moveTo>
                  <a:cubicBezTo>
                    <a:pt x="939" y="317"/>
                    <a:pt x="939" y="318"/>
                    <a:pt x="939" y="318"/>
                  </a:cubicBezTo>
                  <a:cubicBezTo>
                    <a:pt x="939" y="318"/>
                    <a:pt x="939" y="317"/>
                    <a:pt x="939" y="317"/>
                  </a:cubicBezTo>
                  <a:moveTo>
                    <a:pt x="939" y="318"/>
                  </a:moveTo>
                  <a:cubicBezTo>
                    <a:pt x="940" y="319"/>
                    <a:pt x="940" y="319"/>
                    <a:pt x="940" y="320"/>
                  </a:cubicBezTo>
                  <a:cubicBezTo>
                    <a:pt x="940" y="319"/>
                    <a:pt x="940" y="319"/>
                    <a:pt x="939" y="318"/>
                  </a:cubicBezTo>
                  <a:moveTo>
                    <a:pt x="941" y="321"/>
                  </a:moveTo>
                  <a:cubicBezTo>
                    <a:pt x="940" y="321"/>
                    <a:pt x="940" y="320"/>
                    <a:pt x="940" y="320"/>
                  </a:cubicBezTo>
                  <a:cubicBezTo>
                    <a:pt x="940" y="320"/>
                    <a:pt x="940" y="321"/>
                    <a:pt x="941" y="321"/>
                  </a:cubicBezTo>
                  <a:moveTo>
                    <a:pt x="941" y="322"/>
                  </a:moveTo>
                  <a:cubicBezTo>
                    <a:pt x="941" y="322"/>
                    <a:pt x="941" y="321"/>
                    <a:pt x="941" y="321"/>
                  </a:cubicBezTo>
                  <a:cubicBezTo>
                    <a:pt x="941" y="321"/>
                    <a:pt x="941" y="322"/>
                    <a:pt x="941" y="322"/>
                  </a:cubicBezTo>
                  <a:moveTo>
                    <a:pt x="941" y="323"/>
                  </a:moveTo>
                  <a:cubicBezTo>
                    <a:pt x="941" y="323"/>
                    <a:pt x="941" y="322"/>
                    <a:pt x="941" y="322"/>
                  </a:cubicBezTo>
                  <a:cubicBezTo>
                    <a:pt x="941" y="322"/>
                    <a:pt x="941" y="323"/>
                    <a:pt x="941" y="323"/>
                  </a:cubicBezTo>
                  <a:moveTo>
                    <a:pt x="941" y="323"/>
                  </a:moveTo>
                  <a:cubicBezTo>
                    <a:pt x="941" y="323"/>
                    <a:pt x="941" y="324"/>
                    <a:pt x="942" y="324"/>
                  </a:cubicBezTo>
                  <a:cubicBezTo>
                    <a:pt x="941" y="324"/>
                    <a:pt x="941" y="323"/>
                    <a:pt x="941" y="323"/>
                  </a:cubicBezTo>
                  <a:moveTo>
                    <a:pt x="942" y="324"/>
                  </a:moveTo>
                  <a:cubicBezTo>
                    <a:pt x="942" y="324"/>
                    <a:pt x="942" y="324"/>
                    <a:pt x="942" y="325"/>
                  </a:cubicBezTo>
                  <a:cubicBezTo>
                    <a:pt x="942" y="324"/>
                    <a:pt x="942" y="324"/>
                    <a:pt x="942" y="324"/>
                  </a:cubicBezTo>
                  <a:moveTo>
                    <a:pt x="942" y="325"/>
                  </a:moveTo>
                  <a:cubicBezTo>
                    <a:pt x="942" y="325"/>
                    <a:pt x="942" y="325"/>
                    <a:pt x="942" y="325"/>
                  </a:cubicBezTo>
                  <a:cubicBezTo>
                    <a:pt x="942" y="325"/>
                    <a:pt x="942" y="325"/>
                    <a:pt x="942" y="325"/>
                  </a:cubicBezTo>
                  <a:moveTo>
                    <a:pt x="943" y="327"/>
                  </a:moveTo>
                  <a:cubicBezTo>
                    <a:pt x="942" y="326"/>
                    <a:pt x="942" y="326"/>
                    <a:pt x="942" y="325"/>
                  </a:cubicBezTo>
                  <a:cubicBezTo>
                    <a:pt x="942" y="326"/>
                    <a:pt x="942" y="326"/>
                    <a:pt x="943" y="327"/>
                  </a:cubicBezTo>
                  <a:moveTo>
                    <a:pt x="943" y="328"/>
                  </a:moveTo>
                  <a:cubicBezTo>
                    <a:pt x="943" y="327"/>
                    <a:pt x="943" y="327"/>
                    <a:pt x="943" y="327"/>
                  </a:cubicBezTo>
                  <a:cubicBezTo>
                    <a:pt x="943" y="327"/>
                    <a:pt x="943" y="327"/>
                    <a:pt x="943" y="328"/>
                  </a:cubicBezTo>
                  <a:moveTo>
                    <a:pt x="943" y="328"/>
                  </a:moveTo>
                  <a:cubicBezTo>
                    <a:pt x="943" y="328"/>
                    <a:pt x="943" y="328"/>
                    <a:pt x="943" y="328"/>
                  </a:cubicBezTo>
                  <a:cubicBezTo>
                    <a:pt x="943" y="328"/>
                    <a:pt x="943" y="328"/>
                    <a:pt x="943" y="328"/>
                  </a:cubicBezTo>
                  <a:moveTo>
                    <a:pt x="943" y="329"/>
                  </a:moveTo>
                  <a:cubicBezTo>
                    <a:pt x="943" y="329"/>
                    <a:pt x="943" y="328"/>
                    <a:pt x="943" y="328"/>
                  </a:cubicBezTo>
                  <a:cubicBezTo>
                    <a:pt x="943" y="329"/>
                    <a:pt x="943" y="329"/>
                    <a:pt x="943" y="330"/>
                  </a:cubicBezTo>
                  <a:cubicBezTo>
                    <a:pt x="943" y="330"/>
                    <a:pt x="943" y="329"/>
                    <a:pt x="943" y="329"/>
                  </a:cubicBezTo>
                  <a:moveTo>
                    <a:pt x="975" y="276"/>
                  </a:moveTo>
                  <a:cubicBezTo>
                    <a:pt x="976" y="278"/>
                    <a:pt x="976" y="278"/>
                    <a:pt x="976" y="278"/>
                  </a:cubicBezTo>
                  <a:cubicBezTo>
                    <a:pt x="975" y="277"/>
                    <a:pt x="975" y="277"/>
                    <a:pt x="975" y="276"/>
                  </a:cubicBezTo>
                  <a:moveTo>
                    <a:pt x="976" y="279"/>
                  </a:moveTo>
                  <a:cubicBezTo>
                    <a:pt x="976" y="279"/>
                    <a:pt x="976" y="278"/>
                    <a:pt x="976" y="278"/>
                  </a:cubicBezTo>
                  <a:cubicBezTo>
                    <a:pt x="976" y="278"/>
                    <a:pt x="976" y="279"/>
                    <a:pt x="976" y="279"/>
                  </a:cubicBezTo>
                  <a:moveTo>
                    <a:pt x="976" y="280"/>
                  </a:moveTo>
                  <a:cubicBezTo>
                    <a:pt x="976" y="280"/>
                    <a:pt x="976" y="279"/>
                    <a:pt x="976" y="279"/>
                  </a:cubicBezTo>
                  <a:cubicBezTo>
                    <a:pt x="976" y="279"/>
                    <a:pt x="976" y="280"/>
                    <a:pt x="976" y="280"/>
                  </a:cubicBezTo>
                  <a:moveTo>
                    <a:pt x="976" y="280"/>
                  </a:moveTo>
                  <a:cubicBezTo>
                    <a:pt x="976" y="280"/>
                    <a:pt x="977" y="281"/>
                    <a:pt x="977" y="281"/>
                  </a:cubicBezTo>
                  <a:cubicBezTo>
                    <a:pt x="977" y="281"/>
                    <a:pt x="976" y="280"/>
                    <a:pt x="976" y="280"/>
                  </a:cubicBezTo>
                  <a:moveTo>
                    <a:pt x="977" y="281"/>
                  </a:moveTo>
                  <a:cubicBezTo>
                    <a:pt x="977" y="281"/>
                    <a:pt x="977" y="282"/>
                    <a:pt x="977" y="282"/>
                  </a:cubicBezTo>
                  <a:cubicBezTo>
                    <a:pt x="977" y="282"/>
                    <a:pt x="977" y="281"/>
                    <a:pt x="977" y="281"/>
                  </a:cubicBezTo>
                  <a:moveTo>
                    <a:pt x="978" y="283"/>
                  </a:moveTo>
                  <a:cubicBezTo>
                    <a:pt x="977" y="283"/>
                    <a:pt x="977" y="282"/>
                    <a:pt x="977" y="282"/>
                  </a:cubicBezTo>
                  <a:cubicBezTo>
                    <a:pt x="977" y="282"/>
                    <a:pt x="977" y="283"/>
                    <a:pt x="978" y="283"/>
                  </a:cubicBezTo>
                  <a:moveTo>
                    <a:pt x="978" y="284"/>
                  </a:moveTo>
                  <a:cubicBezTo>
                    <a:pt x="978" y="283"/>
                    <a:pt x="978" y="283"/>
                    <a:pt x="978" y="283"/>
                  </a:cubicBezTo>
                  <a:cubicBezTo>
                    <a:pt x="978" y="283"/>
                    <a:pt x="978" y="283"/>
                    <a:pt x="978" y="284"/>
                  </a:cubicBezTo>
                  <a:moveTo>
                    <a:pt x="978" y="285"/>
                  </a:moveTo>
                  <a:cubicBezTo>
                    <a:pt x="978" y="284"/>
                    <a:pt x="978" y="284"/>
                    <a:pt x="978" y="284"/>
                  </a:cubicBezTo>
                  <a:cubicBezTo>
                    <a:pt x="978" y="284"/>
                    <a:pt x="978" y="284"/>
                    <a:pt x="978" y="285"/>
                  </a:cubicBezTo>
                  <a:moveTo>
                    <a:pt x="979" y="286"/>
                  </a:moveTo>
                  <a:cubicBezTo>
                    <a:pt x="979" y="285"/>
                    <a:pt x="979" y="285"/>
                    <a:pt x="978" y="285"/>
                  </a:cubicBezTo>
                  <a:cubicBezTo>
                    <a:pt x="979" y="285"/>
                    <a:pt x="979" y="285"/>
                    <a:pt x="979" y="286"/>
                  </a:cubicBezTo>
                  <a:moveTo>
                    <a:pt x="979" y="287"/>
                  </a:moveTo>
                  <a:cubicBezTo>
                    <a:pt x="979" y="286"/>
                    <a:pt x="979" y="286"/>
                    <a:pt x="979" y="286"/>
                  </a:cubicBezTo>
                  <a:cubicBezTo>
                    <a:pt x="979" y="286"/>
                    <a:pt x="979" y="286"/>
                    <a:pt x="979" y="287"/>
                  </a:cubicBezTo>
                  <a:moveTo>
                    <a:pt x="980" y="288"/>
                  </a:moveTo>
                  <a:cubicBezTo>
                    <a:pt x="979" y="288"/>
                    <a:pt x="979" y="287"/>
                    <a:pt x="979" y="287"/>
                  </a:cubicBezTo>
                  <a:cubicBezTo>
                    <a:pt x="979" y="287"/>
                    <a:pt x="979" y="288"/>
                    <a:pt x="980" y="288"/>
                  </a:cubicBezTo>
                  <a:moveTo>
                    <a:pt x="980" y="289"/>
                  </a:moveTo>
                  <a:cubicBezTo>
                    <a:pt x="980" y="288"/>
                    <a:pt x="980" y="288"/>
                    <a:pt x="980" y="288"/>
                  </a:cubicBezTo>
                  <a:cubicBezTo>
                    <a:pt x="980" y="288"/>
                    <a:pt x="980" y="288"/>
                    <a:pt x="980" y="289"/>
                  </a:cubicBezTo>
                  <a:moveTo>
                    <a:pt x="980" y="289"/>
                  </a:moveTo>
                  <a:cubicBezTo>
                    <a:pt x="980" y="289"/>
                    <a:pt x="980" y="289"/>
                    <a:pt x="980" y="289"/>
                  </a:cubicBezTo>
                  <a:cubicBezTo>
                    <a:pt x="980" y="289"/>
                    <a:pt x="980" y="289"/>
                    <a:pt x="980" y="289"/>
                  </a:cubicBezTo>
                  <a:moveTo>
                    <a:pt x="981" y="290"/>
                  </a:moveTo>
                  <a:cubicBezTo>
                    <a:pt x="981" y="290"/>
                    <a:pt x="980" y="290"/>
                    <a:pt x="980" y="289"/>
                  </a:cubicBezTo>
                  <a:cubicBezTo>
                    <a:pt x="980" y="290"/>
                    <a:pt x="981" y="290"/>
                    <a:pt x="981" y="290"/>
                  </a:cubicBezTo>
                  <a:moveTo>
                    <a:pt x="981" y="291"/>
                  </a:moveTo>
                  <a:cubicBezTo>
                    <a:pt x="981" y="291"/>
                    <a:pt x="981" y="291"/>
                    <a:pt x="981" y="290"/>
                  </a:cubicBezTo>
                  <a:cubicBezTo>
                    <a:pt x="981" y="291"/>
                    <a:pt x="981" y="291"/>
                    <a:pt x="981" y="291"/>
                  </a:cubicBezTo>
                  <a:moveTo>
                    <a:pt x="981" y="292"/>
                  </a:moveTo>
                  <a:cubicBezTo>
                    <a:pt x="981" y="292"/>
                    <a:pt x="981" y="292"/>
                    <a:pt x="981" y="291"/>
                  </a:cubicBezTo>
                  <a:cubicBezTo>
                    <a:pt x="981" y="292"/>
                    <a:pt x="981" y="292"/>
                    <a:pt x="981" y="292"/>
                  </a:cubicBezTo>
                  <a:moveTo>
                    <a:pt x="982" y="293"/>
                  </a:moveTo>
                  <a:cubicBezTo>
                    <a:pt x="982" y="292"/>
                    <a:pt x="982" y="292"/>
                    <a:pt x="981" y="292"/>
                  </a:cubicBezTo>
                  <a:cubicBezTo>
                    <a:pt x="982" y="292"/>
                    <a:pt x="982" y="292"/>
                    <a:pt x="982" y="293"/>
                  </a:cubicBezTo>
                  <a:moveTo>
                    <a:pt x="983" y="294"/>
                  </a:moveTo>
                  <a:cubicBezTo>
                    <a:pt x="982" y="293"/>
                    <a:pt x="982" y="293"/>
                    <a:pt x="982" y="293"/>
                  </a:cubicBezTo>
                  <a:cubicBezTo>
                    <a:pt x="982" y="293"/>
                    <a:pt x="982" y="293"/>
                    <a:pt x="983" y="294"/>
                  </a:cubicBezTo>
                  <a:moveTo>
                    <a:pt x="983" y="294"/>
                  </a:moveTo>
                  <a:cubicBezTo>
                    <a:pt x="983" y="294"/>
                    <a:pt x="983" y="294"/>
                    <a:pt x="983" y="294"/>
                  </a:cubicBezTo>
                  <a:cubicBezTo>
                    <a:pt x="983" y="294"/>
                    <a:pt x="983" y="294"/>
                    <a:pt x="983" y="294"/>
                  </a:cubicBezTo>
                  <a:moveTo>
                    <a:pt x="984" y="295"/>
                  </a:moveTo>
                  <a:cubicBezTo>
                    <a:pt x="983" y="294"/>
                    <a:pt x="983" y="294"/>
                    <a:pt x="983" y="294"/>
                  </a:cubicBezTo>
                  <a:cubicBezTo>
                    <a:pt x="983" y="294"/>
                    <a:pt x="983" y="294"/>
                    <a:pt x="984" y="295"/>
                  </a:cubicBezTo>
                  <a:moveTo>
                    <a:pt x="984" y="295"/>
                  </a:moveTo>
                  <a:cubicBezTo>
                    <a:pt x="984" y="295"/>
                    <a:pt x="984" y="295"/>
                    <a:pt x="984" y="295"/>
                  </a:cubicBezTo>
                  <a:cubicBezTo>
                    <a:pt x="984" y="295"/>
                    <a:pt x="984" y="295"/>
                    <a:pt x="984" y="295"/>
                  </a:cubicBezTo>
                  <a:moveTo>
                    <a:pt x="984" y="296"/>
                  </a:moveTo>
                  <a:cubicBezTo>
                    <a:pt x="984" y="296"/>
                    <a:pt x="984" y="296"/>
                    <a:pt x="984" y="295"/>
                  </a:cubicBezTo>
                  <a:cubicBezTo>
                    <a:pt x="984" y="296"/>
                    <a:pt x="984" y="296"/>
                    <a:pt x="984" y="296"/>
                  </a:cubicBezTo>
                  <a:moveTo>
                    <a:pt x="985" y="296"/>
                  </a:moveTo>
                  <a:cubicBezTo>
                    <a:pt x="985" y="296"/>
                    <a:pt x="985" y="296"/>
                    <a:pt x="984" y="296"/>
                  </a:cubicBezTo>
                  <a:cubicBezTo>
                    <a:pt x="985" y="296"/>
                    <a:pt x="985" y="296"/>
                    <a:pt x="985" y="296"/>
                  </a:cubicBezTo>
                  <a:moveTo>
                    <a:pt x="986" y="297"/>
                  </a:moveTo>
                  <a:cubicBezTo>
                    <a:pt x="986" y="297"/>
                    <a:pt x="985" y="296"/>
                    <a:pt x="985" y="296"/>
                  </a:cubicBezTo>
                  <a:cubicBezTo>
                    <a:pt x="985" y="296"/>
                    <a:pt x="986" y="297"/>
                    <a:pt x="986" y="297"/>
                  </a:cubicBezTo>
                  <a:moveTo>
                    <a:pt x="986" y="297"/>
                  </a:moveTo>
                  <a:cubicBezTo>
                    <a:pt x="986" y="297"/>
                    <a:pt x="986" y="297"/>
                    <a:pt x="986" y="297"/>
                  </a:cubicBezTo>
                  <a:cubicBezTo>
                    <a:pt x="986" y="297"/>
                    <a:pt x="986" y="297"/>
                    <a:pt x="986" y="297"/>
                  </a:cubicBezTo>
                  <a:moveTo>
                    <a:pt x="987" y="298"/>
                  </a:moveTo>
                  <a:cubicBezTo>
                    <a:pt x="987" y="297"/>
                    <a:pt x="987" y="297"/>
                    <a:pt x="986" y="297"/>
                  </a:cubicBezTo>
                  <a:cubicBezTo>
                    <a:pt x="987" y="297"/>
                    <a:pt x="987" y="297"/>
                    <a:pt x="987" y="298"/>
                  </a:cubicBezTo>
                  <a:moveTo>
                    <a:pt x="987" y="298"/>
                  </a:moveTo>
                  <a:cubicBezTo>
                    <a:pt x="987" y="298"/>
                    <a:pt x="987" y="298"/>
                    <a:pt x="987" y="298"/>
                  </a:cubicBezTo>
                  <a:cubicBezTo>
                    <a:pt x="987" y="298"/>
                    <a:pt x="987" y="298"/>
                    <a:pt x="987" y="298"/>
                  </a:cubicBezTo>
                  <a:moveTo>
                    <a:pt x="988" y="298"/>
                  </a:moveTo>
                  <a:cubicBezTo>
                    <a:pt x="988" y="298"/>
                    <a:pt x="988" y="298"/>
                    <a:pt x="987" y="298"/>
                  </a:cubicBezTo>
                  <a:cubicBezTo>
                    <a:pt x="988" y="298"/>
                    <a:pt x="988" y="298"/>
                    <a:pt x="988" y="298"/>
                  </a:cubicBezTo>
                  <a:moveTo>
                    <a:pt x="989" y="298"/>
                  </a:moveTo>
                  <a:cubicBezTo>
                    <a:pt x="989" y="298"/>
                    <a:pt x="989" y="298"/>
                    <a:pt x="988" y="298"/>
                  </a:cubicBezTo>
                  <a:cubicBezTo>
                    <a:pt x="989" y="298"/>
                    <a:pt x="989" y="298"/>
                    <a:pt x="989" y="298"/>
                  </a:cubicBezTo>
                  <a:moveTo>
                    <a:pt x="990" y="298"/>
                  </a:moveTo>
                  <a:cubicBezTo>
                    <a:pt x="990" y="298"/>
                    <a:pt x="989" y="298"/>
                    <a:pt x="989" y="298"/>
                  </a:cubicBezTo>
                  <a:cubicBezTo>
                    <a:pt x="989" y="298"/>
                    <a:pt x="990" y="298"/>
                    <a:pt x="990" y="298"/>
                  </a:cubicBezTo>
                  <a:moveTo>
                    <a:pt x="991" y="298"/>
                  </a:moveTo>
                  <a:cubicBezTo>
                    <a:pt x="991" y="298"/>
                    <a:pt x="990" y="298"/>
                    <a:pt x="990" y="298"/>
                  </a:cubicBezTo>
                  <a:cubicBezTo>
                    <a:pt x="990" y="298"/>
                    <a:pt x="991" y="298"/>
                    <a:pt x="991" y="298"/>
                  </a:cubicBezTo>
                  <a:moveTo>
                    <a:pt x="991" y="298"/>
                  </a:moveTo>
                  <a:cubicBezTo>
                    <a:pt x="991" y="298"/>
                    <a:pt x="991" y="298"/>
                    <a:pt x="991" y="298"/>
                  </a:cubicBezTo>
                  <a:cubicBezTo>
                    <a:pt x="991" y="298"/>
                    <a:pt x="991" y="298"/>
                    <a:pt x="991" y="298"/>
                  </a:cubicBezTo>
                  <a:moveTo>
                    <a:pt x="993" y="298"/>
                  </a:moveTo>
                  <a:cubicBezTo>
                    <a:pt x="992" y="298"/>
                    <a:pt x="992" y="298"/>
                    <a:pt x="991" y="298"/>
                  </a:cubicBezTo>
                  <a:cubicBezTo>
                    <a:pt x="992" y="298"/>
                    <a:pt x="992" y="298"/>
                    <a:pt x="993" y="298"/>
                  </a:cubicBezTo>
                  <a:moveTo>
                    <a:pt x="994" y="298"/>
                  </a:moveTo>
                  <a:cubicBezTo>
                    <a:pt x="994" y="298"/>
                    <a:pt x="993" y="298"/>
                    <a:pt x="993" y="298"/>
                  </a:cubicBezTo>
                  <a:cubicBezTo>
                    <a:pt x="993" y="298"/>
                    <a:pt x="994" y="298"/>
                    <a:pt x="994" y="298"/>
                  </a:cubicBezTo>
                  <a:moveTo>
                    <a:pt x="995" y="298"/>
                  </a:moveTo>
                  <a:cubicBezTo>
                    <a:pt x="995" y="298"/>
                    <a:pt x="994" y="298"/>
                    <a:pt x="994" y="298"/>
                  </a:cubicBezTo>
                  <a:cubicBezTo>
                    <a:pt x="994" y="298"/>
                    <a:pt x="995" y="298"/>
                    <a:pt x="995" y="298"/>
                  </a:cubicBezTo>
                  <a:moveTo>
                    <a:pt x="996" y="298"/>
                  </a:moveTo>
                  <a:cubicBezTo>
                    <a:pt x="996" y="298"/>
                    <a:pt x="995" y="298"/>
                    <a:pt x="995" y="298"/>
                  </a:cubicBezTo>
                  <a:cubicBezTo>
                    <a:pt x="995" y="298"/>
                    <a:pt x="996" y="298"/>
                    <a:pt x="996" y="298"/>
                  </a:cubicBezTo>
                  <a:moveTo>
                    <a:pt x="997" y="298"/>
                  </a:moveTo>
                  <a:cubicBezTo>
                    <a:pt x="997" y="298"/>
                    <a:pt x="997" y="298"/>
                    <a:pt x="996" y="298"/>
                  </a:cubicBezTo>
                  <a:cubicBezTo>
                    <a:pt x="997" y="298"/>
                    <a:pt x="997" y="298"/>
                    <a:pt x="997" y="298"/>
                  </a:cubicBezTo>
                  <a:moveTo>
                    <a:pt x="998" y="297"/>
                  </a:moveTo>
                  <a:cubicBezTo>
                    <a:pt x="997" y="297"/>
                    <a:pt x="997" y="297"/>
                    <a:pt x="997" y="298"/>
                  </a:cubicBezTo>
                  <a:cubicBezTo>
                    <a:pt x="997" y="297"/>
                    <a:pt x="997" y="297"/>
                    <a:pt x="998" y="297"/>
                  </a:cubicBezTo>
                  <a:moveTo>
                    <a:pt x="998" y="297"/>
                  </a:moveTo>
                  <a:cubicBezTo>
                    <a:pt x="998" y="297"/>
                    <a:pt x="998" y="297"/>
                    <a:pt x="998" y="297"/>
                  </a:cubicBezTo>
                  <a:cubicBezTo>
                    <a:pt x="998" y="297"/>
                    <a:pt x="998" y="297"/>
                    <a:pt x="998" y="297"/>
                  </a:cubicBezTo>
                  <a:moveTo>
                    <a:pt x="999" y="297"/>
                  </a:moveTo>
                  <a:cubicBezTo>
                    <a:pt x="999" y="297"/>
                    <a:pt x="999" y="297"/>
                    <a:pt x="998" y="297"/>
                  </a:cubicBezTo>
                  <a:cubicBezTo>
                    <a:pt x="999" y="297"/>
                    <a:pt x="999" y="297"/>
                    <a:pt x="999" y="297"/>
                  </a:cubicBezTo>
                  <a:moveTo>
                    <a:pt x="999" y="296"/>
                  </a:moveTo>
                  <a:cubicBezTo>
                    <a:pt x="999" y="296"/>
                    <a:pt x="999" y="297"/>
                    <a:pt x="999" y="297"/>
                  </a:cubicBezTo>
                  <a:cubicBezTo>
                    <a:pt x="999" y="297"/>
                    <a:pt x="999" y="297"/>
                    <a:pt x="999" y="297"/>
                  </a:cubicBezTo>
                  <a:moveTo>
                    <a:pt x="1000" y="296"/>
                  </a:moveTo>
                  <a:cubicBezTo>
                    <a:pt x="1000" y="296"/>
                    <a:pt x="1000" y="296"/>
                    <a:pt x="1000" y="296"/>
                  </a:cubicBezTo>
                  <a:cubicBezTo>
                    <a:pt x="1000" y="296"/>
                    <a:pt x="1000" y="296"/>
                    <a:pt x="1000" y="296"/>
                  </a:cubicBezTo>
                  <a:moveTo>
                    <a:pt x="1000" y="296"/>
                  </a:moveTo>
                  <a:cubicBezTo>
                    <a:pt x="1000" y="296"/>
                    <a:pt x="1000" y="296"/>
                    <a:pt x="1000" y="296"/>
                  </a:cubicBezTo>
                  <a:cubicBezTo>
                    <a:pt x="1000" y="296"/>
                    <a:pt x="1000" y="296"/>
                    <a:pt x="1000" y="296"/>
                  </a:cubicBezTo>
                  <a:moveTo>
                    <a:pt x="1001" y="296"/>
                  </a:moveTo>
                  <a:cubicBezTo>
                    <a:pt x="1000" y="296"/>
                    <a:pt x="1000" y="296"/>
                    <a:pt x="1000" y="296"/>
                  </a:cubicBezTo>
                  <a:cubicBezTo>
                    <a:pt x="1001" y="296"/>
                    <a:pt x="1001" y="296"/>
                    <a:pt x="1001" y="296"/>
                  </a:cubicBezTo>
                  <a:moveTo>
                    <a:pt x="1001" y="295"/>
                  </a:moveTo>
                  <a:cubicBezTo>
                    <a:pt x="1001" y="296"/>
                    <a:pt x="1001" y="296"/>
                    <a:pt x="1001" y="296"/>
                  </a:cubicBezTo>
                  <a:cubicBezTo>
                    <a:pt x="1001" y="295"/>
                    <a:pt x="1001" y="295"/>
                    <a:pt x="1001" y="295"/>
                  </a:cubicBezTo>
                  <a:moveTo>
                    <a:pt x="1001" y="295"/>
                  </a:moveTo>
                  <a:cubicBezTo>
                    <a:pt x="1001" y="295"/>
                    <a:pt x="1001" y="295"/>
                    <a:pt x="1001" y="295"/>
                  </a:cubicBezTo>
                  <a:cubicBezTo>
                    <a:pt x="1001" y="295"/>
                    <a:pt x="1001" y="295"/>
                    <a:pt x="1001" y="295"/>
                  </a:cubicBezTo>
                  <a:moveTo>
                    <a:pt x="1001" y="294"/>
                  </a:moveTo>
                  <a:cubicBezTo>
                    <a:pt x="1001" y="295"/>
                    <a:pt x="1001" y="295"/>
                    <a:pt x="1001" y="295"/>
                  </a:cubicBezTo>
                  <a:cubicBezTo>
                    <a:pt x="1001" y="295"/>
                    <a:pt x="1001" y="295"/>
                    <a:pt x="1001" y="294"/>
                  </a:cubicBezTo>
                  <a:moveTo>
                    <a:pt x="1002" y="294"/>
                  </a:moveTo>
                  <a:cubicBezTo>
                    <a:pt x="1002" y="294"/>
                    <a:pt x="1001" y="294"/>
                    <a:pt x="1001" y="294"/>
                  </a:cubicBezTo>
                  <a:cubicBezTo>
                    <a:pt x="1001" y="294"/>
                    <a:pt x="1002" y="294"/>
                    <a:pt x="1002" y="294"/>
                  </a:cubicBezTo>
                  <a:moveTo>
                    <a:pt x="1002" y="294"/>
                  </a:moveTo>
                  <a:cubicBezTo>
                    <a:pt x="1002" y="294"/>
                    <a:pt x="1002" y="294"/>
                    <a:pt x="1002" y="294"/>
                  </a:cubicBezTo>
                  <a:cubicBezTo>
                    <a:pt x="1002" y="294"/>
                    <a:pt x="1002" y="294"/>
                    <a:pt x="1002" y="294"/>
                  </a:cubicBezTo>
                  <a:moveTo>
                    <a:pt x="1002" y="293"/>
                  </a:moveTo>
                  <a:cubicBezTo>
                    <a:pt x="1002" y="293"/>
                    <a:pt x="1002" y="294"/>
                    <a:pt x="1002" y="294"/>
                  </a:cubicBezTo>
                  <a:cubicBezTo>
                    <a:pt x="1002" y="294"/>
                    <a:pt x="1002" y="293"/>
                    <a:pt x="1002" y="293"/>
                  </a:cubicBezTo>
                  <a:moveTo>
                    <a:pt x="1002" y="292"/>
                  </a:moveTo>
                  <a:cubicBezTo>
                    <a:pt x="1002" y="292"/>
                    <a:pt x="1002" y="293"/>
                    <a:pt x="1002" y="293"/>
                  </a:cubicBezTo>
                  <a:cubicBezTo>
                    <a:pt x="1002" y="293"/>
                    <a:pt x="1002" y="292"/>
                    <a:pt x="1002" y="292"/>
                  </a:cubicBezTo>
                  <a:moveTo>
                    <a:pt x="1002" y="292"/>
                  </a:moveTo>
                  <a:cubicBezTo>
                    <a:pt x="1002" y="292"/>
                    <a:pt x="1002" y="292"/>
                    <a:pt x="1002" y="292"/>
                  </a:cubicBezTo>
                  <a:cubicBezTo>
                    <a:pt x="1002" y="292"/>
                    <a:pt x="1002" y="292"/>
                    <a:pt x="1002" y="292"/>
                  </a:cubicBezTo>
                  <a:moveTo>
                    <a:pt x="1002" y="291"/>
                  </a:moveTo>
                  <a:cubicBezTo>
                    <a:pt x="1002" y="291"/>
                    <a:pt x="1002" y="292"/>
                    <a:pt x="1002" y="292"/>
                  </a:cubicBezTo>
                  <a:cubicBezTo>
                    <a:pt x="1002" y="292"/>
                    <a:pt x="1002" y="291"/>
                    <a:pt x="1002" y="291"/>
                  </a:cubicBezTo>
                  <a:moveTo>
                    <a:pt x="1002" y="290"/>
                  </a:moveTo>
                  <a:cubicBezTo>
                    <a:pt x="1002" y="291"/>
                    <a:pt x="1002" y="291"/>
                    <a:pt x="1002" y="291"/>
                  </a:cubicBezTo>
                  <a:cubicBezTo>
                    <a:pt x="1002" y="291"/>
                    <a:pt x="1002" y="291"/>
                    <a:pt x="1002" y="290"/>
                  </a:cubicBezTo>
                  <a:moveTo>
                    <a:pt x="1002" y="290"/>
                  </a:moveTo>
                  <a:cubicBezTo>
                    <a:pt x="1002" y="290"/>
                    <a:pt x="1002" y="290"/>
                    <a:pt x="1002" y="289"/>
                  </a:cubicBezTo>
                  <a:cubicBezTo>
                    <a:pt x="1002" y="290"/>
                    <a:pt x="1002" y="290"/>
                    <a:pt x="1002" y="290"/>
                  </a:cubicBezTo>
                  <a:moveTo>
                    <a:pt x="1002" y="289"/>
                  </a:moveTo>
                  <a:cubicBezTo>
                    <a:pt x="1002" y="289"/>
                    <a:pt x="1002" y="289"/>
                    <a:pt x="1002" y="289"/>
                  </a:cubicBezTo>
                  <a:cubicBezTo>
                    <a:pt x="1002" y="289"/>
                    <a:pt x="1002" y="289"/>
                    <a:pt x="1002" y="289"/>
                  </a:cubicBezTo>
                  <a:moveTo>
                    <a:pt x="1002" y="288"/>
                  </a:moveTo>
                  <a:cubicBezTo>
                    <a:pt x="1002" y="288"/>
                    <a:pt x="1002" y="288"/>
                    <a:pt x="1002" y="289"/>
                  </a:cubicBezTo>
                  <a:cubicBezTo>
                    <a:pt x="1002" y="288"/>
                    <a:pt x="1002" y="288"/>
                    <a:pt x="1002" y="288"/>
                  </a:cubicBezTo>
                  <a:moveTo>
                    <a:pt x="1002" y="288"/>
                  </a:moveTo>
                  <a:cubicBezTo>
                    <a:pt x="1002" y="288"/>
                    <a:pt x="1002" y="287"/>
                    <a:pt x="1002" y="287"/>
                  </a:cubicBezTo>
                  <a:cubicBezTo>
                    <a:pt x="1002" y="287"/>
                    <a:pt x="1002" y="288"/>
                    <a:pt x="1002" y="288"/>
                  </a:cubicBezTo>
                  <a:moveTo>
                    <a:pt x="1002" y="286"/>
                  </a:moveTo>
                  <a:cubicBezTo>
                    <a:pt x="1002" y="286"/>
                    <a:pt x="1002" y="286"/>
                    <a:pt x="1002" y="287"/>
                  </a:cubicBezTo>
                  <a:cubicBezTo>
                    <a:pt x="1002" y="286"/>
                    <a:pt x="1002" y="286"/>
                    <a:pt x="1002" y="286"/>
                  </a:cubicBezTo>
                  <a:moveTo>
                    <a:pt x="1002" y="286"/>
                  </a:moveTo>
                  <a:cubicBezTo>
                    <a:pt x="1002" y="285"/>
                    <a:pt x="1002" y="285"/>
                    <a:pt x="1002" y="284"/>
                  </a:cubicBezTo>
                  <a:cubicBezTo>
                    <a:pt x="1002" y="285"/>
                    <a:pt x="1002" y="285"/>
                    <a:pt x="1002" y="286"/>
                  </a:cubicBezTo>
                  <a:moveTo>
                    <a:pt x="1002" y="283"/>
                  </a:moveTo>
                  <a:cubicBezTo>
                    <a:pt x="1002" y="284"/>
                    <a:pt x="1002" y="284"/>
                    <a:pt x="1002" y="284"/>
                  </a:cubicBezTo>
                  <a:cubicBezTo>
                    <a:pt x="1002" y="284"/>
                    <a:pt x="1002" y="284"/>
                    <a:pt x="1002" y="283"/>
                  </a:cubicBezTo>
                  <a:moveTo>
                    <a:pt x="1002" y="283"/>
                  </a:moveTo>
                  <a:cubicBezTo>
                    <a:pt x="1002" y="283"/>
                    <a:pt x="1002" y="283"/>
                    <a:pt x="1002" y="283"/>
                  </a:cubicBezTo>
                  <a:cubicBezTo>
                    <a:pt x="1002" y="283"/>
                    <a:pt x="1002" y="283"/>
                    <a:pt x="1002" y="283"/>
                  </a:cubicBezTo>
                  <a:moveTo>
                    <a:pt x="1002" y="281"/>
                  </a:moveTo>
                  <a:cubicBezTo>
                    <a:pt x="1002" y="281"/>
                    <a:pt x="1002" y="280"/>
                    <a:pt x="1002" y="280"/>
                  </a:cubicBezTo>
                  <a:cubicBezTo>
                    <a:pt x="1002" y="280"/>
                    <a:pt x="1002" y="282"/>
                    <a:pt x="1002" y="281"/>
                  </a:cubicBezTo>
                  <a:cubicBezTo>
                    <a:pt x="1002" y="282"/>
                    <a:pt x="1002" y="282"/>
                    <a:pt x="1002" y="283"/>
                  </a:cubicBezTo>
                  <a:cubicBezTo>
                    <a:pt x="1002" y="282"/>
                    <a:pt x="1002" y="282"/>
                    <a:pt x="1002" y="281"/>
                  </a:cubicBezTo>
                  <a:moveTo>
                    <a:pt x="1017" y="280"/>
                  </a:moveTo>
                  <a:cubicBezTo>
                    <a:pt x="1005" y="273"/>
                    <a:pt x="1005" y="273"/>
                    <a:pt x="1005" y="273"/>
                  </a:cubicBezTo>
                  <a:cubicBezTo>
                    <a:pt x="1008" y="257"/>
                    <a:pt x="1008" y="257"/>
                    <a:pt x="1008" y="257"/>
                  </a:cubicBezTo>
                  <a:cubicBezTo>
                    <a:pt x="1020" y="272"/>
                    <a:pt x="1020" y="272"/>
                    <a:pt x="1020" y="272"/>
                  </a:cubicBezTo>
                  <a:cubicBezTo>
                    <a:pt x="1017" y="280"/>
                    <a:pt x="1017" y="280"/>
                    <a:pt x="1017" y="280"/>
                  </a:cubicBezTo>
                  <a:cubicBezTo>
                    <a:pt x="1030" y="286"/>
                    <a:pt x="1030" y="286"/>
                    <a:pt x="1030" y="286"/>
                  </a:cubicBezTo>
                  <a:cubicBezTo>
                    <a:pt x="1017" y="280"/>
                    <a:pt x="1017" y="280"/>
                    <a:pt x="1017" y="280"/>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9"/>
                  </a:moveTo>
                  <a:cubicBezTo>
                    <a:pt x="1032" y="229"/>
                    <a:pt x="1032" y="229"/>
                    <a:pt x="1032" y="229"/>
                  </a:cubicBezTo>
                  <a:cubicBezTo>
                    <a:pt x="1032" y="229"/>
                    <a:pt x="1032" y="229"/>
                    <a:pt x="1032" y="229"/>
                  </a:cubicBezTo>
                  <a:moveTo>
                    <a:pt x="1032" y="228"/>
                  </a:moveTo>
                  <a:cubicBezTo>
                    <a:pt x="1032" y="229"/>
                    <a:pt x="1032" y="229"/>
                    <a:pt x="1032" y="229"/>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2" y="228"/>
                  </a:moveTo>
                  <a:cubicBezTo>
                    <a:pt x="1032" y="228"/>
                    <a:pt x="1032" y="228"/>
                    <a:pt x="1032" y="228"/>
                  </a:cubicBezTo>
                  <a:cubicBezTo>
                    <a:pt x="1032" y="228"/>
                    <a:pt x="1032" y="228"/>
                    <a:pt x="1032"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8"/>
                  </a:moveTo>
                  <a:cubicBezTo>
                    <a:pt x="1031" y="228"/>
                    <a:pt x="1031" y="228"/>
                    <a:pt x="1031" y="228"/>
                  </a:cubicBezTo>
                  <a:cubicBezTo>
                    <a:pt x="1031" y="228"/>
                    <a:pt x="1031" y="228"/>
                    <a:pt x="1031" y="228"/>
                  </a:cubicBezTo>
                  <a:moveTo>
                    <a:pt x="1031" y="227"/>
                  </a:moveTo>
                  <a:cubicBezTo>
                    <a:pt x="1031" y="228"/>
                    <a:pt x="1031" y="228"/>
                    <a:pt x="1031" y="228"/>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31" y="227"/>
                  </a:moveTo>
                  <a:cubicBezTo>
                    <a:pt x="1031" y="227"/>
                    <a:pt x="1031" y="227"/>
                    <a:pt x="1031" y="227"/>
                  </a:cubicBezTo>
                  <a:cubicBezTo>
                    <a:pt x="1031" y="227"/>
                    <a:pt x="1031" y="227"/>
                    <a:pt x="1031" y="227"/>
                  </a:cubicBezTo>
                  <a:moveTo>
                    <a:pt x="1028" y="233"/>
                  </a:moveTo>
                  <a:cubicBezTo>
                    <a:pt x="1024" y="234"/>
                    <a:pt x="1019" y="235"/>
                    <a:pt x="1015" y="235"/>
                  </a:cubicBezTo>
                  <a:cubicBezTo>
                    <a:pt x="1013" y="235"/>
                    <a:pt x="1010" y="236"/>
                    <a:pt x="1009" y="237"/>
                  </a:cubicBezTo>
                  <a:cubicBezTo>
                    <a:pt x="1008" y="237"/>
                    <a:pt x="1008" y="237"/>
                    <a:pt x="1004" y="244"/>
                  </a:cubicBezTo>
                  <a:cubicBezTo>
                    <a:pt x="1005" y="246"/>
                    <a:pt x="1006" y="249"/>
                    <a:pt x="1007" y="251"/>
                  </a:cubicBezTo>
                  <a:cubicBezTo>
                    <a:pt x="1006" y="249"/>
                    <a:pt x="1005" y="246"/>
                    <a:pt x="1004" y="244"/>
                  </a:cubicBezTo>
                  <a:cubicBezTo>
                    <a:pt x="1002" y="244"/>
                    <a:pt x="1001" y="244"/>
                    <a:pt x="999" y="244"/>
                  </a:cubicBezTo>
                  <a:cubicBezTo>
                    <a:pt x="997" y="240"/>
                    <a:pt x="996" y="235"/>
                    <a:pt x="994" y="230"/>
                  </a:cubicBezTo>
                  <a:cubicBezTo>
                    <a:pt x="992" y="230"/>
                    <a:pt x="991" y="230"/>
                    <a:pt x="989" y="230"/>
                  </a:cubicBezTo>
                  <a:cubicBezTo>
                    <a:pt x="991" y="230"/>
                    <a:pt x="992" y="230"/>
                    <a:pt x="994" y="230"/>
                  </a:cubicBezTo>
                  <a:cubicBezTo>
                    <a:pt x="1004" y="229"/>
                    <a:pt x="1015" y="228"/>
                    <a:pt x="1025" y="226"/>
                  </a:cubicBezTo>
                  <a:cubicBezTo>
                    <a:pt x="1026" y="229"/>
                    <a:pt x="1027" y="231"/>
                    <a:pt x="1028" y="233"/>
                  </a:cubicBezTo>
                  <a:moveTo>
                    <a:pt x="1032" y="226"/>
                  </a:moveTo>
                  <a:cubicBezTo>
                    <a:pt x="1032" y="226"/>
                    <a:pt x="1032" y="225"/>
                    <a:pt x="1032" y="225"/>
                  </a:cubicBezTo>
                  <a:cubicBezTo>
                    <a:pt x="1032" y="225"/>
                    <a:pt x="1032" y="226"/>
                    <a:pt x="1032" y="226"/>
                  </a:cubicBezTo>
                  <a:cubicBezTo>
                    <a:pt x="1032" y="226"/>
                    <a:pt x="1032" y="226"/>
                    <a:pt x="1032" y="226"/>
                  </a:cubicBezTo>
                  <a:moveTo>
                    <a:pt x="1031" y="225"/>
                  </a:moveTo>
                  <a:cubicBezTo>
                    <a:pt x="1031" y="225"/>
                    <a:pt x="1030" y="226"/>
                    <a:pt x="1031" y="227"/>
                  </a:cubicBezTo>
                  <a:cubicBezTo>
                    <a:pt x="1031" y="226"/>
                    <a:pt x="1030" y="226"/>
                    <a:pt x="1031" y="225"/>
                  </a:cubicBezTo>
                  <a:cubicBezTo>
                    <a:pt x="1031" y="225"/>
                    <a:pt x="1031" y="225"/>
                    <a:pt x="1031" y="225"/>
                  </a:cubicBezTo>
                  <a:moveTo>
                    <a:pt x="829" y="337"/>
                  </a:moveTo>
                  <a:cubicBezTo>
                    <a:pt x="829" y="334"/>
                    <a:pt x="829" y="331"/>
                    <a:pt x="829" y="329"/>
                  </a:cubicBezTo>
                  <a:cubicBezTo>
                    <a:pt x="819" y="329"/>
                    <a:pt x="819" y="329"/>
                    <a:pt x="819" y="329"/>
                  </a:cubicBezTo>
                  <a:cubicBezTo>
                    <a:pt x="812" y="345"/>
                    <a:pt x="812" y="345"/>
                    <a:pt x="812" y="345"/>
                  </a:cubicBezTo>
                  <a:cubicBezTo>
                    <a:pt x="823" y="337"/>
                    <a:pt x="823" y="337"/>
                    <a:pt x="823" y="337"/>
                  </a:cubicBezTo>
                  <a:cubicBezTo>
                    <a:pt x="823" y="342"/>
                    <a:pt x="823" y="347"/>
                    <a:pt x="823" y="353"/>
                  </a:cubicBezTo>
                  <a:cubicBezTo>
                    <a:pt x="829" y="337"/>
                    <a:pt x="829" y="337"/>
                    <a:pt x="829" y="337"/>
                  </a:cubicBezTo>
                  <a:moveTo>
                    <a:pt x="1008" y="578"/>
                  </a:moveTo>
                  <a:cubicBezTo>
                    <a:pt x="999" y="560"/>
                    <a:pt x="999" y="560"/>
                    <a:pt x="999" y="560"/>
                  </a:cubicBezTo>
                  <a:cubicBezTo>
                    <a:pt x="1008" y="578"/>
                    <a:pt x="1008" y="578"/>
                    <a:pt x="1008" y="578"/>
                  </a:cubicBezTo>
                  <a:moveTo>
                    <a:pt x="1008" y="480"/>
                  </a:moveTo>
                  <a:cubicBezTo>
                    <a:pt x="1013" y="470"/>
                    <a:pt x="1013" y="470"/>
                    <a:pt x="1013" y="470"/>
                  </a:cubicBezTo>
                  <a:cubicBezTo>
                    <a:pt x="1008" y="480"/>
                    <a:pt x="1008" y="480"/>
                    <a:pt x="1008" y="480"/>
                  </a:cubicBezTo>
                  <a:moveTo>
                    <a:pt x="1024" y="461"/>
                  </a:moveTo>
                  <a:cubicBezTo>
                    <a:pt x="1013" y="470"/>
                    <a:pt x="1013" y="470"/>
                    <a:pt x="1013" y="470"/>
                  </a:cubicBezTo>
                  <a:cubicBezTo>
                    <a:pt x="1024" y="461"/>
                    <a:pt x="1024" y="461"/>
                    <a:pt x="1024" y="461"/>
                  </a:cubicBezTo>
                  <a:moveTo>
                    <a:pt x="1273" y="419"/>
                  </a:moveTo>
                  <a:cubicBezTo>
                    <a:pt x="1233" y="329"/>
                    <a:pt x="1182" y="248"/>
                    <a:pt x="1124" y="179"/>
                  </a:cubicBezTo>
                  <a:cubicBezTo>
                    <a:pt x="1123" y="179"/>
                    <a:pt x="1122" y="179"/>
                    <a:pt x="1120" y="179"/>
                  </a:cubicBezTo>
                  <a:cubicBezTo>
                    <a:pt x="1114" y="181"/>
                    <a:pt x="1107" y="182"/>
                    <a:pt x="1100" y="184"/>
                  </a:cubicBezTo>
                  <a:cubicBezTo>
                    <a:pt x="1091" y="186"/>
                    <a:pt x="1081" y="188"/>
                    <a:pt x="1072" y="190"/>
                  </a:cubicBezTo>
                  <a:cubicBezTo>
                    <a:pt x="1068" y="186"/>
                    <a:pt x="1066" y="181"/>
                    <a:pt x="1063" y="177"/>
                  </a:cubicBezTo>
                  <a:cubicBezTo>
                    <a:pt x="1060" y="178"/>
                    <a:pt x="1058" y="178"/>
                    <a:pt x="1055" y="178"/>
                  </a:cubicBezTo>
                  <a:cubicBezTo>
                    <a:pt x="1065" y="189"/>
                    <a:pt x="1065" y="189"/>
                    <a:pt x="1075" y="197"/>
                  </a:cubicBezTo>
                  <a:cubicBezTo>
                    <a:pt x="1075" y="197"/>
                    <a:pt x="1073" y="197"/>
                    <a:pt x="1072" y="197"/>
                  </a:cubicBezTo>
                  <a:cubicBezTo>
                    <a:pt x="1056" y="207"/>
                    <a:pt x="1056" y="207"/>
                    <a:pt x="1056" y="207"/>
                  </a:cubicBezTo>
                  <a:cubicBezTo>
                    <a:pt x="1054" y="203"/>
                    <a:pt x="1051" y="198"/>
                    <a:pt x="1048" y="194"/>
                  </a:cubicBezTo>
                  <a:cubicBezTo>
                    <a:pt x="1053" y="208"/>
                    <a:pt x="1053" y="208"/>
                    <a:pt x="1053" y="208"/>
                  </a:cubicBezTo>
                  <a:cubicBezTo>
                    <a:pt x="1048" y="194"/>
                    <a:pt x="1048" y="194"/>
                    <a:pt x="1048" y="194"/>
                  </a:cubicBezTo>
                  <a:cubicBezTo>
                    <a:pt x="1046" y="194"/>
                    <a:pt x="1043" y="195"/>
                    <a:pt x="1040" y="195"/>
                  </a:cubicBezTo>
                  <a:cubicBezTo>
                    <a:pt x="1045" y="202"/>
                    <a:pt x="1048" y="209"/>
                    <a:pt x="1052" y="215"/>
                  </a:cubicBezTo>
                  <a:cubicBezTo>
                    <a:pt x="1047" y="216"/>
                    <a:pt x="1041" y="217"/>
                    <a:pt x="1035" y="218"/>
                  </a:cubicBezTo>
                  <a:cubicBezTo>
                    <a:pt x="1034" y="218"/>
                    <a:pt x="1032" y="218"/>
                    <a:pt x="1031" y="218"/>
                  </a:cubicBezTo>
                  <a:cubicBezTo>
                    <a:pt x="1031" y="218"/>
                    <a:pt x="1031" y="218"/>
                    <a:pt x="1031" y="218"/>
                  </a:cubicBezTo>
                  <a:cubicBezTo>
                    <a:pt x="1018" y="220"/>
                    <a:pt x="1004" y="222"/>
                    <a:pt x="991" y="223"/>
                  </a:cubicBezTo>
                  <a:cubicBezTo>
                    <a:pt x="989" y="230"/>
                    <a:pt x="989" y="230"/>
                    <a:pt x="989" y="230"/>
                  </a:cubicBezTo>
                  <a:cubicBezTo>
                    <a:pt x="991" y="223"/>
                    <a:pt x="991" y="223"/>
                    <a:pt x="991" y="223"/>
                  </a:cubicBezTo>
                  <a:cubicBezTo>
                    <a:pt x="971" y="221"/>
                    <a:pt x="971" y="221"/>
                    <a:pt x="971" y="221"/>
                  </a:cubicBezTo>
                  <a:cubicBezTo>
                    <a:pt x="991" y="223"/>
                    <a:pt x="991" y="223"/>
                    <a:pt x="991" y="223"/>
                  </a:cubicBezTo>
                  <a:cubicBezTo>
                    <a:pt x="1004" y="222"/>
                    <a:pt x="1018" y="220"/>
                    <a:pt x="1031" y="218"/>
                  </a:cubicBezTo>
                  <a:cubicBezTo>
                    <a:pt x="999" y="201"/>
                    <a:pt x="999" y="201"/>
                    <a:pt x="999" y="201"/>
                  </a:cubicBezTo>
                  <a:cubicBezTo>
                    <a:pt x="988" y="195"/>
                    <a:pt x="988" y="195"/>
                    <a:pt x="988" y="195"/>
                  </a:cubicBezTo>
                  <a:cubicBezTo>
                    <a:pt x="966" y="196"/>
                    <a:pt x="944" y="187"/>
                    <a:pt x="922" y="187"/>
                  </a:cubicBezTo>
                  <a:cubicBezTo>
                    <a:pt x="921" y="187"/>
                    <a:pt x="919" y="187"/>
                    <a:pt x="918" y="187"/>
                  </a:cubicBezTo>
                  <a:cubicBezTo>
                    <a:pt x="911" y="188"/>
                    <a:pt x="911" y="188"/>
                    <a:pt x="902" y="193"/>
                  </a:cubicBezTo>
                  <a:cubicBezTo>
                    <a:pt x="908" y="196"/>
                    <a:pt x="916" y="199"/>
                    <a:pt x="922" y="201"/>
                  </a:cubicBezTo>
                  <a:cubicBezTo>
                    <a:pt x="899" y="195"/>
                    <a:pt x="899" y="195"/>
                    <a:pt x="899" y="195"/>
                  </a:cubicBezTo>
                  <a:cubicBezTo>
                    <a:pt x="872" y="210"/>
                    <a:pt x="872" y="210"/>
                    <a:pt x="872" y="210"/>
                  </a:cubicBezTo>
                  <a:cubicBezTo>
                    <a:pt x="868" y="217"/>
                    <a:pt x="868" y="217"/>
                    <a:pt x="868" y="217"/>
                  </a:cubicBezTo>
                  <a:cubicBezTo>
                    <a:pt x="860" y="224"/>
                    <a:pt x="860" y="224"/>
                    <a:pt x="860" y="224"/>
                  </a:cubicBezTo>
                  <a:cubicBezTo>
                    <a:pt x="851" y="224"/>
                    <a:pt x="851" y="224"/>
                    <a:pt x="851" y="224"/>
                  </a:cubicBezTo>
                  <a:cubicBezTo>
                    <a:pt x="847" y="231"/>
                    <a:pt x="847" y="231"/>
                    <a:pt x="847" y="231"/>
                  </a:cubicBezTo>
                  <a:cubicBezTo>
                    <a:pt x="843" y="246"/>
                    <a:pt x="843" y="246"/>
                    <a:pt x="843" y="246"/>
                  </a:cubicBezTo>
                  <a:cubicBezTo>
                    <a:pt x="829" y="253"/>
                    <a:pt x="829" y="253"/>
                    <a:pt x="829" y="253"/>
                  </a:cubicBezTo>
                  <a:cubicBezTo>
                    <a:pt x="823" y="259"/>
                    <a:pt x="823" y="259"/>
                    <a:pt x="823" y="259"/>
                  </a:cubicBezTo>
                  <a:cubicBezTo>
                    <a:pt x="819" y="268"/>
                    <a:pt x="819" y="268"/>
                    <a:pt x="819" y="268"/>
                  </a:cubicBezTo>
                  <a:cubicBezTo>
                    <a:pt x="809" y="275"/>
                    <a:pt x="809" y="275"/>
                    <a:pt x="809" y="275"/>
                  </a:cubicBezTo>
                  <a:cubicBezTo>
                    <a:pt x="806" y="275"/>
                    <a:pt x="802" y="275"/>
                    <a:pt x="799" y="275"/>
                  </a:cubicBezTo>
                  <a:cubicBezTo>
                    <a:pt x="789" y="283"/>
                    <a:pt x="789" y="283"/>
                    <a:pt x="789" y="283"/>
                  </a:cubicBezTo>
                  <a:cubicBezTo>
                    <a:pt x="788" y="297"/>
                    <a:pt x="788" y="297"/>
                    <a:pt x="788" y="297"/>
                  </a:cubicBezTo>
                  <a:cubicBezTo>
                    <a:pt x="789" y="297"/>
                    <a:pt x="791" y="297"/>
                    <a:pt x="793" y="297"/>
                  </a:cubicBezTo>
                  <a:cubicBezTo>
                    <a:pt x="793" y="300"/>
                    <a:pt x="793" y="302"/>
                    <a:pt x="792" y="305"/>
                  </a:cubicBezTo>
                  <a:cubicBezTo>
                    <a:pt x="797" y="323"/>
                    <a:pt x="797" y="323"/>
                    <a:pt x="797" y="323"/>
                  </a:cubicBezTo>
                  <a:cubicBezTo>
                    <a:pt x="818" y="313"/>
                    <a:pt x="818" y="313"/>
                    <a:pt x="818" y="313"/>
                  </a:cubicBezTo>
                  <a:cubicBezTo>
                    <a:pt x="820" y="313"/>
                    <a:pt x="822" y="313"/>
                    <a:pt x="824" y="313"/>
                  </a:cubicBezTo>
                  <a:cubicBezTo>
                    <a:pt x="833" y="306"/>
                    <a:pt x="833" y="306"/>
                    <a:pt x="833" y="306"/>
                  </a:cubicBezTo>
                  <a:cubicBezTo>
                    <a:pt x="840" y="329"/>
                    <a:pt x="840" y="329"/>
                    <a:pt x="840" y="329"/>
                  </a:cubicBezTo>
                  <a:cubicBezTo>
                    <a:pt x="840" y="331"/>
                    <a:pt x="840" y="334"/>
                    <a:pt x="840" y="337"/>
                  </a:cubicBezTo>
                  <a:cubicBezTo>
                    <a:pt x="846" y="353"/>
                    <a:pt x="846" y="353"/>
                    <a:pt x="846" y="353"/>
                  </a:cubicBezTo>
                  <a:cubicBezTo>
                    <a:pt x="872" y="343"/>
                    <a:pt x="872" y="343"/>
                    <a:pt x="872" y="343"/>
                  </a:cubicBezTo>
                  <a:cubicBezTo>
                    <a:pt x="881" y="305"/>
                    <a:pt x="881" y="305"/>
                    <a:pt x="881" y="305"/>
                  </a:cubicBezTo>
                  <a:cubicBezTo>
                    <a:pt x="872" y="343"/>
                    <a:pt x="872" y="343"/>
                    <a:pt x="872" y="343"/>
                  </a:cubicBezTo>
                  <a:cubicBezTo>
                    <a:pt x="846" y="353"/>
                    <a:pt x="846" y="353"/>
                    <a:pt x="846" y="353"/>
                  </a:cubicBezTo>
                  <a:cubicBezTo>
                    <a:pt x="840" y="337"/>
                    <a:pt x="840" y="337"/>
                    <a:pt x="840" y="337"/>
                  </a:cubicBezTo>
                  <a:cubicBezTo>
                    <a:pt x="829" y="361"/>
                    <a:pt x="829" y="361"/>
                    <a:pt x="829" y="361"/>
                  </a:cubicBezTo>
                  <a:cubicBezTo>
                    <a:pt x="870" y="357"/>
                    <a:pt x="875" y="355"/>
                    <a:pt x="878" y="333"/>
                  </a:cubicBezTo>
                  <a:cubicBezTo>
                    <a:pt x="880" y="321"/>
                    <a:pt x="882" y="320"/>
                    <a:pt x="893" y="312"/>
                  </a:cubicBezTo>
                  <a:cubicBezTo>
                    <a:pt x="893" y="307"/>
                    <a:pt x="892" y="302"/>
                    <a:pt x="891" y="296"/>
                  </a:cubicBezTo>
                  <a:cubicBezTo>
                    <a:pt x="880" y="296"/>
                    <a:pt x="880" y="296"/>
                    <a:pt x="880" y="296"/>
                  </a:cubicBezTo>
                  <a:cubicBezTo>
                    <a:pt x="883" y="267"/>
                    <a:pt x="883" y="267"/>
                    <a:pt x="883" y="267"/>
                  </a:cubicBezTo>
                  <a:cubicBezTo>
                    <a:pt x="874" y="275"/>
                    <a:pt x="874" y="275"/>
                    <a:pt x="874" y="275"/>
                  </a:cubicBezTo>
                  <a:cubicBezTo>
                    <a:pt x="883" y="267"/>
                    <a:pt x="883" y="267"/>
                    <a:pt x="883" y="267"/>
                  </a:cubicBezTo>
                  <a:cubicBezTo>
                    <a:pt x="900" y="251"/>
                    <a:pt x="900" y="251"/>
                    <a:pt x="900" y="251"/>
                  </a:cubicBezTo>
                  <a:cubicBezTo>
                    <a:pt x="903" y="237"/>
                    <a:pt x="903" y="237"/>
                    <a:pt x="903" y="237"/>
                  </a:cubicBezTo>
                  <a:cubicBezTo>
                    <a:pt x="921" y="236"/>
                    <a:pt x="921" y="236"/>
                    <a:pt x="921" y="236"/>
                  </a:cubicBezTo>
                  <a:cubicBezTo>
                    <a:pt x="924" y="236"/>
                    <a:pt x="927" y="235"/>
                    <a:pt x="930" y="235"/>
                  </a:cubicBezTo>
                  <a:cubicBezTo>
                    <a:pt x="931" y="240"/>
                    <a:pt x="932" y="245"/>
                    <a:pt x="934" y="250"/>
                  </a:cubicBezTo>
                  <a:cubicBezTo>
                    <a:pt x="932" y="245"/>
                    <a:pt x="931" y="240"/>
                    <a:pt x="930" y="235"/>
                  </a:cubicBezTo>
                  <a:cubicBezTo>
                    <a:pt x="927" y="235"/>
                    <a:pt x="924" y="236"/>
                    <a:pt x="921" y="236"/>
                  </a:cubicBezTo>
                  <a:cubicBezTo>
                    <a:pt x="903" y="237"/>
                    <a:pt x="903" y="237"/>
                    <a:pt x="903" y="237"/>
                  </a:cubicBezTo>
                  <a:cubicBezTo>
                    <a:pt x="900" y="251"/>
                    <a:pt x="900" y="251"/>
                    <a:pt x="900" y="251"/>
                  </a:cubicBezTo>
                  <a:cubicBezTo>
                    <a:pt x="902" y="250"/>
                    <a:pt x="902" y="250"/>
                    <a:pt x="902" y="250"/>
                  </a:cubicBezTo>
                  <a:cubicBezTo>
                    <a:pt x="910" y="241"/>
                    <a:pt x="913" y="239"/>
                    <a:pt x="922" y="248"/>
                  </a:cubicBezTo>
                  <a:cubicBezTo>
                    <a:pt x="922" y="251"/>
                    <a:pt x="921" y="255"/>
                    <a:pt x="921" y="258"/>
                  </a:cubicBezTo>
                  <a:cubicBezTo>
                    <a:pt x="908" y="267"/>
                    <a:pt x="908" y="267"/>
                    <a:pt x="908" y="267"/>
                  </a:cubicBezTo>
                  <a:cubicBezTo>
                    <a:pt x="912" y="296"/>
                    <a:pt x="912" y="296"/>
                    <a:pt x="912" y="296"/>
                  </a:cubicBezTo>
                  <a:cubicBezTo>
                    <a:pt x="915" y="296"/>
                    <a:pt x="919" y="296"/>
                    <a:pt x="922" y="295"/>
                  </a:cubicBezTo>
                  <a:cubicBezTo>
                    <a:pt x="929" y="295"/>
                    <a:pt x="936" y="295"/>
                    <a:pt x="943" y="294"/>
                  </a:cubicBezTo>
                  <a:cubicBezTo>
                    <a:pt x="952" y="294"/>
                    <a:pt x="960" y="293"/>
                    <a:pt x="969" y="292"/>
                  </a:cubicBezTo>
                  <a:cubicBezTo>
                    <a:pt x="970" y="295"/>
                    <a:pt x="970" y="297"/>
                    <a:pt x="971" y="300"/>
                  </a:cubicBezTo>
                  <a:cubicBezTo>
                    <a:pt x="943" y="294"/>
                    <a:pt x="943" y="294"/>
                    <a:pt x="943" y="294"/>
                  </a:cubicBezTo>
                  <a:cubicBezTo>
                    <a:pt x="936" y="295"/>
                    <a:pt x="929" y="295"/>
                    <a:pt x="922" y="295"/>
                  </a:cubicBezTo>
                  <a:cubicBezTo>
                    <a:pt x="941" y="332"/>
                    <a:pt x="941" y="332"/>
                    <a:pt x="941" y="332"/>
                  </a:cubicBezTo>
                  <a:cubicBezTo>
                    <a:pt x="917" y="326"/>
                    <a:pt x="917" y="326"/>
                    <a:pt x="917" y="326"/>
                  </a:cubicBezTo>
                  <a:cubicBezTo>
                    <a:pt x="911" y="367"/>
                    <a:pt x="911" y="367"/>
                    <a:pt x="911" y="367"/>
                  </a:cubicBezTo>
                  <a:cubicBezTo>
                    <a:pt x="881" y="368"/>
                    <a:pt x="881" y="368"/>
                    <a:pt x="881" y="368"/>
                  </a:cubicBezTo>
                  <a:cubicBezTo>
                    <a:pt x="879" y="368"/>
                    <a:pt x="878" y="368"/>
                    <a:pt x="876" y="368"/>
                  </a:cubicBezTo>
                  <a:cubicBezTo>
                    <a:pt x="859" y="376"/>
                    <a:pt x="859" y="376"/>
                    <a:pt x="859" y="376"/>
                  </a:cubicBezTo>
                  <a:cubicBezTo>
                    <a:pt x="857" y="376"/>
                    <a:pt x="855" y="376"/>
                    <a:pt x="853" y="377"/>
                  </a:cubicBezTo>
                  <a:cubicBezTo>
                    <a:pt x="829" y="369"/>
                    <a:pt x="829" y="369"/>
                    <a:pt x="829" y="369"/>
                  </a:cubicBezTo>
                  <a:cubicBezTo>
                    <a:pt x="827" y="369"/>
                    <a:pt x="825" y="369"/>
                    <a:pt x="823" y="369"/>
                  </a:cubicBezTo>
                  <a:cubicBezTo>
                    <a:pt x="823" y="363"/>
                    <a:pt x="823" y="358"/>
                    <a:pt x="823" y="353"/>
                  </a:cubicBezTo>
                  <a:cubicBezTo>
                    <a:pt x="823" y="347"/>
                    <a:pt x="823" y="342"/>
                    <a:pt x="823" y="337"/>
                  </a:cubicBezTo>
                  <a:cubicBezTo>
                    <a:pt x="812" y="345"/>
                    <a:pt x="812" y="345"/>
                    <a:pt x="812" y="345"/>
                  </a:cubicBezTo>
                  <a:cubicBezTo>
                    <a:pt x="812" y="347"/>
                    <a:pt x="812" y="350"/>
                    <a:pt x="812" y="353"/>
                  </a:cubicBezTo>
                  <a:cubicBezTo>
                    <a:pt x="812" y="355"/>
                    <a:pt x="812" y="357"/>
                    <a:pt x="812" y="361"/>
                  </a:cubicBezTo>
                  <a:cubicBezTo>
                    <a:pt x="812" y="366"/>
                    <a:pt x="812" y="371"/>
                    <a:pt x="812" y="377"/>
                  </a:cubicBezTo>
                  <a:cubicBezTo>
                    <a:pt x="789" y="377"/>
                    <a:pt x="789" y="377"/>
                    <a:pt x="789" y="377"/>
                  </a:cubicBezTo>
                  <a:cubicBezTo>
                    <a:pt x="782" y="393"/>
                    <a:pt x="782" y="393"/>
                    <a:pt x="782" y="393"/>
                  </a:cubicBezTo>
                  <a:cubicBezTo>
                    <a:pt x="800" y="385"/>
                    <a:pt x="800" y="385"/>
                    <a:pt x="800" y="385"/>
                  </a:cubicBezTo>
                  <a:cubicBezTo>
                    <a:pt x="782" y="393"/>
                    <a:pt x="782" y="393"/>
                    <a:pt x="782" y="393"/>
                  </a:cubicBezTo>
                  <a:cubicBezTo>
                    <a:pt x="778" y="393"/>
                    <a:pt x="774" y="393"/>
                    <a:pt x="770" y="392"/>
                  </a:cubicBezTo>
                  <a:cubicBezTo>
                    <a:pt x="770" y="398"/>
                    <a:pt x="769" y="403"/>
                    <a:pt x="769" y="409"/>
                  </a:cubicBezTo>
                  <a:cubicBezTo>
                    <a:pt x="782" y="412"/>
                    <a:pt x="782" y="412"/>
                    <a:pt x="782" y="412"/>
                  </a:cubicBezTo>
                  <a:cubicBezTo>
                    <a:pt x="769" y="409"/>
                    <a:pt x="769" y="409"/>
                    <a:pt x="769" y="409"/>
                  </a:cubicBezTo>
                  <a:cubicBezTo>
                    <a:pt x="763" y="409"/>
                    <a:pt x="757" y="408"/>
                    <a:pt x="751" y="408"/>
                  </a:cubicBezTo>
                  <a:cubicBezTo>
                    <a:pt x="745" y="418"/>
                    <a:pt x="745" y="418"/>
                    <a:pt x="745" y="418"/>
                  </a:cubicBezTo>
                  <a:cubicBezTo>
                    <a:pt x="737" y="425"/>
                    <a:pt x="737" y="425"/>
                    <a:pt x="737" y="425"/>
                  </a:cubicBezTo>
                  <a:cubicBezTo>
                    <a:pt x="718" y="432"/>
                    <a:pt x="718" y="432"/>
                    <a:pt x="718" y="432"/>
                  </a:cubicBezTo>
                  <a:cubicBezTo>
                    <a:pt x="687" y="431"/>
                    <a:pt x="687" y="431"/>
                    <a:pt x="687" y="431"/>
                  </a:cubicBezTo>
                  <a:cubicBezTo>
                    <a:pt x="691" y="448"/>
                    <a:pt x="691" y="448"/>
                    <a:pt x="691" y="448"/>
                  </a:cubicBezTo>
                  <a:cubicBezTo>
                    <a:pt x="695" y="448"/>
                    <a:pt x="700" y="448"/>
                    <a:pt x="704" y="448"/>
                  </a:cubicBezTo>
                  <a:cubicBezTo>
                    <a:pt x="705" y="450"/>
                    <a:pt x="705" y="450"/>
                    <a:pt x="705" y="450"/>
                  </a:cubicBezTo>
                  <a:cubicBezTo>
                    <a:pt x="721" y="472"/>
                    <a:pt x="722" y="480"/>
                    <a:pt x="722" y="486"/>
                  </a:cubicBezTo>
                  <a:cubicBezTo>
                    <a:pt x="722" y="484"/>
                    <a:pt x="722" y="482"/>
                    <a:pt x="722" y="481"/>
                  </a:cubicBezTo>
                  <a:cubicBezTo>
                    <a:pt x="720" y="474"/>
                    <a:pt x="717" y="467"/>
                    <a:pt x="705" y="450"/>
                  </a:cubicBezTo>
                  <a:cubicBezTo>
                    <a:pt x="708" y="458"/>
                    <a:pt x="711" y="467"/>
                    <a:pt x="713" y="475"/>
                  </a:cubicBezTo>
                  <a:cubicBezTo>
                    <a:pt x="713" y="481"/>
                    <a:pt x="712" y="486"/>
                    <a:pt x="712" y="492"/>
                  </a:cubicBezTo>
                  <a:cubicBezTo>
                    <a:pt x="711" y="495"/>
                    <a:pt x="711" y="498"/>
                    <a:pt x="711" y="501"/>
                  </a:cubicBezTo>
                  <a:cubicBezTo>
                    <a:pt x="687" y="500"/>
                    <a:pt x="663" y="499"/>
                    <a:pt x="640" y="497"/>
                  </a:cubicBezTo>
                  <a:cubicBezTo>
                    <a:pt x="627" y="562"/>
                    <a:pt x="627" y="562"/>
                    <a:pt x="629" y="567"/>
                  </a:cubicBezTo>
                  <a:cubicBezTo>
                    <a:pt x="629" y="570"/>
                    <a:pt x="628" y="573"/>
                    <a:pt x="628" y="576"/>
                  </a:cubicBezTo>
                  <a:cubicBezTo>
                    <a:pt x="642" y="576"/>
                    <a:pt x="642" y="576"/>
                    <a:pt x="642" y="576"/>
                  </a:cubicBezTo>
                  <a:cubicBezTo>
                    <a:pt x="647" y="581"/>
                    <a:pt x="647" y="581"/>
                    <a:pt x="647" y="581"/>
                  </a:cubicBezTo>
                  <a:cubicBezTo>
                    <a:pt x="664" y="582"/>
                    <a:pt x="681" y="583"/>
                    <a:pt x="699" y="584"/>
                  </a:cubicBezTo>
                  <a:cubicBezTo>
                    <a:pt x="725" y="532"/>
                    <a:pt x="725" y="532"/>
                    <a:pt x="747" y="528"/>
                  </a:cubicBezTo>
                  <a:cubicBezTo>
                    <a:pt x="750" y="521"/>
                    <a:pt x="754" y="510"/>
                    <a:pt x="757" y="503"/>
                  </a:cubicBezTo>
                  <a:cubicBezTo>
                    <a:pt x="763" y="503"/>
                    <a:pt x="770" y="503"/>
                    <a:pt x="777" y="503"/>
                  </a:cubicBezTo>
                  <a:cubicBezTo>
                    <a:pt x="781" y="503"/>
                    <a:pt x="785" y="504"/>
                    <a:pt x="790" y="504"/>
                  </a:cubicBezTo>
                  <a:cubicBezTo>
                    <a:pt x="785" y="468"/>
                    <a:pt x="785" y="468"/>
                    <a:pt x="785" y="468"/>
                  </a:cubicBezTo>
                  <a:cubicBezTo>
                    <a:pt x="790" y="504"/>
                    <a:pt x="790" y="504"/>
                    <a:pt x="790" y="504"/>
                  </a:cubicBezTo>
                  <a:cubicBezTo>
                    <a:pt x="803" y="495"/>
                    <a:pt x="803" y="495"/>
                    <a:pt x="803" y="495"/>
                  </a:cubicBezTo>
                  <a:cubicBezTo>
                    <a:pt x="797" y="478"/>
                    <a:pt x="797" y="478"/>
                    <a:pt x="797" y="478"/>
                  </a:cubicBezTo>
                  <a:cubicBezTo>
                    <a:pt x="803" y="495"/>
                    <a:pt x="803" y="495"/>
                    <a:pt x="803" y="495"/>
                  </a:cubicBezTo>
                  <a:cubicBezTo>
                    <a:pt x="810" y="495"/>
                    <a:pt x="817" y="495"/>
                    <a:pt x="823" y="495"/>
                  </a:cubicBezTo>
                  <a:cubicBezTo>
                    <a:pt x="850" y="530"/>
                    <a:pt x="850" y="530"/>
                    <a:pt x="850" y="530"/>
                  </a:cubicBezTo>
                  <a:cubicBezTo>
                    <a:pt x="871" y="539"/>
                    <a:pt x="871" y="539"/>
                    <a:pt x="871" y="539"/>
                  </a:cubicBezTo>
                  <a:cubicBezTo>
                    <a:pt x="885" y="548"/>
                    <a:pt x="885" y="548"/>
                    <a:pt x="885" y="548"/>
                  </a:cubicBezTo>
                  <a:cubicBezTo>
                    <a:pt x="892" y="538"/>
                    <a:pt x="892" y="538"/>
                    <a:pt x="892" y="538"/>
                  </a:cubicBezTo>
                  <a:cubicBezTo>
                    <a:pt x="894" y="538"/>
                    <a:pt x="897" y="538"/>
                    <a:pt x="899" y="538"/>
                  </a:cubicBezTo>
                  <a:cubicBezTo>
                    <a:pt x="885" y="530"/>
                    <a:pt x="885" y="530"/>
                    <a:pt x="885" y="530"/>
                  </a:cubicBezTo>
                  <a:cubicBezTo>
                    <a:pt x="882" y="530"/>
                    <a:pt x="880" y="530"/>
                    <a:pt x="878" y="530"/>
                  </a:cubicBezTo>
                  <a:cubicBezTo>
                    <a:pt x="866" y="515"/>
                    <a:pt x="851" y="497"/>
                    <a:pt x="839" y="482"/>
                  </a:cubicBezTo>
                  <a:cubicBezTo>
                    <a:pt x="856" y="478"/>
                    <a:pt x="856" y="478"/>
                    <a:pt x="856" y="478"/>
                  </a:cubicBezTo>
                  <a:cubicBezTo>
                    <a:pt x="860" y="478"/>
                    <a:pt x="865" y="478"/>
                    <a:pt x="869" y="478"/>
                  </a:cubicBezTo>
                  <a:cubicBezTo>
                    <a:pt x="883" y="503"/>
                    <a:pt x="883" y="503"/>
                    <a:pt x="883" y="503"/>
                  </a:cubicBezTo>
                  <a:cubicBezTo>
                    <a:pt x="904" y="511"/>
                    <a:pt x="904" y="511"/>
                    <a:pt x="904" y="511"/>
                  </a:cubicBezTo>
                  <a:cubicBezTo>
                    <a:pt x="912" y="519"/>
                    <a:pt x="912" y="519"/>
                    <a:pt x="912" y="519"/>
                  </a:cubicBezTo>
                  <a:cubicBezTo>
                    <a:pt x="919" y="529"/>
                    <a:pt x="919" y="529"/>
                    <a:pt x="919" y="529"/>
                  </a:cubicBezTo>
                  <a:cubicBezTo>
                    <a:pt x="919" y="535"/>
                    <a:pt x="920" y="540"/>
                    <a:pt x="920" y="547"/>
                  </a:cubicBezTo>
                  <a:cubicBezTo>
                    <a:pt x="948" y="566"/>
                    <a:pt x="948" y="566"/>
                    <a:pt x="948" y="566"/>
                  </a:cubicBezTo>
                  <a:cubicBezTo>
                    <a:pt x="947" y="537"/>
                    <a:pt x="947" y="537"/>
                    <a:pt x="947" y="537"/>
                  </a:cubicBezTo>
                  <a:cubicBezTo>
                    <a:pt x="954" y="536"/>
                    <a:pt x="961" y="536"/>
                    <a:pt x="968" y="535"/>
                  </a:cubicBezTo>
                  <a:cubicBezTo>
                    <a:pt x="970" y="535"/>
                    <a:pt x="972" y="535"/>
                    <a:pt x="975" y="535"/>
                  </a:cubicBezTo>
                  <a:cubicBezTo>
                    <a:pt x="998" y="507"/>
                    <a:pt x="998" y="507"/>
                    <a:pt x="998" y="507"/>
                  </a:cubicBezTo>
                  <a:cubicBezTo>
                    <a:pt x="1008" y="480"/>
                    <a:pt x="1008" y="480"/>
                    <a:pt x="1008" y="480"/>
                  </a:cubicBezTo>
                  <a:cubicBezTo>
                    <a:pt x="1013" y="470"/>
                    <a:pt x="1013" y="470"/>
                    <a:pt x="1013" y="470"/>
                  </a:cubicBezTo>
                  <a:cubicBezTo>
                    <a:pt x="1024" y="461"/>
                    <a:pt x="1024" y="461"/>
                    <a:pt x="1024" y="461"/>
                  </a:cubicBezTo>
                  <a:cubicBezTo>
                    <a:pt x="1028" y="452"/>
                    <a:pt x="1028" y="452"/>
                    <a:pt x="1028" y="452"/>
                  </a:cubicBezTo>
                  <a:cubicBezTo>
                    <a:pt x="1024" y="461"/>
                    <a:pt x="1024" y="461"/>
                    <a:pt x="1024" y="461"/>
                  </a:cubicBezTo>
                  <a:cubicBezTo>
                    <a:pt x="1028" y="452"/>
                    <a:pt x="1028" y="452"/>
                    <a:pt x="1028" y="452"/>
                  </a:cubicBezTo>
                  <a:cubicBezTo>
                    <a:pt x="1043" y="459"/>
                    <a:pt x="1043" y="459"/>
                    <a:pt x="1043" y="459"/>
                  </a:cubicBezTo>
                  <a:cubicBezTo>
                    <a:pt x="1047" y="459"/>
                    <a:pt x="1052" y="458"/>
                    <a:pt x="1055" y="458"/>
                  </a:cubicBezTo>
                  <a:cubicBezTo>
                    <a:pt x="1058" y="458"/>
                    <a:pt x="1060" y="458"/>
                    <a:pt x="1062" y="458"/>
                  </a:cubicBezTo>
                  <a:cubicBezTo>
                    <a:pt x="1091" y="444"/>
                    <a:pt x="1091" y="444"/>
                    <a:pt x="1091" y="444"/>
                  </a:cubicBezTo>
                  <a:cubicBezTo>
                    <a:pt x="1092" y="480"/>
                    <a:pt x="1092" y="480"/>
                    <a:pt x="1092" y="480"/>
                  </a:cubicBezTo>
                  <a:cubicBezTo>
                    <a:pt x="1122" y="486"/>
                    <a:pt x="1122" y="486"/>
                    <a:pt x="1122" y="486"/>
                  </a:cubicBezTo>
                  <a:cubicBezTo>
                    <a:pt x="1137" y="487"/>
                    <a:pt x="1159" y="489"/>
                    <a:pt x="1175" y="489"/>
                  </a:cubicBezTo>
                  <a:cubicBezTo>
                    <a:pt x="1159" y="489"/>
                    <a:pt x="1137" y="487"/>
                    <a:pt x="1122" y="486"/>
                  </a:cubicBezTo>
                  <a:cubicBezTo>
                    <a:pt x="1138" y="503"/>
                    <a:pt x="1138" y="503"/>
                    <a:pt x="1138" y="503"/>
                  </a:cubicBezTo>
                  <a:cubicBezTo>
                    <a:pt x="1137" y="519"/>
                    <a:pt x="1137" y="519"/>
                    <a:pt x="1137" y="519"/>
                  </a:cubicBezTo>
                  <a:cubicBezTo>
                    <a:pt x="1106" y="524"/>
                    <a:pt x="1075" y="527"/>
                    <a:pt x="1043" y="530"/>
                  </a:cubicBezTo>
                  <a:cubicBezTo>
                    <a:pt x="1003" y="542"/>
                    <a:pt x="1003" y="542"/>
                    <a:pt x="1003" y="542"/>
                  </a:cubicBezTo>
                  <a:cubicBezTo>
                    <a:pt x="1008" y="531"/>
                    <a:pt x="1008" y="531"/>
                    <a:pt x="1008" y="531"/>
                  </a:cubicBezTo>
                  <a:cubicBezTo>
                    <a:pt x="998" y="507"/>
                    <a:pt x="998" y="507"/>
                    <a:pt x="998" y="507"/>
                  </a:cubicBezTo>
                  <a:cubicBezTo>
                    <a:pt x="975" y="535"/>
                    <a:pt x="975" y="535"/>
                    <a:pt x="975" y="535"/>
                  </a:cubicBezTo>
                  <a:cubicBezTo>
                    <a:pt x="979" y="535"/>
                    <a:pt x="984" y="534"/>
                    <a:pt x="988" y="534"/>
                  </a:cubicBezTo>
                  <a:cubicBezTo>
                    <a:pt x="999" y="560"/>
                    <a:pt x="999" y="560"/>
                    <a:pt x="999" y="560"/>
                  </a:cubicBezTo>
                  <a:cubicBezTo>
                    <a:pt x="1008" y="578"/>
                    <a:pt x="1008" y="578"/>
                    <a:pt x="1008" y="578"/>
                  </a:cubicBezTo>
                  <a:cubicBezTo>
                    <a:pt x="1011" y="581"/>
                    <a:pt x="1011" y="581"/>
                    <a:pt x="1011" y="581"/>
                  </a:cubicBezTo>
                  <a:cubicBezTo>
                    <a:pt x="1008" y="578"/>
                    <a:pt x="1008" y="578"/>
                    <a:pt x="1008" y="578"/>
                  </a:cubicBezTo>
                  <a:cubicBezTo>
                    <a:pt x="1011" y="581"/>
                    <a:pt x="1011" y="581"/>
                    <a:pt x="1011" y="581"/>
                  </a:cubicBezTo>
                  <a:cubicBezTo>
                    <a:pt x="1057" y="578"/>
                    <a:pt x="1103" y="573"/>
                    <a:pt x="1148" y="568"/>
                  </a:cubicBezTo>
                  <a:cubicBezTo>
                    <a:pt x="1166" y="565"/>
                    <a:pt x="1183" y="562"/>
                    <a:pt x="1200" y="560"/>
                  </a:cubicBezTo>
                  <a:cubicBezTo>
                    <a:pt x="1199" y="555"/>
                    <a:pt x="1199" y="551"/>
                    <a:pt x="1197" y="547"/>
                  </a:cubicBezTo>
                  <a:cubicBezTo>
                    <a:pt x="1193" y="548"/>
                    <a:pt x="1189" y="549"/>
                    <a:pt x="1184" y="549"/>
                  </a:cubicBezTo>
                  <a:cubicBezTo>
                    <a:pt x="1189" y="549"/>
                    <a:pt x="1193" y="548"/>
                    <a:pt x="1197" y="547"/>
                  </a:cubicBezTo>
                  <a:cubicBezTo>
                    <a:pt x="1199" y="551"/>
                    <a:pt x="1199" y="555"/>
                    <a:pt x="1200" y="560"/>
                  </a:cubicBezTo>
                  <a:cubicBezTo>
                    <a:pt x="1212" y="558"/>
                    <a:pt x="1225" y="555"/>
                    <a:pt x="1236" y="553"/>
                  </a:cubicBezTo>
                  <a:cubicBezTo>
                    <a:pt x="1225" y="547"/>
                    <a:pt x="1223" y="527"/>
                    <a:pt x="1219" y="515"/>
                  </a:cubicBezTo>
                  <a:cubicBezTo>
                    <a:pt x="1184" y="477"/>
                    <a:pt x="1184" y="477"/>
                    <a:pt x="1184" y="477"/>
                  </a:cubicBezTo>
                  <a:cubicBezTo>
                    <a:pt x="1181" y="468"/>
                    <a:pt x="1178" y="459"/>
                    <a:pt x="1175" y="451"/>
                  </a:cubicBezTo>
                  <a:cubicBezTo>
                    <a:pt x="1188" y="443"/>
                    <a:pt x="1206" y="433"/>
                    <a:pt x="1219" y="425"/>
                  </a:cubicBezTo>
                  <a:cubicBezTo>
                    <a:pt x="1228" y="431"/>
                    <a:pt x="1228" y="431"/>
                    <a:pt x="1228" y="431"/>
                  </a:cubicBezTo>
                  <a:cubicBezTo>
                    <a:pt x="1219" y="425"/>
                    <a:pt x="1219" y="425"/>
                    <a:pt x="1219" y="425"/>
                  </a:cubicBezTo>
                  <a:cubicBezTo>
                    <a:pt x="1221" y="430"/>
                    <a:pt x="1223" y="435"/>
                    <a:pt x="1225" y="440"/>
                  </a:cubicBezTo>
                  <a:cubicBezTo>
                    <a:pt x="1225" y="440"/>
                    <a:pt x="1226" y="441"/>
                    <a:pt x="1226" y="442"/>
                  </a:cubicBezTo>
                  <a:cubicBezTo>
                    <a:pt x="1219" y="446"/>
                    <a:pt x="1219" y="446"/>
                    <a:pt x="1219" y="446"/>
                  </a:cubicBezTo>
                  <a:cubicBezTo>
                    <a:pt x="1218" y="447"/>
                    <a:pt x="1215" y="450"/>
                    <a:pt x="1214" y="452"/>
                  </a:cubicBezTo>
                  <a:cubicBezTo>
                    <a:pt x="1215" y="456"/>
                    <a:pt x="1215" y="456"/>
                    <a:pt x="1221" y="477"/>
                  </a:cubicBezTo>
                  <a:cubicBezTo>
                    <a:pt x="1228" y="479"/>
                    <a:pt x="1235" y="482"/>
                    <a:pt x="1241" y="484"/>
                  </a:cubicBezTo>
                  <a:cubicBezTo>
                    <a:pt x="1220" y="455"/>
                    <a:pt x="1220" y="455"/>
                    <a:pt x="1220" y="455"/>
                  </a:cubicBezTo>
                  <a:cubicBezTo>
                    <a:pt x="1241" y="484"/>
                    <a:pt x="1241" y="484"/>
                    <a:pt x="1241" y="484"/>
                  </a:cubicBezTo>
                  <a:cubicBezTo>
                    <a:pt x="1243" y="484"/>
                    <a:pt x="1245" y="483"/>
                    <a:pt x="1247" y="483"/>
                  </a:cubicBezTo>
                  <a:cubicBezTo>
                    <a:pt x="1249" y="482"/>
                    <a:pt x="1251" y="482"/>
                    <a:pt x="1252" y="481"/>
                  </a:cubicBezTo>
                  <a:cubicBezTo>
                    <a:pt x="1261" y="489"/>
                    <a:pt x="1261" y="489"/>
                    <a:pt x="1261" y="489"/>
                  </a:cubicBezTo>
                  <a:cubicBezTo>
                    <a:pt x="1252" y="481"/>
                    <a:pt x="1252" y="481"/>
                    <a:pt x="1252" y="481"/>
                  </a:cubicBezTo>
                  <a:cubicBezTo>
                    <a:pt x="1261" y="489"/>
                    <a:pt x="1261" y="489"/>
                    <a:pt x="1261" y="489"/>
                  </a:cubicBezTo>
                  <a:cubicBezTo>
                    <a:pt x="1267" y="488"/>
                    <a:pt x="1272" y="486"/>
                    <a:pt x="1278" y="486"/>
                  </a:cubicBezTo>
                  <a:cubicBezTo>
                    <a:pt x="1272" y="486"/>
                    <a:pt x="1267" y="488"/>
                    <a:pt x="1261" y="489"/>
                  </a:cubicBezTo>
                  <a:cubicBezTo>
                    <a:pt x="1252" y="481"/>
                    <a:pt x="1252" y="481"/>
                    <a:pt x="1252" y="481"/>
                  </a:cubicBezTo>
                  <a:cubicBezTo>
                    <a:pt x="1251" y="482"/>
                    <a:pt x="1249" y="482"/>
                    <a:pt x="1247" y="483"/>
                  </a:cubicBezTo>
                  <a:cubicBezTo>
                    <a:pt x="1259" y="498"/>
                    <a:pt x="1259" y="498"/>
                    <a:pt x="1259" y="498"/>
                  </a:cubicBezTo>
                  <a:cubicBezTo>
                    <a:pt x="1247" y="501"/>
                    <a:pt x="1247" y="501"/>
                    <a:pt x="1247" y="501"/>
                  </a:cubicBezTo>
                  <a:cubicBezTo>
                    <a:pt x="1269" y="547"/>
                    <a:pt x="1269" y="547"/>
                    <a:pt x="1269" y="547"/>
                  </a:cubicBezTo>
                  <a:cubicBezTo>
                    <a:pt x="1270" y="547"/>
                    <a:pt x="1272" y="546"/>
                    <a:pt x="1274" y="546"/>
                  </a:cubicBezTo>
                  <a:cubicBezTo>
                    <a:pt x="1271" y="536"/>
                    <a:pt x="1268" y="526"/>
                    <a:pt x="1264" y="516"/>
                  </a:cubicBezTo>
                  <a:cubicBezTo>
                    <a:pt x="1263" y="513"/>
                    <a:pt x="1262" y="510"/>
                    <a:pt x="1261" y="507"/>
                  </a:cubicBezTo>
                  <a:cubicBezTo>
                    <a:pt x="1262" y="510"/>
                    <a:pt x="1263" y="513"/>
                    <a:pt x="1264" y="516"/>
                  </a:cubicBezTo>
                  <a:cubicBezTo>
                    <a:pt x="1263" y="513"/>
                    <a:pt x="1262" y="510"/>
                    <a:pt x="1261" y="507"/>
                  </a:cubicBezTo>
                  <a:cubicBezTo>
                    <a:pt x="1262" y="510"/>
                    <a:pt x="1263" y="513"/>
                    <a:pt x="1264" y="516"/>
                  </a:cubicBezTo>
                  <a:cubicBezTo>
                    <a:pt x="1268" y="526"/>
                    <a:pt x="1271" y="536"/>
                    <a:pt x="1274" y="546"/>
                  </a:cubicBezTo>
                  <a:cubicBezTo>
                    <a:pt x="1290" y="542"/>
                    <a:pt x="1305" y="539"/>
                    <a:pt x="1319" y="535"/>
                  </a:cubicBezTo>
                  <a:cubicBezTo>
                    <a:pt x="1310" y="507"/>
                    <a:pt x="1299" y="479"/>
                    <a:pt x="1288" y="452"/>
                  </a:cubicBezTo>
                  <a:cubicBezTo>
                    <a:pt x="1279" y="459"/>
                    <a:pt x="1279" y="459"/>
                    <a:pt x="1279" y="459"/>
                  </a:cubicBezTo>
                  <a:cubicBezTo>
                    <a:pt x="1269" y="423"/>
                    <a:pt x="1269" y="423"/>
                    <a:pt x="1269" y="423"/>
                  </a:cubicBezTo>
                  <a:cubicBezTo>
                    <a:pt x="1255" y="455"/>
                    <a:pt x="1255" y="455"/>
                    <a:pt x="1255" y="455"/>
                  </a:cubicBezTo>
                  <a:cubicBezTo>
                    <a:pt x="1269" y="423"/>
                    <a:pt x="1269" y="423"/>
                    <a:pt x="1269" y="423"/>
                  </a:cubicBezTo>
                  <a:cubicBezTo>
                    <a:pt x="1273" y="419"/>
                    <a:pt x="1273" y="419"/>
                    <a:pt x="1273" y="419"/>
                  </a:cubicBezTo>
                  <a:moveTo>
                    <a:pt x="627" y="168"/>
                  </a:moveTo>
                  <a:cubicBezTo>
                    <a:pt x="638" y="177"/>
                    <a:pt x="638" y="177"/>
                    <a:pt x="638" y="177"/>
                  </a:cubicBezTo>
                  <a:cubicBezTo>
                    <a:pt x="641" y="164"/>
                    <a:pt x="641" y="164"/>
                    <a:pt x="641" y="164"/>
                  </a:cubicBezTo>
                  <a:cubicBezTo>
                    <a:pt x="627" y="168"/>
                    <a:pt x="627" y="168"/>
                    <a:pt x="627" y="168"/>
                  </a:cubicBezTo>
                  <a:moveTo>
                    <a:pt x="1074" y="139"/>
                  </a:moveTo>
                  <a:cubicBezTo>
                    <a:pt x="1073" y="137"/>
                    <a:pt x="1070" y="135"/>
                    <a:pt x="1069" y="133"/>
                  </a:cubicBezTo>
                  <a:cubicBezTo>
                    <a:pt x="1071" y="139"/>
                    <a:pt x="1071" y="139"/>
                    <a:pt x="1071" y="139"/>
                  </a:cubicBezTo>
                  <a:cubicBezTo>
                    <a:pt x="1072" y="139"/>
                    <a:pt x="1073" y="139"/>
                    <a:pt x="1074" y="139"/>
                  </a:cubicBezTo>
                  <a:moveTo>
                    <a:pt x="1069" y="133"/>
                  </a:moveTo>
                  <a:cubicBezTo>
                    <a:pt x="1072" y="125"/>
                    <a:pt x="1072" y="125"/>
                    <a:pt x="1072" y="125"/>
                  </a:cubicBezTo>
                  <a:cubicBezTo>
                    <a:pt x="1058" y="121"/>
                    <a:pt x="1058" y="121"/>
                    <a:pt x="1058" y="121"/>
                  </a:cubicBezTo>
                  <a:cubicBezTo>
                    <a:pt x="1061" y="127"/>
                    <a:pt x="1061" y="127"/>
                    <a:pt x="1061" y="127"/>
                  </a:cubicBezTo>
                  <a:cubicBezTo>
                    <a:pt x="1063" y="134"/>
                    <a:pt x="1063" y="134"/>
                    <a:pt x="1063" y="134"/>
                  </a:cubicBezTo>
                  <a:cubicBezTo>
                    <a:pt x="1059" y="142"/>
                    <a:pt x="1059" y="142"/>
                    <a:pt x="1059" y="142"/>
                  </a:cubicBezTo>
                  <a:cubicBezTo>
                    <a:pt x="1055" y="150"/>
                    <a:pt x="1055" y="150"/>
                    <a:pt x="1055" y="150"/>
                  </a:cubicBezTo>
                  <a:cubicBezTo>
                    <a:pt x="1063" y="161"/>
                    <a:pt x="1063" y="161"/>
                    <a:pt x="1063" y="161"/>
                  </a:cubicBezTo>
                  <a:cubicBezTo>
                    <a:pt x="1082" y="166"/>
                    <a:pt x="1082" y="166"/>
                    <a:pt x="1082" y="166"/>
                  </a:cubicBezTo>
                  <a:cubicBezTo>
                    <a:pt x="1065" y="153"/>
                    <a:pt x="1065" y="153"/>
                    <a:pt x="1065" y="153"/>
                  </a:cubicBezTo>
                  <a:cubicBezTo>
                    <a:pt x="1082" y="166"/>
                    <a:pt x="1082" y="166"/>
                    <a:pt x="1082" y="166"/>
                  </a:cubicBezTo>
                  <a:cubicBezTo>
                    <a:pt x="1092" y="163"/>
                    <a:pt x="1092" y="163"/>
                    <a:pt x="1092" y="163"/>
                  </a:cubicBezTo>
                  <a:cubicBezTo>
                    <a:pt x="1078" y="152"/>
                    <a:pt x="1078" y="152"/>
                    <a:pt x="1078" y="152"/>
                  </a:cubicBezTo>
                  <a:cubicBezTo>
                    <a:pt x="1076" y="150"/>
                    <a:pt x="1075" y="148"/>
                    <a:pt x="1073" y="146"/>
                  </a:cubicBezTo>
                  <a:cubicBezTo>
                    <a:pt x="1071" y="139"/>
                    <a:pt x="1071" y="139"/>
                    <a:pt x="1071" y="139"/>
                  </a:cubicBezTo>
                  <a:cubicBezTo>
                    <a:pt x="1069" y="133"/>
                    <a:pt x="1069" y="133"/>
                    <a:pt x="1069" y="133"/>
                  </a:cubicBezTo>
                  <a:moveTo>
                    <a:pt x="1061" y="127"/>
                  </a:moveTo>
                  <a:cubicBezTo>
                    <a:pt x="1063" y="134"/>
                    <a:pt x="1063" y="134"/>
                    <a:pt x="1063" y="134"/>
                  </a:cubicBezTo>
                  <a:cubicBezTo>
                    <a:pt x="1061" y="127"/>
                    <a:pt x="1061" y="127"/>
                    <a:pt x="1061" y="127"/>
                  </a:cubicBezTo>
                  <a:moveTo>
                    <a:pt x="1061" y="127"/>
                  </a:moveTo>
                  <a:cubicBezTo>
                    <a:pt x="1058" y="121"/>
                    <a:pt x="1058" y="121"/>
                    <a:pt x="1058" y="121"/>
                  </a:cubicBezTo>
                  <a:cubicBezTo>
                    <a:pt x="1061" y="127"/>
                    <a:pt x="1061" y="127"/>
                    <a:pt x="1061" y="127"/>
                  </a:cubicBezTo>
                  <a:moveTo>
                    <a:pt x="1074" y="123"/>
                  </a:moveTo>
                  <a:cubicBezTo>
                    <a:pt x="1071" y="120"/>
                    <a:pt x="1067" y="117"/>
                    <a:pt x="1065" y="114"/>
                  </a:cubicBezTo>
                  <a:cubicBezTo>
                    <a:pt x="1058" y="121"/>
                    <a:pt x="1058" y="121"/>
                    <a:pt x="1058" y="121"/>
                  </a:cubicBezTo>
                  <a:cubicBezTo>
                    <a:pt x="1072" y="125"/>
                    <a:pt x="1072" y="125"/>
                    <a:pt x="1072" y="125"/>
                  </a:cubicBezTo>
                  <a:cubicBezTo>
                    <a:pt x="1074" y="123"/>
                    <a:pt x="1074" y="123"/>
                    <a:pt x="1074" y="123"/>
                  </a:cubicBezTo>
                  <a:moveTo>
                    <a:pt x="877" y="125"/>
                  </a:moveTo>
                  <a:cubicBezTo>
                    <a:pt x="882" y="125"/>
                    <a:pt x="888" y="125"/>
                    <a:pt x="893" y="124"/>
                  </a:cubicBezTo>
                  <a:cubicBezTo>
                    <a:pt x="891" y="121"/>
                    <a:pt x="890" y="119"/>
                    <a:pt x="887" y="115"/>
                  </a:cubicBezTo>
                  <a:cubicBezTo>
                    <a:pt x="887" y="115"/>
                    <a:pt x="886" y="114"/>
                    <a:pt x="886" y="113"/>
                  </a:cubicBezTo>
                  <a:cubicBezTo>
                    <a:pt x="885" y="112"/>
                    <a:pt x="885" y="112"/>
                    <a:pt x="884" y="112"/>
                  </a:cubicBezTo>
                  <a:cubicBezTo>
                    <a:pt x="876" y="113"/>
                    <a:pt x="876" y="113"/>
                    <a:pt x="874" y="113"/>
                  </a:cubicBezTo>
                  <a:cubicBezTo>
                    <a:pt x="875" y="117"/>
                    <a:pt x="876" y="121"/>
                    <a:pt x="877" y="125"/>
                  </a:cubicBezTo>
                  <a:moveTo>
                    <a:pt x="866" y="119"/>
                  </a:moveTo>
                  <a:cubicBezTo>
                    <a:pt x="868" y="113"/>
                    <a:pt x="868" y="113"/>
                    <a:pt x="868" y="113"/>
                  </a:cubicBezTo>
                  <a:cubicBezTo>
                    <a:pt x="866" y="119"/>
                    <a:pt x="866" y="119"/>
                    <a:pt x="866" y="119"/>
                  </a:cubicBezTo>
                  <a:cubicBezTo>
                    <a:pt x="868" y="113"/>
                    <a:pt x="868" y="113"/>
                    <a:pt x="868" y="113"/>
                  </a:cubicBezTo>
                  <a:cubicBezTo>
                    <a:pt x="858" y="108"/>
                    <a:pt x="858" y="108"/>
                    <a:pt x="858" y="108"/>
                  </a:cubicBezTo>
                  <a:cubicBezTo>
                    <a:pt x="856" y="114"/>
                    <a:pt x="856" y="114"/>
                    <a:pt x="856" y="114"/>
                  </a:cubicBezTo>
                  <a:cubicBezTo>
                    <a:pt x="858" y="108"/>
                    <a:pt x="858" y="108"/>
                    <a:pt x="858" y="108"/>
                  </a:cubicBezTo>
                  <a:cubicBezTo>
                    <a:pt x="857" y="106"/>
                    <a:pt x="857" y="104"/>
                    <a:pt x="857" y="102"/>
                  </a:cubicBezTo>
                  <a:cubicBezTo>
                    <a:pt x="855" y="102"/>
                    <a:pt x="853" y="102"/>
                    <a:pt x="851" y="102"/>
                  </a:cubicBezTo>
                  <a:cubicBezTo>
                    <a:pt x="834" y="114"/>
                    <a:pt x="834" y="114"/>
                    <a:pt x="834" y="114"/>
                  </a:cubicBezTo>
                  <a:cubicBezTo>
                    <a:pt x="840" y="120"/>
                    <a:pt x="840" y="120"/>
                    <a:pt x="840" y="120"/>
                  </a:cubicBezTo>
                  <a:cubicBezTo>
                    <a:pt x="849" y="114"/>
                    <a:pt x="849" y="114"/>
                    <a:pt x="849" y="114"/>
                  </a:cubicBezTo>
                  <a:cubicBezTo>
                    <a:pt x="851" y="114"/>
                    <a:pt x="853" y="114"/>
                    <a:pt x="856" y="114"/>
                  </a:cubicBezTo>
                  <a:cubicBezTo>
                    <a:pt x="853" y="114"/>
                    <a:pt x="851" y="114"/>
                    <a:pt x="849" y="114"/>
                  </a:cubicBezTo>
                  <a:cubicBezTo>
                    <a:pt x="847" y="126"/>
                    <a:pt x="847" y="126"/>
                    <a:pt x="847" y="126"/>
                  </a:cubicBezTo>
                  <a:cubicBezTo>
                    <a:pt x="851" y="132"/>
                    <a:pt x="851" y="132"/>
                    <a:pt x="851" y="132"/>
                  </a:cubicBezTo>
                  <a:cubicBezTo>
                    <a:pt x="852" y="132"/>
                    <a:pt x="853" y="132"/>
                    <a:pt x="855" y="132"/>
                  </a:cubicBezTo>
                  <a:cubicBezTo>
                    <a:pt x="861" y="131"/>
                    <a:pt x="861" y="131"/>
                    <a:pt x="861" y="131"/>
                  </a:cubicBezTo>
                  <a:cubicBezTo>
                    <a:pt x="863" y="119"/>
                    <a:pt x="863" y="119"/>
                    <a:pt x="863" y="119"/>
                  </a:cubicBezTo>
                  <a:cubicBezTo>
                    <a:pt x="864" y="119"/>
                    <a:pt x="865" y="119"/>
                    <a:pt x="866" y="119"/>
                  </a:cubicBezTo>
                  <a:moveTo>
                    <a:pt x="879" y="106"/>
                  </a:moveTo>
                  <a:cubicBezTo>
                    <a:pt x="879" y="106"/>
                    <a:pt x="879" y="106"/>
                    <a:pt x="879" y="106"/>
                  </a:cubicBezTo>
                  <a:cubicBezTo>
                    <a:pt x="879" y="106"/>
                    <a:pt x="879" y="106"/>
                    <a:pt x="879" y="106"/>
                  </a:cubicBezTo>
                  <a:moveTo>
                    <a:pt x="879" y="106"/>
                  </a:moveTo>
                  <a:cubicBezTo>
                    <a:pt x="879" y="106"/>
                    <a:pt x="879" y="106"/>
                    <a:pt x="879" y="106"/>
                  </a:cubicBezTo>
                  <a:cubicBezTo>
                    <a:pt x="879" y="106"/>
                    <a:pt x="879" y="106"/>
                    <a:pt x="879" y="106"/>
                  </a:cubicBezTo>
                  <a:moveTo>
                    <a:pt x="879" y="106"/>
                  </a:moveTo>
                  <a:cubicBezTo>
                    <a:pt x="879" y="106"/>
                    <a:pt x="879" y="106"/>
                    <a:pt x="879" y="106"/>
                  </a:cubicBezTo>
                  <a:cubicBezTo>
                    <a:pt x="879" y="106"/>
                    <a:pt x="879" y="106"/>
                    <a:pt x="879" y="106"/>
                  </a:cubicBezTo>
                  <a:moveTo>
                    <a:pt x="879" y="106"/>
                  </a:moveTo>
                  <a:cubicBezTo>
                    <a:pt x="879" y="106"/>
                    <a:pt x="879" y="106"/>
                    <a:pt x="879" y="106"/>
                  </a:cubicBezTo>
                  <a:cubicBezTo>
                    <a:pt x="879" y="106"/>
                    <a:pt x="879" y="106"/>
                    <a:pt x="879" y="106"/>
                  </a:cubicBezTo>
                  <a:moveTo>
                    <a:pt x="879" y="104"/>
                  </a:moveTo>
                  <a:cubicBezTo>
                    <a:pt x="879" y="104"/>
                    <a:pt x="879" y="104"/>
                    <a:pt x="879" y="104"/>
                  </a:cubicBezTo>
                  <a:cubicBezTo>
                    <a:pt x="878" y="105"/>
                    <a:pt x="879" y="105"/>
                    <a:pt x="879" y="106"/>
                  </a:cubicBezTo>
                  <a:cubicBezTo>
                    <a:pt x="879" y="106"/>
                    <a:pt x="878" y="105"/>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79" y="104"/>
                  </a:moveTo>
                  <a:cubicBezTo>
                    <a:pt x="879" y="104"/>
                    <a:pt x="879" y="104"/>
                    <a:pt x="879" y="104"/>
                  </a:cubicBezTo>
                  <a:cubicBezTo>
                    <a:pt x="879" y="104"/>
                    <a:pt x="879" y="104"/>
                    <a:pt x="879" y="104"/>
                  </a:cubicBezTo>
                  <a:moveTo>
                    <a:pt x="897" y="106"/>
                  </a:moveTo>
                  <a:cubicBezTo>
                    <a:pt x="896" y="95"/>
                    <a:pt x="896" y="95"/>
                    <a:pt x="896" y="95"/>
                  </a:cubicBezTo>
                  <a:cubicBezTo>
                    <a:pt x="887" y="95"/>
                    <a:pt x="879" y="96"/>
                    <a:pt x="870" y="96"/>
                  </a:cubicBezTo>
                  <a:cubicBezTo>
                    <a:pt x="868" y="96"/>
                    <a:pt x="866" y="97"/>
                    <a:pt x="864" y="97"/>
                  </a:cubicBezTo>
                  <a:cubicBezTo>
                    <a:pt x="862" y="99"/>
                    <a:pt x="859" y="101"/>
                    <a:pt x="857" y="102"/>
                  </a:cubicBezTo>
                  <a:cubicBezTo>
                    <a:pt x="857" y="104"/>
                    <a:pt x="857" y="106"/>
                    <a:pt x="858" y="108"/>
                  </a:cubicBezTo>
                  <a:cubicBezTo>
                    <a:pt x="868" y="113"/>
                    <a:pt x="868" y="113"/>
                    <a:pt x="868" y="113"/>
                  </a:cubicBezTo>
                  <a:cubicBezTo>
                    <a:pt x="873" y="107"/>
                    <a:pt x="873" y="107"/>
                    <a:pt x="873" y="107"/>
                  </a:cubicBezTo>
                  <a:cubicBezTo>
                    <a:pt x="875" y="107"/>
                    <a:pt x="877" y="107"/>
                    <a:pt x="879" y="107"/>
                  </a:cubicBezTo>
                  <a:cubicBezTo>
                    <a:pt x="885" y="107"/>
                    <a:pt x="891" y="107"/>
                    <a:pt x="897" y="106"/>
                  </a:cubicBezTo>
                  <a:cubicBezTo>
                    <a:pt x="896" y="105"/>
                    <a:pt x="896" y="105"/>
                    <a:pt x="895" y="104"/>
                  </a:cubicBezTo>
                  <a:cubicBezTo>
                    <a:pt x="896" y="105"/>
                    <a:pt x="896" y="105"/>
                    <a:pt x="897" y="106"/>
                  </a:cubicBezTo>
                  <a:moveTo>
                    <a:pt x="535" y="202"/>
                  </a:moveTo>
                  <a:cubicBezTo>
                    <a:pt x="535" y="202"/>
                    <a:pt x="535" y="202"/>
                    <a:pt x="535" y="202"/>
                  </a:cubicBezTo>
                  <a:cubicBezTo>
                    <a:pt x="535" y="202"/>
                    <a:pt x="535" y="202"/>
                    <a:pt x="535" y="202"/>
                  </a:cubicBezTo>
                  <a:moveTo>
                    <a:pt x="535" y="202"/>
                  </a:moveTo>
                  <a:cubicBezTo>
                    <a:pt x="535" y="202"/>
                    <a:pt x="535" y="202"/>
                    <a:pt x="535" y="202"/>
                  </a:cubicBezTo>
                  <a:cubicBezTo>
                    <a:pt x="535" y="202"/>
                    <a:pt x="535" y="202"/>
                    <a:pt x="535" y="202"/>
                  </a:cubicBezTo>
                  <a:moveTo>
                    <a:pt x="535" y="202"/>
                  </a:moveTo>
                  <a:cubicBezTo>
                    <a:pt x="535" y="202"/>
                    <a:pt x="535" y="202"/>
                    <a:pt x="535" y="202"/>
                  </a:cubicBezTo>
                  <a:cubicBezTo>
                    <a:pt x="535" y="202"/>
                    <a:pt x="535" y="202"/>
                    <a:pt x="535" y="202"/>
                  </a:cubicBezTo>
                  <a:moveTo>
                    <a:pt x="535" y="202"/>
                  </a:moveTo>
                  <a:cubicBezTo>
                    <a:pt x="535" y="202"/>
                    <a:pt x="535" y="202"/>
                    <a:pt x="535" y="202"/>
                  </a:cubicBezTo>
                  <a:cubicBezTo>
                    <a:pt x="535" y="202"/>
                    <a:pt x="535" y="202"/>
                    <a:pt x="535" y="202"/>
                  </a:cubicBezTo>
                  <a:moveTo>
                    <a:pt x="536" y="202"/>
                  </a:moveTo>
                  <a:cubicBezTo>
                    <a:pt x="535" y="202"/>
                    <a:pt x="535" y="202"/>
                    <a:pt x="535"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6" y="202"/>
                  </a:moveTo>
                  <a:cubicBezTo>
                    <a:pt x="536" y="202"/>
                    <a:pt x="536" y="202"/>
                    <a:pt x="536" y="202"/>
                  </a:cubicBezTo>
                  <a:cubicBezTo>
                    <a:pt x="536" y="202"/>
                    <a:pt x="536" y="202"/>
                    <a:pt x="536" y="202"/>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2" y="201"/>
                  </a:moveTo>
                  <a:cubicBezTo>
                    <a:pt x="531" y="201"/>
                    <a:pt x="531" y="201"/>
                    <a:pt x="531"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2" y="201"/>
                  </a:moveTo>
                  <a:cubicBezTo>
                    <a:pt x="532" y="201"/>
                    <a:pt x="532" y="201"/>
                    <a:pt x="532" y="201"/>
                  </a:cubicBezTo>
                  <a:cubicBezTo>
                    <a:pt x="532" y="201"/>
                    <a:pt x="532" y="201"/>
                    <a:pt x="532" y="201"/>
                  </a:cubicBezTo>
                  <a:moveTo>
                    <a:pt x="533" y="201"/>
                  </a:moveTo>
                  <a:cubicBezTo>
                    <a:pt x="532" y="201"/>
                    <a:pt x="532" y="201"/>
                    <a:pt x="532"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moveTo>
                    <a:pt x="533" y="201"/>
                  </a:moveTo>
                  <a:cubicBezTo>
                    <a:pt x="533" y="201"/>
                    <a:pt x="533" y="201"/>
                    <a:pt x="533" y="201"/>
                  </a:cubicBezTo>
                  <a:cubicBezTo>
                    <a:pt x="533" y="201"/>
                    <a:pt x="533" y="201"/>
                    <a:pt x="533" y="201"/>
                  </a:cubicBezTo>
                  <a:cubicBezTo>
                    <a:pt x="533" y="201"/>
                    <a:pt x="533" y="201"/>
                    <a:pt x="533" y="201"/>
                  </a:cubicBezTo>
                  <a:cubicBezTo>
                    <a:pt x="533" y="201"/>
                    <a:pt x="533" y="201"/>
                    <a:pt x="533"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moveTo>
                    <a:pt x="530" y="201"/>
                  </a:moveTo>
                  <a:cubicBezTo>
                    <a:pt x="530" y="201"/>
                    <a:pt x="530" y="201"/>
                    <a:pt x="530" y="201"/>
                  </a:cubicBezTo>
                  <a:cubicBezTo>
                    <a:pt x="530" y="201"/>
                    <a:pt x="530" y="201"/>
                    <a:pt x="530" y="201"/>
                  </a:cubicBezTo>
                  <a:cubicBezTo>
                    <a:pt x="530" y="201"/>
                    <a:pt x="530" y="201"/>
                    <a:pt x="530" y="201"/>
                  </a:cubicBezTo>
                  <a:moveTo>
                    <a:pt x="531" y="201"/>
                  </a:moveTo>
                  <a:cubicBezTo>
                    <a:pt x="531" y="201"/>
                    <a:pt x="531" y="201"/>
                    <a:pt x="531" y="201"/>
                  </a:cubicBezTo>
                  <a:cubicBezTo>
                    <a:pt x="531" y="201"/>
                    <a:pt x="531" y="201"/>
                    <a:pt x="531" y="201"/>
                  </a:cubicBezTo>
                  <a:cubicBezTo>
                    <a:pt x="530" y="201"/>
                    <a:pt x="530" y="201"/>
                    <a:pt x="530"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moveTo>
                    <a:pt x="531" y="201"/>
                  </a:moveTo>
                  <a:cubicBezTo>
                    <a:pt x="531" y="201"/>
                    <a:pt x="531" y="201"/>
                    <a:pt x="531" y="201"/>
                  </a:cubicBezTo>
                  <a:cubicBezTo>
                    <a:pt x="531" y="201"/>
                    <a:pt x="531" y="201"/>
                    <a:pt x="531" y="201"/>
                  </a:cubicBezTo>
                  <a:cubicBezTo>
                    <a:pt x="531" y="201"/>
                    <a:pt x="531" y="201"/>
                    <a:pt x="531" y="201"/>
                  </a:cubicBezTo>
                  <a:moveTo>
                    <a:pt x="608" y="180"/>
                  </a:moveTo>
                  <a:cubicBezTo>
                    <a:pt x="611" y="175"/>
                    <a:pt x="614" y="171"/>
                    <a:pt x="617" y="167"/>
                  </a:cubicBezTo>
                  <a:cubicBezTo>
                    <a:pt x="614" y="167"/>
                    <a:pt x="612" y="166"/>
                    <a:pt x="610" y="166"/>
                  </a:cubicBezTo>
                  <a:cubicBezTo>
                    <a:pt x="612" y="166"/>
                    <a:pt x="614" y="167"/>
                    <a:pt x="617" y="167"/>
                  </a:cubicBezTo>
                  <a:cubicBezTo>
                    <a:pt x="614" y="171"/>
                    <a:pt x="611" y="175"/>
                    <a:pt x="608" y="180"/>
                  </a:cubicBezTo>
                  <a:moveTo>
                    <a:pt x="601" y="172"/>
                  </a:moveTo>
                  <a:cubicBezTo>
                    <a:pt x="601" y="172"/>
                    <a:pt x="601" y="172"/>
                    <a:pt x="601" y="172"/>
                  </a:cubicBezTo>
                  <a:cubicBezTo>
                    <a:pt x="601" y="172"/>
                    <a:pt x="601" y="172"/>
                    <a:pt x="601" y="172"/>
                  </a:cubicBezTo>
                  <a:moveTo>
                    <a:pt x="602" y="171"/>
                  </a:moveTo>
                  <a:cubicBezTo>
                    <a:pt x="602" y="171"/>
                    <a:pt x="602" y="172"/>
                    <a:pt x="601" y="172"/>
                  </a:cubicBezTo>
                  <a:cubicBezTo>
                    <a:pt x="602" y="172"/>
                    <a:pt x="602" y="171"/>
                    <a:pt x="602" y="171"/>
                  </a:cubicBezTo>
                  <a:moveTo>
                    <a:pt x="603" y="171"/>
                  </a:moveTo>
                  <a:cubicBezTo>
                    <a:pt x="602" y="171"/>
                    <a:pt x="602" y="171"/>
                    <a:pt x="602" y="171"/>
                  </a:cubicBezTo>
                  <a:cubicBezTo>
                    <a:pt x="602" y="171"/>
                    <a:pt x="602" y="171"/>
                    <a:pt x="603" y="171"/>
                  </a:cubicBezTo>
                  <a:moveTo>
                    <a:pt x="603" y="170"/>
                  </a:moveTo>
                  <a:cubicBezTo>
                    <a:pt x="603" y="170"/>
                    <a:pt x="603" y="170"/>
                    <a:pt x="603" y="171"/>
                  </a:cubicBezTo>
                  <a:cubicBezTo>
                    <a:pt x="603" y="170"/>
                    <a:pt x="603" y="170"/>
                    <a:pt x="603" y="170"/>
                  </a:cubicBezTo>
                  <a:moveTo>
                    <a:pt x="604" y="170"/>
                  </a:moveTo>
                  <a:cubicBezTo>
                    <a:pt x="604" y="170"/>
                    <a:pt x="604" y="170"/>
                    <a:pt x="603" y="170"/>
                  </a:cubicBezTo>
                  <a:cubicBezTo>
                    <a:pt x="604" y="170"/>
                    <a:pt x="604" y="170"/>
                    <a:pt x="604" y="170"/>
                  </a:cubicBezTo>
                  <a:moveTo>
                    <a:pt x="604" y="169"/>
                  </a:moveTo>
                  <a:cubicBezTo>
                    <a:pt x="604" y="169"/>
                    <a:pt x="604" y="169"/>
                    <a:pt x="604" y="170"/>
                  </a:cubicBezTo>
                  <a:cubicBezTo>
                    <a:pt x="604" y="169"/>
                    <a:pt x="604" y="169"/>
                    <a:pt x="604" y="169"/>
                  </a:cubicBezTo>
                  <a:moveTo>
                    <a:pt x="605" y="169"/>
                  </a:moveTo>
                  <a:cubicBezTo>
                    <a:pt x="605" y="169"/>
                    <a:pt x="605" y="169"/>
                    <a:pt x="604" y="169"/>
                  </a:cubicBezTo>
                  <a:cubicBezTo>
                    <a:pt x="605" y="169"/>
                    <a:pt x="605" y="169"/>
                    <a:pt x="605" y="169"/>
                  </a:cubicBezTo>
                  <a:moveTo>
                    <a:pt x="605" y="168"/>
                  </a:moveTo>
                  <a:cubicBezTo>
                    <a:pt x="605" y="168"/>
                    <a:pt x="605" y="168"/>
                    <a:pt x="605" y="169"/>
                  </a:cubicBezTo>
                  <a:cubicBezTo>
                    <a:pt x="605" y="168"/>
                    <a:pt x="605" y="168"/>
                    <a:pt x="605" y="168"/>
                  </a:cubicBezTo>
                  <a:moveTo>
                    <a:pt x="607" y="167"/>
                  </a:moveTo>
                  <a:cubicBezTo>
                    <a:pt x="607" y="167"/>
                    <a:pt x="606" y="168"/>
                    <a:pt x="605" y="168"/>
                  </a:cubicBezTo>
                  <a:cubicBezTo>
                    <a:pt x="606" y="168"/>
                    <a:pt x="607" y="167"/>
                    <a:pt x="607" y="167"/>
                  </a:cubicBezTo>
                  <a:moveTo>
                    <a:pt x="608" y="166"/>
                  </a:moveTo>
                  <a:cubicBezTo>
                    <a:pt x="608" y="166"/>
                    <a:pt x="607" y="167"/>
                    <a:pt x="607" y="167"/>
                  </a:cubicBezTo>
                  <a:cubicBezTo>
                    <a:pt x="607" y="167"/>
                    <a:pt x="608" y="166"/>
                    <a:pt x="608" y="166"/>
                  </a:cubicBezTo>
                  <a:moveTo>
                    <a:pt x="609" y="165"/>
                  </a:moveTo>
                  <a:cubicBezTo>
                    <a:pt x="609" y="165"/>
                    <a:pt x="609" y="165"/>
                    <a:pt x="608" y="166"/>
                  </a:cubicBezTo>
                  <a:cubicBezTo>
                    <a:pt x="609" y="165"/>
                    <a:pt x="609" y="165"/>
                    <a:pt x="609" y="165"/>
                  </a:cubicBezTo>
                  <a:moveTo>
                    <a:pt x="610" y="164"/>
                  </a:moveTo>
                  <a:cubicBezTo>
                    <a:pt x="610" y="164"/>
                    <a:pt x="609" y="164"/>
                    <a:pt x="609" y="165"/>
                  </a:cubicBezTo>
                  <a:cubicBezTo>
                    <a:pt x="609" y="164"/>
                    <a:pt x="610" y="164"/>
                    <a:pt x="610" y="164"/>
                  </a:cubicBezTo>
                  <a:moveTo>
                    <a:pt x="611" y="163"/>
                  </a:moveTo>
                  <a:cubicBezTo>
                    <a:pt x="611" y="163"/>
                    <a:pt x="611" y="164"/>
                    <a:pt x="610" y="164"/>
                  </a:cubicBezTo>
                  <a:cubicBezTo>
                    <a:pt x="611" y="164"/>
                    <a:pt x="611" y="163"/>
                    <a:pt x="611" y="163"/>
                  </a:cubicBezTo>
                  <a:moveTo>
                    <a:pt x="611" y="163"/>
                  </a:moveTo>
                  <a:cubicBezTo>
                    <a:pt x="612" y="163"/>
                    <a:pt x="612" y="162"/>
                    <a:pt x="612" y="162"/>
                  </a:cubicBezTo>
                  <a:cubicBezTo>
                    <a:pt x="612" y="162"/>
                    <a:pt x="612" y="163"/>
                    <a:pt x="611" y="163"/>
                  </a:cubicBezTo>
                  <a:moveTo>
                    <a:pt x="612" y="162"/>
                  </a:moveTo>
                  <a:cubicBezTo>
                    <a:pt x="612" y="162"/>
                    <a:pt x="612" y="162"/>
                    <a:pt x="613" y="161"/>
                  </a:cubicBezTo>
                  <a:cubicBezTo>
                    <a:pt x="612" y="162"/>
                    <a:pt x="612" y="162"/>
                    <a:pt x="612" y="162"/>
                  </a:cubicBezTo>
                  <a:moveTo>
                    <a:pt x="613" y="161"/>
                  </a:moveTo>
                  <a:cubicBezTo>
                    <a:pt x="613" y="161"/>
                    <a:pt x="613" y="161"/>
                    <a:pt x="613" y="161"/>
                  </a:cubicBezTo>
                  <a:cubicBezTo>
                    <a:pt x="613" y="161"/>
                    <a:pt x="613" y="161"/>
                    <a:pt x="613" y="161"/>
                  </a:cubicBezTo>
                  <a:moveTo>
                    <a:pt x="613" y="161"/>
                  </a:moveTo>
                  <a:cubicBezTo>
                    <a:pt x="613" y="161"/>
                    <a:pt x="614" y="160"/>
                    <a:pt x="614" y="160"/>
                  </a:cubicBezTo>
                  <a:cubicBezTo>
                    <a:pt x="614" y="160"/>
                    <a:pt x="613" y="161"/>
                    <a:pt x="613" y="161"/>
                  </a:cubicBezTo>
                  <a:moveTo>
                    <a:pt x="614" y="160"/>
                  </a:moveTo>
                  <a:cubicBezTo>
                    <a:pt x="614" y="160"/>
                    <a:pt x="614" y="160"/>
                    <a:pt x="614" y="160"/>
                  </a:cubicBezTo>
                  <a:cubicBezTo>
                    <a:pt x="614" y="160"/>
                    <a:pt x="614" y="160"/>
                    <a:pt x="614" y="160"/>
                  </a:cubicBezTo>
                  <a:moveTo>
                    <a:pt x="615" y="160"/>
                  </a:moveTo>
                  <a:cubicBezTo>
                    <a:pt x="615" y="160"/>
                    <a:pt x="614" y="160"/>
                    <a:pt x="614" y="160"/>
                  </a:cubicBezTo>
                  <a:cubicBezTo>
                    <a:pt x="614" y="160"/>
                    <a:pt x="615" y="160"/>
                    <a:pt x="615" y="160"/>
                  </a:cubicBezTo>
                  <a:moveTo>
                    <a:pt x="615" y="160"/>
                  </a:moveTo>
                  <a:cubicBezTo>
                    <a:pt x="615" y="160"/>
                    <a:pt x="615" y="160"/>
                    <a:pt x="615" y="160"/>
                  </a:cubicBezTo>
                  <a:cubicBezTo>
                    <a:pt x="615" y="160"/>
                    <a:pt x="615" y="160"/>
                    <a:pt x="615" y="160"/>
                  </a:cubicBezTo>
                  <a:moveTo>
                    <a:pt x="616" y="160"/>
                  </a:moveTo>
                  <a:cubicBezTo>
                    <a:pt x="616" y="160"/>
                    <a:pt x="616" y="160"/>
                    <a:pt x="615" y="160"/>
                  </a:cubicBezTo>
                  <a:cubicBezTo>
                    <a:pt x="616" y="160"/>
                    <a:pt x="616" y="160"/>
                    <a:pt x="616" y="160"/>
                  </a:cubicBezTo>
                  <a:moveTo>
                    <a:pt x="616" y="160"/>
                  </a:moveTo>
                  <a:cubicBezTo>
                    <a:pt x="616" y="160"/>
                    <a:pt x="616" y="160"/>
                    <a:pt x="616" y="160"/>
                  </a:cubicBezTo>
                  <a:cubicBezTo>
                    <a:pt x="616" y="160"/>
                    <a:pt x="616" y="160"/>
                    <a:pt x="616" y="160"/>
                  </a:cubicBezTo>
                  <a:moveTo>
                    <a:pt x="616" y="160"/>
                  </a:moveTo>
                  <a:cubicBezTo>
                    <a:pt x="616" y="160"/>
                    <a:pt x="616" y="160"/>
                    <a:pt x="616" y="160"/>
                  </a:cubicBezTo>
                  <a:cubicBezTo>
                    <a:pt x="616" y="160"/>
                    <a:pt x="616" y="160"/>
                    <a:pt x="616" y="160"/>
                  </a:cubicBezTo>
                  <a:moveTo>
                    <a:pt x="616" y="160"/>
                  </a:moveTo>
                  <a:cubicBezTo>
                    <a:pt x="616"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17" y="160"/>
                  </a:moveTo>
                  <a:cubicBezTo>
                    <a:pt x="617" y="160"/>
                    <a:pt x="617" y="160"/>
                    <a:pt x="617" y="160"/>
                  </a:cubicBezTo>
                  <a:cubicBezTo>
                    <a:pt x="617" y="160"/>
                    <a:pt x="617" y="160"/>
                    <a:pt x="617" y="160"/>
                  </a:cubicBezTo>
                  <a:moveTo>
                    <a:pt x="626" y="161"/>
                  </a:moveTo>
                  <a:cubicBezTo>
                    <a:pt x="623" y="161"/>
                    <a:pt x="620" y="160"/>
                    <a:pt x="617" y="160"/>
                  </a:cubicBezTo>
                  <a:cubicBezTo>
                    <a:pt x="618" y="160"/>
                    <a:pt x="619" y="160"/>
                    <a:pt x="619" y="160"/>
                  </a:cubicBezTo>
                  <a:cubicBezTo>
                    <a:pt x="622" y="161"/>
                    <a:pt x="624" y="161"/>
                    <a:pt x="627" y="162"/>
                  </a:cubicBezTo>
                  <a:cubicBezTo>
                    <a:pt x="627" y="162"/>
                    <a:pt x="627" y="162"/>
                    <a:pt x="626" y="161"/>
                  </a:cubicBezTo>
                  <a:moveTo>
                    <a:pt x="630" y="141"/>
                  </a:moveTo>
                  <a:cubicBezTo>
                    <a:pt x="635" y="142"/>
                    <a:pt x="641" y="143"/>
                    <a:pt x="646" y="144"/>
                  </a:cubicBezTo>
                  <a:cubicBezTo>
                    <a:pt x="641" y="143"/>
                    <a:pt x="635" y="142"/>
                    <a:pt x="630" y="141"/>
                  </a:cubicBezTo>
                  <a:moveTo>
                    <a:pt x="653" y="145"/>
                  </a:moveTo>
                  <a:cubicBezTo>
                    <a:pt x="650" y="145"/>
                    <a:pt x="648" y="145"/>
                    <a:pt x="646" y="144"/>
                  </a:cubicBezTo>
                  <a:cubicBezTo>
                    <a:pt x="648" y="145"/>
                    <a:pt x="650" y="145"/>
                    <a:pt x="653" y="145"/>
                  </a:cubicBezTo>
                  <a:moveTo>
                    <a:pt x="652" y="152"/>
                  </a:moveTo>
                  <a:cubicBezTo>
                    <a:pt x="654" y="148"/>
                    <a:pt x="657" y="144"/>
                    <a:pt x="659" y="139"/>
                  </a:cubicBezTo>
                  <a:cubicBezTo>
                    <a:pt x="657" y="144"/>
                    <a:pt x="654" y="148"/>
                    <a:pt x="652" y="152"/>
                  </a:cubicBezTo>
                  <a:moveTo>
                    <a:pt x="659" y="139"/>
                  </a:moveTo>
                  <a:cubicBezTo>
                    <a:pt x="653" y="145"/>
                    <a:pt x="653" y="145"/>
                    <a:pt x="653" y="145"/>
                  </a:cubicBezTo>
                  <a:cubicBezTo>
                    <a:pt x="659" y="139"/>
                    <a:pt x="659" y="139"/>
                    <a:pt x="659" y="139"/>
                  </a:cubicBezTo>
                  <a:moveTo>
                    <a:pt x="687" y="87"/>
                  </a:moveTo>
                  <a:cubicBezTo>
                    <a:pt x="688" y="87"/>
                    <a:pt x="690" y="87"/>
                    <a:pt x="692" y="88"/>
                  </a:cubicBezTo>
                  <a:cubicBezTo>
                    <a:pt x="690" y="87"/>
                    <a:pt x="688" y="87"/>
                    <a:pt x="687" y="87"/>
                  </a:cubicBezTo>
                  <a:moveTo>
                    <a:pt x="692" y="88"/>
                  </a:moveTo>
                  <a:cubicBezTo>
                    <a:pt x="693" y="88"/>
                    <a:pt x="694" y="88"/>
                    <a:pt x="695" y="88"/>
                  </a:cubicBezTo>
                  <a:cubicBezTo>
                    <a:pt x="694" y="88"/>
                    <a:pt x="693" y="88"/>
                    <a:pt x="692" y="88"/>
                  </a:cubicBezTo>
                  <a:moveTo>
                    <a:pt x="689" y="81"/>
                  </a:moveTo>
                  <a:cubicBezTo>
                    <a:pt x="699" y="79"/>
                    <a:pt x="699" y="79"/>
                    <a:pt x="699" y="79"/>
                  </a:cubicBezTo>
                  <a:cubicBezTo>
                    <a:pt x="689" y="81"/>
                    <a:pt x="689" y="81"/>
                    <a:pt x="689" y="81"/>
                  </a:cubicBezTo>
                  <a:cubicBezTo>
                    <a:pt x="686" y="81"/>
                    <a:pt x="683" y="80"/>
                    <a:pt x="679" y="80"/>
                  </a:cubicBezTo>
                  <a:cubicBezTo>
                    <a:pt x="683" y="80"/>
                    <a:pt x="686" y="81"/>
                    <a:pt x="689" y="81"/>
                  </a:cubicBezTo>
                  <a:moveTo>
                    <a:pt x="632" y="63"/>
                  </a:moveTo>
                  <a:cubicBezTo>
                    <a:pt x="630" y="63"/>
                    <a:pt x="629" y="63"/>
                    <a:pt x="628" y="62"/>
                  </a:cubicBezTo>
                  <a:cubicBezTo>
                    <a:pt x="629" y="63"/>
                    <a:pt x="630" y="63"/>
                    <a:pt x="632" y="63"/>
                  </a:cubicBezTo>
                  <a:moveTo>
                    <a:pt x="632" y="63"/>
                  </a:moveTo>
                  <a:cubicBezTo>
                    <a:pt x="640" y="59"/>
                    <a:pt x="640" y="59"/>
                    <a:pt x="640" y="59"/>
                  </a:cubicBezTo>
                  <a:cubicBezTo>
                    <a:pt x="632" y="63"/>
                    <a:pt x="632" y="63"/>
                    <a:pt x="632" y="63"/>
                  </a:cubicBezTo>
                  <a:moveTo>
                    <a:pt x="697" y="100"/>
                  </a:moveTo>
                  <a:cubicBezTo>
                    <a:pt x="708" y="95"/>
                    <a:pt x="723" y="87"/>
                    <a:pt x="734" y="80"/>
                  </a:cubicBezTo>
                  <a:cubicBezTo>
                    <a:pt x="724" y="81"/>
                    <a:pt x="709" y="82"/>
                    <a:pt x="698" y="83"/>
                  </a:cubicBezTo>
                  <a:cubicBezTo>
                    <a:pt x="706" y="73"/>
                    <a:pt x="706" y="73"/>
                    <a:pt x="706" y="73"/>
                  </a:cubicBezTo>
                  <a:cubicBezTo>
                    <a:pt x="698" y="66"/>
                    <a:pt x="698" y="66"/>
                    <a:pt x="698" y="66"/>
                  </a:cubicBezTo>
                  <a:cubicBezTo>
                    <a:pt x="691" y="76"/>
                    <a:pt x="691" y="76"/>
                    <a:pt x="691" y="76"/>
                  </a:cubicBezTo>
                  <a:cubicBezTo>
                    <a:pt x="698" y="66"/>
                    <a:pt x="698" y="66"/>
                    <a:pt x="698" y="66"/>
                  </a:cubicBezTo>
                  <a:cubicBezTo>
                    <a:pt x="673" y="65"/>
                    <a:pt x="672" y="65"/>
                    <a:pt x="657" y="63"/>
                  </a:cubicBezTo>
                  <a:cubicBezTo>
                    <a:pt x="651" y="62"/>
                    <a:pt x="645" y="61"/>
                    <a:pt x="640" y="59"/>
                  </a:cubicBezTo>
                  <a:cubicBezTo>
                    <a:pt x="632" y="63"/>
                    <a:pt x="632" y="63"/>
                    <a:pt x="632" y="63"/>
                  </a:cubicBezTo>
                  <a:cubicBezTo>
                    <a:pt x="630" y="63"/>
                    <a:pt x="629" y="63"/>
                    <a:pt x="628" y="62"/>
                  </a:cubicBezTo>
                  <a:cubicBezTo>
                    <a:pt x="620" y="61"/>
                    <a:pt x="612" y="63"/>
                    <a:pt x="604" y="61"/>
                  </a:cubicBezTo>
                  <a:cubicBezTo>
                    <a:pt x="605" y="61"/>
                    <a:pt x="606" y="61"/>
                    <a:pt x="607" y="62"/>
                  </a:cubicBezTo>
                  <a:cubicBezTo>
                    <a:pt x="613" y="62"/>
                    <a:pt x="621" y="61"/>
                    <a:pt x="628" y="62"/>
                  </a:cubicBezTo>
                  <a:cubicBezTo>
                    <a:pt x="630" y="60"/>
                    <a:pt x="630" y="60"/>
                    <a:pt x="632" y="58"/>
                  </a:cubicBezTo>
                  <a:cubicBezTo>
                    <a:pt x="631" y="57"/>
                    <a:pt x="631" y="57"/>
                    <a:pt x="631" y="56"/>
                  </a:cubicBezTo>
                  <a:cubicBezTo>
                    <a:pt x="630" y="56"/>
                    <a:pt x="608" y="51"/>
                    <a:pt x="602" y="59"/>
                  </a:cubicBezTo>
                  <a:cubicBezTo>
                    <a:pt x="603" y="59"/>
                    <a:pt x="603" y="60"/>
                    <a:pt x="603" y="61"/>
                  </a:cubicBezTo>
                  <a:cubicBezTo>
                    <a:pt x="603" y="60"/>
                    <a:pt x="603" y="59"/>
                    <a:pt x="602" y="59"/>
                  </a:cubicBezTo>
                  <a:cubicBezTo>
                    <a:pt x="604" y="57"/>
                    <a:pt x="604" y="57"/>
                    <a:pt x="607" y="55"/>
                  </a:cubicBezTo>
                  <a:cubicBezTo>
                    <a:pt x="604" y="55"/>
                    <a:pt x="602" y="54"/>
                    <a:pt x="600" y="53"/>
                  </a:cubicBezTo>
                  <a:cubicBezTo>
                    <a:pt x="586" y="53"/>
                    <a:pt x="586" y="53"/>
                    <a:pt x="586" y="53"/>
                  </a:cubicBezTo>
                  <a:cubicBezTo>
                    <a:pt x="600" y="53"/>
                    <a:pt x="600" y="53"/>
                    <a:pt x="600" y="53"/>
                  </a:cubicBezTo>
                  <a:cubicBezTo>
                    <a:pt x="586" y="53"/>
                    <a:pt x="586" y="53"/>
                    <a:pt x="586" y="53"/>
                  </a:cubicBezTo>
                  <a:cubicBezTo>
                    <a:pt x="567" y="64"/>
                    <a:pt x="548" y="76"/>
                    <a:pt x="529" y="89"/>
                  </a:cubicBezTo>
                  <a:cubicBezTo>
                    <a:pt x="529" y="89"/>
                    <a:pt x="529" y="89"/>
                    <a:pt x="529" y="90"/>
                  </a:cubicBezTo>
                  <a:cubicBezTo>
                    <a:pt x="529" y="89"/>
                    <a:pt x="529" y="89"/>
                    <a:pt x="529" y="89"/>
                  </a:cubicBezTo>
                  <a:cubicBezTo>
                    <a:pt x="528" y="89"/>
                    <a:pt x="526" y="91"/>
                    <a:pt x="525" y="91"/>
                  </a:cubicBezTo>
                  <a:cubicBezTo>
                    <a:pt x="525" y="91"/>
                    <a:pt x="526" y="92"/>
                    <a:pt x="527" y="92"/>
                  </a:cubicBezTo>
                  <a:cubicBezTo>
                    <a:pt x="525" y="96"/>
                    <a:pt x="523" y="102"/>
                    <a:pt x="521" y="106"/>
                  </a:cubicBezTo>
                  <a:cubicBezTo>
                    <a:pt x="517" y="112"/>
                    <a:pt x="517" y="112"/>
                    <a:pt x="517" y="112"/>
                  </a:cubicBezTo>
                  <a:cubicBezTo>
                    <a:pt x="512" y="119"/>
                    <a:pt x="512" y="119"/>
                    <a:pt x="512" y="119"/>
                  </a:cubicBezTo>
                  <a:cubicBezTo>
                    <a:pt x="508" y="122"/>
                    <a:pt x="503" y="126"/>
                    <a:pt x="499" y="130"/>
                  </a:cubicBezTo>
                  <a:cubicBezTo>
                    <a:pt x="495" y="136"/>
                    <a:pt x="495" y="136"/>
                    <a:pt x="495" y="136"/>
                  </a:cubicBezTo>
                  <a:cubicBezTo>
                    <a:pt x="498" y="137"/>
                    <a:pt x="501" y="139"/>
                    <a:pt x="505" y="140"/>
                  </a:cubicBezTo>
                  <a:cubicBezTo>
                    <a:pt x="503" y="148"/>
                    <a:pt x="503" y="148"/>
                    <a:pt x="503" y="148"/>
                  </a:cubicBezTo>
                  <a:cubicBezTo>
                    <a:pt x="491" y="160"/>
                    <a:pt x="491" y="160"/>
                    <a:pt x="491" y="160"/>
                  </a:cubicBezTo>
                  <a:cubicBezTo>
                    <a:pt x="490" y="159"/>
                    <a:pt x="489" y="159"/>
                    <a:pt x="489" y="159"/>
                  </a:cubicBezTo>
                  <a:cubicBezTo>
                    <a:pt x="484" y="163"/>
                    <a:pt x="480" y="167"/>
                    <a:pt x="476" y="171"/>
                  </a:cubicBezTo>
                  <a:cubicBezTo>
                    <a:pt x="467" y="168"/>
                    <a:pt x="467" y="168"/>
                    <a:pt x="467" y="168"/>
                  </a:cubicBezTo>
                  <a:cubicBezTo>
                    <a:pt x="452" y="188"/>
                    <a:pt x="452" y="188"/>
                    <a:pt x="452" y="188"/>
                  </a:cubicBezTo>
                  <a:cubicBezTo>
                    <a:pt x="449" y="195"/>
                    <a:pt x="449" y="195"/>
                    <a:pt x="449" y="195"/>
                  </a:cubicBezTo>
                  <a:cubicBezTo>
                    <a:pt x="450" y="195"/>
                    <a:pt x="451" y="196"/>
                    <a:pt x="452" y="196"/>
                  </a:cubicBezTo>
                  <a:cubicBezTo>
                    <a:pt x="456" y="192"/>
                    <a:pt x="460" y="188"/>
                    <a:pt x="464" y="183"/>
                  </a:cubicBezTo>
                  <a:cubicBezTo>
                    <a:pt x="465" y="175"/>
                    <a:pt x="465" y="175"/>
                    <a:pt x="465" y="175"/>
                  </a:cubicBezTo>
                  <a:cubicBezTo>
                    <a:pt x="464" y="183"/>
                    <a:pt x="464" y="183"/>
                    <a:pt x="464" y="183"/>
                  </a:cubicBezTo>
                  <a:cubicBezTo>
                    <a:pt x="460" y="188"/>
                    <a:pt x="456" y="192"/>
                    <a:pt x="452" y="196"/>
                  </a:cubicBezTo>
                  <a:cubicBezTo>
                    <a:pt x="459" y="199"/>
                    <a:pt x="459" y="199"/>
                    <a:pt x="459" y="199"/>
                  </a:cubicBezTo>
                  <a:cubicBezTo>
                    <a:pt x="452" y="196"/>
                    <a:pt x="452" y="196"/>
                    <a:pt x="452" y="196"/>
                  </a:cubicBezTo>
                  <a:cubicBezTo>
                    <a:pt x="451" y="196"/>
                    <a:pt x="450" y="195"/>
                    <a:pt x="449" y="195"/>
                  </a:cubicBezTo>
                  <a:cubicBezTo>
                    <a:pt x="432" y="223"/>
                    <a:pt x="432" y="223"/>
                    <a:pt x="435" y="242"/>
                  </a:cubicBezTo>
                  <a:cubicBezTo>
                    <a:pt x="437" y="234"/>
                    <a:pt x="438" y="223"/>
                    <a:pt x="439" y="216"/>
                  </a:cubicBezTo>
                  <a:cubicBezTo>
                    <a:pt x="435" y="242"/>
                    <a:pt x="435" y="242"/>
                    <a:pt x="435" y="242"/>
                  </a:cubicBezTo>
                  <a:cubicBezTo>
                    <a:pt x="452" y="254"/>
                    <a:pt x="452" y="254"/>
                    <a:pt x="452" y="254"/>
                  </a:cubicBezTo>
                  <a:cubicBezTo>
                    <a:pt x="483" y="230"/>
                    <a:pt x="483" y="230"/>
                    <a:pt x="483" y="230"/>
                  </a:cubicBezTo>
                  <a:cubicBezTo>
                    <a:pt x="514" y="206"/>
                    <a:pt x="514" y="206"/>
                    <a:pt x="514" y="206"/>
                  </a:cubicBezTo>
                  <a:cubicBezTo>
                    <a:pt x="516" y="206"/>
                    <a:pt x="518" y="207"/>
                    <a:pt x="521" y="207"/>
                  </a:cubicBezTo>
                  <a:cubicBezTo>
                    <a:pt x="535" y="212"/>
                    <a:pt x="535" y="212"/>
                    <a:pt x="535" y="212"/>
                  </a:cubicBezTo>
                  <a:cubicBezTo>
                    <a:pt x="571" y="188"/>
                    <a:pt x="571" y="188"/>
                    <a:pt x="571" y="188"/>
                  </a:cubicBezTo>
                  <a:cubicBezTo>
                    <a:pt x="546" y="203"/>
                    <a:pt x="546" y="203"/>
                    <a:pt x="538" y="203"/>
                  </a:cubicBezTo>
                  <a:cubicBezTo>
                    <a:pt x="546" y="203"/>
                    <a:pt x="546" y="203"/>
                    <a:pt x="571" y="188"/>
                  </a:cubicBezTo>
                  <a:cubicBezTo>
                    <a:pt x="582" y="189"/>
                    <a:pt x="593" y="192"/>
                    <a:pt x="604" y="193"/>
                  </a:cubicBezTo>
                  <a:cubicBezTo>
                    <a:pt x="612" y="188"/>
                    <a:pt x="612" y="188"/>
                    <a:pt x="612" y="188"/>
                  </a:cubicBezTo>
                  <a:cubicBezTo>
                    <a:pt x="613" y="188"/>
                    <a:pt x="614" y="188"/>
                    <a:pt x="615" y="188"/>
                  </a:cubicBezTo>
                  <a:cubicBezTo>
                    <a:pt x="616" y="188"/>
                    <a:pt x="618" y="189"/>
                    <a:pt x="619" y="189"/>
                  </a:cubicBezTo>
                  <a:cubicBezTo>
                    <a:pt x="626" y="177"/>
                    <a:pt x="626" y="177"/>
                    <a:pt x="626" y="177"/>
                  </a:cubicBezTo>
                  <a:cubicBezTo>
                    <a:pt x="620" y="168"/>
                    <a:pt x="620" y="168"/>
                    <a:pt x="620" y="168"/>
                  </a:cubicBezTo>
                  <a:cubicBezTo>
                    <a:pt x="622" y="168"/>
                    <a:pt x="625" y="168"/>
                    <a:pt x="627" y="168"/>
                  </a:cubicBezTo>
                  <a:cubicBezTo>
                    <a:pt x="641" y="164"/>
                    <a:pt x="641" y="164"/>
                    <a:pt x="641" y="164"/>
                  </a:cubicBezTo>
                  <a:cubicBezTo>
                    <a:pt x="642" y="162"/>
                    <a:pt x="644" y="160"/>
                    <a:pt x="645" y="158"/>
                  </a:cubicBezTo>
                  <a:cubicBezTo>
                    <a:pt x="640" y="157"/>
                    <a:pt x="636" y="156"/>
                    <a:pt x="631" y="155"/>
                  </a:cubicBezTo>
                  <a:cubicBezTo>
                    <a:pt x="636" y="156"/>
                    <a:pt x="640" y="157"/>
                    <a:pt x="645" y="158"/>
                  </a:cubicBezTo>
                  <a:cubicBezTo>
                    <a:pt x="659" y="152"/>
                    <a:pt x="659" y="152"/>
                    <a:pt x="659" y="152"/>
                  </a:cubicBezTo>
                  <a:cubicBezTo>
                    <a:pt x="665" y="147"/>
                    <a:pt x="665" y="147"/>
                    <a:pt x="665" y="147"/>
                  </a:cubicBezTo>
                  <a:cubicBezTo>
                    <a:pt x="676" y="135"/>
                    <a:pt x="676" y="135"/>
                    <a:pt x="676" y="135"/>
                  </a:cubicBezTo>
                  <a:cubicBezTo>
                    <a:pt x="670" y="128"/>
                    <a:pt x="670" y="128"/>
                    <a:pt x="670" y="128"/>
                  </a:cubicBezTo>
                  <a:cubicBezTo>
                    <a:pt x="684" y="111"/>
                    <a:pt x="684" y="111"/>
                    <a:pt x="684" y="111"/>
                  </a:cubicBezTo>
                  <a:cubicBezTo>
                    <a:pt x="683" y="111"/>
                    <a:pt x="683" y="111"/>
                    <a:pt x="681" y="111"/>
                  </a:cubicBezTo>
                  <a:cubicBezTo>
                    <a:pt x="675" y="116"/>
                    <a:pt x="675" y="116"/>
                    <a:pt x="675" y="116"/>
                  </a:cubicBezTo>
                  <a:cubicBezTo>
                    <a:pt x="681" y="111"/>
                    <a:pt x="681" y="111"/>
                    <a:pt x="681" y="111"/>
                  </a:cubicBezTo>
                  <a:cubicBezTo>
                    <a:pt x="688" y="105"/>
                    <a:pt x="688" y="105"/>
                    <a:pt x="688" y="105"/>
                  </a:cubicBezTo>
                  <a:cubicBezTo>
                    <a:pt x="689" y="105"/>
                    <a:pt x="690" y="106"/>
                    <a:pt x="691" y="106"/>
                  </a:cubicBezTo>
                  <a:cubicBezTo>
                    <a:pt x="697" y="100"/>
                    <a:pt x="697" y="100"/>
                    <a:pt x="697" y="100"/>
                  </a:cubicBezTo>
                  <a:moveTo>
                    <a:pt x="93" y="1104"/>
                  </a:moveTo>
                  <a:cubicBezTo>
                    <a:pt x="98" y="1113"/>
                    <a:pt x="98" y="1113"/>
                    <a:pt x="98" y="1113"/>
                  </a:cubicBezTo>
                  <a:cubicBezTo>
                    <a:pt x="92" y="1102"/>
                    <a:pt x="92" y="1102"/>
                    <a:pt x="92" y="1102"/>
                  </a:cubicBezTo>
                  <a:cubicBezTo>
                    <a:pt x="87" y="1093"/>
                    <a:pt x="87" y="1093"/>
                    <a:pt x="87" y="1093"/>
                  </a:cubicBezTo>
                  <a:cubicBezTo>
                    <a:pt x="93" y="1104"/>
                    <a:pt x="93" y="1104"/>
                    <a:pt x="93" y="1104"/>
                  </a:cubicBezTo>
                  <a:moveTo>
                    <a:pt x="350" y="1401"/>
                  </a:moveTo>
                  <a:cubicBezTo>
                    <a:pt x="262" y="1327"/>
                    <a:pt x="195" y="1226"/>
                    <a:pt x="156" y="1105"/>
                  </a:cubicBezTo>
                  <a:cubicBezTo>
                    <a:pt x="143" y="1099"/>
                    <a:pt x="130" y="1092"/>
                    <a:pt x="118" y="1085"/>
                  </a:cubicBezTo>
                  <a:cubicBezTo>
                    <a:pt x="96" y="1074"/>
                    <a:pt x="80" y="1061"/>
                    <a:pt x="67" y="1048"/>
                  </a:cubicBezTo>
                  <a:cubicBezTo>
                    <a:pt x="78" y="1075"/>
                    <a:pt x="78" y="1075"/>
                    <a:pt x="78" y="1075"/>
                  </a:cubicBezTo>
                  <a:cubicBezTo>
                    <a:pt x="84" y="1085"/>
                    <a:pt x="84" y="1085"/>
                    <a:pt x="84" y="1085"/>
                  </a:cubicBezTo>
                  <a:cubicBezTo>
                    <a:pt x="85" y="1088"/>
                    <a:pt x="86" y="1090"/>
                    <a:pt x="87" y="1093"/>
                  </a:cubicBezTo>
                  <a:cubicBezTo>
                    <a:pt x="92" y="1102"/>
                    <a:pt x="92" y="1102"/>
                    <a:pt x="92" y="1102"/>
                  </a:cubicBezTo>
                  <a:cubicBezTo>
                    <a:pt x="98" y="1113"/>
                    <a:pt x="98" y="1113"/>
                    <a:pt x="98" y="1113"/>
                  </a:cubicBezTo>
                  <a:cubicBezTo>
                    <a:pt x="123" y="1152"/>
                    <a:pt x="123" y="1152"/>
                    <a:pt x="123" y="1152"/>
                  </a:cubicBezTo>
                  <a:cubicBezTo>
                    <a:pt x="130" y="1161"/>
                    <a:pt x="130" y="1161"/>
                    <a:pt x="130" y="1161"/>
                  </a:cubicBezTo>
                  <a:cubicBezTo>
                    <a:pt x="149" y="1185"/>
                    <a:pt x="149" y="1185"/>
                    <a:pt x="149" y="1185"/>
                  </a:cubicBezTo>
                  <a:cubicBezTo>
                    <a:pt x="198" y="1272"/>
                    <a:pt x="225" y="1309"/>
                    <a:pt x="310" y="1380"/>
                  </a:cubicBezTo>
                  <a:cubicBezTo>
                    <a:pt x="370" y="1423"/>
                    <a:pt x="371" y="1425"/>
                    <a:pt x="407" y="1445"/>
                  </a:cubicBezTo>
                  <a:cubicBezTo>
                    <a:pt x="379" y="1428"/>
                    <a:pt x="379" y="1428"/>
                    <a:pt x="379" y="1428"/>
                  </a:cubicBezTo>
                  <a:cubicBezTo>
                    <a:pt x="372" y="1423"/>
                    <a:pt x="372" y="1423"/>
                    <a:pt x="372" y="1423"/>
                  </a:cubicBezTo>
                  <a:cubicBezTo>
                    <a:pt x="364" y="1417"/>
                    <a:pt x="355" y="1411"/>
                    <a:pt x="346" y="1404"/>
                  </a:cubicBezTo>
                  <a:cubicBezTo>
                    <a:pt x="356" y="1410"/>
                    <a:pt x="356" y="1410"/>
                    <a:pt x="356" y="1410"/>
                  </a:cubicBezTo>
                  <a:cubicBezTo>
                    <a:pt x="342" y="1396"/>
                    <a:pt x="342" y="1396"/>
                    <a:pt x="342" y="1396"/>
                  </a:cubicBezTo>
                  <a:cubicBezTo>
                    <a:pt x="344" y="1398"/>
                    <a:pt x="347" y="1399"/>
                    <a:pt x="350" y="1401"/>
                  </a:cubicBezTo>
                  <a:moveTo>
                    <a:pt x="1163" y="1135"/>
                  </a:moveTo>
                  <a:cubicBezTo>
                    <a:pt x="1171" y="1124"/>
                    <a:pt x="1171" y="1124"/>
                    <a:pt x="1171" y="1124"/>
                  </a:cubicBezTo>
                  <a:cubicBezTo>
                    <a:pt x="1161" y="1132"/>
                    <a:pt x="1161" y="1132"/>
                    <a:pt x="1161" y="1132"/>
                  </a:cubicBezTo>
                  <a:cubicBezTo>
                    <a:pt x="1154" y="1142"/>
                    <a:pt x="1154" y="1142"/>
                    <a:pt x="1154" y="1142"/>
                  </a:cubicBezTo>
                  <a:cubicBezTo>
                    <a:pt x="1163" y="1135"/>
                    <a:pt x="1163" y="1135"/>
                    <a:pt x="1163" y="1135"/>
                  </a:cubicBezTo>
                  <a:moveTo>
                    <a:pt x="805" y="1119"/>
                  </a:moveTo>
                  <a:cubicBezTo>
                    <a:pt x="845" y="1161"/>
                    <a:pt x="845" y="1161"/>
                    <a:pt x="845" y="1161"/>
                  </a:cubicBezTo>
                  <a:cubicBezTo>
                    <a:pt x="836" y="1146"/>
                    <a:pt x="823" y="1127"/>
                    <a:pt x="814" y="1112"/>
                  </a:cubicBezTo>
                  <a:cubicBezTo>
                    <a:pt x="805" y="1119"/>
                    <a:pt x="805" y="1119"/>
                    <a:pt x="805" y="1119"/>
                  </a:cubicBezTo>
                  <a:moveTo>
                    <a:pt x="156" y="1105"/>
                  </a:moveTo>
                  <a:cubicBezTo>
                    <a:pt x="209" y="1128"/>
                    <a:pt x="275" y="1148"/>
                    <a:pt x="351" y="1164"/>
                  </a:cubicBezTo>
                  <a:cubicBezTo>
                    <a:pt x="343" y="1132"/>
                    <a:pt x="343" y="1132"/>
                    <a:pt x="343" y="1132"/>
                  </a:cubicBezTo>
                  <a:cubicBezTo>
                    <a:pt x="339" y="1127"/>
                    <a:pt x="339" y="1127"/>
                    <a:pt x="339" y="1127"/>
                  </a:cubicBezTo>
                  <a:cubicBezTo>
                    <a:pt x="325" y="1111"/>
                    <a:pt x="309" y="1097"/>
                    <a:pt x="293" y="1081"/>
                  </a:cubicBezTo>
                  <a:cubicBezTo>
                    <a:pt x="286" y="1079"/>
                    <a:pt x="278" y="1077"/>
                    <a:pt x="270" y="1075"/>
                  </a:cubicBezTo>
                  <a:cubicBezTo>
                    <a:pt x="266" y="1074"/>
                    <a:pt x="262" y="1074"/>
                    <a:pt x="258" y="1072"/>
                  </a:cubicBezTo>
                  <a:cubicBezTo>
                    <a:pt x="239" y="1051"/>
                    <a:pt x="239" y="1051"/>
                    <a:pt x="239" y="1051"/>
                  </a:cubicBezTo>
                  <a:cubicBezTo>
                    <a:pt x="237" y="1050"/>
                    <a:pt x="235" y="1049"/>
                    <a:pt x="233" y="1049"/>
                  </a:cubicBezTo>
                  <a:cubicBezTo>
                    <a:pt x="227" y="1039"/>
                    <a:pt x="227" y="1039"/>
                    <a:pt x="227" y="1039"/>
                  </a:cubicBezTo>
                  <a:cubicBezTo>
                    <a:pt x="225" y="1038"/>
                    <a:pt x="223" y="1038"/>
                    <a:pt x="221" y="1037"/>
                  </a:cubicBezTo>
                  <a:cubicBezTo>
                    <a:pt x="209" y="1024"/>
                    <a:pt x="209" y="1024"/>
                    <a:pt x="209" y="1024"/>
                  </a:cubicBezTo>
                  <a:cubicBezTo>
                    <a:pt x="199" y="1026"/>
                    <a:pt x="199" y="1026"/>
                    <a:pt x="199" y="1026"/>
                  </a:cubicBezTo>
                  <a:cubicBezTo>
                    <a:pt x="193" y="1021"/>
                    <a:pt x="193" y="1021"/>
                    <a:pt x="193" y="1021"/>
                  </a:cubicBezTo>
                  <a:cubicBezTo>
                    <a:pt x="203" y="1012"/>
                    <a:pt x="203" y="1012"/>
                    <a:pt x="201" y="1006"/>
                  </a:cubicBezTo>
                  <a:cubicBezTo>
                    <a:pt x="200" y="994"/>
                    <a:pt x="190" y="986"/>
                    <a:pt x="187" y="974"/>
                  </a:cubicBezTo>
                  <a:cubicBezTo>
                    <a:pt x="174" y="940"/>
                    <a:pt x="139" y="921"/>
                    <a:pt x="121" y="890"/>
                  </a:cubicBezTo>
                  <a:cubicBezTo>
                    <a:pt x="123" y="967"/>
                    <a:pt x="136" y="1039"/>
                    <a:pt x="156" y="1105"/>
                  </a:cubicBezTo>
                  <a:moveTo>
                    <a:pt x="1301" y="859"/>
                  </a:moveTo>
                  <a:cubicBezTo>
                    <a:pt x="1313" y="829"/>
                    <a:pt x="1313" y="829"/>
                    <a:pt x="1313" y="829"/>
                  </a:cubicBezTo>
                  <a:cubicBezTo>
                    <a:pt x="1289" y="862"/>
                    <a:pt x="1289" y="862"/>
                    <a:pt x="1289" y="862"/>
                  </a:cubicBezTo>
                  <a:cubicBezTo>
                    <a:pt x="1301" y="859"/>
                    <a:pt x="1301" y="859"/>
                    <a:pt x="1301" y="859"/>
                  </a:cubicBezTo>
                  <a:moveTo>
                    <a:pt x="1351" y="794"/>
                  </a:moveTo>
                  <a:cubicBezTo>
                    <a:pt x="1354" y="782"/>
                    <a:pt x="1354" y="782"/>
                    <a:pt x="1354" y="782"/>
                  </a:cubicBezTo>
                  <a:cubicBezTo>
                    <a:pt x="1348" y="791"/>
                    <a:pt x="1348" y="791"/>
                    <a:pt x="1348" y="791"/>
                  </a:cubicBezTo>
                  <a:cubicBezTo>
                    <a:pt x="1344" y="803"/>
                    <a:pt x="1344" y="803"/>
                    <a:pt x="1344" y="803"/>
                  </a:cubicBezTo>
                  <a:cubicBezTo>
                    <a:pt x="1351" y="794"/>
                    <a:pt x="1351" y="794"/>
                    <a:pt x="1351" y="794"/>
                  </a:cubicBezTo>
                  <a:moveTo>
                    <a:pt x="1096" y="700"/>
                  </a:moveTo>
                  <a:cubicBezTo>
                    <a:pt x="1112" y="707"/>
                    <a:pt x="1112" y="707"/>
                    <a:pt x="1112" y="707"/>
                  </a:cubicBezTo>
                  <a:cubicBezTo>
                    <a:pt x="1100" y="671"/>
                    <a:pt x="1100" y="671"/>
                    <a:pt x="1100" y="671"/>
                  </a:cubicBezTo>
                  <a:cubicBezTo>
                    <a:pt x="1096" y="700"/>
                    <a:pt x="1096" y="700"/>
                    <a:pt x="1096" y="700"/>
                  </a:cubicBezTo>
                  <a:moveTo>
                    <a:pt x="1102" y="1123"/>
                  </a:moveTo>
                  <a:cubicBezTo>
                    <a:pt x="1114" y="1096"/>
                    <a:pt x="1114" y="1096"/>
                    <a:pt x="1114" y="1096"/>
                  </a:cubicBezTo>
                  <a:cubicBezTo>
                    <a:pt x="1102" y="1123"/>
                    <a:pt x="1102" y="1123"/>
                    <a:pt x="1102" y="1123"/>
                  </a:cubicBezTo>
                  <a:cubicBezTo>
                    <a:pt x="1073" y="1126"/>
                    <a:pt x="1073" y="1126"/>
                    <a:pt x="1073" y="1126"/>
                  </a:cubicBezTo>
                  <a:cubicBezTo>
                    <a:pt x="1102" y="1123"/>
                    <a:pt x="1102" y="1123"/>
                    <a:pt x="1102" y="1123"/>
                  </a:cubicBezTo>
                  <a:moveTo>
                    <a:pt x="1085" y="1121"/>
                  </a:moveTo>
                  <a:cubicBezTo>
                    <a:pt x="1082" y="1092"/>
                    <a:pt x="1082" y="1092"/>
                    <a:pt x="1082" y="1092"/>
                  </a:cubicBezTo>
                  <a:cubicBezTo>
                    <a:pt x="1090" y="1091"/>
                    <a:pt x="1098" y="1090"/>
                    <a:pt x="1106" y="1090"/>
                  </a:cubicBezTo>
                  <a:cubicBezTo>
                    <a:pt x="1085" y="1121"/>
                    <a:pt x="1085" y="1121"/>
                    <a:pt x="1085" y="1121"/>
                  </a:cubicBezTo>
                  <a:moveTo>
                    <a:pt x="1136" y="1054"/>
                  </a:moveTo>
                  <a:cubicBezTo>
                    <a:pt x="1122" y="1029"/>
                    <a:pt x="1122" y="1029"/>
                    <a:pt x="1122" y="1029"/>
                  </a:cubicBezTo>
                  <a:cubicBezTo>
                    <a:pt x="1136" y="1054"/>
                    <a:pt x="1136" y="1054"/>
                    <a:pt x="1136" y="1054"/>
                  </a:cubicBezTo>
                  <a:moveTo>
                    <a:pt x="1136" y="1054"/>
                  </a:moveTo>
                  <a:cubicBezTo>
                    <a:pt x="1140" y="1025"/>
                    <a:pt x="1140" y="1025"/>
                    <a:pt x="1140" y="1025"/>
                  </a:cubicBezTo>
                  <a:cubicBezTo>
                    <a:pt x="1136" y="1054"/>
                    <a:pt x="1136" y="1054"/>
                    <a:pt x="1136" y="1054"/>
                  </a:cubicBezTo>
                  <a:moveTo>
                    <a:pt x="1142" y="932"/>
                  </a:moveTo>
                  <a:cubicBezTo>
                    <a:pt x="1141" y="926"/>
                    <a:pt x="1141" y="919"/>
                    <a:pt x="1141" y="913"/>
                  </a:cubicBezTo>
                  <a:cubicBezTo>
                    <a:pt x="1141" y="919"/>
                    <a:pt x="1141" y="926"/>
                    <a:pt x="1142" y="932"/>
                  </a:cubicBezTo>
                  <a:moveTo>
                    <a:pt x="1142" y="932"/>
                  </a:moveTo>
                  <a:cubicBezTo>
                    <a:pt x="1146" y="931"/>
                    <a:pt x="1152" y="930"/>
                    <a:pt x="1157" y="930"/>
                  </a:cubicBezTo>
                  <a:cubicBezTo>
                    <a:pt x="1152" y="930"/>
                    <a:pt x="1146" y="931"/>
                    <a:pt x="1142" y="932"/>
                  </a:cubicBezTo>
                  <a:moveTo>
                    <a:pt x="869" y="940"/>
                  </a:moveTo>
                  <a:cubicBezTo>
                    <a:pt x="860" y="902"/>
                    <a:pt x="860" y="902"/>
                    <a:pt x="860" y="902"/>
                  </a:cubicBezTo>
                  <a:cubicBezTo>
                    <a:pt x="869" y="940"/>
                    <a:pt x="869" y="940"/>
                    <a:pt x="869" y="940"/>
                  </a:cubicBezTo>
                  <a:moveTo>
                    <a:pt x="869" y="940"/>
                  </a:moveTo>
                  <a:cubicBezTo>
                    <a:pt x="888" y="928"/>
                    <a:pt x="888" y="928"/>
                    <a:pt x="888" y="928"/>
                  </a:cubicBezTo>
                  <a:cubicBezTo>
                    <a:pt x="869" y="940"/>
                    <a:pt x="869" y="940"/>
                    <a:pt x="869" y="94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700"/>
                    <a:pt x="1073" y="700"/>
                  </a:cubicBezTo>
                  <a:cubicBezTo>
                    <a:pt x="1073" y="700"/>
                    <a:pt x="1073" y="700"/>
                    <a:pt x="1073" y="700"/>
                  </a:cubicBezTo>
                  <a:moveTo>
                    <a:pt x="1073" y="700"/>
                  </a:moveTo>
                  <a:cubicBezTo>
                    <a:pt x="1073" y="700"/>
                    <a:pt x="1073" y="699"/>
                    <a:pt x="1073" y="699"/>
                  </a:cubicBezTo>
                  <a:cubicBezTo>
                    <a:pt x="1073" y="699"/>
                    <a:pt x="1073" y="700"/>
                    <a:pt x="1073" y="700"/>
                  </a:cubicBezTo>
                  <a:moveTo>
                    <a:pt x="1073" y="699"/>
                  </a:moveTo>
                  <a:cubicBezTo>
                    <a:pt x="1073" y="699"/>
                    <a:pt x="1073" y="699"/>
                    <a:pt x="1073" y="699"/>
                  </a:cubicBezTo>
                  <a:cubicBezTo>
                    <a:pt x="1073" y="699"/>
                    <a:pt x="1073" y="699"/>
                    <a:pt x="1073" y="699"/>
                  </a:cubicBezTo>
                  <a:moveTo>
                    <a:pt x="1073" y="698"/>
                  </a:moveTo>
                  <a:cubicBezTo>
                    <a:pt x="1073" y="699"/>
                    <a:pt x="1073" y="699"/>
                    <a:pt x="1073" y="699"/>
                  </a:cubicBezTo>
                  <a:cubicBezTo>
                    <a:pt x="1073" y="699"/>
                    <a:pt x="1073" y="699"/>
                    <a:pt x="1073" y="699"/>
                  </a:cubicBezTo>
                  <a:moveTo>
                    <a:pt x="1073" y="698"/>
                  </a:moveTo>
                  <a:cubicBezTo>
                    <a:pt x="1073" y="698"/>
                    <a:pt x="1073" y="698"/>
                    <a:pt x="1073" y="698"/>
                  </a:cubicBezTo>
                  <a:cubicBezTo>
                    <a:pt x="1073" y="698"/>
                    <a:pt x="1073" y="698"/>
                    <a:pt x="1073" y="698"/>
                  </a:cubicBezTo>
                  <a:moveTo>
                    <a:pt x="1073" y="697"/>
                  </a:moveTo>
                  <a:cubicBezTo>
                    <a:pt x="1073" y="698"/>
                    <a:pt x="1073" y="698"/>
                    <a:pt x="1073" y="698"/>
                  </a:cubicBezTo>
                  <a:cubicBezTo>
                    <a:pt x="1073" y="698"/>
                    <a:pt x="1073" y="698"/>
                    <a:pt x="1073" y="697"/>
                  </a:cubicBezTo>
                  <a:moveTo>
                    <a:pt x="1073" y="697"/>
                  </a:moveTo>
                  <a:cubicBezTo>
                    <a:pt x="1073" y="697"/>
                    <a:pt x="1073" y="697"/>
                    <a:pt x="1073" y="697"/>
                  </a:cubicBezTo>
                  <a:cubicBezTo>
                    <a:pt x="1073" y="697"/>
                    <a:pt x="1073" y="697"/>
                    <a:pt x="1073" y="697"/>
                  </a:cubicBezTo>
                  <a:moveTo>
                    <a:pt x="1073" y="696"/>
                  </a:moveTo>
                  <a:cubicBezTo>
                    <a:pt x="1073" y="696"/>
                    <a:pt x="1073" y="696"/>
                    <a:pt x="1073" y="697"/>
                  </a:cubicBezTo>
                  <a:cubicBezTo>
                    <a:pt x="1073" y="696"/>
                    <a:pt x="1073" y="696"/>
                    <a:pt x="1073" y="696"/>
                  </a:cubicBezTo>
                  <a:moveTo>
                    <a:pt x="1073" y="695"/>
                  </a:moveTo>
                  <a:cubicBezTo>
                    <a:pt x="1073" y="695"/>
                    <a:pt x="1073" y="696"/>
                    <a:pt x="1073" y="696"/>
                  </a:cubicBezTo>
                  <a:cubicBezTo>
                    <a:pt x="1073" y="696"/>
                    <a:pt x="1073" y="695"/>
                    <a:pt x="1073" y="695"/>
                  </a:cubicBezTo>
                  <a:moveTo>
                    <a:pt x="1073" y="694"/>
                  </a:moveTo>
                  <a:cubicBezTo>
                    <a:pt x="1073" y="694"/>
                    <a:pt x="1073" y="695"/>
                    <a:pt x="1073" y="695"/>
                  </a:cubicBezTo>
                  <a:cubicBezTo>
                    <a:pt x="1073" y="695"/>
                    <a:pt x="1073" y="694"/>
                    <a:pt x="1073" y="694"/>
                  </a:cubicBezTo>
                  <a:moveTo>
                    <a:pt x="1073" y="694"/>
                  </a:moveTo>
                  <a:cubicBezTo>
                    <a:pt x="1073" y="694"/>
                    <a:pt x="1073" y="694"/>
                    <a:pt x="1073" y="694"/>
                  </a:cubicBezTo>
                  <a:cubicBezTo>
                    <a:pt x="1073" y="694"/>
                    <a:pt x="1073" y="694"/>
                    <a:pt x="1073" y="694"/>
                  </a:cubicBezTo>
                  <a:moveTo>
                    <a:pt x="1073" y="692"/>
                  </a:moveTo>
                  <a:cubicBezTo>
                    <a:pt x="1073" y="693"/>
                    <a:pt x="1073" y="693"/>
                    <a:pt x="1073" y="694"/>
                  </a:cubicBezTo>
                  <a:cubicBezTo>
                    <a:pt x="1073" y="693"/>
                    <a:pt x="1073" y="693"/>
                    <a:pt x="1073" y="692"/>
                  </a:cubicBezTo>
                  <a:moveTo>
                    <a:pt x="1073" y="691"/>
                  </a:moveTo>
                  <a:cubicBezTo>
                    <a:pt x="1073" y="691"/>
                    <a:pt x="1073" y="692"/>
                    <a:pt x="1073" y="692"/>
                  </a:cubicBezTo>
                  <a:cubicBezTo>
                    <a:pt x="1073" y="692"/>
                    <a:pt x="1073" y="691"/>
                    <a:pt x="1073" y="691"/>
                  </a:cubicBezTo>
                  <a:moveTo>
                    <a:pt x="1073" y="690"/>
                  </a:moveTo>
                  <a:cubicBezTo>
                    <a:pt x="1073" y="690"/>
                    <a:pt x="1073" y="691"/>
                    <a:pt x="1073" y="691"/>
                  </a:cubicBezTo>
                  <a:cubicBezTo>
                    <a:pt x="1073" y="690"/>
                    <a:pt x="1073" y="689"/>
                    <a:pt x="1073" y="688"/>
                  </a:cubicBezTo>
                  <a:cubicBezTo>
                    <a:pt x="1073" y="689"/>
                    <a:pt x="1073" y="690"/>
                    <a:pt x="1073" y="690"/>
                  </a:cubicBezTo>
                  <a:moveTo>
                    <a:pt x="643" y="623"/>
                  </a:moveTo>
                  <a:cubicBezTo>
                    <a:pt x="652" y="605"/>
                    <a:pt x="652" y="605"/>
                    <a:pt x="652" y="605"/>
                  </a:cubicBezTo>
                  <a:cubicBezTo>
                    <a:pt x="643" y="623"/>
                    <a:pt x="643" y="623"/>
                    <a:pt x="643" y="623"/>
                  </a:cubicBezTo>
                  <a:cubicBezTo>
                    <a:pt x="635" y="632"/>
                    <a:pt x="635" y="632"/>
                    <a:pt x="635" y="632"/>
                  </a:cubicBezTo>
                  <a:cubicBezTo>
                    <a:pt x="643" y="623"/>
                    <a:pt x="643" y="623"/>
                    <a:pt x="643" y="623"/>
                  </a:cubicBezTo>
                  <a:moveTo>
                    <a:pt x="1290" y="910"/>
                  </a:moveTo>
                  <a:cubicBezTo>
                    <a:pt x="1293" y="909"/>
                    <a:pt x="1295" y="909"/>
                    <a:pt x="1297" y="909"/>
                  </a:cubicBezTo>
                  <a:cubicBezTo>
                    <a:pt x="1295" y="909"/>
                    <a:pt x="1293" y="909"/>
                    <a:pt x="1290" y="910"/>
                  </a:cubicBezTo>
                  <a:cubicBezTo>
                    <a:pt x="1240" y="928"/>
                    <a:pt x="1240" y="928"/>
                    <a:pt x="1240" y="928"/>
                  </a:cubicBezTo>
                  <a:cubicBezTo>
                    <a:pt x="1234" y="929"/>
                    <a:pt x="1226" y="930"/>
                    <a:pt x="1219" y="931"/>
                  </a:cubicBezTo>
                  <a:cubicBezTo>
                    <a:pt x="1218" y="922"/>
                    <a:pt x="1218" y="912"/>
                    <a:pt x="1218" y="903"/>
                  </a:cubicBezTo>
                  <a:cubicBezTo>
                    <a:pt x="1210" y="885"/>
                    <a:pt x="1210" y="885"/>
                    <a:pt x="1210" y="885"/>
                  </a:cubicBezTo>
                  <a:cubicBezTo>
                    <a:pt x="1204" y="897"/>
                    <a:pt x="1204" y="897"/>
                    <a:pt x="1204" y="897"/>
                  </a:cubicBezTo>
                  <a:cubicBezTo>
                    <a:pt x="1186" y="879"/>
                    <a:pt x="1186" y="879"/>
                    <a:pt x="1186" y="879"/>
                  </a:cubicBezTo>
                  <a:cubicBezTo>
                    <a:pt x="1173" y="862"/>
                    <a:pt x="1155" y="841"/>
                    <a:pt x="1141" y="825"/>
                  </a:cubicBezTo>
                  <a:cubicBezTo>
                    <a:pt x="1135" y="790"/>
                    <a:pt x="1135" y="790"/>
                    <a:pt x="1135" y="790"/>
                  </a:cubicBezTo>
                  <a:cubicBezTo>
                    <a:pt x="1121" y="766"/>
                    <a:pt x="1103" y="734"/>
                    <a:pt x="1089" y="710"/>
                  </a:cubicBezTo>
                  <a:cubicBezTo>
                    <a:pt x="1089" y="707"/>
                    <a:pt x="1088" y="704"/>
                    <a:pt x="1088" y="700"/>
                  </a:cubicBezTo>
                  <a:cubicBezTo>
                    <a:pt x="1070" y="674"/>
                    <a:pt x="1070" y="674"/>
                    <a:pt x="1070" y="674"/>
                  </a:cubicBezTo>
                  <a:cubicBezTo>
                    <a:pt x="1088" y="700"/>
                    <a:pt x="1088" y="700"/>
                    <a:pt x="1088" y="700"/>
                  </a:cubicBezTo>
                  <a:cubicBezTo>
                    <a:pt x="1091" y="700"/>
                    <a:pt x="1093" y="700"/>
                    <a:pt x="1096" y="700"/>
                  </a:cubicBezTo>
                  <a:cubicBezTo>
                    <a:pt x="1100" y="671"/>
                    <a:pt x="1100" y="671"/>
                    <a:pt x="1100" y="671"/>
                  </a:cubicBezTo>
                  <a:cubicBezTo>
                    <a:pt x="1100" y="668"/>
                    <a:pt x="1099" y="665"/>
                    <a:pt x="1099" y="662"/>
                  </a:cubicBezTo>
                  <a:cubicBezTo>
                    <a:pt x="1081" y="664"/>
                    <a:pt x="1065" y="665"/>
                    <a:pt x="1047" y="667"/>
                  </a:cubicBezTo>
                  <a:cubicBezTo>
                    <a:pt x="1037" y="668"/>
                    <a:pt x="1027" y="669"/>
                    <a:pt x="1017" y="669"/>
                  </a:cubicBezTo>
                  <a:cubicBezTo>
                    <a:pt x="1009" y="660"/>
                    <a:pt x="1009" y="660"/>
                    <a:pt x="1009" y="660"/>
                  </a:cubicBezTo>
                  <a:cubicBezTo>
                    <a:pt x="988" y="660"/>
                    <a:pt x="971" y="639"/>
                    <a:pt x="948" y="645"/>
                  </a:cubicBezTo>
                  <a:cubicBezTo>
                    <a:pt x="940" y="648"/>
                    <a:pt x="940" y="648"/>
                    <a:pt x="928" y="683"/>
                  </a:cubicBezTo>
                  <a:cubicBezTo>
                    <a:pt x="917" y="681"/>
                    <a:pt x="902" y="677"/>
                    <a:pt x="890" y="675"/>
                  </a:cubicBezTo>
                  <a:cubicBezTo>
                    <a:pt x="874" y="649"/>
                    <a:pt x="874" y="649"/>
                    <a:pt x="874" y="649"/>
                  </a:cubicBezTo>
                  <a:cubicBezTo>
                    <a:pt x="860" y="648"/>
                    <a:pt x="860" y="648"/>
                    <a:pt x="860" y="648"/>
                  </a:cubicBezTo>
                  <a:cubicBezTo>
                    <a:pt x="857" y="648"/>
                    <a:pt x="855" y="648"/>
                    <a:pt x="852" y="648"/>
                  </a:cubicBezTo>
                  <a:cubicBezTo>
                    <a:pt x="838" y="646"/>
                    <a:pt x="838" y="646"/>
                    <a:pt x="830" y="611"/>
                  </a:cubicBezTo>
                  <a:cubicBezTo>
                    <a:pt x="828" y="617"/>
                    <a:pt x="824" y="625"/>
                    <a:pt x="822" y="631"/>
                  </a:cubicBezTo>
                  <a:cubicBezTo>
                    <a:pt x="830" y="611"/>
                    <a:pt x="830" y="611"/>
                    <a:pt x="830" y="611"/>
                  </a:cubicBezTo>
                  <a:cubicBezTo>
                    <a:pt x="830" y="605"/>
                    <a:pt x="830" y="599"/>
                    <a:pt x="830" y="593"/>
                  </a:cubicBezTo>
                  <a:cubicBezTo>
                    <a:pt x="813" y="593"/>
                    <a:pt x="797" y="593"/>
                    <a:pt x="780" y="593"/>
                  </a:cubicBezTo>
                  <a:cubicBezTo>
                    <a:pt x="742" y="593"/>
                    <a:pt x="707" y="627"/>
                    <a:pt x="666" y="606"/>
                  </a:cubicBezTo>
                  <a:cubicBezTo>
                    <a:pt x="661" y="606"/>
                    <a:pt x="657" y="605"/>
                    <a:pt x="652" y="605"/>
                  </a:cubicBezTo>
                  <a:cubicBezTo>
                    <a:pt x="643" y="623"/>
                    <a:pt x="643" y="623"/>
                    <a:pt x="643" y="623"/>
                  </a:cubicBezTo>
                  <a:cubicBezTo>
                    <a:pt x="635" y="632"/>
                    <a:pt x="635" y="632"/>
                    <a:pt x="635" y="632"/>
                  </a:cubicBezTo>
                  <a:cubicBezTo>
                    <a:pt x="611" y="657"/>
                    <a:pt x="611" y="657"/>
                    <a:pt x="611" y="657"/>
                  </a:cubicBezTo>
                  <a:cubicBezTo>
                    <a:pt x="610" y="663"/>
                    <a:pt x="610" y="670"/>
                    <a:pt x="609" y="676"/>
                  </a:cubicBezTo>
                  <a:cubicBezTo>
                    <a:pt x="610" y="670"/>
                    <a:pt x="610" y="663"/>
                    <a:pt x="611" y="657"/>
                  </a:cubicBezTo>
                  <a:cubicBezTo>
                    <a:pt x="594" y="682"/>
                    <a:pt x="570" y="700"/>
                    <a:pt x="553" y="724"/>
                  </a:cubicBezTo>
                  <a:cubicBezTo>
                    <a:pt x="540" y="742"/>
                    <a:pt x="528" y="769"/>
                    <a:pt x="518" y="789"/>
                  </a:cubicBezTo>
                  <a:cubicBezTo>
                    <a:pt x="524" y="808"/>
                    <a:pt x="524" y="808"/>
                    <a:pt x="523" y="828"/>
                  </a:cubicBezTo>
                  <a:cubicBezTo>
                    <a:pt x="523" y="834"/>
                    <a:pt x="522" y="841"/>
                    <a:pt x="522" y="847"/>
                  </a:cubicBezTo>
                  <a:cubicBezTo>
                    <a:pt x="521" y="863"/>
                    <a:pt x="520" y="879"/>
                    <a:pt x="520" y="894"/>
                  </a:cubicBezTo>
                  <a:cubicBezTo>
                    <a:pt x="525" y="895"/>
                    <a:pt x="530" y="896"/>
                    <a:pt x="535" y="896"/>
                  </a:cubicBezTo>
                  <a:cubicBezTo>
                    <a:pt x="551" y="915"/>
                    <a:pt x="551" y="915"/>
                    <a:pt x="551" y="915"/>
                  </a:cubicBezTo>
                  <a:cubicBezTo>
                    <a:pt x="579" y="919"/>
                    <a:pt x="579" y="919"/>
                    <a:pt x="579" y="919"/>
                  </a:cubicBezTo>
                  <a:cubicBezTo>
                    <a:pt x="579" y="922"/>
                    <a:pt x="579" y="926"/>
                    <a:pt x="579" y="929"/>
                  </a:cubicBezTo>
                  <a:cubicBezTo>
                    <a:pt x="579" y="926"/>
                    <a:pt x="579" y="922"/>
                    <a:pt x="579" y="919"/>
                  </a:cubicBezTo>
                  <a:cubicBezTo>
                    <a:pt x="551" y="915"/>
                    <a:pt x="551" y="915"/>
                    <a:pt x="551" y="915"/>
                  </a:cubicBezTo>
                  <a:cubicBezTo>
                    <a:pt x="535" y="896"/>
                    <a:pt x="535" y="896"/>
                    <a:pt x="535" y="896"/>
                  </a:cubicBezTo>
                  <a:cubicBezTo>
                    <a:pt x="530" y="896"/>
                    <a:pt x="525" y="895"/>
                    <a:pt x="520" y="894"/>
                  </a:cubicBezTo>
                  <a:cubicBezTo>
                    <a:pt x="520" y="900"/>
                    <a:pt x="519" y="907"/>
                    <a:pt x="519" y="913"/>
                  </a:cubicBezTo>
                  <a:cubicBezTo>
                    <a:pt x="556" y="992"/>
                    <a:pt x="556" y="992"/>
                    <a:pt x="602" y="1033"/>
                  </a:cubicBezTo>
                  <a:cubicBezTo>
                    <a:pt x="542" y="940"/>
                    <a:pt x="542" y="940"/>
                    <a:pt x="537" y="914"/>
                  </a:cubicBezTo>
                  <a:cubicBezTo>
                    <a:pt x="539" y="921"/>
                    <a:pt x="541" y="931"/>
                    <a:pt x="542" y="939"/>
                  </a:cubicBezTo>
                  <a:cubicBezTo>
                    <a:pt x="542" y="941"/>
                    <a:pt x="542" y="941"/>
                    <a:pt x="602" y="1033"/>
                  </a:cubicBezTo>
                  <a:cubicBezTo>
                    <a:pt x="623" y="1032"/>
                    <a:pt x="651" y="1030"/>
                    <a:pt x="672" y="1029"/>
                  </a:cubicBezTo>
                  <a:cubicBezTo>
                    <a:pt x="679" y="1029"/>
                    <a:pt x="687" y="1030"/>
                    <a:pt x="695" y="1030"/>
                  </a:cubicBezTo>
                  <a:cubicBezTo>
                    <a:pt x="711" y="1022"/>
                    <a:pt x="711" y="1022"/>
                    <a:pt x="711" y="1022"/>
                  </a:cubicBezTo>
                  <a:cubicBezTo>
                    <a:pt x="742" y="1012"/>
                    <a:pt x="742" y="1012"/>
                    <a:pt x="742" y="1012"/>
                  </a:cubicBezTo>
                  <a:cubicBezTo>
                    <a:pt x="711" y="1022"/>
                    <a:pt x="711" y="1022"/>
                    <a:pt x="711" y="1022"/>
                  </a:cubicBezTo>
                  <a:cubicBezTo>
                    <a:pt x="759" y="1023"/>
                    <a:pt x="759" y="1023"/>
                    <a:pt x="759" y="1023"/>
                  </a:cubicBezTo>
                  <a:cubicBezTo>
                    <a:pt x="767" y="1052"/>
                    <a:pt x="767" y="1052"/>
                    <a:pt x="767" y="1052"/>
                  </a:cubicBezTo>
                  <a:cubicBezTo>
                    <a:pt x="782" y="1042"/>
                    <a:pt x="782" y="1042"/>
                    <a:pt x="782" y="1042"/>
                  </a:cubicBezTo>
                  <a:cubicBezTo>
                    <a:pt x="790" y="1042"/>
                    <a:pt x="798" y="1042"/>
                    <a:pt x="806" y="1042"/>
                  </a:cubicBezTo>
                  <a:cubicBezTo>
                    <a:pt x="821" y="1052"/>
                    <a:pt x="821" y="1052"/>
                    <a:pt x="821" y="1052"/>
                  </a:cubicBezTo>
                  <a:cubicBezTo>
                    <a:pt x="822" y="1069"/>
                    <a:pt x="822" y="1069"/>
                    <a:pt x="822" y="1069"/>
                  </a:cubicBezTo>
                  <a:cubicBezTo>
                    <a:pt x="821" y="1052"/>
                    <a:pt x="821" y="1052"/>
                    <a:pt x="821" y="1052"/>
                  </a:cubicBezTo>
                  <a:cubicBezTo>
                    <a:pt x="806" y="1042"/>
                    <a:pt x="806" y="1042"/>
                    <a:pt x="806" y="1042"/>
                  </a:cubicBezTo>
                  <a:cubicBezTo>
                    <a:pt x="814" y="1060"/>
                    <a:pt x="814" y="1060"/>
                    <a:pt x="814" y="1060"/>
                  </a:cubicBezTo>
                  <a:cubicBezTo>
                    <a:pt x="814" y="1069"/>
                    <a:pt x="814" y="1077"/>
                    <a:pt x="814" y="1086"/>
                  </a:cubicBezTo>
                  <a:cubicBezTo>
                    <a:pt x="814" y="1092"/>
                    <a:pt x="814" y="1097"/>
                    <a:pt x="814" y="1103"/>
                  </a:cubicBezTo>
                  <a:cubicBezTo>
                    <a:pt x="814" y="1106"/>
                    <a:pt x="814" y="1109"/>
                    <a:pt x="814" y="1112"/>
                  </a:cubicBezTo>
                  <a:cubicBezTo>
                    <a:pt x="823" y="1127"/>
                    <a:pt x="836" y="1146"/>
                    <a:pt x="845" y="1161"/>
                  </a:cubicBezTo>
                  <a:cubicBezTo>
                    <a:pt x="855" y="1183"/>
                    <a:pt x="857" y="1191"/>
                    <a:pt x="859" y="1209"/>
                  </a:cubicBezTo>
                  <a:cubicBezTo>
                    <a:pt x="923" y="1208"/>
                    <a:pt x="987" y="1205"/>
                    <a:pt x="1050" y="1200"/>
                  </a:cubicBezTo>
                  <a:cubicBezTo>
                    <a:pt x="1051" y="1195"/>
                    <a:pt x="1051" y="1190"/>
                    <a:pt x="1052" y="1185"/>
                  </a:cubicBezTo>
                  <a:cubicBezTo>
                    <a:pt x="1045" y="1177"/>
                    <a:pt x="1045" y="1177"/>
                    <a:pt x="1045" y="1177"/>
                  </a:cubicBezTo>
                  <a:cubicBezTo>
                    <a:pt x="1040" y="1129"/>
                    <a:pt x="1040" y="1129"/>
                    <a:pt x="1040" y="1129"/>
                  </a:cubicBezTo>
                  <a:cubicBezTo>
                    <a:pt x="1045" y="1177"/>
                    <a:pt x="1045" y="1177"/>
                    <a:pt x="1045" y="1177"/>
                  </a:cubicBezTo>
                  <a:cubicBezTo>
                    <a:pt x="1055" y="1144"/>
                    <a:pt x="1055" y="1144"/>
                    <a:pt x="1055" y="1144"/>
                  </a:cubicBezTo>
                  <a:cubicBezTo>
                    <a:pt x="1045" y="1177"/>
                    <a:pt x="1045" y="1177"/>
                    <a:pt x="1045" y="1177"/>
                  </a:cubicBezTo>
                  <a:cubicBezTo>
                    <a:pt x="1054" y="1161"/>
                    <a:pt x="1054" y="1161"/>
                    <a:pt x="1054" y="1161"/>
                  </a:cubicBezTo>
                  <a:cubicBezTo>
                    <a:pt x="1045" y="1177"/>
                    <a:pt x="1045" y="1177"/>
                    <a:pt x="1045" y="1177"/>
                  </a:cubicBezTo>
                  <a:cubicBezTo>
                    <a:pt x="1052" y="1185"/>
                    <a:pt x="1052" y="1185"/>
                    <a:pt x="1052" y="1185"/>
                  </a:cubicBezTo>
                  <a:cubicBezTo>
                    <a:pt x="1060" y="1176"/>
                    <a:pt x="1060" y="1176"/>
                    <a:pt x="1060" y="1176"/>
                  </a:cubicBezTo>
                  <a:cubicBezTo>
                    <a:pt x="1052" y="1185"/>
                    <a:pt x="1052" y="1185"/>
                    <a:pt x="1052" y="1185"/>
                  </a:cubicBezTo>
                  <a:cubicBezTo>
                    <a:pt x="1051" y="1190"/>
                    <a:pt x="1051" y="1195"/>
                    <a:pt x="1050" y="1200"/>
                  </a:cubicBezTo>
                  <a:cubicBezTo>
                    <a:pt x="1067" y="1198"/>
                    <a:pt x="1067" y="1198"/>
                    <a:pt x="1067" y="1198"/>
                  </a:cubicBezTo>
                  <a:cubicBezTo>
                    <a:pt x="1050" y="1200"/>
                    <a:pt x="1050" y="1200"/>
                    <a:pt x="1050" y="1200"/>
                  </a:cubicBezTo>
                  <a:cubicBezTo>
                    <a:pt x="1086" y="1197"/>
                    <a:pt x="1121" y="1193"/>
                    <a:pt x="1156" y="1189"/>
                  </a:cubicBezTo>
                  <a:cubicBezTo>
                    <a:pt x="1150" y="1167"/>
                    <a:pt x="1150" y="1167"/>
                    <a:pt x="1150" y="1167"/>
                  </a:cubicBezTo>
                  <a:cubicBezTo>
                    <a:pt x="1152" y="1158"/>
                    <a:pt x="1153" y="1150"/>
                    <a:pt x="1154" y="1142"/>
                  </a:cubicBezTo>
                  <a:cubicBezTo>
                    <a:pt x="1161" y="1132"/>
                    <a:pt x="1161" y="1132"/>
                    <a:pt x="1161" y="1132"/>
                  </a:cubicBezTo>
                  <a:cubicBezTo>
                    <a:pt x="1171" y="1124"/>
                    <a:pt x="1171" y="1124"/>
                    <a:pt x="1171" y="1124"/>
                  </a:cubicBezTo>
                  <a:cubicBezTo>
                    <a:pt x="1193" y="1098"/>
                    <a:pt x="1223" y="1064"/>
                    <a:pt x="1245" y="1037"/>
                  </a:cubicBezTo>
                  <a:cubicBezTo>
                    <a:pt x="1275" y="987"/>
                    <a:pt x="1275" y="987"/>
                    <a:pt x="1275" y="987"/>
                  </a:cubicBezTo>
                  <a:cubicBezTo>
                    <a:pt x="1245" y="1037"/>
                    <a:pt x="1245" y="1037"/>
                    <a:pt x="1245" y="1037"/>
                  </a:cubicBezTo>
                  <a:cubicBezTo>
                    <a:pt x="1275" y="987"/>
                    <a:pt x="1275" y="987"/>
                    <a:pt x="1275" y="987"/>
                  </a:cubicBezTo>
                  <a:cubicBezTo>
                    <a:pt x="1275" y="984"/>
                    <a:pt x="1275" y="981"/>
                    <a:pt x="1276" y="978"/>
                  </a:cubicBezTo>
                  <a:cubicBezTo>
                    <a:pt x="1283" y="968"/>
                    <a:pt x="1283" y="968"/>
                    <a:pt x="1283" y="968"/>
                  </a:cubicBezTo>
                  <a:cubicBezTo>
                    <a:pt x="1297" y="909"/>
                    <a:pt x="1297" y="909"/>
                    <a:pt x="1297" y="909"/>
                  </a:cubicBezTo>
                  <a:cubicBezTo>
                    <a:pt x="1295" y="909"/>
                    <a:pt x="1293" y="909"/>
                    <a:pt x="1290" y="910"/>
                  </a:cubicBezTo>
                  <a:moveTo>
                    <a:pt x="1078" y="618"/>
                  </a:moveTo>
                  <a:cubicBezTo>
                    <a:pt x="1076" y="609"/>
                    <a:pt x="1075" y="600"/>
                    <a:pt x="1074" y="591"/>
                  </a:cubicBezTo>
                  <a:cubicBezTo>
                    <a:pt x="1051" y="583"/>
                    <a:pt x="1051" y="583"/>
                    <a:pt x="1051" y="583"/>
                  </a:cubicBezTo>
                  <a:cubicBezTo>
                    <a:pt x="1065" y="618"/>
                    <a:pt x="1065" y="618"/>
                    <a:pt x="1065" y="618"/>
                  </a:cubicBezTo>
                  <a:cubicBezTo>
                    <a:pt x="1078" y="618"/>
                    <a:pt x="1078" y="618"/>
                    <a:pt x="1078" y="618"/>
                  </a:cubicBezTo>
                  <a:moveTo>
                    <a:pt x="698" y="585"/>
                  </a:moveTo>
                  <a:cubicBezTo>
                    <a:pt x="698" y="585"/>
                    <a:pt x="699" y="584"/>
                    <a:pt x="699" y="584"/>
                  </a:cubicBezTo>
                  <a:cubicBezTo>
                    <a:pt x="681" y="583"/>
                    <a:pt x="664" y="582"/>
                    <a:pt x="647" y="581"/>
                  </a:cubicBezTo>
                  <a:cubicBezTo>
                    <a:pt x="660" y="594"/>
                    <a:pt x="660" y="594"/>
                    <a:pt x="660" y="594"/>
                  </a:cubicBezTo>
                  <a:cubicBezTo>
                    <a:pt x="695" y="590"/>
                    <a:pt x="695" y="590"/>
                    <a:pt x="695" y="590"/>
                  </a:cubicBezTo>
                  <a:cubicBezTo>
                    <a:pt x="696" y="589"/>
                    <a:pt x="697" y="587"/>
                    <a:pt x="698" y="585"/>
                  </a:cubicBezTo>
                  <a:moveTo>
                    <a:pt x="666" y="606"/>
                  </a:moveTo>
                  <a:cubicBezTo>
                    <a:pt x="686" y="616"/>
                    <a:pt x="686" y="616"/>
                    <a:pt x="686" y="616"/>
                  </a:cubicBezTo>
                  <a:cubicBezTo>
                    <a:pt x="666" y="606"/>
                    <a:pt x="666" y="606"/>
                    <a:pt x="666" y="606"/>
                  </a:cubicBezTo>
                  <a:moveTo>
                    <a:pt x="701" y="587"/>
                  </a:moveTo>
                  <a:cubicBezTo>
                    <a:pt x="702" y="586"/>
                    <a:pt x="702" y="585"/>
                    <a:pt x="703" y="584"/>
                  </a:cubicBezTo>
                  <a:cubicBezTo>
                    <a:pt x="701" y="584"/>
                    <a:pt x="700" y="584"/>
                    <a:pt x="699" y="584"/>
                  </a:cubicBezTo>
                  <a:cubicBezTo>
                    <a:pt x="698" y="587"/>
                    <a:pt x="697" y="588"/>
                    <a:pt x="695" y="590"/>
                  </a:cubicBezTo>
                  <a:cubicBezTo>
                    <a:pt x="685" y="591"/>
                    <a:pt x="671" y="593"/>
                    <a:pt x="660" y="594"/>
                  </a:cubicBezTo>
                  <a:cubicBezTo>
                    <a:pt x="647" y="581"/>
                    <a:pt x="647" y="581"/>
                    <a:pt x="647" y="581"/>
                  </a:cubicBezTo>
                  <a:cubicBezTo>
                    <a:pt x="642" y="581"/>
                    <a:pt x="637" y="580"/>
                    <a:pt x="631" y="580"/>
                  </a:cubicBezTo>
                  <a:cubicBezTo>
                    <a:pt x="652" y="605"/>
                    <a:pt x="652" y="605"/>
                    <a:pt x="652" y="605"/>
                  </a:cubicBezTo>
                  <a:cubicBezTo>
                    <a:pt x="657" y="605"/>
                    <a:pt x="661" y="606"/>
                    <a:pt x="666" y="606"/>
                  </a:cubicBezTo>
                  <a:cubicBezTo>
                    <a:pt x="695" y="597"/>
                    <a:pt x="695" y="597"/>
                    <a:pt x="695" y="597"/>
                  </a:cubicBezTo>
                  <a:cubicBezTo>
                    <a:pt x="696" y="596"/>
                    <a:pt x="697" y="594"/>
                    <a:pt x="701" y="587"/>
                  </a:cubicBezTo>
                  <a:moveTo>
                    <a:pt x="880" y="589"/>
                  </a:moveTo>
                  <a:cubicBezTo>
                    <a:pt x="880" y="588"/>
                    <a:pt x="880" y="588"/>
                    <a:pt x="880" y="587"/>
                  </a:cubicBezTo>
                  <a:cubicBezTo>
                    <a:pt x="874" y="587"/>
                    <a:pt x="867" y="588"/>
                    <a:pt x="861" y="588"/>
                  </a:cubicBezTo>
                  <a:cubicBezTo>
                    <a:pt x="875" y="603"/>
                    <a:pt x="879" y="597"/>
                    <a:pt x="880" y="589"/>
                  </a:cubicBezTo>
                  <a:moveTo>
                    <a:pt x="947" y="588"/>
                  </a:moveTo>
                  <a:cubicBezTo>
                    <a:pt x="956" y="584"/>
                    <a:pt x="956" y="584"/>
                    <a:pt x="956" y="584"/>
                  </a:cubicBezTo>
                  <a:cubicBezTo>
                    <a:pt x="952" y="585"/>
                    <a:pt x="949" y="585"/>
                    <a:pt x="946" y="585"/>
                  </a:cubicBezTo>
                  <a:cubicBezTo>
                    <a:pt x="947" y="588"/>
                    <a:pt x="947" y="588"/>
                    <a:pt x="947" y="588"/>
                  </a:cubicBezTo>
                  <a:moveTo>
                    <a:pt x="1120" y="716"/>
                  </a:moveTo>
                  <a:cubicBezTo>
                    <a:pt x="1112" y="707"/>
                    <a:pt x="1112" y="707"/>
                    <a:pt x="1112" y="707"/>
                  </a:cubicBezTo>
                  <a:cubicBezTo>
                    <a:pt x="1120" y="716"/>
                    <a:pt x="1120" y="716"/>
                    <a:pt x="1120" y="716"/>
                  </a:cubicBezTo>
                  <a:moveTo>
                    <a:pt x="1361" y="694"/>
                  </a:moveTo>
                  <a:cubicBezTo>
                    <a:pt x="1351" y="640"/>
                    <a:pt x="1336" y="587"/>
                    <a:pt x="1319" y="535"/>
                  </a:cubicBezTo>
                  <a:cubicBezTo>
                    <a:pt x="1305" y="539"/>
                    <a:pt x="1290" y="542"/>
                    <a:pt x="1274" y="546"/>
                  </a:cubicBezTo>
                  <a:cubicBezTo>
                    <a:pt x="1275" y="550"/>
                    <a:pt x="1277" y="555"/>
                    <a:pt x="1278" y="560"/>
                  </a:cubicBezTo>
                  <a:cubicBezTo>
                    <a:pt x="1277" y="555"/>
                    <a:pt x="1275" y="550"/>
                    <a:pt x="1274" y="546"/>
                  </a:cubicBezTo>
                  <a:cubicBezTo>
                    <a:pt x="1272" y="546"/>
                    <a:pt x="1270" y="547"/>
                    <a:pt x="1269" y="547"/>
                  </a:cubicBezTo>
                  <a:cubicBezTo>
                    <a:pt x="1271" y="551"/>
                    <a:pt x="1271" y="551"/>
                    <a:pt x="1271" y="551"/>
                  </a:cubicBezTo>
                  <a:cubicBezTo>
                    <a:pt x="1252" y="556"/>
                    <a:pt x="1252" y="556"/>
                    <a:pt x="1252" y="556"/>
                  </a:cubicBezTo>
                  <a:cubicBezTo>
                    <a:pt x="1244" y="557"/>
                    <a:pt x="1242" y="557"/>
                    <a:pt x="1236" y="553"/>
                  </a:cubicBezTo>
                  <a:cubicBezTo>
                    <a:pt x="1225" y="555"/>
                    <a:pt x="1212" y="558"/>
                    <a:pt x="1200" y="560"/>
                  </a:cubicBezTo>
                  <a:cubicBezTo>
                    <a:pt x="1201" y="561"/>
                    <a:pt x="1201" y="563"/>
                    <a:pt x="1202" y="565"/>
                  </a:cubicBezTo>
                  <a:cubicBezTo>
                    <a:pt x="1201" y="563"/>
                    <a:pt x="1201" y="561"/>
                    <a:pt x="1200" y="560"/>
                  </a:cubicBezTo>
                  <a:cubicBezTo>
                    <a:pt x="1183" y="562"/>
                    <a:pt x="1166" y="565"/>
                    <a:pt x="1148" y="568"/>
                  </a:cubicBezTo>
                  <a:cubicBezTo>
                    <a:pt x="1103" y="573"/>
                    <a:pt x="1057" y="578"/>
                    <a:pt x="1011" y="581"/>
                  </a:cubicBezTo>
                  <a:cubicBezTo>
                    <a:pt x="1016" y="586"/>
                    <a:pt x="1016" y="586"/>
                    <a:pt x="1016" y="586"/>
                  </a:cubicBezTo>
                  <a:cubicBezTo>
                    <a:pt x="1038" y="594"/>
                    <a:pt x="1038" y="594"/>
                    <a:pt x="1038" y="594"/>
                  </a:cubicBezTo>
                  <a:cubicBezTo>
                    <a:pt x="1044" y="584"/>
                    <a:pt x="1044" y="584"/>
                    <a:pt x="1044" y="584"/>
                  </a:cubicBezTo>
                  <a:cubicBezTo>
                    <a:pt x="1047" y="584"/>
                    <a:pt x="1049" y="583"/>
                    <a:pt x="1051" y="583"/>
                  </a:cubicBezTo>
                  <a:cubicBezTo>
                    <a:pt x="1074" y="591"/>
                    <a:pt x="1074" y="591"/>
                    <a:pt x="1074" y="591"/>
                  </a:cubicBezTo>
                  <a:cubicBezTo>
                    <a:pt x="1076" y="590"/>
                    <a:pt x="1078" y="590"/>
                    <a:pt x="1081" y="590"/>
                  </a:cubicBezTo>
                  <a:cubicBezTo>
                    <a:pt x="1100" y="577"/>
                    <a:pt x="1100" y="577"/>
                    <a:pt x="1100" y="577"/>
                  </a:cubicBezTo>
                  <a:cubicBezTo>
                    <a:pt x="1081" y="590"/>
                    <a:pt x="1081" y="590"/>
                    <a:pt x="1081" y="590"/>
                  </a:cubicBezTo>
                  <a:cubicBezTo>
                    <a:pt x="1085" y="590"/>
                    <a:pt x="1090" y="589"/>
                    <a:pt x="1095" y="588"/>
                  </a:cubicBezTo>
                  <a:cubicBezTo>
                    <a:pt x="1094" y="608"/>
                    <a:pt x="1093" y="634"/>
                    <a:pt x="1092" y="654"/>
                  </a:cubicBezTo>
                  <a:cubicBezTo>
                    <a:pt x="1075" y="655"/>
                    <a:pt x="1075" y="655"/>
                    <a:pt x="1075" y="655"/>
                  </a:cubicBezTo>
                  <a:cubicBezTo>
                    <a:pt x="1047" y="667"/>
                    <a:pt x="1047" y="667"/>
                    <a:pt x="1047" y="667"/>
                  </a:cubicBezTo>
                  <a:cubicBezTo>
                    <a:pt x="1065" y="665"/>
                    <a:pt x="1081" y="664"/>
                    <a:pt x="1099" y="662"/>
                  </a:cubicBezTo>
                  <a:cubicBezTo>
                    <a:pt x="1099" y="665"/>
                    <a:pt x="1100" y="668"/>
                    <a:pt x="1100" y="671"/>
                  </a:cubicBezTo>
                  <a:cubicBezTo>
                    <a:pt x="1112" y="707"/>
                    <a:pt x="1112" y="707"/>
                    <a:pt x="1112" y="707"/>
                  </a:cubicBezTo>
                  <a:cubicBezTo>
                    <a:pt x="1120" y="716"/>
                    <a:pt x="1120" y="716"/>
                    <a:pt x="1120" y="716"/>
                  </a:cubicBezTo>
                  <a:cubicBezTo>
                    <a:pt x="1128" y="724"/>
                    <a:pt x="1128" y="724"/>
                    <a:pt x="1128" y="724"/>
                  </a:cubicBezTo>
                  <a:cubicBezTo>
                    <a:pt x="1120" y="716"/>
                    <a:pt x="1120" y="716"/>
                    <a:pt x="1120" y="716"/>
                  </a:cubicBezTo>
                  <a:cubicBezTo>
                    <a:pt x="1128" y="724"/>
                    <a:pt x="1128" y="724"/>
                    <a:pt x="1128" y="724"/>
                  </a:cubicBezTo>
                  <a:cubicBezTo>
                    <a:pt x="1142" y="748"/>
                    <a:pt x="1150" y="775"/>
                    <a:pt x="1166" y="798"/>
                  </a:cubicBezTo>
                  <a:cubicBezTo>
                    <a:pt x="1177" y="817"/>
                    <a:pt x="1196" y="830"/>
                    <a:pt x="1208" y="848"/>
                  </a:cubicBezTo>
                  <a:cubicBezTo>
                    <a:pt x="1209" y="860"/>
                    <a:pt x="1209" y="872"/>
                    <a:pt x="1210" y="885"/>
                  </a:cubicBezTo>
                  <a:cubicBezTo>
                    <a:pt x="1218" y="903"/>
                    <a:pt x="1218" y="903"/>
                    <a:pt x="1218" y="903"/>
                  </a:cubicBezTo>
                  <a:cubicBezTo>
                    <a:pt x="1223" y="902"/>
                    <a:pt x="1228" y="901"/>
                    <a:pt x="1233" y="900"/>
                  </a:cubicBezTo>
                  <a:cubicBezTo>
                    <a:pt x="1240" y="890"/>
                    <a:pt x="1240" y="890"/>
                    <a:pt x="1240" y="890"/>
                  </a:cubicBezTo>
                  <a:cubicBezTo>
                    <a:pt x="1289" y="862"/>
                    <a:pt x="1289" y="862"/>
                    <a:pt x="1289" y="862"/>
                  </a:cubicBezTo>
                  <a:cubicBezTo>
                    <a:pt x="1313" y="829"/>
                    <a:pt x="1313" y="829"/>
                    <a:pt x="1313" y="829"/>
                  </a:cubicBezTo>
                  <a:cubicBezTo>
                    <a:pt x="1344" y="803"/>
                    <a:pt x="1344" y="803"/>
                    <a:pt x="1344" y="803"/>
                  </a:cubicBezTo>
                  <a:cubicBezTo>
                    <a:pt x="1348" y="791"/>
                    <a:pt x="1348" y="791"/>
                    <a:pt x="1348" y="791"/>
                  </a:cubicBezTo>
                  <a:cubicBezTo>
                    <a:pt x="1354" y="782"/>
                    <a:pt x="1354" y="782"/>
                    <a:pt x="1354" y="782"/>
                  </a:cubicBezTo>
                  <a:cubicBezTo>
                    <a:pt x="1354" y="778"/>
                    <a:pt x="1354" y="775"/>
                    <a:pt x="1354" y="773"/>
                  </a:cubicBezTo>
                  <a:cubicBezTo>
                    <a:pt x="1362" y="745"/>
                    <a:pt x="1362" y="745"/>
                    <a:pt x="1362" y="742"/>
                  </a:cubicBezTo>
                  <a:cubicBezTo>
                    <a:pt x="1362" y="742"/>
                    <a:pt x="1362" y="743"/>
                    <a:pt x="1362" y="744"/>
                  </a:cubicBezTo>
                  <a:cubicBezTo>
                    <a:pt x="1361" y="747"/>
                    <a:pt x="1361" y="747"/>
                    <a:pt x="1354" y="773"/>
                  </a:cubicBezTo>
                  <a:cubicBezTo>
                    <a:pt x="1373" y="745"/>
                    <a:pt x="1373" y="745"/>
                    <a:pt x="1351" y="715"/>
                  </a:cubicBezTo>
                  <a:cubicBezTo>
                    <a:pt x="1347" y="716"/>
                    <a:pt x="1343" y="717"/>
                    <a:pt x="1339" y="718"/>
                  </a:cubicBezTo>
                  <a:cubicBezTo>
                    <a:pt x="1328" y="698"/>
                    <a:pt x="1328" y="698"/>
                    <a:pt x="1328" y="698"/>
                  </a:cubicBezTo>
                  <a:cubicBezTo>
                    <a:pt x="1308" y="724"/>
                    <a:pt x="1308" y="724"/>
                    <a:pt x="1308" y="724"/>
                  </a:cubicBezTo>
                  <a:cubicBezTo>
                    <a:pt x="1302" y="726"/>
                    <a:pt x="1295" y="727"/>
                    <a:pt x="1289" y="729"/>
                  </a:cubicBezTo>
                  <a:cubicBezTo>
                    <a:pt x="1288" y="725"/>
                    <a:pt x="1288" y="723"/>
                    <a:pt x="1287" y="719"/>
                  </a:cubicBezTo>
                  <a:cubicBezTo>
                    <a:pt x="1285" y="720"/>
                    <a:pt x="1283" y="720"/>
                    <a:pt x="1280" y="721"/>
                  </a:cubicBezTo>
                  <a:cubicBezTo>
                    <a:pt x="1283" y="720"/>
                    <a:pt x="1285" y="720"/>
                    <a:pt x="1287" y="719"/>
                  </a:cubicBezTo>
                  <a:cubicBezTo>
                    <a:pt x="1286" y="710"/>
                    <a:pt x="1284" y="701"/>
                    <a:pt x="1283" y="692"/>
                  </a:cubicBezTo>
                  <a:cubicBezTo>
                    <a:pt x="1276" y="693"/>
                    <a:pt x="1269" y="694"/>
                    <a:pt x="1263" y="695"/>
                  </a:cubicBezTo>
                  <a:cubicBezTo>
                    <a:pt x="1264" y="702"/>
                    <a:pt x="1265" y="707"/>
                    <a:pt x="1266" y="714"/>
                  </a:cubicBezTo>
                  <a:cubicBezTo>
                    <a:pt x="1265" y="707"/>
                    <a:pt x="1264" y="702"/>
                    <a:pt x="1263" y="695"/>
                  </a:cubicBezTo>
                  <a:cubicBezTo>
                    <a:pt x="1261" y="696"/>
                    <a:pt x="1259" y="696"/>
                    <a:pt x="1256" y="696"/>
                  </a:cubicBezTo>
                  <a:cubicBezTo>
                    <a:pt x="1259" y="696"/>
                    <a:pt x="1261" y="696"/>
                    <a:pt x="1263" y="695"/>
                  </a:cubicBezTo>
                  <a:cubicBezTo>
                    <a:pt x="1269" y="694"/>
                    <a:pt x="1276" y="693"/>
                    <a:pt x="1283" y="692"/>
                  </a:cubicBezTo>
                  <a:cubicBezTo>
                    <a:pt x="1261" y="686"/>
                    <a:pt x="1261" y="686"/>
                    <a:pt x="1261" y="686"/>
                  </a:cubicBezTo>
                  <a:cubicBezTo>
                    <a:pt x="1246" y="679"/>
                    <a:pt x="1246" y="679"/>
                    <a:pt x="1246" y="679"/>
                  </a:cubicBezTo>
                  <a:cubicBezTo>
                    <a:pt x="1245" y="670"/>
                    <a:pt x="1243" y="661"/>
                    <a:pt x="1241" y="652"/>
                  </a:cubicBezTo>
                  <a:cubicBezTo>
                    <a:pt x="1236" y="653"/>
                    <a:pt x="1235" y="655"/>
                    <a:pt x="1235" y="660"/>
                  </a:cubicBezTo>
                  <a:cubicBezTo>
                    <a:pt x="1236" y="652"/>
                    <a:pt x="1236" y="652"/>
                    <a:pt x="1259" y="652"/>
                  </a:cubicBezTo>
                  <a:cubicBezTo>
                    <a:pt x="1302" y="687"/>
                    <a:pt x="1302" y="687"/>
                    <a:pt x="1302" y="687"/>
                  </a:cubicBezTo>
                  <a:cubicBezTo>
                    <a:pt x="1334" y="690"/>
                    <a:pt x="1334" y="690"/>
                    <a:pt x="1334" y="690"/>
                  </a:cubicBezTo>
                  <a:cubicBezTo>
                    <a:pt x="1342" y="698"/>
                    <a:pt x="1342" y="698"/>
                    <a:pt x="1342" y="698"/>
                  </a:cubicBezTo>
                  <a:cubicBezTo>
                    <a:pt x="1348" y="696"/>
                    <a:pt x="1354" y="695"/>
                    <a:pt x="1361" y="694"/>
                  </a:cubicBezTo>
                  <a:moveTo>
                    <a:pt x="1557" y="371"/>
                  </a:moveTo>
                  <a:cubicBezTo>
                    <a:pt x="1555" y="366"/>
                    <a:pt x="1555" y="366"/>
                    <a:pt x="1555" y="366"/>
                  </a:cubicBezTo>
                  <a:cubicBezTo>
                    <a:pt x="1556" y="368"/>
                    <a:pt x="1556" y="369"/>
                    <a:pt x="1556" y="371"/>
                  </a:cubicBezTo>
                  <a:cubicBezTo>
                    <a:pt x="1558" y="374"/>
                    <a:pt x="1558" y="374"/>
                    <a:pt x="1558" y="374"/>
                  </a:cubicBezTo>
                  <a:cubicBezTo>
                    <a:pt x="1558" y="373"/>
                    <a:pt x="1557" y="372"/>
                    <a:pt x="1557" y="371"/>
                  </a:cubicBezTo>
                  <a:moveTo>
                    <a:pt x="123" y="438"/>
                  </a:moveTo>
                  <a:cubicBezTo>
                    <a:pt x="125" y="436"/>
                    <a:pt x="126" y="433"/>
                    <a:pt x="128" y="430"/>
                  </a:cubicBezTo>
                  <a:cubicBezTo>
                    <a:pt x="122" y="435"/>
                    <a:pt x="122" y="435"/>
                    <a:pt x="122" y="435"/>
                  </a:cubicBezTo>
                  <a:cubicBezTo>
                    <a:pt x="118" y="438"/>
                    <a:pt x="118" y="438"/>
                    <a:pt x="118" y="438"/>
                  </a:cubicBezTo>
                  <a:cubicBezTo>
                    <a:pt x="120" y="439"/>
                    <a:pt x="121" y="440"/>
                    <a:pt x="122" y="441"/>
                  </a:cubicBezTo>
                  <a:cubicBezTo>
                    <a:pt x="122" y="440"/>
                    <a:pt x="123" y="439"/>
                    <a:pt x="123" y="438"/>
                  </a:cubicBezTo>
                  <a:moveTo>
                    <a:pt x="1553" y="359"/>
                  </a:moveTo>
                  <a:cubicBezTo>
                    <a:pt x="1552" y="357"/>
                    <a:pt x="1551" y="356"/>
                    <a:pt x="1551" y="355"/>
                  </a:cubicBezTo>
                  <a:cubicBezTo>
                    <a:pt x="1542" y="340"/>
                    <a:pt x="1537" y="334"/>
                    <a:pt x="1535" y="331"/>
                  </a:cubicBezTo>
                  <a:cubicBezTo>
                    <a:pt x="1537" y="334"/>
                    <a:pt x="1539" y="338"/>
                    <a:pt x="1541" y="342"/>
                  </a:cubicBezTo>
                  <a:cubicBezTo>
                    <a:pt x="1540" y="339"/>
                    <a:pt x="1540" y="339"/>
                    <a:pt x="1540" y="339"/>
                  </a:cubicBezTo>
                  <a:cubicBezTo>
                    <a:pt x="1553" y="359"/>
                    <a:pt x="1553" y="359"/>
                    <a:pt x="1553" y="359"/>
                  </a:cubicBezTo>
                  <a:moveTo>
                    <a:pt x="1548" y="356"/>
                  </a:moveTo>
                  <a:cubicBezTo>
                    <a:pt x="1542" y="343"/>
                    <a:pt x="1542" y="343"/>
                    <a:pt x="1542" y="343"/>
                  </a:cubicBezTo>
                  <a:cubicBezTo>
                    <a:pt x="1533" y="332"/>
                    <a:pt x="1533" y="332"/>
                    <a:pt x="1533" y="332"/>
                  </a:cubicBezTo>
                  <a:cubicBezTo>
                    <a:pt x="1548" y="356"/>
                    <a:pt x="1548" y="356"/>
                    <a:pt x="1548" y="356"/>
                  </a:cubicBezTo>
                  <a:moveTo>
                    <a:pt x="181" y="379"/>
                  </a:moveTo>
                  <a:cubicBezTo>
                    <a:pt x="182" y="377"/>
                    <a:pt x="184" y="374"/>
                    <a:pt x="186" y="372"/>
                  </a:cubicBezTo>
                  <a:cubicBezTo>
                    <a:pt x="178" y="378"/>
                    <a:pt x="178" y="378"/>
                    <a:pt x="178" y="378"/>
                  </a:cubicBezTo>
                  <a:cubicBezTo>
                    <a:pt x="179" y="378"/>
                    <a:pt x="180" y="379"/>
                    <a:pt x="181" y="379"/>
                  </a:cubicBezTo>
                  <a:moveTo>
                    <a:pt x="181" y="391"/>
                  </a:moveTo>
                  <a:cubicBezTo>
                    <a:pt x="198" y="369"/>
                    <a:pt x="198" y="369"/>
                    <a:pt x="198" y="369"/>
                  </a:cubicBezTo>
                  <a:cubicBezTo>
                    <a:pt x="188" y="374"/>
                    <a:pt x="188" y="374"/>
                    <a:pt x="188" y="374"/>
                  </a:cubicBezTo>
                  <a:cubicBezTo>
                    <a:pt x="178" y="389"/>
                    <a:pt x="178" y="389"/>
                    <a:pt x="178" y="389"/>
                  </a:cubicBezTo>
                  <a:cubicBezTo>
                    <a:pt x="179" y="390"/>
                    <a:pt x="180" y="390"/>
                    <a:pt x="181" y="391"/>
                  </a:cubicBezTo>
                  <a:moveTo>
                    <a:pt x="189" y="351"/>
                  </a:moveTo>
                  <a:cubicBezTo>
                    <a:pt x="190" y="353"/>
                    <a:pt x="192" y="353"/>
                    <a:pt x="193" y="355"/>
                  </a:cubicBezTo>
                  <a:cubicBezTo>
                    <a:pt x="197" y="344"/>
                    <a:pt x="197" y="344"/>
                    <a:pt x="197" y="344"/>
                  </a:cubicBezTo>
                  <a:cubicBezTo>
                    <a:pt x="189" y="351"/>
                    <a:pt x="189" y="351"/>
                    <a:pt x="189" y="351"/>
                  </a:cubicBezTo>
                  <a:moveTo>
                    <a:pt x="316" y="181"/>
                  </a:moveTo>
                  <a:cubicBezTo>
                    <a:pt x="321" y="177"/>
                    <a:pt x="325" y="173"/>
                    <a:pt x="330" y="169"/>
                  </a:cubicBezTo>
                  <a:cubicBezTo>
                    <a:pt x="329" y="168"/>
                    <a:pt x="328" y="167"/>
                    <a:pt x="328" y="166"/>
                  </a:cubicBezTo>
                  <a:cubicBezTo>
                    <a:pt x="323" y="170"/>
                    <a:pt x="318" y="174"/>
                    <a:pt x="313" y="178"/>
                  </a:cubicBezTo>
                  <a:cubicBezTo>
                    <a:pt x="314" y="179"/>
                    <a:pt x="315" y="180"/>
                    <a:pt x="316" y="181"/>
                  </a:cubicBezTo>
                  <a:moveTo>
                    <a:pt x="378" y="193"/>
                  </a:moveTo>
                  <a:cubicBezTo>
                    <a:pt x="381" y="191"/>
                    <a:pt x="381" y="187"/>
                    <a:pt x="383" y="185"/>
                  </a:cubicBezTo>
                  <a:cubicBezTo>
                    <a:pt x="373" y="191"/>
                    <a:pt x="373" y="191"/>
                    <a:pt x="373" y="191"/>
                  </a:cubicBezTo>
                  <a:cubicBezTo>
                    <a:pt x="373" y="177"/>
                    <a:pt x="373" y="177"/>
                    <a:pt x="373" y="177"/>
                  </a:cubicBezTo>
                  <a:cubicBezTo>
                    <a:pt x="358" y="191"/>
                    <a:pt x="358" y="191"/>
                    <a:pt x="358" y="191"/>
                  </a:cubicBezTo>
                  <a:cubicBezTo>
                    <a:pt x="354" y="194"/>
                    <a:pt x="347" y="201"/>
                    <a:pt x="354" y="201"/>
                  </a:cubicBezTo>
                  <a:cubicBezTo>
                    <a:pt x="360" y="201"/>
                    <a:pt x="374" y="194"/>
                    <a:pt x="378" y="193"/>
                  </a:cubicBezTo>
                  <a:moveTo>
                    <a:pt x="316" y="167"/>
                  </a:moveTo>
                  <a:cubicBezTo>
                    <a:pt x="335" y="160"/>
                    <a:pt x="335" y="160"/>
                    <a:pt x="335" y="160"/>
                  </a:cubicBezTo>
                  <a:cubicBezTo>
                    <a:pt x="348" y="148"/>
                    <a:pt x="348" y="148"/>
                    <a:pt x="348" y="148"/>
                  </a:cubicBezTo>
                  <a:cubicBezTo>
                    <a:pt x="339" y="150"/>
                    <a:pt x="339" y="150"/>
                    <a:pt x="339" y="150"/>
                  </a:cubicBezTo>
                  <a:cubicBezTo>
                    <a:pt x="316" y="167"/>
                    <a:pt x="316" y="167"/>
                    <a:pt x="316" y="167"/>
                  </a:cubicBezTo>
                  <a:moveTo>
                    <a:pt x="339" y="150"/>
                  </a:moveTo>
                  <a:cubicBezTo>
                    <a:pt x="348" y="148"/>
                    <a:pt x="348" y="148"/>
                    <a:pt x="348" y="148"/>
                  </a:cubicBezTo>
                  <a:cubicBezTo>
                    <a:pt x="352" y="138"/>
                    <a:pt x="352" y="138"/>
                    <a:pt x="352" y="138"/>
                  </a:cubicBezTo>
                  <a:cubicBezTo>
                    <a:pt x="328" y="152"/>
                    <a:pt x="328" y="152"/>
                    <a:pt x="328" y="152"/>
                  </a:cubicBezTo>
                  <a:cubicBezTo>
                    <a:pt x="339" y="150"/>
                    <a:pt x="339" y="150"/>
                    <a:pt x="339" y="150"/>
                  </a:cubicBezTo>
                  <a:moveTo>
                    <a:pt x="359" y="158"/>
                  </a:moveTo>
                  <a:cubicBezTo>
                    <a:pt x="361" y="156"/>
                    <a:pt x="364" y="154"/>
                    <a:pt x="366" y="152"/>
                  </a:cubicBezTo>
                  <a:cubicBezTo>
                    <a:pt x="365" y="151"/>
                    <a:pt x="364" y="150"/>
                    <a:pt x="363" y="150"/>
                  </a:cubicBezTo>
                  <a:cubicBezTo>
                    <a:pt x="354" y="154"/>
                    <a:pt x="354" y="154"/>
                    <a:pt x="354" y="154"/>
                  </a:cubicBezTo>
                  <a:cubicBezTo>
                    <a:pt x="356" y="155"/>
                    <a:pt x="357" y="157"/>
                    <a:pt x="359" y="158"/>
                  </a:cubicBezTo>
                  <a:moveTo>
                    <a:pt x="360" y="159"/>
                  </a:moveTo>
                  <a:cubicBezTo>
                    <a:pt x="363" y="158"/>
                    <a:pt x="365" y="155"/>
                    <a:pt x="367" y="153"/>
                  </a:cubicBezTo>
                  <a:cubicBezTo>
                    <a:pt x="367" y="153"/>
                    <a:pt x="366" y="152"/>
                    <a:pt x="366" y="152"/>
                  </a:cubicBezTo>
                  <a:cubicBezTo>
                    <a:pt x="364" y="154"/>
                    <a:pt x="361" y="156"/>
                    <a:pt x="359" y="158"/>
                  </a:cubicBezTo>
                  <a:cubicBezTo>
                    <a:pt x="359" y="159"/>
                    <a:pt x="360" y="159"/>
                    <a:pt x="360" y="159"/>
                  </a:cubicBezTo>
                  <a:moveTo>
                    <a:pt x="365" y="163"/>
                  </a:moveTo>
                  <a:cubicBezTo>
                    <a:pt x="372" y="158"/>
                    <a:pt x="379" y="151"/>
                    <a:pt x="387" y="146"/>
                  </a:cubicBezTo>
                  <a:cubicBezTo>
                    <a:pt x="367" y="153"/>
                    <a:pt x="367" y="153"/>
                    <a:pt x="367" y="153"/>
                  </a:cubicBezTo>
                  <a:cubicBezTo>
                    <a:pt x="365" y="155"/>
                    <a:pt x="363" y="158"/>
                    <a:pt x="360" y="159"/>
                  </a:cubicBezTo>
                  <a:cubicBezTo>
                    <a:pt x="362" y="160"/>
                    <a:pt x="364" y="162"/>
                    <a:pt x="365" y="163"/>
                  </a:cubicBezTo>
                  <a:moveTo>
                    <a:pt x="328" y="152"/>
                  </a:moveTo>
                  <a:cubicBezTo>
                    <a:pt x="352" y="138"/>
                    <a:pt x="352" y="138"/>
                    <a:pt x="352" y="138"/>
                  </a:cubicBezTo>
                  <a:cubicBezTo>
                    <a:pt x="351" y="137"/>
                    <a:pt x="351" y="136"/>
                    <a:pt x="350" y="135"/>
                  </a:cubicBezTo>
                  <a:cubicBezTo>
                    <a:pt x="350" y="134"/>
                    <a:pt x="349" y="133"/>
                    <a:pt x="349" y="132"/>
                  </a:cubicBezTo>
                  <a:cubicBezTo>
                    <a:pt x="349" y="133"/>
                    <a:pt x="350" y="134"/>
                    <a:pt x="350" y="135"/>
                  </a:cubicBezTo>
                  <a:cubicBezTo>
                    <a:pt x="366" y="126"/>
                    <a:pt x="366" y="126"/>
                    <a:pt x="366" y="126"/>
                  </a:cubicBezTo>
                  <a:cubicBezTo>
                    <a:pt x="374" y="119"/>
                    <a:pt x="374" y="119"/>
                    <a:pt x="374" y="119"/>
                  </a:cubicBezTo>
                  <a:cubicBezTo>
                    <a:pt x="355" y="125"/>
                    <a:pt x="355" y="125"/>
                    <a:pt x="355" y="125"/>
                  </a:cubicBezTo>
                  <a:cubicBezTo>
                    <a:pt x="352" y="127"/>
                    <a:pt x="350" y="128"/>
                    <a:pt x="347" y="130"/>
                  </a:cubicBezTo>
                  <a:cubicBezTo>
                    <a:pt x="334" y="144"/>
                    <a:pt x="334" y="144"/>
                    <a:pt x="334" y="144"/>
                  </a:cubicBezTo>
                  <a:cubicBezTo>
                    <a:pt x="327" y="151"/>
                    <a:pt x="327" y="151"/>
                    <a:pt x="327" y="151"/>
                  </a:cubicBezTo>
                  <a:cubicBezTo>
                    <a:pt x="334" y="144"/>
                    <a:pt x="334" y="144"/>
                    <a:pt x="334" y="144"/>
                  </a:cubicBezTo>
                  <a:cubicBezTo>
                    <a:pt x="327" y="151"/>
                    <a:pt x="327" y="151"/>
                    <a:pt x="327" y="151"/>
                  </a:cubicBezTo>
                  <a:cubicBezTo>
                    <a:pt x="328" y="151"/>
                    <a:pt x="328" y="152"/>
                    <a:pt x="328" y="152"/>
                  </a:cubicBezTo>
                  <a:moveTo>
                    <a:pt x="379" y="112"/>
                  </a:moveTo>
                  <a:cubicBezTo>
                    <a:pt x="388" y="107"/>
                    <a:pt x="388" y="107"/>
                    <a:pt x="388" y="107"/>
                  </a:cubicBezTo>
                  <a:cubicBezTo>
                    <a:pt x="379" y="112"/>
                    <a:pt x="379" y="112"/>
                    <a:pt x="379" y="112"/>
                  </a:cubicBezTo>
                  <a:cubicBezTo>
                    <a:pt x="371" y="116"/>
                    <a:pt x="371" y="116"/>
                    <a:pt x="371" y="116"/>
                  </a:cubicBezTo>
                  <a:cubicBezTo>
                    <a:pt x="379" y="112"/>
                    <a:pt x="379" y="112"/>
                    <a:pt x="379" y="112"/>
                  </a:cubicBezTo>
                  <a:moveTo>
                    <a:pt x="404" y="125"/>
                  </a:moveTo>
                  <a:cubicBezTo>
                    <a:pt x="405" y="126"/>
                    <a:pt x="406" y="127"/>
                    <a:pt x="407" y="127"/>
                  </a:cubicBezTo>
                  <a:cubicBezTo>
                    <a:pt x="412" y="120"/>
                    <a:pt x="412" y="120"/>
                    <a:pt x="412" y="120"/>
                  </a:cubicBezTo>
                  <a:cubicBezTo>
                    <a:pt x="400" y="122"/>
                    <a:pt x="400" y="122"/>
                    <a:pt x="400" y="122"/>
                  </a:cubicBezTo>
                  <a:cubicBezTo>
                    <a:pt x="395" y="125"/>
                    <a:pt x="390" y="129"/>
                    <a:pt x="385" y="133"/>
                  </a:cubicBezTo>
                  <a:cubicBezTo>
                    <a:pt x="387" y="134"/>
                    <a:pt x="388" y="135"/>
                    <a:pt x="389" y="136"/>
                  </a:cubicBezTo>
                  <a:cubicBezTo>
                    <a:pt x="394" y="132"/>
                    <a:pt x="399" y="129"/>
                    <a:pt x="404" y="125"/>
                  </a:cubicBezTo>
                  <a:moveTo>
                    <a:pt x="443" y="28"/>
                  </a:moveTo>
                  <a:cubicBezTo>
                    <a:pt x="423" y="39"/>
                    <a:pt x="423" y="39"/>
                    <a:pt x="423" y="39"/>
                  </a:cubicBezTo>
                  <a:cubicBezTo>
                    <a:pt x="448" y="26"/>
                    <a:pt x="448" y="26"/>
                    <a:pt x="448" y="26"/>
                  </a:cubicBezTo>
                  <a:cubicBezTo>
                    <a:pt x="449" y="25"/>
                    <a:pt x="450" y="25"/>
                    <a:pt x="451" y="24"/>
                  </a:cubicBezTo>
                  <a:cubicBezTo>
                    <a:pt x="437" y="30"/>
                    <a:pt x="437" y="30"/>
                    <a:pt x="437" y="30"/>
                  </a:cubicBezTo>
                  <a:cubicBezTo>
                    <a:pt x="443" y="28"/>
                    <a:pt x="443" y="28"/>
                    <a:pt x="443" y="28"/>
                  </a:cubicBezTo>
                  <a:moveTo>
                    <a:pt x="456" y="87"/>
                  </a:moveTo>
                  <a:cubicBezTo>
                    <a:pt x="449" y="93"/>
                    <a:pt x="449" y="93"/>
                    <a:pt x="449" y="93"/>
                  </a:cubicBezTo>
                  <a:cubicBezTo>
                    <a:pt x="456" y="87"/>
                    <a:pt x="456" y="87"/>
                    <a:pt x="456" y="87"/>
                  </a:cubicBezTo>
                  <a:moveTo>
                    <a:pt x="442" y="99"/>
                  </a:moveTo>
                  <a:cubicBezTo>
                    <a:pt x="449" y="93"/>
                    <a:pt x="449" y="93"/>
                    <a:pt x="449" y="93"/>
                  </a:cubicBezTo>
                  <a:cubicBezTo>
                    <a:pt x="442" y="99"/>
                    <a:pt x="442" y="99"/>
                    <a:pt x="442" y="99"/>
                  </a:cubicBezTo>
                  <a:moveTo>
                    <a:pt x="442" y="99"/>
                  </a:moveTo>
                  <a:cubicBezTo>
                    <a:pt x="437" y="107"/>
                    <a:pt x="437" y="107"/>
                    <a:pt x="437" y="107"/>
                  </a:cubicBezTo>
                  <a:cubicBezTo>
                    <a:pt x="442" y="99"/>
                    <a:pt x="442" y="99"/>
                    <a:pt x="442" y="99"/>
                  </a:cubicBezTo>
                  <a:moveTo>
                    <a:pt x="125" y="413"/>
                  </a:moveTo>
                  <a:cubicBezTo>
                    <a:pt x="118" y="420"/>
                    <a:pt x="118" y="420"/>
                    <a:pt x="118" y="420"/>
                  </a:cubicBezTo>
                  <a:cubicBezTo>
                    <a:pt x="125" y="413"/>
                    <a:pt x="125" y="413"/>
                    <a:pt x="125" y="413"/>
                  </a:cubicBezTo>
                  <a:moveTo>
                    <a:pt x="130" y="408"/>
                  </a:moveTo>
                  <a:cubicBezTo>
                    <a:pt x="125" y="413"/>
                    <a:pt x="125" y="413"/>
                    <a:pt x="125" y="413"/>
                  </a:cubicBezTo>
                  <a:cubicBezTo>
                    <a:pt x="130" y="408"/>
                    <a:pt x="130" y="408"/>
                    <a:pt x="130" y="408"/>
                  </a:cubicBezTo>
                  <a:moveTo>
                    <a:pt x="132" y="410"/>
                  </a:moveTo>
                  <a:cubicBezTo>
                    <a:pt x="134" y="407"/>
                    <a:pt x="135" y="405"/>
                    <a:pt x="137" y="402"/>
                  </a:cubicBezTo>
                  <a:cubicBezTo>
                    <a:pt x="130" y="408"/>
                    <a:pt x="130" y="408"/>
                    <a:pt x="130" y="408"/>
                  </a:cubicBezTo>
                  <a:cubicBezTo>
                    <a:pt x="137" y="402"/>
                    <a:pt x="137" y="402"/>
                    <a:pt x="137" y="402"/>
                  </a:cubicBezTo>
                  <a:cubicBezTo>
                    <a:pt x="135" y="405"/>
                    <a:pt x="134" y="407"/>
                    <a:pt x="132" y="410"/>
                  </a:cubicBezTo>
                  <a:moveTo>
                    <a:pt x="139" y="404"/>
                  </a:moveTo>
                  <a:cubicBezTo>
                    <a:pt x="138" y="403"/>
                    <a:pt x="138" y="403"/>
                    <a:pt x="137" y="402"/>
                  </a:cubicBezTo>
                  <a:cubicBezTo>
                    <a:pt x="138" y="403"/>
                    <a:pt x="138" y="403"/>
                    <a:pt x="139" y="404"/>
                  </a:cubicBezTo>
                  <a:moveTo>
                    <a:pt x="146" y="398"/>
                  </a:moveTo>
                  <a:cubicBezTo>
                    <a:pt x="139" y="404"/>
                    <a:pt x="139" y="404"/>
                    <a:pt x="139" y="404"/>
                  </a:cubicBezTo>
                  <a:cubicBezTo>
                    <a:pt x="146" y="398"/>
                    <a:pt x="146" y="398"/>
                    <a:pt x="146" y="398"/>
                  </a:cubicBezTo>
                  <a:moveTo>
                    <a:pt x="146" y="398"/>
                  </a:moveTo>
                  <a:cubicBezTo>
                    <a:pt x="152" y="392"/>
                    <a:pt x="152" y="392"/>
                    <a:pt x="152" y="392"/>
                  </a:cubicBezTo>
                  <a:cubicBezTo>
                    <a:pt x="146" y="398"/>
                    <a:pt x="146" y="398"/>
                    <a:pt x="146" y="398"/>
                  </a:cubicBezTo>
                  <a:moveTo>
                    <a:pt x="150" y="402"/>
                  </a:moveTo>
                  <a:cubicBezTo>
                    <a:pt x="151" y="399"/>
                    <a:pt x="153" y="396"/>
                    <a:pt x="155" y="394"/>
                  </a:cubicBezTo>
                  <a:cubicBezTo>
                    <a:pt x="153" y="396"/>
                    <a:pt x="151" y="399"/>
                    <a:pt x="150" y="402"/>
                  </a:cubicBezTo>
                  <a:cubicBezTo>
                    <a:pt x="151" y="399"/>
                    <a:pt x="153" y="396"/>
                    <a:pt x="155" y="394"/>
                  </a:cubicBezTo>
                  <a:cubicBezTo>
                    <a:pt x="154" y="393"/>
                    <a:pt x="153" y="393"/>
                    <a:pt x="152" y="392"/>
                  </a:cubicBezTo>
                  <a:cubicBezTo>
                    <a:pt x="153" y="393"/>
                    <a:pt x="154" y="393"/>
                    <a:pt x="155" y="394"/>
                  </a:cubicBezTo>
                  <a:cubicBezTo>
                    <a:pt x="157" y="384"/>
                    <a:pt x="157" y="384"/>
                    <a:pt x="157" y="384"/>
                  </a:cubicBezTo>
                  <a:cubicBezTo>
                    <a:pt x="155" y="394"/>
                    <a:pt x="155" y="394"/>
                    <a:pt x="155" y="394"/>
                  </a:cubicBezTo>
                  <a:cubicBezTo>
                    <a:pt x="153" y="396"/>
                    <a:pt x="151" y="399"/>
                    <a:pt x="150" y="402"/>
                  </a:cubicBezTo>
                  <a:moveTo>
                    <a:pt x="130" y="353"/>
                  </a:moveTo>
                  <a:cubicBezTo>
                    <a:pt x="135" y="343"/>
                    <a:pt x="135" y="343"/>
                    <a:pt x="135" y="343"/>
                  </a:cubicBezTo>
                  <a:cubicBezTo>
                    <a:pt x="130" y="353"/>
                    <a:pt x="130" y="353"/>
                    <a:pt x="130" y="353"/>
                  </a:cubicBezTo>
                  <a:moveTo>
                    <a:pt x="131" y="353"/>
                  </a:moveTo>
                  <a:cubicBezTo>
                    <a:pt x="130" y="353"/>
                    <a:pt x="130" y="353"/>
                    <a:pt x="130" y="353"/>
                  </a:cubicBezTo>
                  <a:cubicBezTo>
                    <a:pt x="131" y="353"/>
                    <a:pt x="131" y="353"/>
                    <a:pt x="131" y="353"/>
                  </a:cubicBezTo>
                  <a:moveTo>
                    <a:pt x="132" y="352"/>
                  </a:moveTo>
                  <a:cubicBezTo>
                    <a:pt x="132" y="352"/>
                    <a:pt x="131" y="352"/>
                    <a:pt x="131" y="353"/>
                  </a:cubicBezTo>
                  <a:cubicBezTo>
                    <a:pt x="131" y="352"/>
                    <a:pt x="132" y="352"/>
                    <a:pt x="132" y="352"/>
                  </a:cubicBezTo>
                  <a:moveTo>
                    <a:pt x="133" y="351"/>
                  </a:moveTo>
                  <a:cubicBezTo>
                    <a:pt x="132" y="351"/>
                    <a:pt x="132" y="352"/>
                    <a:pt x="132" y="352"/>
                  </a:cubicBezTo>
                  <a:cubicBezTo>
                    <a:pt x="132" y="352"/>
                    <a:pt x="132" y="351"/>
                    <a:pt x="133" y="351"/>
                  </a:cubicBezTo>
                  <a:moveTo>
                    <a:pt x="133" y="351"/>
                  </a:moveTo>
                  <a:cubicBezTo>
                    <a:pt x="133" y="351"/>
                    <a:pt x="133" y="351"/>
                    <a:pt x="133" y="351"/>
                  </a:cubicBezTo>
                  <a:cubicBezTo>
                    <a:pt x="133" y="351"/>
                    <a:pt x="133" y="351"/>
                    <a:pt x="133" y="351"/>
                  </a:cubicBezTo>
                  <a:moveTo>
                    <a:pt x="134" y="350"/>
                  </a:moveTo>
                  <a:cubicBezTo>
                    <a:pt x="134" y="350"/>
                    <a:pt x="134" y="350"/>
                    <a:pt x="133" y="351"/>
                  </a:cubicBezTo>
                  <a:cubicBezTo>
                    <a:pt x="134" y="350"/>
                    <a:pt x="134" y="350"/>
                    <a:pt x="134" y="350"/>
                  </a:cubicBezTo>
                  <a:moveTo>
                    <a:pt x="135" y="349"/>
                  </a:moveTo>
                  <a:cubicBezTo>
                    <a:pt x="135" y="350"/>
                    <a:pt x="134" y="350"/>
                    <a:pt x="134" y="350"/>
                  </a:cubicBezTo>
                  <a:cubicBezTo>
                    <a:pt x="134" y="350"/>
                    <a:pt x="135" y="350"/>
                    <a:pt x="135" y="349"/>
                  </a:cubicBezTo>
                  <a:moveTo>
                    <a:pt x="135" y="349"/>
                  </a:moveTo>
                  <a:cubicBezTo>
                    <a:pt x="135" y="349"/>
                    <a:pt x="135" y="349"/>
                    <a:pt x="135" y="349"/>
                  </a:cubicBezTo>
                  <a:cubicBezTo>
                    <a:pt x="135" y="349"/>
                    <a:pt x="135" y="349"/>
                    <a:pt x="135" y="349"/>
                  </a:cubicBezTo>
                  <a:moveTo>
                    <a:pt x="136" y="348"/>
                  </a:moveTo>
                  <a:cubicBezTo>
                    <a:pt x="136" y="348"/>
                    <a:pt x="136" y="349"/>
                    <a:pt x="135" y="349"/>
                  </a:cubicBezTo>
                  <a:cubicBezTo>
                    <a:pt x="136" y="349"/>
                    <a:pt x="136" y="348"/>
                    <a:pt x="136" y="348"/>
                  </a:cubicBezTo>
                  <a:moveTo>
                    <a:pt x="137" y="347"/>
                  </a:moveTo>
                  <a:cubicBezTo>
                    <a:pt x="137" y="348"/>
                    <a:pt x="136" y="348"/>
                    <a:pt x="136" y="348"/>
                  </a:cubicBezTo>
                  <a:cubicBezTo>
                    <a:pt x="136" y="348"/>
                    <a:pt x="137" y="348"/>
                    <a:pt x="137" y="347"/>
                  </a:cubicBezTo>
                  <a:moveTo>
                    <a:pt x="138" y="347"/>
                  </a:moveTo>
                  <a:cubicBezTo>
                    <a:pt x="137" y="347"/>
                    <a:pt x="137" y="347"/>
                    <a:pt x="137" y="347"/>
                  </a:cubicBezTo>
                  <a:cubicBezTo>
                    <a:pt x="137" y="347"/>
                    <a:pt x="137" y="347"/>
                    <a:pt x="138" y="347"/>
                  </a:cubicBezTo>
                  <a:moveTo>
                    <a:pt x="138" y="346"/>
                  </a:moveTo>
                  <a:cubicBezTo>
                    <a:pt x="138" y="347"/>
                    <a:pt x="138" y="347"/>
                    <a:pt x="138" y="347"/>
                  </a:cubicBezTo>
                  <a:cubicBezTo>
                    <a:pt x="138" y="346"/>
                    <a:pt x="138" y="346"/>
                    <a:pt x="138" y="346"/>
                  </a:cubicBezTo>
                  <a:moveTo>
                    <a:pt x="139" y="346"/>
                  </a:moveTo>
                  <a:cubicBezTo>
                    <a:pt x="138" y="346"/>
                    <a:pt x="138" y="346"/>
                    <a:pt x="138" y="346"/>
                  </a:cubicBezTo>
                  <a:cubicBezTo>
                    <a:pt x="138" y="346"/>
                    <a:pt x="138" y="346"/>
                    <a:pt x="139" y="346"/>
                  </a:cubicBezTo>
                  <a:moveTo>
                    <a:pt x="139" y="345"/>
                  </a:moveTo>
                  <a:cubicBezTo>
                    <a:pt x="139" y="345"/>
                    <a:pt x="139" y="345"/>
                    <a:pt x="139" y="346"/>
                  </a:cubicBezTo>
                  <a:cubicBezTo>
                    <a:pt x="139" y="345"/>
                    <a:pt x="139" y="345"/>
                    <a:pt x="139" y="345"/>
                  </a:cubicBezTo>
                  <a:moveTo>
                    <a:pt x="140" y="345"/>
                  </a:moveTo>
                  <a:cubicBezTo>
                    <a:pt x="140" y="345"/>
                    <a:pt x="139" y="345"/>
                    <a:pt x="139" y="345"/>
                  </a:cubicBezTo>
                  <a:cubicBezTo>
                    <a:pt x="139" y="345"/>
                    <a:pt x="140" y="345"/>
                    <a:pt x="140" y="345"/>
                  </a:cubicBezTo>
                  <a:moveTo>
                    <a:pt x="140" y="344"/>
                  </a:moveTo>
                  <a:cubicBezTo>
                    <a:pt x="140" y="344"/>
                    <a:pt x="140" y="345"/>
                    <a:pt x="140" y="345"/>
                  </a:cubicBezTo>
                  <a:cubicBezTo>
                    <a:pt x="140" y="345"/>
                    <a:pt x="140" y="344"/>
                    <a:pt x="140" y="344"/>
                  </a:cubicBezTo>
                  <a:moveTo>
                    <a:pt x="141" y="343"/>
                  </a:moveTo>
                  <a:cubicBezTo>
                    <a:pt x="141" y="343"/>
                    <a:pt x="141" y="344"/>
                    <a:pt x="141" y="344"/>
                  </a:cubicBezTo>
                  <a:cubicBezTo>
                    <a:pt x="141" y="344"/>
                    <a:pt x="141" y="343"/>
                    <a:pt x="141" y="343"/>
                  </a:cubicBezTo>
                  <a:moveTo>
                    <a:pt x="141" y="343"/>
                  </a:moveTo>
                  <a:cubicBezTo>
                    <a:pt x="141" y="343"/>
                    <a:pt x="141" y="343"/>
                    <a:pt x="141" y="343"/>
                  </a:cubicBezTo>
                  <a:cubicBezTo>
                    <a:pt x="141" y="343"/>
                    <a:pt x="141" y="343"/>
                    <a:pt x="141" y="343"/>
                  </a:cubicBezTo>
                  <a:moveTo>
                    <a:pt x="142" y="343"/>
                  </a:moveTo>
                  <a:cubicBezTo>
                    <a:pt x="142" y="343"/>
                    <a:pt x="141" y="343"/>
                    <a:pt x="141" y="343"/>
                  </a:cubicBezTo>
                  <a:cubicBezTo>
                    <a:pt x="141" y="343"/>
                    <a:pt x="142" y="343"/>
                    <a:pt x="142" y="343"/>
                  </a:cubicBezTo>
                  <a:moveTo>
                    <a:pt x="142" y="342"/>
                  </a:moveTo>
                  <a:cubicBezTo>
                    <a:pt x="142" y="342"/>
                    <a:pt x="142" y="342"/>
                    <a:pt x="142" y="343"/>
                  </a:cubicBezTo>
                  <a:cubicBezTo>
                    <a:pt x="142" y="342"/>
                    <a:pt x="142" y="342"/>
                    <a:pt x="142" y="342"/>
                  </a:cubicBezTo>
                  <a:moveTo>
                    <a:pt x="143" y="342"/>
                  </a:moveTo>
                  <a:cubicBezTo>
                    <a:pt x="142" y="342"/>
                    <a:pt x="142" y="342"/>
                    <a:pt x="142" y="342"/>
                  </a:cubicBezTo>
                  <a:cubicBezTo>
                    <a:pt x="142" y="342"/>
                    <a:pt x="142" y="342"/>
                    <a:pt x="143" y="342"/>
                  </a:cubicBezTo>
                  <a:moveTo>
                    <a:pt x="143" y="341"/>
                  </a:moveTo>
                  <a:cubicBezTo>
                    <a:pt x="143" y="342"/>
                    <a:pt x="143" y="342"/>
                    <a:pt x="143" y="342"/>
                  </a:cubicBezTo>
                  <a:cubicBezTo>
                    <a:pt x="143" y="341"/>
                    <a:pt x="143" y="341"/>
                    <a:pt x="143" y="341"/>
                  </a:cubicBezTo>
                  <a:moveTo>
                    <a:pt x="143" y="341"/>
                  </a:moveTo>
                  <a:cubicBezTo>
                    <a:pt x="143" y="341"/>
                    <a:pt x="143" y="341"/>
                    <a:pt x="143" y="341"/>
                  </a:cubicBezTo>
                  <a:cubicBezTo>
                    <a:pt x="143" y="341"/>
                    <a:pt x="143" y="341"/>
                    <a:pt x="143" y="341"/>
                  </a:cubicBezTo>
                  <a:moveTo>
                    <a:pt x="144" y="340"/>
                  </a:moveTo>
                  <a:cubicBezTo>
                    <a:pt x="144" y="340"/>
                    <a:pt x="143" y="340"/>
                    <a:pt x="143" y="341"/>
                  </a:cubicBezTo>
                  <a:cubicBezTo>
                    <a:pt x="143" y="340"/>
                    <a:pt x="144" y="340"/>
                    <a:pt x="144" y="340"/>
                  </a:cubicBezTo>
                  <a:moveTo>
                    <a:pt x="144" y="340"/>
                  </a:moveTo>
                  <a:cubicBezTo>
                    <a:pt x="144" y="340"/>
                    <a:pt x="144" y="340"/>
                    <a:pt x="144" y="340"/>
                  </a:cubicBezTo>
                  <a:cubicBezTo>
                    <a:pt x="144" y="340"/>
                    <a:pt x="144" y="340"/>
                    <a:pt x="144" y="340"/>
                  </a:cubicBezTo>
                  <a:moveTo>
                    <a:pt x="145" y="339"/>
                  </a:moveTo>
                  <a:cubicBezTo>
                    <a:pt x="144" y="339"/>
                    <a:pt x="144" y="339"/>
                    <a:pt x="144" y="339"/>
                  </a:cubicBezTo>
                  <a:cubicBezTo>
                    <a:pt x="145" y="339"/>
                    <a:pt x="145" y="339"/>
                    <a:pt x="145" y="339"/>
                  </a:cubicBezTo>
                  <a:moveTo>
                    <a:pt x="145" y="338"/>
                  </a:moveTo>
                  <a:cubicBezTo>
                    <a:pt x="145" y="339"/>
                    <a:pt x="145" y="339"/>
                    <a:pt x="145" y="339"/>
                  </a:cubicBezTo>
                  <a:cubicBezTo>
                    <a:pt x="145" y="339"/>
                    <a:pt x="145" y="339"/>
                    <a:pt x="145" y="338"/>
                  </a:cubicBezTo>
                  <a:moveTo>
                    <a:pt x="145" y="338"/>
                  </a:moveTo>
                  <a:cubicBezTo>
                    <a:pt x="145" y="338"/>
                    <a:pt x="145" y="338"/>
                    <a:pt x="145" y="338"/>
                  </a:cubicBezTo>
                  <a:cubicBezTo>
                    <a:pt x="145" y="338"/>
                    <a:pt x="145" y="338"/>
                    <a:pt x="145" y="338"/>
                  </a:cubicBezTo>
                  <a:moveTo>
                    <a:pt x="146" y="337"/>
                  </a:moveTo>
                  <a:cubicBezTo>
                    <a:pt x="146" y="337"/>
                    <a:pt x="146" y="338"/>
                    <a:pt x="145" y="338"/>
                  </a:cubicBezTo>
                  <a:cubicBezTo>
                    <a:pt x="146" y="338"/>
                    <a:pt x="146" y="338"/>
                    <a:pt x="146" y="338"/>
                  </a:cubicBezTo>
                  <a:moveTo>
                    <a:pt x="146" y="337"/>
                  </a:moveTo>
                  <a:cubicBezTo>
                    <a:pt x="146" y="337"/>
                    <a:pt x="146" y="337"/>
                    <a:pt x="146" y="337"/>
                  </a:cubicBezTo>
                  <a:cubicBezTo>
                    <a:pt x="146" y="337"/>
                    <a:pt x="146" y="337"/>
                    <a:pt x="146" y="337"/>
                  </a:cubicBezTo>
                  <a:moveTo>
                    <a:pt x="146" y="337"/>
                  </a:moveTo>
                  <a:cubicBezTo>
                    <a:pt x="146" y="337"/>
                    <a:pt x="146" y="337"/>
                    <a:pt x="146" y="337"/>
                  </a:cubicBezTo>
                  <a:cubicBezTo>
                    <a:pt x="146" y="337"/>
                    <a:pt x="146" y="337"/>
                    <a:pt x="146" y="337"/>
                  </a:cubicBezTo>
                  <a:moveTo>
                    <a:pt x="146" y="336"/>
                  </a:moveTo>
                  <a:cubicBezTo>
                    <a:pt x="146" y="336"/>
                    <a:pt x="146" y="337"/>
                    <a:pt x="146" y="337"/>
                  </a:cubicBezTo>
                  <a:cubicBezTo>
                    <a:pt x="146" y="337"/>
                    <a:pt x="146" y="337"/>
                    <a:pt x="146" y="337"/>
                  </a:cubicBezTo>
                  <a:moveTo>
                    <a:pt x="146" y="336"/>
                  </a:moveTo>
                  <a:cubicBezTo>
                    <a:pt x="147" y="336"/>
                    <a:pt x="147" y="336"/>
                    <a:pt x="147" y="336"/>
                  </a:cubicBezTo>
                  <a:cubicBezTo>
                    <a:pt x="147" y="336"/>
                    <a:pt x="147" y="336"/>
                    <a:pt x="147" y="336"/>
                  </a:cubicBezTo>
                  <a:moveTo>
                    <a:pt x="157" y="384"/>
                  </a:moveTo>
                  <a:cubicBezTo>
                    <a:pt x="169" y="370"/>
                    <a:pt x="169" y="370"/>
                    <a:pt x="169" y="370"/>
                  </a:cubicBezTo>
                  <a:cubicBezTo>
                    <a:pt x="157" y="384"/>
                    <a:pt x="157" y="384"/>
                    <a:pt x="157" y="384"/>
                  </a:cubicBezTo>
                  <a:moveTo>
                    <a:pt x="174" y="374"/>
                  </a:moveTo>
                  <a:cubicBezTo>
                    <a:pt x="175" y="371"/>
                    <a:pt x="177" y="369"/>
                    <a:pt x="179" y="366"/>
                  </a:cubicBezTo>
                  <a:cubicBezTo>
                    <a:pt x="171" y="372"/>
                    <a:pt x="171" y="372"/>
                    <a:pt x="171" y="372"/>
                  </a:cubicBezTo>
                  <a:cubicBezTo>
                    <a:pt x="179" y="366"/>
                    <a:pt x="179" y="366"/>
                    <a:pt x="179" y="366"/>
                  </a:cubicBezTo>
                  <a:cubicBezTo>
                    <a:pt x="177" y="369"/>
                    <a:pt x="175" y="371"/>
                    <a:pt x="174" y="374"/>
                  </a:cubicBezTo>
                  <a:moveTo>
                    <a:pt x="179" y="366"/>
                  </a:moveTo>
                  <a:cubicBezTo>
                    <a:pt x="181" y="362"/>
                    <a:pt x="184" y="358"/>
                    <a:pt x="187" y="353"/>
                  </a:cubicBezTo>
                  <a:cubicBezTo>
                    <a:pt x="184" y="358"/>
                    <a:pt x="181" y="362"/>
                    <a:pt x="179" y="366"/>
                  </a:cubicBezTo>
                  <a:moveTo>
                    <a:pt x="187" y="353"/>
                  </a:moveTo>
                  <a:cubicBezTo>
                    <a:pt x="169" y="370"/>
                    <a:pt x="169" y="370"/>
                    <a:pt x="169" y="370"/>
                  </a:cubicBezTo>
                  <a:cubicBezTo>
                    <a:pt x="187" y="353"/>
                    <a:pt x="187" y="353"/>
                    <a:pt x="187" y="353"/>
                  </a:cubicBezTo>
                  <a:moveTo>
                    <a:pt x="138" y="363"/>
                  </a:moveTo>
                  <a:cubicBezTo>
                    <a:pt x="140" y="361"/>
                    <a:pt x="141" y="358"/>
                    <a:pt x="143" y="356"/>
                  </a:cubicBezTo>
                  <a:cubicBezTo>
                    <a:pt x="141" y="358"/>
                    <a:pt x="140" y="361"/>
                    <a:pt x="138" y="363"/>
                  </a:cubicBezTo>
                  <a:moveTo>
                    <a:pt x="138" y="363"/>
                  </a:moveTo>
                  <a:cubicBezTo>
                    <a:pt x="140" y="361"/>
                    <a:pt x="141" y="358"/>
                    <a:pt x="143" y="356"/>
                  </a:cubicBezTo>
                  <a:cubicBezTo>
                    <a:pt x="141" y="358"/>
                    <a:pt x="140" y="361"/>
                    <a:pt x="138" y="363"/>
                  </a:cubicBezTo>
                  <a:moveTo>
                    <a:pt x="142" y="369"/>
                  </a:moveTo>
                  <a:cubicBezTo>
                    <a:pt x="141" y="367"/>
                    <a:pt x="140" y="365"/>
                    <a:pt x="138" y="363"/>
                  </a:cubicBezTo>
                  <a:cubicBezTo>
                    <a:pt x="140" y="365"/>
                    <a:pt x="141" y="367"/>
                    <a:pt x="142" y="369"/>
                  </a:cubicBezTo>
                  <a:cubicBezTo>
                    <a:pt x="141" y="367"/>
                    <a:pt x="140" y="365"/>
                    <a:pt x="138" y="363"/>
                  </a:cubicBezTo>
                  <a:cubicBezTo>
                    <a:pt x="140" y="365"/>
                    <a:pt x="141" y="367"/>
                    <a:pt x="142" y="369"/>
                  </a:cubicBezTo>
                  <a:moveTo>
                    <a:pt x="146" y="373"/>
                  </a:moveTo>
                  <a:cubicBezTo>
                    <a:pt x="145" y="372"/>
                    <a:pt x="143" y="370"/>
                    <a:pt x="142" y="369"/>
                  </a:cubicBezTo>
                  <a:cubicBezTo>
                    <a:pt x="143" y="370"/>
                    <a:pt x="145" y="372"/>
                    <a:pt x="146" y="373"/>
                  </a:cubicBezTo>
                  <a:moveTo>
                    <a:pt x="157" y="360"/>
                  </a:moveTo>
                  <a:cubicBezTo>
                    <a:pt x="146" y="373"/>
                    <a:pt x="146" y="373"/>
                    <a:pt x="146" y="373"/>
                  </a:cubicBezTo>
                  <a:cubicBezTo>
                    <a:pt x="157" y="360"/>
                    <a:pt x="157" y="360"/>
                    <a:pt x="157" y="360"/>
                  </a:cubicBezTo>
                  <a:moveTo>
                    <a:pt x="157" y="360"/>
                  </a:moveTo>
                  <a:cubicBezTo>
                    <a:pt x="157" y="360"/>
                    <a:pt x="157" y="360"/>
                    <a:pt x="157" y="360"/>
                  </a:cubicBezTo>
                  <a:cubicBezTo>
                    <a:pt x="157" y="360"/>
                    <a:pt x="157" y="360"/>
                    <a:pt x="157" y="360"/>
                  </a:cubicBezTo>
                  <a:moveTo>
                    <a:pt x="157" y="360"/>
                  </a:moveTo>
                  <a:cubicBezTo>
                    <a:pt x="157" y="360"/>
                    <a:pt x="157" y="360"/>
                    <a:pt x="157" y="360"/>
                  </a:cubicBezTo>
                  <a:cubicBezTo>
                    <a:pt x="157" y="360"/>
                    <a:pt x="157" y="360"/>
                    <a:pt x="157" y="360"/>
                  </a:cubicBezTo>
                  <a:moveTo>
                    <a:pt x="157" y="360"/>
                  </a:moveTo>
                  <a:cubicBezTo>
                    <a:pt x="157" y="360"/>
                    <a:pt x="157" y="360"/>
                    <a:pt x="157" y="360"/>
                  </a:cubicBezTo>
                  <a:cubicBezTo>
                    <a:pt x="157" y="360"/>
                    <a:pt x="157" y="360"/>
                    <a:pt x="157" y="360"/>
                  </a:cubicBezTo>
                  <a:moveTo>
                    <a:pt x="158" y="360"/>
                  </a:moveTo>
                  <a:cubicBezTo>
                    <a:pt x="157" y="360"/>
                    <a:pt x="157" y="360"/>
                    <a:pt x="157"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0"/>
                    <a:pt x="158" y="360"/>
                    <a:pt x="158" y="360"/>
                  </a:cubicBezTo>
                  <a:cubicBezTo>
                    <a:pt x="158" y="360"/>
                    <a:pt x="158" y="360"/>
                    <a:pt x="158" y="360"/>
                  </a:cubicBezTo>
                  <a:moveTo>
                    <a:pt x="158" y="360"/>
                  </a:moveTo>
                  <a:cubicBezTo>
                    <a:pt x="158" y="361"/>
                    <a:pt x="158" y="361"/>
                    <a:pt x="158" y="361"/>
                  </a:cubicBezTo>
                  <a:cubicBezTo>
                    <a:pt x="158" y="361"/>
                    <a:pt x="158" y="361"/>
                    <a:pt x="158" y="360"/>
                  </a:cubicBezTo>
                  <a:moveTo>
                    <a:pt x="158" y="361"/>
                  </a:moveTo>
                  <a:cubicBezTo>
                    <a:pt x="158" y="361"/>
                    <a:pt x="158" y="361"/>
                    <a:pt x="158" y="361"/>
                  </a:cubicBezTo>
                  <a:cubicBezTo>
                    <a:pt x="158" y="361"/>
                    <a:pt x="158" y="361"/>
                    <a:pt x="158" y="361"/>
                  </a:cubicBezTo>
                  <a:moveTo>
                    <a:pt x="158" y="361"/>
                  </a:moveTo>
                  <a:cubicBezTo>
                    <a:pt x="158" y="361"/>
                    <a:pt x="158" y="361"/>
                    <a:pt x="158" y="361"/>
                  </a:cubicBezTo>
                  <a:cubicBezTo>
                    <a:pt x="158" y="361"/>
                    <a:pt x="158" y="361"/>
                    <a:pt x="158" y="361"/>
                  </a:cubicBezTo>
                  <a:moveTo>
                    <a:pt x="158" y="361"/>
                  </a:moveTo>
                  <a:cubicBezTo>
                    <a:pt x="158" y="361"/>
                    <a:pt x="158" y="361"/>
                    <a:pt x="158" y="361"/>
                  </a:cubicBezTo>
                  <a:cubicBezTo>
                    <a:pt x="158" y="361"/>
                    <a:pt x="158" y="361"/>
                    <a:pt x="158" y="361"/>
                  </a:cubicBezTo>
                  <a:moveTo>
                    <a:pt x="158" y="361"/>
                  </a:moveTo>
                  <a:cubicBezTo>
                    <a:pt x="158" y="361"/>
                    <a:pt x="158" y="361"/>
                    <a:pt x="158" y="361"/>
                  </a:cubicBezTo>
                  <a:cubicBezTo>
                    <a:pt x="158" y="361"/>
                    <a:pt x="158" y="361"/>
                    <a:pt x="158" y="361"/>
                  </a:cubicBezTo>
                  <a:moveTo>
                    <a:pt x="158" y="361"/>
                  </a:moveTo>
                  <a:cubicBezTo>
                    <a:pt x="159" y="361"/>
                    <a:pt x="159" y="361"/>
                    <a:pt x="159" y="361"/>
                  </a:cubicBezTo>
                  <a:cubicBezTo>
                    <a:pt x="159" y="361"/>
                    <a:pt x="159" y="361"/>
                    <a:pt x="158" y="361"/>
                  </a:cubicBezTo>
                  <a:moveTo>
                    <a:pt x="159" y="361"/>
                  </a:moveTo>
                  <a:cubicBezTo>
                    <a:pt x="159" y="361"/>
                    <a:pt x="159" y="361"/>
                    <a:pt x="159" y="361"/>
                  </a:cubicBezTo>
                  <a:cubicBezTo>
                    <a:pt x="159" y="361"/>
                    <a:pt x="159" y="361"/>
                    <a:pt x="159" y="361"/>
                  </a:cubicBezTo>
                  <a:moveTo>
                    <a:pt x="159" y="361"/>
                  </a:moveTo>
                  <a:cubicBezTo>
                    <a:pt x="159" y="362"/>
                    <a:pt x="159" y="362"/>
                    <a:pt x="159" y="362"/>
                  </a:cubicBezTo>
                  <a:cubicBezTo>
                    <a:pt x="159" y="361"/>
                    <a:pt x="159" y="361"/>
                    <a:pt x="159" y="361"/>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59" y="362"/>
                    <a:pt x="159" y="362"/>
                    <a:pt x="159" y="362"/>
                  </a:cubicBezTo>
                  <a:cubicBezTo>
                    <a:pt x="159" y="362"/>
                    <a:pt x="159" y="362"/>
                    <a:pt x="159" y="362"/>
                  </a:cubicBezTo>
                  <a:moveTo>
                    <a:pt x="159" y="362"/>
                  </a:moveTo>
                  <a:cubicBezTo>
                    <a:pt x="160" y="362"/>
                    <a:pt x="160" y="362"/>
                    <a:pt x="160" y="362"/>
                  </a:cubicBezTo>
                  <a:cubicBezTo>
                    <a:pt x="160" y="362"/>
                    <a:pt x="160" y="362"/>
                    <a:pt x="159" y="362"/>
                  </a:cubicBezTo>
                  <a:moveTo>
                    <a:pt x="160" y="362"/>
                  </a:moveTo>
                  <a:cubicBezTo>
                    <a:pt x="160" y="362"/>
                    <a:pt x="160" y="362"/>
                    <a:pt x="160" y="362"/>
                  </a:cubicBezTo>
                  <a:cubicBezTo>
                    <a:pt x="160" y="362"/>
                    <a:pt x="160" y="362"/>
                    <a:pt x="160" y="362"/>
                  </a:cubicBezTo>
                  <a:moveTo>
                    <a:pt x="160" y="363"/>
                  </a:moveTo>
                  <a:cubicBezTo>
                    <a:pt x="160" y="363"/>
                    <a:pt x="160" y="363"/>
                    <a:pt x="160" y="363"/>
                  </a:cubicBezTo>
                  <a:cubicBezTo>
                    <a:pt x="160" y="363"/>
                    <a:pt x="160" y="363"/>
                    <a:pt x="160" y="363"/>
                  </a:cubicBezTo>
                  <a:moveTo>
                    <a:pt x="160" y="363"/>
                  </a:moveTo>
                  <a:cubicBezTo>
                    <a:pt x="160" y="363"/>
                    <a:pt x="160" y="363"/>
                    <a:pt x="160" y="363"/>
                  </a:cubicBezTo>
                  <a:cubicBezTo>
                    <a:pt x="160" y="363"/>
                    <a:pt x="160" y="363"/>
                    <a:pt x="160" y="363"/>
                  </a:cubicBezTo>
                  <a:moveTo>
                    <a:pt x="160" y="363"/>
                  </a:moveTo>
                  <a:cubicBezTo>
                    <a:pt x="161" y="363"/>
                    <a:pt x="161" y="363"/>
                    <a:pt x="161" y="363"/>
                  </a:cubicBezTo>
                  <a:cubicBezTo>
                    <a:pt x="160" y="363"/>
                    <a:pt x="160" y="363"/>
                    <a:pt x="160"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3"/>
                  </a:moveTo>
                  <a:cubicBezTo>
                    <a:pt x="161" y="363"/>
                    <a:pt x="161" y="363"/>
                    <a:pt x="161" y="363"/>
                  </a:cubicBezTo>
                  <a:cubicBezTo>
                    <a:pt x="161" y="363"/>
                    <a:pt x="161" y="363"/>
                    <a:pt x="161" y="363"/>
                  </a:cubicBezTo>
                  <a:moveTo>
                    <a:pt x="161" y="364"/>
                  </a:moveTo>
                  <a:cubicBezTo>
                    <a:pt x="161" y="363"/>
                    <a:pt x="161" y="363"/>
                    <a:pt x="161" y="363"/>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4"/>
                    <a:pt x="161" y="364"/>
                    <a:pt x="161" y="364"/>
                  </a:cubicBezTo>
                  <a:cubicBezTo>
                    <a:pt x="161" y="364"/>
                    <a:pt x="161" y="364"/>
                    <a:pt x="161" y="364"/>
                  </a:cubicBezTo>
                  <a:moveTo>
                    <a:pt x="161" y="364"/>
                  </a:moveTo>
                  <a:cubicBezTo>
                    <a:pt x="161" y="365"/>
                    <a:pt x="161" y="365"/>
                    <a:pt x="161" y="365"/>
                  </a:cubicBezTo>
                  <a:cubicBezTo>
                    <a:pt x="161" y="364"/>
                    <a:pt x="161" y="364"/>
                    <a:pt x="161" y="364"/>
                  </a:cubicBezTo>
                  <a:moveTo>
                    <a:pt x="162" y="365"/>
                  </a:moveTo>
                  <a:cubicBezTo>
                    <a:pt x="161" y="365"/>
                    <a:pt x="161" y="365"/>
                    <a:pt x="161"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2" y="365"/>
                  </a:moveTo>
                  <a:cubicBezTo>
                    <a:pt x="162" y="365"/>
                    <a:pt x="162" y="365"/>
                    <a:pt x="162" y="365"/>
                  </a:cubicBezTo>
                  <a:cubicBezTo>
                    <a:pt x="162" y="365"/>
                    <a:pt x="162" y="365"/>
                    <a:pt x="162" y="365"/>
                  </a:cubicBezTo>
                  <a:moveTo>
                    <a:pt x="163" y="365"/>
                  </a:moveTo>
                  <a:cubicBezTo>
                    <a:pt x="162" y="365"/>
                    <a:pt x="162" y="365"/>
                    <a:pt x="162"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5"/>
                    <a:pt x="163" y="365"/>
                    <a:pt x="163" y="365"/>
                  </a:cubicBezTo>
                  <a:cubicBezTo>
                    <a:pt x="163" y="365"/>
                    <a:pt x="163" y="365"/>
                    <a:pt x="163" y="365"/>
                  </a:cubicBezTo>
                  <a:moveTo>
                    <a:pt x="163" y="365"/>
                  </a:moveTo>
                  <a:cubicBezTo>
                    <a:pt x="163" y="366"/>
                    <a:pt x="163" y="366"/>
                    <a:pt x="163" y="366"/>
                  </a:cubicBezTo>
                  <a:cubicBezTo>
                    <a:pt x="163" y="365"/>
                    <a:pt x="163" y="365"/>
                    <a:pt x="163" y="365"/>
                  </a:cubicBezTo>
                  <a:moveTo>
                    <a:pt x="163" y="366"/>
                  </a:moveTo>
                  <a:cubicBezTo>
                    <a:pt x="163" y="366"/>
                    <a:pt x="163" y="366"/>
                    <a:pt x="163" y="366"/>
                  </a:cubicBezTo>
                  <a:cubicBezTo>
                    <a:pt x="163" y="366"/>
                    <a:pt x="163" y="366"/>
                    <a:pt x="163" y="366"/>
                  </a:cubicBezTo>
                  <a:moveTo>
                    <a:pt x="163" y="366"/>
                  </a:moveTo>
                  <a:cubicBezTo>
                    <a:pt x="163" y="366"/>
                    <a:pt x="163" y="366"/>
                    <a:pt x="163" y="366"/>
                  </a:cubicBezTo>
                  <a:cubicBezTo>
                    <a:pt x="163" y="366"/>
                    <a:pt x="163" y="366"/>
                    <a:pt x="163" y="366"/>
                  </a:cubicBezTo>
                  <a:moveTo>
                    <a:pt x="163" y="366"/>
                  </a:moveTo>
                  <a:cubicBezTo>
                    <a:pt x="163" y="366"/>
                    <a:pt x="163" y="366"/>
                    <a:pt x="163" y="366"/>
                  </a:cubicBezTo>
                  <a:cubicBezTo>
                    <a:pt x="163" y="366"/>
                    <a:pt x="163" y="366"/>
                    <a:pt x="163" y="366"/>
                  </a:cubicBezTo>
                  <a:moveTo>
                    <a:pt x="163" y="366"/>
                  </a:moveTo>
                  <a:cubicBezTo>
                    <a:pt x="163" y="366"/>
                    <a:pt x="163" y="366"/>
                    <a:pt x="163" y="366"/>
                  </a:cubicBezTo>
                  <a:cubicBezTo>
                    <a:pt x="163" y="366"/>
                    <a:pt x="163" y="366"/>
                    <a:pt x="163" y="366"/>
                  </a:cubicBezTo>
                  <a:moveTo>
                    <a:pt x="163" y="366"/>
                  </a:moveTo>
                  <a:cubicBezTo>
                    <a:pt x="163" y="366"/>
                    <a:pt x="163" y="366"/>
                    <a:pt x="163" y="366"/>
                  </a:cubicBezTo>
                  <a:cubicBezTo>
                    <a:pt x="163" y="366"/>
                    <a:pt x="163" y="366"/>
                    <a:pt x="163" y="366"/>
                  </a:cubicBezTo>
                  <a:moveTo>
                    <a:pt x="177" y="352"/>
                  </a:moveTo>
                  <a:cubicBezTo>
                    <a:pt x="165" y="367"/>
                    <a:pt x="165" y="367"/>
                    <a:pt x="163" y="366"/>
                  </a:cubicBezTo>
                  <a:cubicBezTo>
                    <a:pt x="163" y="366"/>
                    <a:pt x="163" y="366"/>
                    <a:pt x="163" y="366"/>
                  </a:cubicBezTo>
                  <a:cubicBezTo>
                    <a:pt x="163" y="366"/>
                    <a:pt x="163" y="366"/>
                    <a:pt x="163" y="366"/>
                  </a:cubicBezTo>
                  <a:cubicBezTo>
                    <a:pt x="164" y="366"/>
                    <a:pt x="165" y="366"/>
                    <a:pt x="168" y="363"/>
                  </a:cubicBezTo>
                  <a:cubicBezTo>
                    <a:pt x="170" y="362"/>
                    <a:pt x="171" y="359"/>
                    <a:pt x="173" y="357"/>
                  </a:cubicBezTo>
                  <a:cubicBezTo>
                    <a:pt x="176" y="353"/>
                    <a:pt x="179" y="349"/>
                    <a:pt x="182" y="345"/>
                  </a:cubicBezTo>
                  <a:cubicBezTo>
                    <a:pt x="181" y="347"/>
                    <a:pt x="179" y="350"/>
                    <a:pt x="177" y="352"/>
                  </a:cubicBezTo>
                  <a:moveTo>
                    <a:pt x="197" y="263"/>
                  </a:moveTo>
                  <a:cubicBezTo>
                    <a:pt x="196" y="265"/>
                    <a:pt x="196" y="265"/>
                    <a:pt x="196" y="265"/>
                  </a:cubicBezTo>
                  <a:cubicBezTo>
                    <a:pt x="196" y="265"/>
                    <a:pt x="196" y="264"/>
                    <a:pt x="197" y="263"/>
                  </a:cubicBezTo>
                  <a:cubicBezTo>
                    <a:pt x="197" y="263"/>
                    <a:pt x="197" y="263"/>
                    <a:pt x="197" y="263"/>
                  </a:cubicBezTo>
                  <a:moveTo>
                    <a:pt x="196" y="265"/>
                  </a:moveTo>
                  <a:cubicBezTo>
                    <a:pt x="196" y="264"/>
                    <a:pt x="196" y="264"/>
                    <a:pt x="197" y="263"/>
                  </a:cubicBezTo>
                  <a:cubicBezTo>
                    <a:pt x="197" y="263"/>
                    <a:pt x="196" y="264"/>
                    <a:pt x="196" y="265"/>
                  </a:cubicBezTo>
                  <a:cubicBezTo>
                    <a:pt x="196" y="265"/>
                    <a:pt x="196" y="265"/>
                    <a:pt x="196" y="265"/>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1"/>
                    <a:pt x="199" y="261"/>
                    <a:pt x="199" y="261"/>
                  </a:cubicBezTo>
                  <a:cubicBezTo>
                    <a:pt x="199" y="261"/>
                    <a:pt x="199" y="261"/>
                    <a:pt x="199" y="261"/>
                  </a:cubicBezTo>
                  <a:moveTo>
                    <a:pt x="199" y="261"/>
                  </a:moveTo>
                  <a:cubicBezTo>
                    <a:pt x="199" y="262"/>
                    <a:pt x="199" y="262"/>
                    <a:pt x="199" y="262"/>
                  </a:cubicBezTo>
                  <a:cubicBezTo>
                    <a:pt x="199" y="262"/>
                    <a:pt x="199" y="262"/>
                    <a:pt x="199" y="261"/>
                  </a:cubicBezTo>
                  <a:moveTo>
                    <a:pt x="199" y="262"/>
                  </a:moveTo>
                  <a:cubicBezTo>
                    <a:pt x="199" y="262"/>
                    <a:pt x="199" y="262"/>
                    <a:pt x="199" y="262"/>
                  </a:cubicBezTo>
                  <a:cubicBezTo>
                    <a:pt x="199" y="262"/>
                    <a:pt x="199" y="262"/>
                    <a:pt x="199" y="262"/>
                  </a:cubicBezTo>
                  <a:moveTo>
                    <a:pt x="199" y="262"/>
                  </a:moveTo>
                  <a:cubicBezTo>
                    <a:pt x="199" y="262"/>
                    <a:pt x="199" y="262"/>
                    <a:pt x="199" y="262"/>
                  </a:cubicBezTo>
                  <a:cubicBezTo>
                    <a:pt x="199" y="262"/>
                    <a:pt x="199" y="262"/>
                    <a:pt x="199" y="262"/>
                  </a:cubicBezTo>
                  <a:moveTo>
                    <a:pt x="199" y="262"/>
                  </a:moveTo>
                  <a:cubicBezTo>
                    <a:pt x="199" y="262"/>
                    <a:pt x="199" y="262"/>
                    <a:pt x="199" y="262"/>
                  </a:cubicBezTo>
                  <a:cubicBezTo>
                    <a:pt x="199" y="262"/>
                    <a:pt x="199" y="262"/>
                    <a:pt x="198" y="263"/>
                  </a:cubicBezTo>
                  <a:cubicBezTo>
                    <a:pt x="199" y="262"/>
                    <a:pt x="199" y="262"/>
                    <a:pt x="199" y="262"/>
                  </a:cubicBezTo>
                  <a:moveTo>
                    <a:pt x="152" y="328"/>
                  </a:moveTo>
                  <a:cubicBezTo>
                    <a:pt x="151" y="329"/>
                    <a:pt x="151" y="329"/>
                    <a:pt x="151" y="329"/>
                  </a:cubicBezTo>
                  <a:cubicBezTo>
                    <a:pt x="152" y="329"/>
                    <a:pt x="152" y="328"/>
                    <a:pt x="152" y="328"/>
                  </a:cubicBezTo>
                  <a:moveTo>
                    <a:pt x="137" y="346"/>
                  </a:moveTo>
                  <a:cubicBezTo>
                    <a:pt x="137" y="345"/>
                    <a:pt x="136" y="344"/>
                    <a:pt x="135" y="343"/>
                  </a:cubicBezTo>
                  <a:cubicBezTo>
                    <a:pt x="163" y="308"/>
                    <a:pt x="163" y="308"/>
                    <a:pt x="163" y="308"/>
                  </a:cubicBezTo>
                  <a:cubicBezTo>
                    <a:pt x="173" y="291"/>
                    <a:pt x="173" y="291"/>
                    <a:pt x="173" y="291"/>
                  </a:cubicBezTo>
                  <a:cubicBezTo>
                    <a:pt x="163" y="308"/>
                    <a:pt x="163" y="308"/>
                    <a:pt x="163" y="308"/>
                  </a:cubicBezTo>
                  <a:cubicBezTo>
                    <a:pt x="159" y="318"/>
                    <a:pt x="159" y="318"/>
                    <a:pt x="159" y="318"/>
                  </a:cubicBezTo>
                  <a:cubicBezTo>
                    <a:pt x="137" y="346"/>
                    <a:pt x="137" y="346"/>
                    <a:pt x="137" y="346"/>
                  </a:cubicBezTo>
                  <a:moveTo>
                    <a:pt x="153" y="327"/>
                  </a:moveTo>
                  <a:cubicBezTo>
                    <a:pt x="153" y="327"/>
                    <a:pt x="152" y="328"/>
                    <a:pt x="152" y="328"/>
                  </a:cubicBezTo>
                  <a:cubicBezTo>
                    <a:pt x="152" y="328"/>
                    <a:pt x="153" y="327"/>
                    <a:pt x="153" y="327"/>
                  </a:cubicBezTo>
                  <a:moveTo>
                    <a:pt x="153" y="327"/>
                  </a:moveTo>
                  <a:cubicBezTo>
                    <a:pt x="153" y="327"/>
                    <a:pt x="154" y="326"/>
                    <a:pt x="154" y="326"/>
                  </a:cubicBezTo>
                  <a:cubicBezTo>
                    <a:pt x="154" y="326"/>
                    <a:pt x="153" y="327"/>
                    <a:pt x="153" y="327"/>
                  </a:cubicBezTo>
                  <a:moveTo>
                    <a:pt x="154" y="326"/>
                  </a:moveTo>
                  <a:cubicBezTo>
                    <a:pt x="155" y="326"/>
                    <a:pt x="155" y="325"/>
                    <a:pt x="155" y="325"/>
                  </a:cubicBezTo>
                  <a:cubicBezTo>
                    <a:pt x="155" y="325"/>
                    <a:pt x="155" y="326"/>
                    <a:pt x="154" y="326"/>
                  </a:cubicBezTo>
                  <a:moveTo>
                    <a:pt x="155" y="325"/>
                  </a:moveTo>
                  <a:cubicBezTo>
                    <a:pt x="156" y="325"/>
                    <a:pt x="156" y="325"/>
                    <a:pt x="157" y="325"/>
                  </a:cubicBezTo>
                  <a:cubicBezTo>
                    <a:pt x="156" y="325"/>
                    <a:pt x="156" y="325"/>
                    <a:pt x="155" y="325"/>
                  </a:cubicBezTo>
                  <a:moveTo>
                    <a:pt x="173" y="291"/>
                  </a:moveTo>
                  <a:cubicBezTo>
                    <a:pt x="172" y="290"/>
                    <a:pt x="172" y="288"/>
                    <a:pt x="171" y="286"/>
                  </a:cubicBezTo>
                  <a:cubicBezTo>
                    <a:pt x="165" y="285"/>
                    <a:pt x="165" y="285"/>
                    <a:pt x="165" y="285"/>
                  </a:cubicBezTo>
                  <a:cubicBezTo>
                    <a:pt x="171" y="286"/>
                    <a:pt x="171" y="286"/>
                    <a:pt x="171" y="286"/>
                  </a:cubicBezTo>
                  <a:cubicBezTo>
                    <a:pt x="171" y="284"/>
                    <a:pt x="170" y="283"/>
                    <a:pt x="170" y="283"/>
                  </a:cubicBezTo>
                  <a:cubicBezTo>
                    <a:pt x="182" y="270"/>
                    <a:pt x="182" y="270"/>
                    <a:pt x="182" y="270"/>
                  </a:cubicBezTo>
                  <a:cubicBezTo>
                    <a:pt x="182" y="271"/>
                    <a:pt x="182" y="271"/>
                    <a:pt x="183" y="272"/>
                  </a:cubicBezTo>
                  <a:cubicBezTo>
                    <a:pt x="189" y="267"/>
                    <a:pt x="189" y="267"/>
                    <a:pt x="189" y="267"/>
                  </a:cubicBezTo>
                  <a:cubicBezTo>
                    <a:pt x="183" y="272"/>
                    <a:pt x="183" y="272"/>
                    <a:pt x="183" y="272"/>
                  </a:cubicBezTo>
                  <a:cubicBezTo>
                    <a:pt x="189" y="267"/>
                    <a:pt x="189" y="267"/>
                    <a:pt x="189" y="267"/>
                  </a:cubicBezTo>
                  <a:cubicBezTo>
                    <a:pt x="201" y="251"/>
                    <a:pt x="201" y="251"/>
                    <a:pt x="201" y="251"/>
                  </a:cubicBezTo>
                  <a:cubicBezTo>
                    <a:pt x="189" y="267"/>
                    <a:pt x="189" y="267"/>
                    <a:pt x="189" y="267"/>
                  </a:cubicBezTo>
                  <a:cubicBezTo>
                    <a:pt x="190" y="269"/>
                    <a:pt x="191" y="271"/>
                    <a:pt x="192" y="273"/>
                  </a:cubicBezTo>
                  <a:cubicBezTo>
                    <a:pt x="178" y="298"/>
                    <a:pt x="178" y="298"/>
                    <a:pt x="178" y="298"/>
                  </a:cubicBezTo>
                  <a:cubicBezTo>
                    <a:pt x="173" y="291"/>
                    <a:pt x="173" y="291"/>
                    <a:pt x="173" y="291"/>
                  </a:cubicBezTo>
                  <a:moveTo>
                    <a:pt x="158" y="324"/>
                  </a:moveTo>
                  <a:cubicBezTo>
                    <a:pt x="158" y="324"/>
                    <a:pt x="157" y="325"/>
                    <a:pt x="157" y="325"/>
                  </a:cubicBezTo>
                  <a:cubicBezTo>
                    <a:pt x="157" y="325"/>
                    <a:pt x="158" y="324"/>
                    <a:pt x="158" y="324"/>
                  </a:cubicBezTo>
                  <a:moveTo>
                    <a:pt x="160" y="324"/>
                  </a:moveTo>
                  <a:cubicBezTo>
                    <a:pt x="160" y="324"/>
                    <a:pt x="159" y="324"/>
                    <a:pt x="158" y="324"/>
                  </a:cubicBezTo>
                  <a:cubicBezTo>
                    <a:pt x="159" y="324"/>
                    <a:pt x="160" y="324"/>
                    <a:pt x="160" y="324"/>
                  </a:cubicBezTo>
                  <a:moveTo>
                    <a:pt x="163" y="324"/>
                  </a:moveTo>
                  <a:cubicBezTo>
                    <a:pt x="160" y="324"/>
                    <a:pt x="160" y="324"/>
                    <a:pt x="160" y="324"/>
                  </a:cubicBezTo>
                  <a:cubicBezTo>
                    <a:pt x="161" y="324"/>
                    <a:pt x="162" y="324"/>
                    <a:pt x="163" y="324"/>
                  </a:cubicBezTo>
                  <a:moveTo>
                    <a:pt x="153" y="341"/>
                  </a:moveTo>
                  <a:cubicBezTo>
                    <a:pt x="163" y="324"/>
                    <a:pt x="163" y="324"/>
                    <a:pt x="163" y="324"/>
                  </a:cubicBezTo>
                  <a:cubicBezTo>
                    <a:pt x="160" y="329"/>
                    <a:pt x="156" y="335"/>
                    <a:pt x="153" y="341"/>
                  </a:cubicBezTo>
                  <a:moveTo>
                    <a:pt x="155" y="345"/>
                  </a:moveTo>
                  <a:cubicBezTo>
                    <a:pt x="171" y="334"/>
                    <a:pt x="171" y="334"/>
                    <a:pt x="171" y="334"/>
                  </a:cubicBezTo>
                  <a:cubicBezTo>
                    <a:pt x="170" y="333"/>
                    <a:pt x="169" y="332"/>
                    <a:pt x="168" y="331"/>
                  </a:cubicBezTo>
                  <a:cubicBezTo>
                    <a:pt x="155" y="343"/>
                    <a:pt x="155" y="343"/>
                    <a:pt x="155" y="343"/>
                  </a:cubicBezTo>
                  <a:cubicBezTo>
                    <a:pt x="154" y="342"/>
                    <a:pt x="154" y="341"/>
                    <a:pt x="153" y="341"/>
                  </a:cubicBezTo>
                  <a:cubicBezTo>
                    <a:pt x="158" y="333"/>
                    <a:pt x="164" y="325"/>
                    <a:pt x="169" y="318"/>
                  </a:cubicBezTo>
                  <a:cubicBezTo>
                    <a:pt x="168" y="317"/>
                    <a:pt x="168" y="316"/>
                    <a:pt x="167" y="314"/>
                  </a:cubicBezTo>
                  <a:cubicBezTo>
                    <a:pt x="159" y="318"/>
                    <a:pt x="159" y="318"/>
                    <a:pt x="159" y="318"/>
                  </a:cubicBezTo>
                  <a:cubicBezTo>
                    <a:pt x="167" y="314"/>
                    <a:pt x="167" y="314"/>
                    <a:pt x="167" y="314"/>
                  </a:cubicBezTo>
                  <a:cubicBezTo>
                    <a:pt x="175" y="311"/>
                    <a:pt x="175" y="311"/>
                    <a:pt x="175" y="311"/>
                  </a:cubicBezTo>
                  <a:cubicBezTo>
                    <a:pt x="180" y="318"/>
                    <a:pt x="180" y="318"/>
                    <a:pt x="180" y="318"/>
                  </a:cubicBezTo>
                  <a:cubicBezTo>
                    <a:pt x="171" y="334"/>
                    <a:pt x="171" y="334"/>
                    <a:pt x="171" y="334"/>
                  </a:cubicBezTo>
                  <a:cubicBezTo>
                    <a:pt x="155" y="345"/>
                    <a:pt x="155" y="345"/>
                    <a:pt x="155" y="345"/>
                  </a:cubicBezTo>
                  <a:moveTo>
                    <a:pt x="216" y="207"/>
                  </a:moveTo>
                  <a:cubicBezTo>
                    <a:pt x="217" y="207"/>
                    <a:pt x="217" y="207"/>
                    <a:pt x="217" y="207"/>
                  </a:cubicBezTo>
                  <a:cubicBezTo>
                    <a:pt x="217" y="207"/>
                    <a:pt x="217" y="207"/>
                    <a:pt x="216" y="207"/>
                  </a:cubicBezTo>
                  <a:moveTo>
                    <a:pt x="216" y="208"/>
                  </a:moveTo>
                  <a:cubicBezTo>
                    <a:pt x="216" y="208"/>
                    <a:pt x="216" y="208"/>
                    <a:pt x="216" y="207"/>
                  </a:cubicBezTo>
                  <a:cubicBezTo>
                    <a:pt x="216" y="208"/>
                    <a:pt x="216" y="208"/>
                    <a:pt x="216" y="208"/>
                  </a:cubicBezTo>
                  <a:moveTo>
                    <a:pt x="215" y="209"/>
                  </a:moveTo>
                  <a:cubicBezTo>
                    <a:pt x="215" y="209"/>
                    <a:pt x="215" y="208"/>
                    <a:pt x="216" y="208"/>
                  </a:cubicBezTo>
                  <a:cubicBezTo>
                    <a:pt x="215" y="208"/>
                    <a:pt x="215" y="209"/>
                    <a:pt x="215" y="209"/>
                  </a:cubicBezTo>
                  <a:moveTo>
                    <a:pt x="214" y="210"/>
                  </a:moveTo>
                  <a:cubicBezTo>
                    <a:pt x="214" y="209"/>
                    <a:pt x="215" y="209"/>
                    <a:pt x="215" y="209"/>
                  </a:cubicBezTo>
                  <a:cubicBezTo>
                    <a:pt x="215" y="209"/>
                    <a:pt x="214" y="209"/>
                    <a:pt x="214" y="210"/>
                  </a:cubicBezTo>
                  <a:moveTo>
                    <a:pt x="214" y="210"/>
                  </a:moveTo>
                  <a:cubicBezTo>
                    <a:pt x="214" y="210"/>
                    <a:pt x="214" y="210"/>
                    <a:pt x="214" y="210"/>
                  </a:cubicBezTo>
                  <a:cubicBezTo>
                    <a:pt x="214" y="210"/>
                    <a:pt x="214" y="210"/>
                    <a:pt x="214" y="210"/>
                  </a:cubicBezTo>
                  <a:moveTo>
                    <a:pt x="213" y="211"/>
                  </a:moveTo>
                  <a:cubicBezTo>
                    <a:pt x="213" y="210"/>
                    <a:pt x="214" y="210"/>
                    <a:pt x="214" y="210"/>
                  </a:cubicBezTo>
                  <a:cubicBezTo>
                    <a:pt x="214" y="210"/>
                    <a:pt x="213" y="210"/>
                    <a:pt x="213" y="211"/>
                  </a:cubicBezTo>
                  <a:moveTo>
                    <a:pt x="212" y="211"/>
                  </a:moveTo>
                  <a:cubicBezTo>
                    <a:pt x="212" y="211"/>
                    <a:pt x="213" y="211"/>
                    <a:pt x="213" y="211"/>
                  </a:cubicBezTo>
                  <a:cubicBezTo>
                    <a:pt x="213" y="211"/>
                    <a:pt x="213" y="211"/>
                    <a:pt x="213" y="211"/>
                  </a:cubicBezTo>
                  <a:moveTo>
                    <a:pt x="212" y="212"/>
                  </a:moveTo>
                  <a:cubicBezTo>
                    <a:pt x="212" y="212"/>
                    <a:pt x="212" y="211"/>
                    <a:pt x="212" y="211"/>
                  </a:cubicBezTo>
                  <a:cubicBezTo>
                    <a:pt x="212" y="211"/>
                    <a:pt x="212" y="212"/>
                    <a:pt x="212" y="212"/>
                  </a:cubicBezTo>
                  <a:moveTo>
                    <a:pt x="211" y="212"/>
                  </a:moveTo>
                  <a:cubicBezTo>
                    <a:pt x="211" y="212"/>
                    <a:pt x="212" y="212"/>
                    <a:pt x="212" y="212"/>
                  </a:cubicBezTo>
                  <a:cubicBezTo>
                    <a:pt x="212" y="212"/>
                    <a:pt x="211" y="212"/>
                    <a:pt x="211" y="212"/>
                  </a:cubicBezTo>
                  <a:moveTo>
                    <a:pt x="211" y="213"/>
                  </a:moveTo>
                  <a:cubicBezTo>
                    <a:pt x="211" y="213"/>
                    <a:pt x="211" y="213"/>
                    <a:pt x="211" y="212"/>
                  </a:cubicBezTo>
                  <a:cubicBezTo>
                    <a:pt x="211" y="213"/>
                    <a:pt x="211" y="213"/>
                    <a:pt x="211" y="213"/>
                  </a:cubicBezTo>
                  <a:moveTo>
                    <a:pt x="211" y="214"/>
                  </a:moveTo>
                  <a:cubicBezTo>
                    <a:pt x="211" y="214"/>
                    <a:pt x="211" y="213"/>
                    <a:pt x="211" y="213"/>
                  </a:cubicBezTo>
                  <a:cubicBezTo>
                    <a:pt x="211" y="213"/>
                    <a:pt x="211" y="214"/>
                    <a:pt x="211" y="214"/>
                  </a:cubicBezTo>
                  <a:moveTo>
                    <a:pt x="210" y="214"/>
                  </a:moveTo>
                  <a:cubicBezTo>
                    <a:pt x="210" y="214"/>
                    <a:pt x="210" y="214"/>
                    <a:pt x="211" y="214"/>
                  </a:cubicBezTo>
                  <a:cubicBezTo>
                    <a:pt x="210" y="214"/>
                    <a:pt x="210" y="214"/>
                    <a:pt x="210" y="214"/>
                  </a:cubicBezTo>
                  <a:moveTo>
                    <a:pt x="210" y="214"/>
                  </a:moveTo>
                  <a:cubicBezTo>
                    <a:pt x="210" y="214"/>
                    <a:pt x="210" y="214"/>
                    <a:pt x="210" y="214"/>
                  </a:cubicBezTo>
                  <a:cubicBezTo>
                    <a:pt x="210" y="214"/>
                    <a:pt x="210" y="214"/>
                    <a:pt x="210" y="214"/>
                  </a:cubicBezTo>
                  <a:moveTo>
                    <a:pt x="209" y="215"/>
                  </a:moveTo>
                  <a:cubicBezTo>
                    <a:pt x="210" y="215"/>
                    <a:pt x="210" y="215"/>
                    <a:pt x="210" y="215"/>
                  </a:cubicBezTo>
                  <a:cubicBezTo>
                    <a:pt x="209" y="215"/>
                    <a:pt x="209" y="215"/>
                    <a:pt x="209" y="215"/>
                  </a:cubicBezTo>
                  <a:moveTo>
                    <a:pt x="209" y="216"/>
                  </a:moveTo>
                  <a:cubicBezTo>
                    <a:pt x="209" y="215"/>
                    <a:pt x="209" y="215"/>
                    <a:pt x="209" y="215"/>
                  </a:cubicBezTo>
                  <a:cubicBezTo>
                    <a:pt x="209" y="215"/>
                    <a:pt x="209" y="215"/>
                    <a:pt x="209" y="216"/>
                  </a:cubicBezTo>
                  <a:moveTo>
                    <a:pt x="209" y="216"/>
                  </a:moveTo>
                  <a:cubicBezTo>
                    <a:pt x="209" y="216"/>
                    <a:pt x="209" y="216"/>
                    <a:pt x="209" y="216"/>
                  </a:cubicBezTo>
                  <a:cubicBezTo>
                    <a:pt x="209" y="216"/>
                    <a:pt x="209" y="216"/>
                    <a:pt x="209" y="216"/>
                  </a:cubicBezTo>
                  <a:moveTo>
                    <a:pt x="208" y="217"/>
                  </a:moveTo>
                  <a:cubicBezTo>
                    <a:pt x="208" y="216"/>
                    <a:pt x="208" y="216"/>
                    <a:pt x="208" y="216"/>
                  </a:cubicBezTo>
                  <a:cubicBezTo>
                    <a:pt x="208" y="216"/>
                    <a:pt x="208" y="216"/>
                    <a:pt x="208" y="217"/>
                  </a:cubicBezTo>
                  <a:moveTo>
                    <a:pt x="208" y="217"/>
                  </a:moveTo>
                  <a:cubicBezTo>
                    <a:pt x="208" y="217"/>
                    <a:pt x="208" y="217"/>
                    <a:pt x="208" y="217"/>
                  </a:cubicBezTo>
                  <a:cubicBezTo>
                    <a:pt x="208" y="217"/>
                    <a:pt x="208" y="217"/>
                    <a:pt x="208" y="217"/>
                  </a:cubicBezTo>
                  <a:moveTo>
                    <a:pt x="208" y="218"/>
                  </a:moveTo>
                  <a:cubicBezTo>
                    <a:pt x="208" y="217"/>
                    <a:pt x="208" y="217"/>
                    <a:pt x="208" y="217"/>
                  </a:cubicBezTo>
                  <a:cubicBezTo>
                    <a:pt x="208" y="217"/>
                    <a:pt x="208" y="217"/>
                    <a:pt x="208" y="218"/>
                  </a:cubicBezTo>
                  <a:moveTo>
                    <a:pt x="207" y="218"/>
                  </a:moveTo>
                  <a:cubicBezTo>
                    <a:pt x="208" y="218"/>
                    <a:pt x="208" y="218"/>
                    <a:pt x="208" y="218"/>
                  </a:cubicBezTo>
                  <a:cubicBezTo>
                    <a:pt x="208" y="218"/>
                    <a:pt x="208" y="218"/>
                    <a:pt x="207" y="218"/>
                  </a:cubicBezTo>
                  <a:moveTo>
                    <a:pt x="207" y="218"/>
                  </a:moveTo>
                  <a:cubicBezTo>
                    <a:pt x="207" y="218"/>
                    <a:pt x="207" y="218"/>
                    <a:pt x="207" y="218"/>
                  </a:cubicBezTo>
                  <a:cubicBezTo>
                    <a:pt x="207" y="218"/>
                    <a:pt x="207" y="218"/>
                    <a:pt x="207" y="218"/>
                  </a:cubicBezTo>
                  <a:moveTo>
                    <a:pt x="207" y="219"/>
                  </a:moveTo>
                  <a:cubicBezTo>
                    <a:pt x="207" y="218"/>
                    <a:pt x="207" y="218"/>
                    <a:pt x="207" y="218"/>
                  </a:cubicBezTo>
                  <a:cubicBezTo>
                    <a:pt x="207" y="218"/>
                    <a:pt x="207" y="218"/>
                    <a:pt x="207" y="219"/>
                  </a:cubicBezTo>
                  <a:moveTo>
                    <a:pt x="207" y="219"/>
                  </a:moveTo>
                  <a:cubicBezTo>
                    <a:pt x="207" y="219"/>
                    <a:pt x="207" y="219"/>
                    <a:pt x="207" y="219"/>
                  </a:cubicBezTo>
                  <a:cubicBezTo>
                    <a:pt x="207" y="219"/>
                    <a:pt x="207" y="219"/>
                    <a:pt x="207" y="219"/>
                  </a:cubicBezTo>
                  <a:moveTo>
                    <a:pt x="206" y="220"/>
                  </a:moveTo>
                  <a:cubicBezTo>
                    <a:pt x="206" y="219"/>
                    <a:pt x="207" y="219"/>
                    <a:pt x="207" y="219"/>
                  </a:cubicBezTo>
                  <a:cubicBezTo>
                    <a:pt x="207" y="219"/>
                    <a:pt x="206" y="219"/>
                    <a:pt x="206" y="220"/>
                  </a:cubicBezTo>
                  <a:moveTo>
                    <a:pt x="206" y="220"/>
                  </a:moveTo>
                  <a:cubicBezTo>
                    <a:pt x="206" y="220"/>
                    <a:pt x="206" y="220"/>
                    <a:pt x="206" y="220"/>
                  </a:cubicBezTo>
                  <a:cubicBezTo>
                    <a:pt x="206" y="220"/>
                    <a:pt x="206" y="220"/>
                    <a:pt x="206" y="220"/>
                  </a:cubicBezTo>
                  <a:moveTo>
                    <a:pt x="206" y="220"/>
                  </a:moveTo>
                  <a:cubicBezTo>
                    <a:pt x="206" y="220"/>
                    <a:pt x="206" y="220"/>
                    <a:pt x="206" y="220"/>
                  </a:cubicBezTo>
                  <a:cubicBezTo>
                    <a:pt x="206" y="220"/>
                    <a:pt x="206" y="220"/>
                    <a:pt x="206" y="220"/>
                  </a:cubicBezTo>
                  <a:moveTo>
                    <a:pt x="206" y="220"/>
                  </a:moveTo>
                  <a:cubicBezTo>
                    <a:pt x="206" y="220"/>
                    <a:pt x="205" y="220"/>
                    <a:pt x="205" y="220"/>
                  </a:cubicBezTo>
                  <a:cubicBezTo>
                    <a:pt x="205" y="220"/>
                    <a:pt x="206" y="220"/>
                    <a:pt x="206" y="220"/>
                  </a:cubicBezTo>
                  <a:moveTo>
                    <a:pt x="205" y="220"/>
                  </a:moveTo>
                  <a:cubicBezTo>
                    <a:pt x="205" y="221"/>
                    <a:pt x="205" y="221"/>
                    <a:pt x="205" y="221"/>
                  </a:cubicBezTo>
                  <a:cubicBezTo>
                    <a:pt x="205" y="220"/>
                    <a:pt x="205" y="220"/>
                    <a:pt x="205" y="220"/>
                  </a:cubicBezTo>
                  <a:moveTo>
                    <a:pt x="205" y="221"/>
                  </a:moveTo>
                  <a:cubicBezTo>
                    <a:pt x="205" y="221"/>
                    <a:pt x="205" y="222"/>
                    <a:pt x="205" y="222"/>
                  </a:cubicBezTo>
                  <a:cubicBezTo>
                    <a:pt x="205" y="222"/>
                    <a:pt x="205" y="221"/>
                    <a:pt x="205" y="221"/>
                  </a:cubicBezTo>
                  <a:moveTo>
                    <a:pt x="205" y="222"/>
                  </a:moveTo>
                  <a:cubicBezTo>
                    <a:pt x="205" y="222"/>
                    <a:pt x="205" y="222"/>
                    <a:pt x="205" y="222"/>
                  </a:cubicBezTo>
                  <a:cubicBezTo>
                    <a:pt x="205" y="222"/>
                    <a:pt x="205" y="222"/>
                    <a:pt x="205" y="222"/>
                  </a:cubicBezTo>
                  <a:moveTo>
                    <a:pt x="205" y="222"/>
                  </a:moveTo>
                  <a:cubicBezTo>
                    <a:pt x="205" y="222"/>
                    <a:pt x="205" y="222"/>
                    <a:pt x="204" y="222"/>
                  </a:cubicBezTo>
                  <a:cubicBezTo>
                    <a:pt x="205" y="222"/>
                    <a:pt x="205" y="222"/>
                    <a:pt x="205" y="222"/>
                  </a:cubicBezTo>
                  <a:moveTo>
                    <a:pt x="204" y="222"/>
                  </a:moveTo>
                  <a:cubicBezTo>
                    <a:pt x="204" y="222"/>
                    <a:pt x="204" y="222"/>
                    <a:pt x="204" y="223"/>
                  </a:cubicBezTo>
                  <a:cubicBezTo>
                    <a:pt x="204" y="222"/>
                    <a:pt x="204" y="222"/>
                    <a:pt x="204" y="222"/>
                  </a:cubicBezTo>
                  <a:moveTo>
                    <a:pt x="199" y="231"/>
                  </a:moveTo>
                  <a:cubicBezTo>
                    <a:pt x="204" y="225"/>
                    <a:pt x="211" y="216"/>
                    <a:pt x="217" y="210"/>
                  </a:cubicBezTo>
                  <a:cubicBezTo>
                    <a:pt x="211" y="216"/>
                    <a:pt x="204" y="225"/>
                    <a:pt x="199" y="231"/>
                  </a:cubicBezTo>
                  <a:moveTo>
                    <a:pt x="200" y="231"/>
                  </a:moveTo>
                  <a:cubicBezTo>
                    <a:pt x="199" y="231"/>
                    <a:pt x="199" y="231"/>
                    <a:pt x="199" y="231"/>
                  </a:cubicBezTo>
                  <a:cubicBezTo>
                    <a:pt x="199" y="231"/>
                    <a:pt x="200" y="231"/>
                    <a:pt x="200" y="231"/>
                  </a:cubicBezTo>
                  <a:moveTo>
                    <a:pt x="201" y="230"/>
                  </a:moveTo>
                  <a:cubicBezTo>
                    <a:pt x="201" y="230"/>
                    <a:pt x="200" y="231"/>
                    <a:pt x="200" y="231"/>
                  </a:cubicBezTo>
                  <a:cubicBezTo>
                    <a:pt x="200" y="231"/>
                    <a:pt x="201" y="230"/>
                    <a:pt x="201" y="230"/>
                  </a:cubicBezTo>
                  <a:moveTo>
                    <a:pt x="202" y="230"/>
                  </a:moveTo>
                  <a:cubicBezTo>
                    <a:pt x="202" y="230"/>
                    <a:pt x="201" y="230"/>
                    <a:pt x="201" y="230"/>
                  </a:cubicBezTo>
                  <a:cubicBezTo>
                    <a:pt x="201" y="230"/>
                    <a:pt x="202" y="230"/>
                    <a:pt x="202" y="230"/>
                  </a:cubicBezTo>
                  <a:moveTo>
                    <a:pt x="203" y="229"/>
                  </a:moveTo>
                  <a:cubicBezTo>
                    <a:pt x="203" y="229"/>
                    <a:pt x="202" y="229"/>
                    <a:pt x="202" y="230"/>
                  </a:cubicBezTo>
                  <a:cubicBezTo>
                    <a:pt x="202" y="229"/>
                    <a:pt x="203" y="229"/>
                    <a:pt x="203" y="229"/>
                  </a:cubicBezTo>
                  <a:moveTo>
                    <a:pt x="204" y="228"/>
                  </a:moveTo>
                  <a:cubicBezTo>
                    <a:pt x="204" y="228"/>
                    <a:pt x="203" y="228"/>
                    <a:pt x="203" y="229"/>
                  </a:cubicBezTo>
                  <a:cubicBezTo>
                    <a:pt x="203" y="228"/>
                    <a:pt x="204" y="228"/>
                    <a:pt x="204" y="228"/>
                  </a:cubicBezTo>
                  <a:moveTo>
                    <a:pt x="205" y="227"/>
                  </a:moveTo>
                  <a:cubicBezTo>
                    <a:pt x="205" y="227"/>
                    <a:pt x="205" y="228"/>
                    <a:pt x="204" y="228"/>
                  </a:cubicBezTo>
                  <a:cubicBezTo>
                    <a:pt x="205" y="228"/>
                    <a:pt x="205" y="227"/>
                    <a:pt x="205" y="227"/>
                  </a:cubicBezTo>
                  <a:moveTo>
                    <a:pt x="206" y="226"/>
                  </a:moveTo>
                  <a:cubicBezTo>
                    <a:pt x="206" y="226"/>
                    <a:pt x="205" y="227"/>
                    <a:pt x="205" y="227"/>
                  </a:cubicBezTo>
                  <a:cubicBezTo>
                    <a:pt x="205" y="227"/>
                    <a:pt x="206" y="226"/>
                    <a:pt x="206" y="226"/>
                  </a:cubicBezTo>
                  <a:moveTo>
                    <a:pt x="207" y="225"/>
                  </a:moveTo>
                  <a:cubicBezTo>
                    <a:pt x="207" y="226"/>
                    <a:pt x="206" y="226"/>
                    <a:pt x="206" y="226"/>
                  </a:cubicBezTo>
                  <a:cubicBezTo>
                    <a:pt x="206" y="226"/>
                    <a:pt x="207" y="226"/>
                    <a:pt x="207" y="225"/>
                  </a:cubicBezTo>
                  <a:moveTo>
                    <a:pt x="208" y="225"/>
                  </a:moveTo>
                  <a:cubicBezTo>
                    <a:pt x="208" y="225"/>
                    <a:pt x="207" y="225"/>
                    <a:pt x="207" y="225"/>
                  </a:cubicBezTo>
                  <a:cubicBezTo>
                    <a:pt x="207" y="225"/>
                    <a:pt x="208" y="225"/>
                    <a:pt x="208" y="225"/>
                  </a:cubicBezTo>
                  <a:moveTo>
                    <a:pt x="209" y="224"/>
                  </a:moveTo>
                  <a:cubicBezTo>
                    <a:pt x="209" y="224"/>
                    <a:pt x="208" y="224"/>
                    <a:pt x="208" y="225"/>
                  </a:cubicBezTo>
                  <a:cubicBezTo>
                    <a:pt x="208" y="224"/>
                    <a:pt x="209" y="224"/>
                    <a:pt x="209" y="224"/>
                  </a:cubicBezTo>
                  <a:moveTo>
                    <a:pt x="210" y="223"/>
                  </a:moveTo>
                  <a:cubicBezTo>
                    <a:pt x="210" y="223"/>
                    <a:pt x="209" y="223"/>
                    <a:pt x="209" y="224"/>
                  </a:cubicBezTo>
                  <a:cubicBezTo>
                    <a:pt x="209" y="223"/>
                    <a:pt x="210" y="223"/>
                    <a:pt x="210" y="223"/>
                  </a:cubicBezTo>
                  <a:moveTo>
                    <a:pt x="211" y="222"/>
                  </a:moveTo>
                  <a:cubicBezTo>
                    <a:pt x="211" y="222"/>
                    <a:pt x="210" y="223"/>
                    <a:pt x="210" y="223"/>
                  </a:cubicBezTo>
                  <a:cubicBezTo>
                    <a:pt x="210" y="223"/>
                    <a:pt x="211" y="222"/>
                    <a:pt x="211" y="222"/>
                  </a:cubicBezTo>
                  <a:moveTo>
                    <a:pt x="212" y="222"/>
                  </a:moveTo>
                  <a:cubicBezTo>
                    <a:pt x="211" y="222"/>
                    <a:pt x="211" y="222"/>
                    <a:pt x="211" y="222"/>
                  </a:cubicBezTo>
                  <a:cubicBezTo>
                    <a:pt x="211" y="222"/>
                    <a:pt x="211" y="222"/>
                    <a:pt x="212" y="222"/>
                  </a:cubicBezTo>
                  <a:moveTo>
                    <a:pt x="212" y="220"/>
                  </a:moveTo>
                  <a:cubicBezTo>
                    <a:pt x="212" y="221"/>
                    <a:pt x="212" y="221"/>
                    <a:pt x="212" y="222"/>
                  </a:cubicBezTo>
                  <a:cubicBezTo>
                    <a:pt x="212" y="221"/>
                    <a:pt x="212" y="221"/>
                    <a:pt x="212" y="220"/>
                  </a:cubicBezTo>
                  <a:moveTo>
                    <a:pt x="213" y="220"/>
                  </a:moveTo>
                  <a:cubicBezTo>
                    <a:pt x="213" y="220"/>
                    <a:pt x="213" y="220"/>
                    <a:pt x="212" y="220"/>
                  </a:cubicBezTo>
                  <a:cubicBezTo>
                    <a:pt x="213" y="220"/>
                    <a:pt x="213" y="220"/>
                    <a:pt x="213" y="220"/>
                  </a:cubicBezTo>
                  <a:moveTo>
                    <a:pt x="213" y="220"/>
                  </a:moveTo>
                  <a:cubicBezTo>
                    <a:pt x="214" y="220"/>
                    <a:pt x="214" y="219"/>
                    <a:pt x="214" y="219"/>
                  </a:cubicBezTo>
                  <a:cubicBezTo>
                    <a:pt x="214" y="219"/>
                    <a:pt x="214" y="220"/>
                    <a:pt x="213" y="220"/>
                  </a:cubicBezTo>
                  <a:moveTo>
                    <a:pt x="315" y="238"/>
                  </a:moveTo>
                  <a:cubicBezTo>
                    <a:pt x="315" y="238"/>
                    <a:pt x="315" y="238"/>
                    <a:pt x="315" y="238"/>
                  </a:cubicBezTo>
                  <a:cubicBezTo>
                    <a:pt x="315" y="238"/>
                    <a:pt x="315" y="238"/>
                    <a:pt x="315" y="238"/>
                  </a:cubicBezTo>
                  <a:moveTo>
                    <a:pt x="315" y="238"/>
                  </a:moveTo>
                  <a:cubicBezTo>
                    <a:pt x="315" y="238"/>
                    <a:pt x="315" y="238"/>
                    <a:pt x="315" y="238"/>
                  </a:cubicBezTo>
                  <a:cubicBezTo>
                    <a:pt x="315" y="238"/>
                    <a:pt x="315" y="238"/>
                    <a:pt x="315" y="238"/>
                  </a:cubicBezTo>
                  <a:moveTo>
                    <a:pt x="315" y="238"/>
                  </a:moveTo>
                  <a:cubicBezTo>
                    <a:pt x="315" y="238"/>
                    <a:pt x="315" y="238"/>
                    <a:pt x="315" y="238"/>
                  </a:cubicBezTo>
                  <a:cubicBezTo>
                    <a:pt x="315" y="238"/>
                    <a:pt x="315" y="238"/>
                    <a:pt x="315" y="238"/>
                  </a:cubicBezTo>
                  <a:moveTo>
                    <a:pt x="315" y="238"/>
                  </a:moveTo>
                  <a:cubicBezTo>
                    <a:pt x="315" y="238"/>
                    <a:pt x="315" y="238"/>
                    <a:pt x="315" y="238"/>
                  </a:cubicBezTo>
                  <a:cubicBezTo>
                    <a:pt x="315" y="238"/>
                    <a:pt x="315" y="238"/>
                    <a:pt x="315" y="238"/>
                  </a:cubicBezTo>
                  <a:moveTo>
                    <a:pt x="315" y="239"/>
                  </a:moveTo>
                  <a:cubicBezTo>
                    <a:pt x="315" y="238"/>
                    <a:pt x="315" y="238"/>
                    <a:pt x="315" y="238"/>
                  </a:cubicBezTo>
                  <a:cubicBezTo>
                    <a:pt x="315" y="239"/>
                    <a:pt x="315" y="239"/>
                    <a:pt x="315" y="239"/>
                  </a:cubicBezTo>
                  <a:moveTo>
                    <a:pt x="315" y="239"/>
                  </a:moveTo>
                  <a:cubicBezTo>
                    <a:pt x="315" y="239"/>
                    <a:pt x="315" y="239"/>
                    <a:pt x="315" y="239"/>
                  </a:cubicBezTo>
                  <a:cubicBezTo>
                    <a:pt x="315" y="239"/>
                    <a:pt x="315" y="239"/>
                    <a:pt x="315" y="239"/>
                  </a:cubicBezTo>
                  <a:moveTo>
                    <a:pt x="315" y="239"/>
                  </a:moveTo>
                  <a:cubicBezTo>
                    <a:pt x="315" y="239"/>
                    <a:pt x="315" y="239"/>
                    <a:pt x="315" y="239"/>
                  </a:cubicBezTo>
                  <a:cubicBezTo>
                    <a:pt x="315" y="239"/>
                    <a:pt x="315" y="239"/>
                    <a:pt x="315" y="239"/>
                  </a:cubicBezTo>
                  <a:moveTo>
                    <a:pt x="315" y="239"/>
                  </a:moveTo>
                  <a:cubicBezTo>
                    <a:pt x="315" y="239"/>
                    <a:pt x="315" y="239"/>
                    <a:pt x="315" y="239"/>
                  </a:cubicBezTo>
                  <a:cubicBezTo>
                    <a:pt x="315" y="239"/>
                    <a:pt x="315" y="239"/>
                    <a:pt x="315" y="239"/>
                  </a:cubicBezTo>
                  <a:moveTo>
                    <a:pt x="316" y="239"/>
                  </a:moveTo>
                  <a:cubicBezTo>
                    <a:pt x="315" y="239"/>
                    <a:pt x="315" y="239"/>
                    <a:pt x="315"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316" y="239"/>
                  </a:moveTo>
                  <a:cubicBezTo>
                    <a:pt x="316" y="239"/>
                    <a:pt x="316" y="239"/>
                    <a:pt x="316" y="239"/>
                  </a:cubicBezTo>
                  <a:cubicBezTo>
                    <a:pt x="316" y="239"/>
                    <a:pt x="316" y="239"/>
                    <a:pt x="316" y="239"/>
                  </a:cubicBezTo>
                  <a:moveTo>
                    <a:pt x="251" y="171"/>
                  </a:moveTo>
                  <a:cubicBezTo>
                    <a:pt x="255" y="167"/>
                    <a:pt x="260" y="163"/>
                    <a:pt x="264" y="160"/>
                  </a:cubicBezTo>
                  <a:cubicBezTo>
                    <a:pt x="264" y="160"/>
                    <a:pt x="264" y="161"/>
                    <a:pt x="264" y="162"/>
                  </a:cubicBezTo>
                  <a:cubicBezTo>
                    <a:pt x="251" y="171"/>
                    <a:pt x="251" y="171"/>
                    <a:pt x="251" y="171"/>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4" y="235"/>
                  </a:moveTo>
                  <a:cubicBezTo>
                    <a:pt x="324" y="235"/>
                    <a:pt x="324" y="235"/>
                    <a:pt x="324" y="235"/>
                  </a:cubicBezTo>
                  <a:cubicBezTo>
                    <a:pt x="324" y="235"/>
                    <a:pt x="324" y="235"/>
                    <a:pt x="324" y="235"/>
                  </a:cubicBezTo>
                  <a:moveTo>
                    <a:pt x="321" y="220"/>
                  </a:moveTo>
                  <a:cubicBezTo>
                    <a:pt x="321" y="220"/>
                    <a:pt x="320" y="221"/>
                    <a:pt x="320" y="222"/>
                  </a:cubicBezTo>
                  <a:cubicBezTo>
                    <a:pt x="320" y="221"/>
                    <a:pt x="321" y="221"/>
                    <a:pt x="321" y="221"/>
                  </a:cubicBezTo>
                  <a:moveTo>
                    <a:pt x="315" y="238"/>
                  </a:moveTo>
                  <a:cubicBezTo>
                    <a:pt x="313" y="235"/>
                    <a:pt x="317" y="229"/>
                    <a:pt x="320" y="222"/>
                  </a:cubicBezTo>
                  <a:cubicBezTo>
                    <a:pt x="316" y="230"/>
                    <a:pt x="313" y="236"/>
                    <a:pt x="315" y="238"/>
                  </a:cubicBezTo>
                  <a:cubicBezTo>
                    <a:pt x="315" y="238"/>
                    <a:pt x="315" y="238"/>
                    <a:pt x="315" y="238"/>
                  </a:cubicBezTo>
                  <a:moveTo>
                    <a:pt x="311" y="108"/>
                  </a:moveTo>
                  <a:cubicBezTo>
                    <a:pt x="325" y="97"/>
                    <a:pt x="325" y="97"/>
                    <a:pt x="325" y="97"/>
                  </a:cubicBezTo>
                  <a:cubicBezTo>
                    <a:pt x="311" y="108"/>
                    <a:pt x="311" y="108"/>
                    <a:pt x="311" y="108"/>
                  </a:cubicBezTo>
                  <a:moveTo>
                    <a:pt x="311" y="108"/>
                  </a:moveTo>
                  <a:cubicBezTo>
                    <a:pt x="312" y="109"/>
                    <a:pt x="312" y="109"/>
                    <a:pt x="312" y="109"/>
                  </a:cubicBezTo>
                  <a:cubicBezTo>
                    <a:pt x="311" y="108"/>
                    <a:pt x="311" y="108"/>
                    <a:pt x="311" y="108"/>
                  </a:cubicBezTo>
                  <a:moveTo>
                    <a:pt x="312" y="109"/>
                  </a:moveTo>
                  <a:cubicBezTo>
                    <a:pt x="323" y="100"/>
                    <a:pt x="323" y="100"/>
                    <a:pt x="323" y="100"/>
                  </a:cubicBezTo>
                  <a:cubicBezTo>
                    <a:pt x="312" y="109"/>
                    <a:pt x="312" y="109"/>
                    <a:pt x="312" y="109"/>
                  </a:cubicBezTo>
                  <a:moveTo>
                    <a:pt x="312" y="110"/>
                  </a:moveTo>
                  <a:cubicBezTo>
                    <a:pt x="312" y="110"/>
                    <a:pt x="312" y="109"/>
                    <a:pt x="312" y="109"/>
                  </a:cubicBezTo>
                  <a:cubicBezTo>
                    <a:pt x="312" y="109"/>
                    <a:pt x="312" y="109"/>
                    <a:pt x="312" y="109"/>
                  </a:cubicBezTo>
                  <a:moveTo>
                    <a:pt x="311" y="110"/>
                  </a:moveTo>
                  <a:cubicBezTo>
                    <a:pt x="311" y="110"/>
                    <a:pt x="312" y="110"/>
                    <a:pt x="312" y="110"/>
                  </a:cubicBezTo>
                  <a:cubicBezTo>
                    <a:pt x="312" y="110"/>
                    <a:pt x="311" y="110"/>
                    <a:pt x="311" y="110"/>
                  </a:cubicBezTo>
                  <a:moveTo>
                    <a:pt x="311" y="111"/>
                  </a:moveTo>
                  <a:cubicBezTo>
                    <a:pt x="311" y="111"/>
                    <a:pt x="311" y="110"/>
                    <a:pt x="311" y="110"/>
                  </a:cubicBezTo>
                  <a:cubicBezTo>
                    <a:pt x="311" y="110"/>
                    <a:pt x="311" y="111"/>
                    <a:pt x="311" y="111"/>
                  </a:cubicBezTo>
                  <a:moveTo>
                    <a:pt x="311" y="111"/>
                  </a:moveTo>
                  <a:cubicBezTo>
                    <a:pt x="311" y="111"/>
                    <a:pt x="311" y="111"/>
                    <a:pt x="311" y="111"/>
                  </a:cubicBezTo>
                  <a:cubicBezTo>
                    <a:pt x="311" y="111"/>
                    <a:pt x="311" y="111"/>
                    <a:pt x="311" y="111"/>
                  </a:cubicBezTo>
                  <a:moveTo>
                    <a:pt x="311" y="111"/>
                  </a:moveTo>
                  <a:cubicBezTo>
                    <a:pt x="311" y="111"/>
                    <a:pt x="311" y="111"/>
                    <a:pt x="311" y="111"/>
                  </a:cubicBezTo>
                  <a:cubicBezTo>
                    <a:pt x="311" y="111"/>
                    <a:pt x="311" y="111"/>
                    <a:pt x="311" y="111"/>
                  </a:cubicBezTo>
                  <a:moveTo>
                    <a:pt x="312" y="111"/>
                  </a:moveTo>
                  <a:cubicBezTo>
                    <a:pt x="311" y="111"/>
                    <a:pt x="311" y="111"/>
                    <a:pt x="311" y="111"/>
                  </a:cubicBezTo>
                  <a:cubicBezTo>
                    <a:pt x="312" y="111"/>
                    <a:pt x="312" y="111"/>
                    <a:pt x="312" y="111"/>
                  </a:cubicBezTo>
                  <a:moveTo>
                    <a:pt x="312" y="111"/>
                  </a:moveTo>
                  <a:cubicBezTo>
                    <a:pt x="312" y="111"/>
                    <a:pt x="312" y="111"/>
                    <a:pt x="312" y="111"/>
                  </a:cubicBezTo>
                  <a:cubicBezTo>
                    <a:pt x="312" y="111"/>
                    <a:pt x="312" y="111"/>
                    <a:pt x="312" y="111"/>
                  </a:cubicBezTo>
                  <a:moveTo>
                    <a:pt x="313" y="111"/>
                  </a:moveTo>
                  <a:cubicBezTo>
                    <a:pt x="312" y="111"/>
                    <a:pt x="312" y="111"/>
                    <a:pt x="312" y="111"/>
                  </a:cubicBezTo>
                  <a:cubicBezTo>
                    <a:pt x="313" y="111"/>
                    <a:pt x="313" y="111"/>
                    <a:pt x="313" y="111"/>
                  </a:cubicBezTo>
                  <a:moveTo>
                    <a:pt x="313" y="111"/>
                  </a:moveTo>
                  <a:cubicBezTo>
                    <a:pt x="313" y="111"/>
                    <a:pt x="313" y="111"/>
                    <a:pt x="313" y="111"/>
                  </a:cubicBezTo>
                  <a:cubicBezTo>
                    <a:pt x="313" y="111"/>
                    <a:pt x="313" y="111"/>
                    <a:pt x="313" y="111"/>
                  </a:cubicBezTo>
                  <a:moveTo>
                    <a:pt x="315" y="110"/>
                  </a:moveTo>
                  <a:cubicBezTo>
                    <a:pt x="314" y="110"/>
                    <a:pt x="314" y="111"/>
                    <a:pt x="313" y="111"/>
                  </a:cubicBezTo>
                  <a:cubicBezTo>
                    <a:pt x="314" y="111"/>
                    <a:pt x="314" y="110"/>
                    <a:pt x="315" y="110"/>
                  </a:cubicBezTo>
                  <a:moveTo>
                    <a:pt x="316" y="109"/>
                  </a:moveTo>
                  <a:cubicBezTo>
                    <a:pt x="316" y="110"/>
                    <a:pt x="315" y="110"/>
                    <a:pt x="315" y="110"/>
                  </a:cubicBezTo>
                  <a:cubicBezTo>
                    <a:pt x="315" y="110"/>
                    <a:pt x="316" y="110"/>
                    <a:pt x="316" y="109"/>
                  </a:cubicBezTo>
                  <a:moveTo>
                    <a:pt x="318" y="109"/>
                  </a:moveTo>
                  <a:cubicBezTo>
                    <a:pt x="317" y="109"/>
                    <a:pt x="317" y="109"/>
                    <a:pt x="316" y="109"/>
                  </a:cubicBezTo>
                  <a:cubicBezTo>
                    <a:pt x="317" y="109"/>
                    <a:pt x="317" y="109"/>
                    <a:pt x="318" y="109"/>
                  </a:cubicBezTo>
                  <a:moveTo>
                    <a:pt x="320" y="107"/>
                  </a:moveTo>
                  <a:cubicBezTo>
                    <a:pt x="319" y="108"/>
                    <a:pt x="318" y="108"/>
                    <a:pt x="318" y="109"/>
                  </a:cubicBezTo>
                  <a:cubicBezTo>
                    <a:pt x="318" y="108"/>
                    <a:pt x="319" y="108"/>
                    <a:pt x="320" y="107"/>
                  </a:cubicBezTo>
                  <a:moveTo>
                    <a:pt x="322" y="106"/>
                  </a:moveTo>
                  <a:cubicBezTo>
                    <a:pt x="321" y="107"/>
                    <a:pt x="320" y="107"/>
                    <a:pt x="320" y="107"/>
                  </a:cubicBezTo>
                  <a:cubicBezTo>
                    <a:pt x="320" y="107"/>
                    <a:pt x="321" y="107"/>
                    <a:pt x="322" y="106"/>
                  </a:cubicBezTo>
                  <a:moveTo>
                    <a:pt x="325" y="105"/>
                  </a:moveTo>
                  <a:cubicBezTo>
                    <a:pt x="324" y="105"/>
                    <a:pt x="323" y="106"/>
                    <a:pt x="322" y="106"/>
                  </a:cubicBezTo>
                  <a:cubicBezTo>
                    <a:pt x="324" y="105"/>
                    <a:pt x="326" y="104"/>
                    <a:pt x="328" y="103"/>
                  </a:cubicBezTo>
                  <a:cubicBezTo>
                    <a:pt x="327" y="103"/>
                    <a:pt x="325" y="104"/>
                    <a:pt x="325" y="105"/>
                  </a:cubicBezTo>
                  <a:moveTo>
                    <a:pt x="387" y="55"/>
                  </a:moveTo>
                  <a:cubicBezTo>
                    <a:pt x="389" y="54"/>
                    <a:pt x="391" y="52"/>
                    <a:pt x="394" y="51"/>
                  </a:cubicBezTo>
                  <a:cubicBezTo>
                    <a:pt x="391" y="52"/>
                    <a:pt x="389" y="54"/>
                    <a:pt x="387" y="55"/>
                  </a:cubicBezTo>
                  <a:moveTo>
                    <a:pt x="387" y="55"/>
                  </a:moveTo>
                  <a:cubicBezTo>
                    <a:pt x="385" y="56"/>
                    <a:pt x="383" y="57"/>
                    <a:pt x="381" y="58"/>
                  </a:cubicBezTo>
                  <a:cubicBezTo>
                    <a:pt x="383" y="57"/>
                    <a:pt x="385" y="56"/>
                    <a:pt x="387" y="55"/>
                  </a:cubicBezTo>
                  <a:moveTo>
                    <a:pt x="366" y="68"/>
                  </a:moveTo>
                  <a:cubicBezTo>
                    <a:pt x="381" y="58"/>
                    <a:pt x="381" y="58"/>
                    <a:pt x="381" y="58"/>
                  </a:cubicBezTo>
                  <a:cubicBezTo>
                    <a:pt x="366" y="68"/>
                    <a:pt x="366" y="68"/>
                    <a:pt x="366" y="68"/>
                  </a:cubicBezTo>
                  <a:moveTo>
                    <a:pt x="370" y="68"/>
                  </a:moveTo>
                  <a:cubicBezTo>
                    <a:pt x="365" y="70"/>
                    <a:pt x="365" y="70"/>
                    <a:pt x="365" y="70"/>
                  </a:cubicBezTo>
                  <a:cubicBezTo>
                    <a:pt x="366" y="69"/>
                    <a:pt x="367" y="68"/>
                    <a:pt x="368" y="68"/>
                  </a:cubicBezTo>
                  <a:cubicBezTo>
                    <a:pt x="366" y="68"/>
                    <a:pt x="366" y="68"/>
                    <a:pt x="366" y="68"/>
                  </a:cubicBezTo>
                  <a:cubicBezTo>
                    <a:pt x="368" y="68"/>
                    <a:pt x="368" y="68"/>
                    <a:pt x="368" y="68"/>
                  </a:cubicBezTo>
                  <a:cubicBezTo>
                    <a:pt x="369" y="66"/>
                    <a:pt x="371" y="65"/>
                    <a:pt x="373" y="64"/>
                  </a:cubicBezTo>
                  <a:cubicBezTo>
                    <a:pt x="377" y="61"/>
                    <a:pt x="379" y="60"/>
                    <a:pt x="384" y="57"/>
                  </a:cubicBezTo>
                  <a:cubicBezTo>
                    <a:pt x="384" y="57"/>
                    <a:pt x="384" y="57"/>
                    <a:pt x="384" y="57"/>
                  </a:cubicBezTo>
                  <a:cubicBezTo>
                    <a:pt x="384" y="57"/>
                    <a:pt x="387" y="56"/>
                    <a:pt x="387" y="56"/>
                  </a:cubicBezTo>
                  <a:cubicBezTo>
                    <a:pt x="387" y="56"/>
                    <a:pt x="385" y="56"/>
                    <a:pt x="384" y="57"/>
                  </a:cubicBezTo>
                  <a:cubicBezTo>
                    <a:pt x="387" y="56"/>
                    <a:pt x="389" y="55"/>
                    <a:pt x="391" y="54"/>
                  </a:cubicBezTo>
                  <a:cubicBezTo>
                    <a:pt x="390" y="54"/>
                    <a:pt x="389" y="55"/>
                    <a:pt x="389" y="56"/>
                  </a:cubicBezTo>
                  <a:cubicBezTo>
                    <a:pt x="377" y="64"/>
                    <a:pt x="377" y="64"/>
                    <a:pt x="377" y="64"/>
                  </a:cubicBezTo>
                  <a:cubicBezTo>
                    <a:pt x="375" y="65"/>
                    <a:pt x="372" y="66"/>
                    <a:pt x="370" y="68"/>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3" y="65"/>
                    <a:pt x="393" y="65"/>
                  </a:cubicBezTo>
                  <a:cubicBezTo>
                    <a:pt x="393" y="65"/>
                    <a:pt x="393" y="65"/>
                    <a:pt x="393" y="65"/>
                  </a:cubicBezTo>
                  <a:moveTo>
                    <a:pt x="393" y="65"/>
                  </a:moveTo>
                  <a:cubicBezTo>
                    <a:pt x="393" y="65"/>
                    <a:pt x="394" y="65"/>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4"/>
                    <a:pt x="394" y="64"/>
                  </a:cubicBezTo>
                  <a:cubicBezTo>
                    <a:pt x="394" y="64"/>
                    <a:pt x="394" y="65"/>
                    <a:pt x="393" y="65"/>
                  </a:cubicBezTo>
                  <a:cubicBezTo>
                    <a:pt x="393" y="65"/>
                    <a:pt x="393" y="65"/>
                    <a:pt x="393" y="65"/>
                  </a:cubicBezTo>
                  <a:moveTo>
                    <a:pt x="393" y="65"/>
                  </a:moveTo>
                  <a:cubicBezTo>
                    <a:pt x="393" y="65"/>
                    <a:pt x="393" y="65"/>
                    <a:pt x="393" y="65"/>
                  </a:cubicBezTo>
                  <a:cubicBezTo>
                    <a:pt x="393" y="65"/>
                    <a:pt x="393" y="65"/>
                    <a:pt x="393" y="65"/>
                  </a:cubicBezTo>
                  <a:moveTo>
                    <a:pt x="287" y="334"/>
                  </a:moveTo>
                  <a:cubicBezTo>
                    <a:pt x="300" y="315"/>
                    <a:pt x="314" y="296"/>
                    <a:pt x="328" y="279"/>
                  </a:cubicBezTo>
                  <a:cubicBezTo>
                    <a:pt x="325" y="273"/>
                    <a:pt x="325" y="273"/>
                    <a:pt x="325" y="273"/>
                  </a:cubicBezTo>
                  <a:cubicBezTo>
                    <a:pt x="331" y="258"/>
                    <a:pt x="340" y="238"/>
                    <a:pt x="347" y="223"/>
                  </a:cubicBezTo>
                  <a:cubicBezTo>
                    <a:pt x="327" y="234"/>
                    <a:pt x="327" y="234"/>
                    <a:pt x="327" y="234"/>
                  </a:cubicBezTo>
                  <a:cubicBezTo>
                    <a:pt x="321" y="220"/>
                    <a:pt x="321" y="220"/>
                    <a:pt x="321" y="220"/>
                  </a:cubicBezTo>
                  <a:cubicBezTo>
                    <a:pt x="327" y="213"/>
                    <a:pt x="334" y="207"/>
                    <a:pt x="341" y="201"/>
                  </a:cubicBezTo>
                  <a:cubicBezTo>
                    <a:pt x="337" y="195"/>
                    <a:pt x="337" y="195"/>
                    <a:pt x="344" y="184"/>
                  </a:cubicBezTo>
                  <a:cubicBezTo>
                    <a:pt x="343" y="182"/>
                    <a:pt x="343" y="181"/>
                    <a:pt x="343" y="180"/>
                  </a:cubicBezTo>
                  <a:cubicBezTo>
                    <a:pt x="339" y="177"/>
                    <a:pt x="336" y="174"/>
                    <a:pt x="333" y="172"/>
                  </a:cubicBezTo>
                  <a:cubicBezTo>
                    <a:pt x="311" y="191"/>
                    <a:pt x="294" y="215"/>
                    <a:pt x="272" y="235"/>
                  </a:cubicBezTo>
                  <a:cubicBezTo>
                    <a:pt x="265" y="241"/>
                    <a:pt x="257" y="241"/>
                    <a:pt x="250" y="245"/>
                  </a:cubicBezTo>
                  <a:cubicBezTo>
                    <a:pt x="257" y="240"/>
                    <a:pt x="257" y="240"/>
                    <a:pt x="257" y="240"/>
                  </a:cubicBezTo>
                  <a:cubicBezTo>
                    <a:pt x="250" y="245"/>
                    <a:pt x="250" y="245"/>
                    <a:pt x="250" y="245"/>
                  </a:cubicBezTo>
                  <a:cubicBezTo>
                    <a:pt x="248" y="248"/>
                    <a:pt x="246" y="250"/>
                    <a:pt x="244" y="252"/>
                  </a:cubicBezTo>
                  <a:cubicBezTo>
                    <a:pt x="239" y="260"/>
                    <a:pt x="239" y="260"/>
                    <a:pt x="239" y="260"/>
                  </a:cubicBezTo>
                  <a:cubicBezTo>
                    <a:pt x="244" y="252"/>
                    <a:pt x="244" y="252"/>
                    <a:pt x="244" y="252"/>
                  </a:cubicBezTo>
                  <a:cubicBezTo>
                    <a:pt x="230" y="264"/>
                    <a:pt x="230" y="264"/>
                    <a:pt x="230" y="264"/>
                  </a:cubicBezTo>
                  <a:cubicBezTo>
                    <a:pt x="229" y="263"/>
                    <a:pt x="228" y="262"/>
                    <a:pt x="227" y="261"/>
                  </a:cubicBezTo>
                  <a:cubicBezTo>
                    <a:pt x="249" y="230"/>
                    <a:pt x="249" y="230"/>
                    <a:pt x="249" y="230"/>
                  </a:cubicBezTo>
                  <a:cubicBezTo>
                    <a:pt x="248" y="229"/>
                    <a:pt x="246" y="226"/>
                    <a:pt x="245" y="224"/>
                  </a:cubicBezTo>
                  <a:cubicBezTo>
                    <a:pt x="250" y="216"/>
                    <a:pt x="250" y="216"/>
                    <a:pt x="250" y="216"/>
                  </a:cubicBezTo>
                  <a:cubicBezTo>
                    <a:pt x="252" y="208"/>
                    <a:pt x="254" y="198"/>
                    <a:pt x="257" y="189"/>
                  </a:cubicBezTo>
                  <a:cubicBezTo>
                    <a:pt x="265" y="181"/>
                    <a:pt x="265" y="181"/>
                    <a:pt x="265" y="181"/>
                  </a:cubicBezTo>
                  <a:cubicBezTo>
                    <a:pt x="270" y="174"/>
                    <a:pt x="270" y="174"/>
                    <a:pt x="270" y="174"/>
                  </a:cubicBezTo>
                  <a:cubicBezTo>
                    <a:pt x="270" y="173"/>
                    <a:pt x="270" y="172"/>
                    <a:pt x="270" y="171"/>
                  </a:cubicBezTo>
                  <a:cubicBezTo>
                    <a:pt x="277" y="166"/>
                    <a:pt x="284" y="160"/>
                    <a:pt x="291" y="154"/>
                  </a:cubicBezTo>
                  <a:cubicBezTo>
                    <a:pt x="320" y="137"/>
                    <a:pt x="320" y="137"/>
                    <a:pt x="320" y="137"/>
                  </a:cubicBezTo>
                  <a:cubicBezTo>
                    <a:pt x="291" y="154"/>
                    <a:pt x="291" y="154"/>
                    <a:pt x="291" y="154"/>
                  </a:cubicBezTo>
                  <a:cubicBezTo>
                    <a:pt x="322" y="138"/>
                    <a:pt x="322" y="138"/>
                    <a:pt x="322" y="138"/>
                  </a:cubicBezTo>
                  <a:cubicBezTo>
                    <a:pt x="324" y="137"/>
                    <a:pt x="327" y="135"/>
                    <a:pt x="329" y="133"/>
                  </a:cubicBezTo>
                  <a:cubicBezTo>
                    <a:pt x="335" y="122"/>
                    <a:pt x="335" y="122"/>
                    <a:pt x="335" y="122"/>
                  </a:cubicBezTo>
                  <a:cubicBezTo>
                    <a:pt x="329" y="133"/>
                    <a:pt x="329" y="133"/>
                    <a:pt x="329" y="133"/>
                  </a:cubicBezTo>
                  <a:cubicBezTo>
                    <a:pt x="341" y="133"/>
                    <a:pt x="341" y="133"/>
                    <a:pt x="341" y="133"/>
                  </a:cubicBezTo>
                  <a:cubicBezTo>
                    <a:pt x="347" y="129"/>
                    <a:pt x="347" y="129"/>
                    <a:pt x="347" y="129"/>
                  </a:cubicBezTo>
                  <a:cubicBezTo>
                    <a:pt x="341" y="133"/>
                    <a:pt x="341" y="133"/>
                    <a:pt x="341" y="133"/>
                  </a:cubicBezTo>
                  <a:cubicBezTo>
                    <a:pt x="329" y="133"/>
                    <a:pt x="329" y="133"/>
                    <a:pt x="329" y="133"/>
                  </a:cubicBezTo>
                  <a:cubicBezTo>
                    <a:pt x="327" y="135"/>
                    <a:pt x="324" y="137"/>
                    <a:pt x="322" y="138"/>
                  </a:cubicBezTo>
                  <a:cubicBezTo>
                    <a:pt x="332" y="139"/>
                    <a:pt x="332" y="139"/>
                    <a:pt x="332" y="139"/>
                  </a:cubicBezTo>
                  <a:cubicBezTo>
                    <a:pt x="347" y="130"/>
                    <a:pt x="347" y="130"/>
                    <a:pt x="347" y="130"/>
                  </a:cubicBezTo>
                  <a:cubicBezTo>
                    <a:pt x="350" y="128"/>
                    <a:pt x="352" y="127"/>
                    <a:pt x="355" y="125"/>
                  </a:cubicBezTo>
                  <a:cubicBezTo>
                    <a:pt x="354" y="123"/>
                    <a:pt x="353" y="121"/>
                    <a:pt x="352" y="119"/>
                  </a:cubicBezTo>
                  <a:cubicBezTo>
                    <a:pt x="353" y="121"/>
                    <a:pt x="354" y="123"/>
                    <a:pt x="355" y="125"/>
                  </a:cubicBezTo>
                  <a:cubicBezTo>
                    <a:pt x="374" y="119"/>
                    <a:pt x="374" y="119"/>
                    <a:pt x="374" y="119"/>
                  </a:cubicBezTo>
                  <a:cubicBezTo>
                    <a:pt x="366" y="126"/>
                    <a:pt x="366" y="126"/>
                    <a:pt x="366" y="126"/>
                  </a:cubicBezTo>
                  <a:cubicBezTo>
                    <a:pt x="367" y="126"/>
                    <a:pt x="367" y="127"/>
                    <a:pt x="367" y="127"/>
                  </a:cubicBezTo>
                  <a:cubicBezTo>
                    <a:pt x="368" y="127"/>
                    <a:pt x="368" y="128"/>
                    <a:pt x="368" y="128"/>
                  </a:cubicBezTo>
                  <a:cubicBezTo>
                    <a:pt x="384" y="119"/>
                    <a:pt x="384" y="119"/>
                    <a:pt x="384" y="119"/>
                  </a:cubicBezTo>
                  <a:cubicBezTo>
                    <a:pt x="368" y="128"/>
                    <a:pt x="368" y="128"/>
                    <a:pt x="368" y="128"/>
                  </a:cubicBezTo>
                  <a:cubicBezTo>
                    <a:pt x="371" y="131"/>
                    <a:pt x="371" y="131"/>
                    <a:pt x="371" y="131"/>
                  </a:cubicBezTo>
                  <a:cubicBezTo>
                    <a:pt x="384" y="119"/>
                    <a:pt x="384" y="119"/>
                    <a:pt x="384" y="119"/>
                  </a:cubicBezTo>
                  <a:cubicBezTo>
                    <a:pt x="401" y="109"/>
                    <a:pt x="401" y="109"/>
                    <a:pt x="401" y="109"/>
                  </a:cubicBezTo>
                  <a:cubicBezTo>
                    <a:pt x="400" y="109"/>
                    <a:pt x="400" y="108"/>
                    <a:pt x="399" y="107"/>
                  </a:cubicBezTo>
                  <a:cubicBezTo>
                    <a:pt x="388" y="107"/>
                    <a:pt x="388" y="107"/>
                    <a:pt x="388" y="107"/>
                  </a:cubicBezTo>
                  <a:cubicBezTo>
                    <a:pt x="379" y="112"/>
                    <a:pt x="379" y="112"/>
                    <a:pt x="379" y="112"/>
                  </a:cubicBezTo>
                  <a:cubicBezTo>
                    <a:pt x="371" y="116"/>
                    <a:pt x="371" y="116"/>
                    <a:pt x="371" y="116"/>
                  </a:cubicBezTo>
                  <a:cubicBezTo>
                    <a:pt x="370" y="115"/>
                    <a:pt x="370" y="114"/>
                    <a:pt x="369" y="113"/>
                  </a:cubicBezTo>
                  <a:cubicBezTo>
                    <a:pt x="375" y="109"/>
                    <a:pt x="380" y="106"/>
                    <a:pt x="385" y="103"/>
                  </a:cubicBezTo>
                  <a:cubicBezTo>
                    <a:pt x="392" y="97"/>
                    <a:pt x="392" y="97"/>
                    <a:pt x="392" y="97"/>
                  </a:cubicBezTo>
                  <a:cubicBezTo>
                    <a:pt x="383" y="100"/>
                    <a:pt x="383" y="100"/>
                    <a:pt x="383" y="100"/>
                  </a:cubicBezTo>
                  <a:cubicBezTo>
                    <a:pt x="391" y="92"/>
                    <a:pt x="391" y="92"/>
                    <a:pt x="391" y="92"/>
                  </a:cubicBezTo>
                  <a:cubicBezTo>
                    <a:pt x="400" y="85"/>
                    <a:pt x="400" y="85"/>
                    <a:pt x="400" y="85"/>
                  </a:cubicBezTo>
                  <a:cubicBezTo>
                    <a:pt x="406" y="80"/>
                    <a:pt x="406" y="80"/>
                    <a:pt x="406" y="80"/>
                  </a:cubicBezTo>
                  <a:cubicBezTo>
                    <a:pt x="414" y="74"/>
                    <a:pt x="414" y="74"/>
                    <a:pt x="414" y="74"/>
                  </a:cubicBezTo>
                  <a:cubicBezTo>
                    <a:pt x="413" y="74"/>
                    <a:pt x="413" y="72"/>
                    <a:pt x="413" y="71"/>
                  </a:cubicBezTo>
                  <a:cubicBezTo>
                    <a:pt x="413" y="70"/>
                    <a:pt x="413" y="70"/>
                    <a:pt x="413" y="70"/>
                  </a:cubicBezTo>
                  <a:cubicBezTo>
                    <a:pt x="421" y="65"/>
                    <a:pt x="421" y="65"/>
                    <a:pt x="421" y="65"/>
                  </a:cubicBezTo>
                  <a:cubicBezTo>
                    <a:pt x="421" y="63"/>
                    <a:pt x="422" y="61"/>
                    <a:pt x="422" y="59"/>
                  </a:cubicBezTo>
                  <a:cubicBezTo>
                    <a:pt x="413" y="69"/>
                    <a:pt x="413" y="69"/>
                    <a:pt x="413" y="69"/>
                  </a:cubicBezTo>
                  <a:cubicBezTo>
                    <a:pt x="397" y="76"/>
                    <a:pt x="397" y="76"/>
                    <a:pt x="397" y="76"/>
                  </a:cubicBezTo>
                  <a:cubicBezTo>
                    <a:pt x="389" y="84"/>
                    <a:pt x="389" y="84"/>
                    <a:pt x="389" y="84"/>
                  </a:cubicBezTo>
                  <a:cubicBezTo>
                    <a:pt x="381" y="92"/>
                    <a:pt x="381" y="92"/>
                    <a:pt x="381" y="92"/>
                  </a:cubicBezTo>
                  <a:cubicBezTo>
                    <a:pt x="398" y="84"/>
                    <a:pt x="398" y="84"/>
                    <a:pt x="398" y="84"/>
                  </a:cubicBezTo>
                  <a:cubicBezTo>
                    <a:pt x="381" y="92"/>
                    <a:pt x="381" y="92"/>
                    <a:pt x="381" y="92"/>
                  </a:cubicBezTo>
                  <a:cubicBezTo>
                    <a:pt x="373" y="95"/>
                    <a:pt x="373" y="95"/>
                    <a:pt x="373" y="95"/>
                  </a:cubicBezTo>
                  <a:cubicBezTo>
                    <a:pt x="371" y="96"/>
                    <a:pt x="368" y="97"/>
                    <a:pt x="366" y="99"/>
                  </a:cubicBezTo>
                  <a:cubicBezTo>
                    <a:pt x="365" y="99"/>
                    <a:pt x="365" y="99"/>
                    <a:pt x="365" y="98"/>
                  </a:cubicBezTo>
                  <a:cubicBezTo>
                    <a:pt x="373" y="93"/>
                    <a:pt x="381" y="89"/>
                    <a:pt x="389" y="84"/>
                  </a:cubicBezTo>
                  <a:cubicBezTo>
                    <a:pt x="397" y="76"/>
                    <a:pt x="397" y="76"/>
                    <a:pt x="397" y="76"/>
                  </a:cubicBezTo>
                  <a:cubicBezTo>
                    <a:pt x="396" y="75"/>
                    <a:pt x="396" y="75"/>
                    <a:pt x="396" y="75"/>
                  </a:cubicBezTo>
                  <a:cubicBezTo>
                    <a:pt x="373" y="89"/>
                    <a:pt x="373" y="89"/>
                    <a:pt x="373" y="89"/>
                  </a:cubicBezTo>
                  <a:cubicBezTo>
                    <a:pt x="373" y="86"/>
                    <a:pt x="374" y="81"/>
                    <a:pt x="376" y="77"/>
                  </a:cubicBezTo>
                  <a:cubicBezTo>
                    <a:pt x="387" y="68"/>
                    <a:pt x="387" y="68"/>
                    <a:pt x="387" y="68"/>
                  </a:cubicBezTo>
                  <a:cubicBezTo>
                    <a:pt x="392" y="66"/>
                    <a:pt x="392" y="66"/>
                    <a:pt x="392" y="66"/>
                  </a:cubicBezTo>
                  <a:cubicBezTo>
                    <a:pt x="402" y="60"/>
                    <a:pt x="402" y="60"/>
                    <a:pt x="402" y="60"/>
                  </a:cubicBezTo>
                  <a:cubicBezTo>
                    <a:pt x="401" y="61"/>
                    <a:pt x="401" y="61"/>
                    <a:pt x="401" y="61"/>
                  </a:cubicBezTo>
                  <a:cubicBezTo>
                    <a:pt x="399" y="62"/>
                    <a:pt x="397" y="62"/>
                    <a:pt x="396" y="63"/>
                  </a:cubicBezTo>
                  <a:cubicBezTo>
                    <a:pt x="399" y="62"/>
                    <a:pt x="399" y="62"/>
                    <a:pt x="402" y="60"/>
                  </a:cubicBezTo>
                  <a:cubicBezTo>
                    <a:pt x="399" y="62"/>
                    <a:pt x="396" y="64"/>
                    <a:pt x="392" y="66"/>
                  </a:cubicBezTo>
                  <a:cubicBezTo>
                    <a:pt x="392" y="67"/>
                    <a:pt x="392" y="68"/>
                    <a:pt x="392" y="68"/>
                  </a:cubicBezTo>
                  <a:cubicBezTo>
                    <a:pt x="391" y="70"/>
                    <a:pt x="391" y="71"/>
                    <a:pt x="390" y="72"/>
                  </a:cubicBezTo>
                  <a:cubicBezTo>
                    <a:pt x="391" y="71"/>
                    <a:pt x="391" y="70"/>
                    <a:pt x="392" y="68"/>
                  </a:cubicBezTo>
                  <a:cubicBezTo>
                    <a:pt x="382" y="74"/>
                    <a:pt x="381" y="75"/>
                    <a:pt x="379" y="76"/>
                  </a:cubicBezTo>
                  <a:cubicBezTo>
                    <a:pt x="383" y="75"/>
                    <a:pt x="384" y="75"/>
                    <a:pt x="406" y="66"/>
                  </a:cubicBezTo>
                  <a:cubicBezTo>
                    <a:pt x="406" y="65"/>
                    <a:pt x="406" y="64"/>
                    <a:pt x="406" y="63"/>
                  </a:cubicBezTo>
                  <a:cubicBezTo>
                    <a:pt x="424" y="52"/>
                    <a:pt x="424" y="52"/>
                    <a:pt x="424" y="52"/>
                  </a:cubicBezTo>
                  <a:cubicBezTo>
                    <a:pt x="441" y="41"/>
                    <a:pt x="441" y="41"/>
                    <a:pt x="441" y="41"/>
                  </a:cubicBezTo>
                  <a:cubicBezTo>
                    <a:pt x="442" y="40"/>
                    <a:pt x="442" y="40"/>
                    <a:pt x="442" y="39"/>
                  </a:cubicBezTo>
                  <a:cubicBezTo>
                    <a:pt x="434" y="43"/>
                    <a:pt x="426" y="47"/>
                    <a:pt x="418" y="51"/>
                  </a:cubicBezTo>
                  <a:cubicBezTo>
                    <a:pt x="426" y="47"/>
                    <a:pt x="434" y="43"/>
                    <a:pt x="442" y="39"/>
                  </a:cubicBezTo>
                  <a:cubicBezTo>
                    <a:pt x="434" y="42"/>
                    <a:pt x="434" y="42"/>
                    <a:pt x="434" y="42"/>
                  </a:cubicBezTo>
                  <a:cubicBezTo>
                    <a:pt x="435" y="42"/>
                    <a:pt x="435" y="41"/>
                    <a:pt x="436" y="40"/>
                  </a:cubicBezTo>
                  <a:cubicBezTo>
                    <a:pt x="436" y="39"/>
                    <a:pt x="437" y="38"/>
                    <a:pt x="438" y="37"/>
                  </a:cubicBezTo>
                  <a:cubicBezTo>
                    <a:pt x="449" y="29"/>
                    <a:pt x="449" y="29"/>
                    <a:pt x="449" y="29"/>
                  </a:cubicBezTo>
                  <a:cubicBezTo>
                    <a:pt x="450" y="29"/>
                    <a:pt x="450" y="28"/>
                    <a:pt x="451" y="27"/>
                  </a:cubicBezTo>
                  <a:cubicBezTo>
                    <a:pt x="438" y="32"/>
                    <a:pt x="438" y="32"/>
                    <a:pt x="438" y="32"/>
                  </a:cubicBezTo>
                  <a:cubicBezTo>
                    <a:pt x="451" y="27"/>
                    <a:pt x="451" y="27"/>
                    <a:pt x="451" y="27"/>
                  </a:cubicBezTo>
                  <a:cubicBezTo>
                    <a:pt x="461" y="22"/>
                    <a:pt x="461" y="22"/>
                    <a:pt x="461" y="22"/>
                  </a:cubicBezTo>
                  <a:cubicBezTo>
                    <a:pt x="448" y="26"/>
                    <a:pt x="448" y="26"/>
                    <a:pt x="448" y="26"/>
                  </a:cubicBezTo>
                  <a:cubicBezTo>
                    <a:pt x="423" y="39"/>
                    <a:pt x="423" y="39"/>
                    <a:pt x="423" y="39"/>
                  </a:cubicBezTo>
                  <a:cubicBezTo>
                    <a:pt x="406" y="48"/>
                    <a:pt x="406" y="48"/>
                    <a:pt x="406" y="48"/>
                  </a:cubicBezTo>
                  <a:cubicBezTo>
                    <a:pt x="407" y="47"/>
                    <a:pt x="408" y="46"/>
                    <a:pt x="410" y="45"/>
                  </a:cubicBezTo>
                  <a:cubicBezTo>
                    <a:pt x="396" y="54"/>
                    <a:pt x="396" y="54"/>
                    <a:pt x="396" y="54"/>
                  </a:cubicBezTo>
                  <a:cubicBezTo>
                    <a:pt x="391" y="57"/>
                    <a:pt x="386" y="60"/>
                    <a:pt x="381" y="63"/>
                  </a:cubicBezTo>
                  <a:cubicBezTo>
                    <a:pt x="377" y="66"/>
                    <a:pt x="374" y="70"/>
                    <a:pt x="372" y="75"/>
                  </a:cubicBezTo>
                  <a:cubicBezTo>
                    <a:pt x="377" y="70"/>
                    <a:pt x="383" y="64"/>
                    <a:pt x="388" y="59"/>
                  </a:cubicBezTo>
                  <a:cubicBezTo>
                    <a:pt x="403" y="51"/>
                    <a:pt x="403" y="51"/>
                    <a:pt x="403" y="51"/>
                  </a:cubicBezTo>
                  <a:cubicBezTo>
                    <a:pt x="402" y="52"/>
                    <a:pt x="402" y="53"/>
                    <a:pt x="401" y="54"/>
                  </a:cubicBezTo>
                  <a:cubicBezTo>
                    <a:pt x="392" y="59"/>
                    <a:pt x="392" y="59"/>
                    <a:pt x="392" y="59"/>
                  </a:cubicBezTo>
                  <a:cubicBezTo>
                    <a:pt x="391" y="60"/>
                    <a:pt x="391" y="60"/>
                    <a:pt x="390" y="61"/>
                  </a:cubicBezTo>
                  <a:cubicBezTo>
                    <a:pt x="394" y="63"/>
                    <a:pt x="394" y="63"/>
                    <a:pt x="394" y="63"/>
                  </a:cubicBezTo>
                  <a:cubicBezTo>
                    <a:pt x="394" y="64"/>
                    <a:pt x="394" y="64"/>
                    <a:pt x="394" y="64"/>
                  </a:cubicBezTo>
                  <a:cubicBezTo>
                    <a:pt x="390" y="61"/>
                    <a:pt x="390" y="61"/>
                    <a:pt x="390" y="61"/>
                  </a:cubicBezTo>
                  <a:cubicBezTo>
                    <a:pt x="388" y="64"/>
                    <a:pt x="387" y="66"/>
                    <a:pt x="386" y="68"/>
                  </a:cubicBezTo>
                  <a:cubicBezTo>
                    <a:pt x="378" y="73"/>
                    <a:pt x="370" y="77"/>
                    <a:pt x="363" y="82"/>
                  </a:cubicBezTo>
                  <a:cubicBezTo>
                    <a:pt x="372" y="75"/>
                    <a:pt x="372" y="75"/>
                    <a:pt x="372" y="75"/>
                  </a:cubicBezTo>
                  <a:cubicBezTo>
                    <a:pt x="374" y="70"/>
                    <a:pt x="377" y="66"/>
                    <a:pt x="381" y="63"/>
                  </a:cubicBezTo>
                  <a:cubicBezTo>
                    <a:pt x="386" y="60"/>
                    <a:pt x="391" y="57"/>
                    <a:pt x="396" y="54"/>
                  </a:cubicBezTo>
                  <a:cubicBezTo>
                    <a:pt x="410" y="45"/>
                    <a:pt x="410" y="45"/>
                    <a:pt x="410" y="45"/>
                  </a:cubicBezTo>
                  <a:cubicBezTo>
                    <a:pt x="419" y="37"/>
                    <a:pt x="431" y="29"/>
                    <a:pt x="445" y="22"/>
                  </a:cubicBezTo>
                  <a:cubicBezTo>
                    <a:pt x="425" y="33"/>
                    <a:pt x="398" y="48"/>
                    <a:pt x="378" y="60"/>
                  </a:cubicBezTo>
                  <a:cubicBezTo>
                    <a:pt x="322" y="98"/>
                    <a:pt x="311" y="105"/>
                    <a:pt x="266" y="145"/>
                  </a:cubicBezTo>
                  <a:cubicBezTo>
                    <a:pt x="211" y="197"/>
                    <a:pt x="206" y="202"/>
                    <a:pt x="172" y="243"/>
                  </a:cubicBezTo>
                  <a:cubicBezTo>
                    <a:pt x="124" y="308"/>
                    <a:pt x="122" y="310"/>
                    <a:pt x="99" y="351"/>
                  </a:cubicBezTo>
                  <a:cubicBezTo>
                    <a:pt x="83" y="379"/>
                    <a:pt x="88" y="409"/>
                    <a:pt x="118" y="438"/>
                  </a:cubicBezTo>
                  <a:cubicBezTo>
                    <a:pt x="122" y="435"/>
                    <a:pt x="122" y="435"/>
                    <a:pt x="122" y="435"/>
                  </a:cubicBezTo>
                  <a:cubicBezTo>
                    <a:pt x="128" y="430"/>
                    <a:pt x="128" y="430"/>
                    <a:pt x="128" y="430"/>
                  </a:cubicBezTo>
                  <a:cubicBezTo>
                    <a:pt x="134" y="424"/>
                    <a:pt x="134" y="424"/>
                    <a:pt x="134" y="424"/>
                  </a:cubicBezTo>
                  <a:cubicBezTo>
                    <a:pt x="135" y="425"/>
                    <a:pt x="136" y="425"/>
                    <a:pt x="136" y="426"/>
                  </a:cubicBezTo>
                  <a:cubicBezTo>
                    <a:pt x="148" y="423"/>
                    <a:pt x="148" y="423"/>
                    <a:pt x="148" y="423"/>
                  </a:cubicBezTo>
                  <a:cubicBezTo>
                    <a:pt x="155" y="417"/>
                    <a:pt x="155" y="417"/>
                    <a:pt x="155" y="417"/>
                  </a:cubicBezTo>
                  <a:cubicBezTo>
                    <a:pt x="157" y="419"/>
                    <a:pt x="160" y="421"/>
                    <a:pt x="163" y="423"/>
                  </a:cubicBezTo>
                  <a:cubicBezTo>
                    <a:pt x="167" y="415"/>
                    <a:pt x="172" y="407"/>
                    <a:pt x="176" y="399"/>
                  </a:cubicBezTo>
                  <a:cubicBezTo>
                    <a:pt x="178" y="396"/>
                    <a:pt x="179" y="394"/>
                    <a:pt x="181" y="391"/>
                  </a:cubicBezTo>
                  <a:cubicBezTo>
                    <a:pt x="180" y="390"/>
                    <a:pt x="179" y="390"/>
                    <a:pt x="178" y="389"/>
                  </a:cubicBezTo>
                  <a:cubicBezTo>
                    <a:pt x="178" y="388"/>
                    <a:pt x="177" y="388"/>
                    <a:pt x="176" y="387"/>
                  </a:cubicBezTo>
                  <a:cubicBezTo>
                    <a:pt x="177" y="384"/>
                    <a:pt x="179" y="382"/>
                    <a:pt x="181" y="379"/>
                  </a:cubicBezTo>
                  <a:cubicBezTo>
                    <a:pt x="180" y="379"/>
                    <a:pt x="179" y="378"/>
                    <a:pt x="178" y="378"/>
                  </a:cubicBezTo>
                  <a:cubicBezTo>
                    <a:pt x="176" y="376"/>
                    <a:pt x="175" y="375"/>
                    <a:pt x="174" y="374"/>
                  </a:cubicBezTo>
                  <a:cubicBezTo>
                    <a:pt x="175" y="375"/>
                    <a:pt x="176" y="376"/>
                    <a:pt x="178" y="378"/>
                  </a:cubicBezTo>
                  <a:cubicBezTo>
                    <a:pt x="186" y="372"/>
                    <a:pt x="186" y="372"/>
                    <a:pt x="186" y="372"/>
                  </a:cubicBezTo>
                  <a:cubicBezTo>
                    <a:pt x="193" y="355"/>
                    <a:pt x="193" y="355"/>
                    <a:pt x="193" y="355"/>
                  </a:cubicBezTo>
                  <a:cubicBezTo>
                    <a:pt x="192" y="353"/>
                    <a:pt x="190" y="353"/>
                    <a:pt x="189" y="351"/>
                  </a:cubicBezTo>
                  <a:cubicBezTo>
                    <a:pt x="189" y="351"/>
                    <a:pt x="189" y="351"/>
                    <a:pt x="189" y="351"/>
                  </a:cubicBezTo>
                  <a:cubicBezTo>
                    <a:pt x="189" y="351"/>
                    <a:pt x="189" y="351"/>
                    <a:pt x="189" y="351"/>
                  </a:cubicBezTo>
                  <a:cubicBezTo>
                    <a:pt x="197" y="344"/>
                    <a:pt x="197" y="344"/>
                    <a:pt x="197" y="344"/>
                  </a:cubicBezTo>
                  <a:cubicBezTo>
                    <a:pt x="193" y="355"/>
                    <a:pt x="193" y="355"/>
                    <a:pt x="193" y="355"/>
                  </a:cubicBezTo>
                  <a:cubicBezTo>
                    <a:pt x="186" y="372"/>
                    <a:pt x="186" y="372"/>
                    <a:pt x="186" y="372"/>
                  </a:cubicBezTo>
                  <a:cubicBezTo>
                    <a:pt x="184" y="374"/>
                    <a:pt x="182" y="377"/>
                    <a:pt x="181" y="379"/>
                  </a:cubicBezTo>
                  <a:cubicBezTo>
                    <a:pt x="179" y="382"/>
                    <a:pt x="177" y="384"/>
                    <a:pt x="176" y="387"/>
                  </a:cubicBezTo>
                  <a:cubicBezTo>
                    <a:pt x="177" y="388"/>
                    <a:pt x="178" y="388"/>
                    <a:pt x="178" y="389"/>
                  </a:cubicBezTo>
                  <a:cubicBezTo>
                    <a:pt x="188" y="374"/>
                    <a:pt x="188" y="374"/>
                    <a:pt x="188" y="374"/>
                  </a:cubicBezTo>
                  <a:cubicBezTo>
                    <a:pt x="198" y="369"/>
                    <a:pt x="198" y="369"/>
                    <a:pt x="198" y="369"/>
                  </a:cubicBezTo>
                  <a:cubicBezTo>
                    <a:pt x="199" y="370"/>
                    <a:pt x="200" y="370"/>
                    <a:pt x="201" y="371"/>
                  </a:cubicBezTo>
                  <a:cubicBezTo>
                    <a:pt x="221" y="364"/>
                    <a:pt x="221" y="364"/>
                    <a:pt x="221" y="364"/>
                  </a:cubicBezTo>
                  <a:cubicBezTo>
                    <a:pt x="232" y="376"/>
                    <a:pt x="232" y="376"/>
                    <a:pt x="232" y="376"/>
                  </a:cubicBezTo>
                  <a:cubicBezTo>
                    <a:pt x="221" y="364"/>
                    <a:pt x="221" y="364"/>
                    <a:pt x="221" y="364"/>
                  </a:cubicBezTo>
                  <a:cubicBezTo>
                    <a:pt x="201" y="371"/>
                    <a:pt x="201" y="371"/>
                    <a:pt x="201" y="371"/>
                  </a:cubicBezTo>
                  <a:cubicBezTo>
                    <a:pt x="221" y="372"/>
                    <a:pt x="221" y="372"/>
                    <a:pt x="221" y="372"/>
                  </a:cubicBezTo>
                  <a:cubicBezTo>
                    <a:pt x="209" y="399"/>
                    <a:pt x="209" y="399"/>
                    <a:pt x="209" y="399"/>
                  </a:cubicBezTo>
                  <a:cubicBezTo>
                    <a:pt x="227" y="396"/>
                    <a:pt x="227" y="396"/>
                    <a:pt x="227" y="396"/>
                  </a:cubicBezTo>
                  <a:cubicBezTo>
                    <a:pt x="243" y="386"/>
                    <a:pt x="243" y="386"/>
                    <a:pt x="243" y="386"/>
                  </a:cubicBezTo>
                  <a:cubicBezTo>
                    <a:pt x="238" y="371"/>
                    <a:pt x="238" y="371"/>
                    <a:pt x="238" y="371"/>
                  </a:cubicBezTo>
                  <a:cubicBezTo>
                    <a:pt x="238" y="363"/>
                    <a:pt x="238" y="363"/>
                    <a:pt x="238" y="363"/>
                  </a:cubicBezTo>
                  <a:cubicBezTo>
                    <a:pt x="242" y="353"/>
                    <a:pt x="242" y="353"/>
                    <a:pt x="242" y="353"/>
                  </a:cubicBezTo>
                  <a:cubicBezTo>
                    <a:pt x="243" y="350"/>
                    <a:pt x="245" y="347"/>
                    <a:pt x="247" y="345"/>
                  </a:cubicBezTo>
                  <a:cubicBezTo>
                    <a:pt x="243" y="337"/>
                    <a:pt x="243" y="337"/>
                    <a:pt x="243" y="337"/>
                  </a:cubicBezTo>
                  <a:cubicBezTo>
                    <a:pt x="238" y="338"/>
                    <a:pt x="238" y="338"/>
                    <a:pt x="238" y="338"/>
                  </a:cubicBezTo>
                  <a:cubicBezTo>
                    <a:pt x="243" y="337"/>
                    <a:pt x="243" y="337"/>
                    <a:pt x="243" y="337"/>
                  </a:cubicBezTo>
                  <a:cubicBezTo>
                    <a:pt x="247" y="345"/>
                    <a:pt x="247" y="345"/>
                    <a:pt x="247" y="345"/>
                  </a:cubicBezTo>
                  <a:cubicBezTo>
                    <a:pt x="254" y="340"/>
                    <a:pt x="254" y="340"/>
                    <a:pt x="254" y="340"/>
                  </a:cubicBezTo>
                  <a:cubicBezTo>
                    <a:pt x="243" y="321"/>
                    <a:pt x="243" y="321"/>
                    <a:pt x="243" y="321"/>
                  </a:cubicBezTo>
                  <a:cubicBezTo>
                    <a:pt x="245" y="319"/>
                    <a:pt x="246" y="316"/>
                    <a:pt x="248" y="314"/>
                  </a:cubicBezTo>
                  <a:cubicBezTo>
                    <a:pt x="246" y="312"/>
                    <a:pt x="245" y="312"/>
                    <a:pt x="243" y="311"/>
                  </a:cubicBezTo>
                  <a:cubicBezTo>
                    <a:pt x="214" y="334"/>
                    <a:pt x="214" y="334"/>
                    <a:pt x="214" y="334"/>
                  </a:cubicBezTo>
                  <a:cubicBezTo>
                    <a:pt x="243" y="311"/>
                    <a:pt x="243" y="311"/>
                    <a:pt x="243" y="311"/>
                  </a:cubicBezTo>
                  <a:cubicBezTo>
                    <a:pt x="245" y="312"/>
                    <a:pt x="246" y="312"/>
                    <a:pt x="248" y="314"/>
                  </a:cubicBezTo>
                  <a:cubicBezTo>
                    <a:pt x="256" y="313"/>
                    <a:pt x="256" y="313"/>
                    <a:pt x="256" y="313"/>
                  </a:cubicBezTo>
                  <a:cubicBezTo>
                    <a:pt x="264" y="319"/>
                    <a:pt x="274" y="326"/>
                    <a:pt x="282" y="332"/>
                  </a:cubicBezTo>
                  <a:cubicBezTo>
                    <a:pt x="283" y="332"/>
                    <a:pt x="285" y="333"/>
                    <a:pt x="287" y="334"/>
                  </a:cubicBezTo>
                  <a:moveTo>
                    <a:pt x="448" y="26"/>
                  </a:moveTo>
                  <a:cubicBezTo>
                    <a:pt x="461" y="22"/>
                    <a:pt x="461" y="22"/>
                    <a:pt x="461" y="22"/>
                  </a:cubicBezTo>
                  <a:cubicBezTo>
                    <a:pt x="462" y="22"/>
                    <a:pt x="463" y="21"/>
                    <a:pt x="463" y="20"/>
                  </a:cubicBezTo>
                  <a:cubicBezTo>
                    <a:pt x="466" y="18"/>
                    <a:pt x="469" y="15"/>
                    <a:pt x="472" y="13"/>
                  </a:cubicBezTo>
                  <a:cubicBezTo>
                    <a:pt x="466" y="15"/>
                    <a:pt x="466" y="15"/>
                    <a:pt x="466" y="15"/>
                  </a:cubicBezTo>
                  <a:cubicBezTo>
                    <a:pt x="460" y="17"/>
                    <a:pt x="460" y="17"/>
                    <a:pt x="460" y="17"/>
                  </a:cubicBezTo>
                  <a:cubicBezTo>
                    <a:pt x="457" y="18"/>
                    <a:pt x="455" y="19"/>
                    <a:pt x="452" y="21"/>
                  </a:cubicBezTo>
                  <a:cubicBezTo>
                    <a:pt x="437" y="30"/>
                    <a:pt x="437" y="30"/>
                    <a:pt x="437" y="30"/>
                  </a:cubicBezTo>
                  <a:cubicBezTo>
                    <a:pt x="451" y="24"/>
                    <a:pt x="451" y="24"/>
                    <a:pt x="451" y="24"/>
                  </a:cubicBezTo>
                  <a:cubicBezTo>
                    <a:pt x="450" y="25"/>
                    <a:pt x="449" y="25"/>
                    <a:pt x="448" y="26"/>
                  </a:cubicBezTo>
                  <a:moveTo>
                    <a:pt x="422" y="59"/>
                  </a:moveTo>
                  <a:cubicBezTo>
                    <a:pt x="430" y="55"/>
                    <a:pt x="438" y="51"/>
                    <a:pt x="447" y="47"/>
                  </a:cubicBezTo>
                  <a:cubicBezTo>
                    <a:pt x="439" y="47"/>
                    <a:pt x="439" y="47"/>
                    <a:pt x="439" y="47"/>
                  </a:cubicBezTo>
                  <a:cubicBezTo>
                    <a:pt x="434" y="50"/>
                    <a:pt x="429" y="53"/>
                    <a:pt x="424" y="55"/>
                  </a:cubicBezTo>
                  <a:cubicBezTo>
                    <a:pt x="422" y="56"/>
                    <a:pt x="422" y="56"/>
                    <a:pt x="422" y="56"/>
                  </a:cubicBezTo>
                  <a:cubicBezTo>
                    <a:pt x="422" y="56"/>
                    <a:pt x="422" y="56"/>
                    <a:pt x="422" y="56"/>
                  </a:cubicBezTo>
                  <a:cubicBezTo>
                    <a:pt x="423" y="56"/>
                    <a:pt x="423" y="57"/>
                    <a:pt x="422" y="59"/>
                  </a:cubicBezTo>
                  <a:moveTo>
                    <a:pt x="422" y="59"/>
                  </a:moveTo>
                  <a:cubicBezTo>
                    <a:pt x="422" y="61"/>
                    <a:pt x="421" y="63"/>
                    <a:pt x="421" y="65"/>
                  </a:cubicBezTo>
                  <a:cubicBezTo>
                    <a:pt x="446" y="51"/>
                    <a:pt x="446" y="51"/>
                    <a:pt x="446" y="51"/>
                  </a:cubicBezTo>
                  <a:cubicBezTo>
                    <a:pt x="446" y="50"/>
                    <a:pt x="446" y="48"/>
                    <a:pt x="447" y="47"/>
                  </a:cubicBezTo>
                  <a:cubicBezTo>
                    <a:pt x="438" y="51"/>
                    <a:pt x="430" y="55"/>
                    <a:pt x="422" y="59"/>
                  </a:cubicBezTo>
                  <a:moveTo>
                    <a:pt x="413" y="71"/>
                  </a:moveTo>
                  <a:cubicBezTo>
                    <a:pt x="416" y="70"/>
                    <a:pt x="419" y="68"/>
                    <a:pt x="422" y="67"/>
                  </a:cubicBezTo>
                  <a:cubicBezTo>
                    <a:pt x="413" y="70"/>
                    <a:pt x="413" y="70"/>
                    <a:pt x="413" y="70"/>
                  </a:cubicBezTo>
                  <a:cubicBezTo>
                    <a:pt x="413" y="70"/>
                    <a:pt x="413" y="70"/>
                    <a:pt x="413" y="71"/>
                  </a:cubicBezTo>
                  <a:moveTo>
                    <a:pt x="431" y="69"/>
                  </a:moveTo>
                  <a:cubicBezTo>
                    <a:pt x="448" y="61"/>
                    <a:pt x="448" y="61"/>
                    <a:pt x="448" y="61"/>
                  </a:cubicBezTo>
                  <a:cubicBezTo>
                    <a:pt x="448" y="61"/>
                    <a:pt x="448" y="61"/>
                    <a:pt x="448" y="60"/>
                  </a:cubicBezTo>
                  <a:cubicBezTo>
                    <a:pt x="447" y="58"/>
                    <a:pt x="447" y="57"/>
                    <a:pt x="447" y="55"/>
                  </a:cubicBezTo>
                  <a:cubicBezTo>
                    <a:pt x="430" y="62"/>
                    <a:pt x="430" y="62"/>
                    <a:pt x="430" y="62"/>
                  </a:cubicBezTo>
                  <a:cubicBezTo>
                    <a:pt x="430" y="63"/>
                    <a:pt x="430" y="63"/>
                    <a:pt x="430" y="64"/>
                  </a:cubicBezTo>
                  <a:cubicBezTo>
                    <a:pt x="430" y="63"/>
                    <a:pt x="430" y="63"/>
                    <a:pt x="430" y="62"/>
                  </a:cubicBezTo>
                  <a:cubicBezTo>
                    <a:pt x="427" y="64"/>
                    <a:pt x="424" y="65"/>
                    <a:pt x="422" y="67"/>
                  </a:cubicBezTo>
                  <a:cubicBezTo>
                    <a:pt x="419" y="68"/>
                    <a:pt x="416" y="70"/>
                    <a:pt x="413" y="71"/>
                  </a:cubicBezTo>
                  <a:cubicBezTo>
                    <a:pt x="413" y="72"/>
                    <a:pt x="413" y="74"/>
                    <a:pt x="414" y="74"/>
                  </a:cubicBezTo>
                  <a:cubicBezTo>
                    <a:pt x="430" y="65"/>
                    <a:pt x="430" y="65"/>
                    <a:pt x="430" y="65"/>
                  </a:cubicBezTo>
                  <a:cubicBezTo>
                    <a:pt x="431" y="69"/>
                    <a:pt x="431" y="69"/>
                    <a:pt x="431" y="69"/>
                  </a:cubicBezTo>
                  <a:moveTo>
                    <a:pt x="441" y="41"/>
                  </a:moveTo>
                  <a:cubicBezTo>
                    <a:pt x="424" y="52"/>
                    <a:pt x="424" y="52"/>
                    <a:pt x="424" y="52"/>
                  </a:cubicBezTo>
                  <a:cubicBezTo>
                    <a:pt x="450" y="39"/>
                    <a:pt x="450" y="39"/>
                    <a:pt x="450" y="39"/>
                  </a:cubicBezTo>
                  <a:cubicBezTo>
                    <a:pt x="441" y="41"/>
                    <a:pt x="441" y="41"/>
                    <a:pt x="441" y="41"/>
                  </a:cubicBezTo>
                  <a:moveTo>
                    <a:pt x="385" y="155"/>
                  </a:moveTo>
                  <a:cubicBezTo>
                    <a:pt x="389" y="151"/>
                    <a:pt x="394" y="148"/>
                    <a:pt x="399" y="144"/>
                  </a:cubicBezTo>
                  <a:cubicBezTo>
                    <a:pt x="394" y="148"/>
                    <a:pt x="389" y="151"/>
                    <a:pt x="385" y="155"/>
                  </a:cubicBezTo>
                  <a:moveTo>
                    <a:pt x="385" y="155"/>
                  </a:moveTo>
                  <a:cubicBezTo>
                    <a:pt x="387" y="157"/>
                    <a:pt x="388" y="158"/>
                    <a:pt x="390" y="159"/>
                  </a:cubicBezTo>
                  <a:cubicBezTo>
                    <a:pt x="388" y="158"/>
                    <a:pt x="387" y="157"/>
                    <a:pt x="385" y="155"/>
                  </a:cubicBezTo>
                  <a:moveTo>
                    <a:pt x="417" y="112"/>
                  </a:moveTo>
                  <a:cubicBezTo>
                    <a:pt x="410" y="119"/>
                    <a:pt x="410" y="119"/>
                    <a:pt x="410" y="119"/>
                  </a:cubicBezTo>
                  <a:cubicBezTo>
                    <a:pt x="417" y="112"/>
                    <a:pt x="417" y="112"/>
                    <a:pt x="417" y="112"/>
                  </a:cubicBezTo>
                  <a:moveTo>
                    <a:pt x="403" y="176"/>
                  </a:moveTo>
                  <a:cubicBezTo>
                    <a:pt x="413" y="171"/>
                    <a:pt x="413" y="171"/>
                    <a:pt x="413" y="171"/>
                  </a:cubicBezTo>
                  <a:cubicBezTo>
                    <a:pt x="424" y="158"/>
                    <a:pt x="424" y="158"/>
                    <a:pt x="424" y="158"/>
                  </a:cubicBezTo>
                  <a:cubicBezTo>
                    <a:pt x="422" y="148"/>
                    <a:pt x="422" y="148"/>
                    <a:pt x="422" y="148"/>
                  </a:cubicBezTo>
                  <a:cubicBezTo>
                    <a:pt x="421" y="137"/>
                    <a:pt x="421" y="137"/>
                    <a:pt x="421" y="137"/>
                  </a:cubicBezTo>
                  <a:cubicBezTo>
                    <a:pt x="432" y="134"/>
                    <a:pt x="432" y="134"/>
                    <a:pt x="432" y="134"/>
                  </a:cubicBezTo>
                  <a:cubicBezTo>
                    <a:pt x="444" y="124"/>
                    <a:pt x="444" y="124"/>
                    <a:pt x="444" y="124"/>
                  </a:cubicBezTo>
                  <a:cubicBezTo>
                    <a:pt x="451" y="104"/>
                    <a:pt x="451" y="104"/>
                    <a:pt x="451" y="104"/>
                  </a:cubicBezTo>
                  <a:cubicBezTo>
                    <a:pt x="440" y="109"/>
                    <a:pt x="440" y="109"/>
                    <a:pt x="440" y="109"/>
                  </a:cubicBezTo>
                  <a:cubicBezTo>
                    <a:pt x="439" y="108"/>
                    <a:pt x="438" y="107"/>
                    <a:pt x="437" y="107"/>
                  </a:cubicBezTo>
                  <a:cubicBezTo>
                    <a:pt x="442" y="99"/>
                    <a:pt x="442" y="99"/>
                    <a:pt x="442" y="99"/>
                  </a:cubicBezTo>
                  <a:cubicBezTo>
                    <a:pt x="449" y="93"/>
                    <a:pt x="449" y="93"/>
                    <a:pt x="449" y="93"/>
                  </a:cubicBezTo>
                  <a:cubicBezTo>
                    <a:pt x="456" y="87"/>
                    <a:pt x="456" y="87"/>
                    <a:pt x="456" y="87"/>
                  </a:cubicBezTo>
                  <a:cubicBezTo>
                    <a:pt x="455" y="87"/>
                    <a:pt x="454" y="86"/>
                    <a:pt x="453" y="85"/>
                  </a:cubicBezTo>
                  <a:cubicBezTo>
                    <a:pt x="454" y="86"/>
                    <a:pt x="455" y="87"/>
                    <a:pt x="456" y="87"/>
                  </a:cubicBezTo>
                  <a:cubicBezTo>
                    <a:pt x="462" y="83"/>
                    <a:pt x="464" y="80"/>
                    <a:pt x="459" y="76"/>
                  </a:cubicBezTo>
                  <a:cubicBezTo>
                    <a:pt x="458" y="75"/>
                    <a:pt x="456" y="74"/>
                    <a:pt x="455" y="73"/>
                  </a:cubicBezTo>
                  <a:cubicBezTo>
                    <a:pt x="451" y="74"/>
                    <a:pt x="448" y="76"/>
                    <a:pt x="446" y="77"/>
                  </a:cubicBezTo>
                  <a:cubicBezTo>
                    <a:pt x="447" y="78"/>
                    <a:pt x="448" y="79"/>
                    <a:pt x="448" y="80"/>
                  </a:cubicBezTo>
                  <a:cubicBezTo>
                    <a:pt x="443" y="83"/>
                    <a:pt x="438" y="87"/>
                    <a:pt x="432" y="90"/>
                  </a:cubicBezTo>
                  <a:cubicBezTo>
                    <a:pt x="434" y="91"/>
                    <a:pt x="436" y="93"/>
                    <a:pt x="437" y="95"/>
                  </a:cubicBezTo>
                  <a:cubicBezTo>
                    <a:pt x="436" y="93"/>
                    <a:pt x="434" y="91"/>
                    <a:pt x="432" y="90"/>
                  </a:cubicBezTo>
                  <a:cubicBezTo>
                    <a:pt x="438" y="87"/>
                    <a:pt x="443" y="83"/>
                    <a:pt x="448" y="80"/>
                  </a:cubicBezTo>
                  <a:cubicBezTo>
                    <a:pt x="448" y="79"/>
                    <a:pt x="447" y="78"/>
                    <a:pt x="446" y="77"/>
                  </a:cubicBezTo>
                  <a:cubicBezTo>
                    <a:pt x="445" y="76"/>
                    <a:pt x="445" y="76"/>
                    <a:pt x="445" y="76"/>
                  </a:cubicBezTo>
                  <a:cubicBezTo>
                    <a:pt x="412" y="93"/>
                    <a:pt x="412" y="93"/>
                    <a:pt x="412" y="93"/>
                  </a:cubicBezTo>
                  <a:cubicBezTo>
                    <a:pt x="445" y="76"/>
                    <a:pt x="445" y="76"/>
                    <a:pt x="445" y="76"/>
                  </a:cubicBezTo>
                  <a:cubicBezTo>
                    <a:pt x="445" y="75"/>
                    <a:pt x="444" y="75"/>
                    <a:pt x="444" y="74"/>
                  </a:cubicBezTo>
                  <a:cubicBezTo>
                    <a:pt x="426" y="83"/>
                    <a:pt x="426" y="83"/>
                    <a:pt x="426" y="83"/>
                  </a:cubicBezTo>
                  <a:cubicBezTo>
                    <a:pt x="452" y="69"/>
                    <a:pt x="452" y="69"/>
                    <a:pt x="452" y="69"/>
                  </a:cubicBezTo>
                  <a:cubicBezTo>
                    <a:pt x="441" y="70"/>
                    <a:pt x="441" y="70"/>
                    <a:pt x="441" y="70"/>
                  </a:cubicBezTo>
                  <a:cubicBezTo>
                    <a:pt x="442" y="70"/>
                    <a:pt x="442" y="71"/>
                    <a:pt x="442" y="72"/>
                  </a:cubicBezTo>
                  <a:cubicBezTo>
                    <a:pt x="411" y="93"/>
                    <a:pt x="411" y="93"/>
                    <a:pt x="411" y="93"/>
                  </a:cubicBezTo>
                  <a:cubicBezTo>
                    <a:pt x="442" y="72"/>
                    <a:pt x="442" y="72"/>
                    <a:pt x="442" y="72"/>
                  </a:cubicBezTo>
                  <a:cubicBezTo>
                    <a:pt x="442" y="71"/>
                    <a:pt x="442" y="70"/>
                    <a:pt x="441" y="70"/>
                  </a:cubicBezTo>
                  <a:cubicBezTo>
                    <a:pt x="441" y="69"/>
                    <a:pt x="441" y="69"/>
                    <a:pt x="441" y="69"/>
                  </a:cubicBezTo>
                  <a:cubicBezTo>
                    <a:pt x="432" y="72"/>
                    <a:pt x="432" y="72"/>
                    <a:pt x="432" y="72"/>
                  </a:cubicBezTo>
                  <a:cubicBezTo>
                    <a:pt x="427" y="75"/>
                    <a:pt x="421" y="78"/>
                    <a:pt x="416" y="81"/>
                  </a:cubicBezTo>
                  <a:cubicBezTo>
                    <a:pt x="421" y="78"/>
                    <a:pt x="427" y="75"/>
                    <a:pt x="432" y="72"/>
                  </a:cubicBezTo>
                  <a:cubicBezTo>
                    <a:pt x="427" y="75"/>
                    <a:pt x="421" y="78"/>
                    <a:pt x="416" y="81"/>
                  </a:cubicBezTo>
                  <a:cubicBezTo>
                    <a:pt x="401" y="91"/>
                    <a:pt x="401" y="91"/>
                    <a:pt x="401" y="91"/>
                  </a:cubicBezTo>
                  <a:cubicBezTo>
                    <a:pt x="402" y="94"/>
                    <a:pt x="402" y="94"/>
                    <a:pt x="402" y="94"/>
                  </a:cubicBezTo>
                  <a:cubicBezTo>
                    <a:pt x="402" y="95"/>
                    <a:pt x="403" y="97"/>
                    <a:pt x="404" y="97"/>
                  </a:cubicBezTo>
                  <a:cubicBezTo>
                    <a:pt x="398" y="101"/>
                    <a:pt x="393" y="104"/>
                    <a:pt x="388" y="107"/>
                  </a:cubicBezTo>
                  <a:cubicBezTo>
                    <a:pt x="399" y="107"/>
                    <a:pt x="399" y="107"/>
                    <a:pt x="399" y="107"/>
                  </a:cubicBezTo>
                  <a:cubicBezTo>
                    <a:pt x="404" y="109"/>
                    <a:pt x="411" y="111"/>
                    <a:pt x="417" y="112"/>
                  </a:cubicBezTo>
                  <a:cubicBezTo>
                    <a:pt x="410" y="119"/>
                    <a:pt x="410" y="119"/>
                    <a:pt x="410" y="119"/>
                  </a:cubicBezTo>
                  <a:cubicBezTo>
                    <a:pt x="411" y="119"/>
                    <a:pt x="411" y="119"/>
                    <a:pt x="412" y="120"/>
                  </a:cubicBezTo>
                  <a:cubicBezTo>
                    <a:pt x="407" y="127"/>
                    <a:pt x="407" y="127"/>
                    <a:pt x="407" y="127"/>
                  </a:cubicBezTo>
                  <a:cubicBezTo>
                    <a:pt x="403" y="136"/>
                    <a:pt x="403" y="136"/>
                    <a:pt x="403" y="136"/>
                  </a:cubicBezTo>
                  <a:cubicBezTo>
                    <a:pt x="387" y="146"/>
                    <a:pt x="387" y="146"/>
                    <a:pt x="387" y="146"/>
                  </a:cubicBezTo>
                  <a:cubicBezTo>
                    <a:pt x="379" y="151"/>
                    <a:pt x="372" y="158"/>
                    <a:pt x="365" y="163"/>
                  </a:cubicBezTo>
                  <a:cubicBezTo>
                    <a:pt x="358" y="191"/>
                    <a:pt x="358" y="191"/>
                    <a:pt x="358" y="191"/>
                  </a:cubicBezTo>
                  <a:cubicBezTo>
                    <a:pt x="373" y="177"/>
                    <a:pt x="373" y="177"/>
                    <a:pt x="373" y="177"/>
                  </a:cubicBezTo>
                  <a:cubicBezTo>
                    <a:pt x="373" y="191"/>
                    <a:pt x="373" y="191"/>
                    <a:pt x="373" y="191"/>
                  </a:cubicBezTo>
                  <a:cubicBezTo>
                    <a:pt x="383" y="185"/>
                    <a:pt x="383" y="185"/>
                    <a:pt x="383" y="185"/>
                  </a:cubicBezTo>
                  <a:cubicBezTo>
                    <a:pt x="389" y="168"/>
                    <a:pt x="389" y="168"/>
                    <a:pt x="389" y="168"/>
                  </a:cubicBezTo>
                  <a:cubicBezTo>
                    <a:pt x="394" y="164"/>
                    <a:pt x="399" y="160"/>
                    <a:pt x="403" y="157"/>
                  </a:cubicBezTo>
                  <a:cubicBezTo>
                    <a:pt x="402" y="156"/>
                    <a:pt x="401" y="155"/>
                    <a:pt x="399" y="154"/>
                  </a:cubicBezTo>
                  <a:cubicBezTo>
                    <a:pt x="401" y="155"/>
                    <a:pt x="402" y="156"/>
                    <a:pt x="403" y="157"/>
                  </a:cubicBezTo>
                  <a:cubicBezTo>
                    <a:pt x="404" y="157"/>
                    <a:pt x="405" y="158"/>
                    <a:pt x="405" y="158"/>
                  </a:cubicBezTo>
                  <a:cubicBezTo>
                    <a:pt x="406" y="158"/>
                    <a:pt x="406" y="158"/>
                    <a:pt x="406" y="158"/>
                  </a:cubicBezTo>
                  <a:cubicBezTo>
                    <a:pt x="413" y="168"/>
                    <a:pt x="413" y="168"/>
                    <a:pt x="413" y="168"/>
                  </a:cubicBezTo>
                  <a:cubicBezTo>
                    <a:pt x="406" y="158"/>
                    <a:pt x="406" y="158"/>
                    <a:pt x="406" y="158"/>
                  </a:cubicBezTo>
                  <a:cubicBezTo>
                    <a:pt x="403" y="166"/>
                    <a:pt x="403" y="166"/>
                    <a:pt x="403" y="166"/>
                  </a:cubicBezTo>
                  <a:cubicBezTo>
                    <a:pt x="399" y="173"/>
                    <a:pt x="399" y="173"/>
                    <a:pt x="399" y="173"/>
                  </a:cubicBezTo>
                  <a:cubicBezTo>
                    <a:pt x="400" y="174"/>
                    <a:pt x="402" y="175"/>
                    <a:pt x="403" y="176"/>
                  </a:cubicBezTo>
                  <a:moveTo>
                    <a:pt x="1158" y="3"/>
                  </a:moveTo>
                  <a:cubicBezTo>
                    <a:pt x="1155" y="2"/>
                    <a:pt x="1153" y="1"/>
                    <a:pt x="1150" y="0"/>
                  </a:cubicBezTo>
                  <a:cubicBezTo>
                    <a:pt x="1151" y="0"/>
                    <a:pt x="1152" y="1"/>
                    <a:pt x="1152" y="1"/>
                  </a:cubicBezTo>
                  <a:cubicBezTo>
                    <a:pt x="1155" y="2"/>
                    <a:pt x="1157" y="3"/>
                    <a:pt x="1160" y="4"/>
                  </a:cubicBezTo>
                  <a:cubicBezTo>
                    <a:pt x="1159" y="4"/>
                    <a:pt x="1158" y="3"/>
                    <a:pt x="1158" y="3"/>
                  </a:cubicBezTo>
                  <a:moveTo>
                    <a:pt x="1166" y="8"/>
                  </a:moveTo>
                  <a:cubicBezTo>
                    <a:pt x="1161" y="6"/>
                    <a:pt x="1156" y="4"/>
                    <a:pt x="1150" y="2"/>
                  </a:cubicBezTo>
                  <a:cubicBezTo>
                    <a:pt x="1152" y="3"/>
                    <a:pt x="1154" y="5"/>
                    <a:pt x="1156" y="6"/>
                  </a:cubicBezTo>
                  <a:cubicBezTo>
                    <a:pt x="1159" y="8"/>
                    <a:pt x="1161" y="10"/>
                    <a:pt x="1164" y="12"/>
                  </a:cubicBezTo>
                  <a:cubicBezTo>
                    <a:pt x="1170" y="15"/>
                    <a:pt x="1175" y="16"/>
                    <a:pt x="1180" y="19"/>
                  </a:cubicBezTo>
                  <a:cubicBezTo>
                    <a:pt x="1178" y="17"/>
                    <a:pt x="1175" y="15"/>
                    <a:pt x="1173" y="13"/>
                  </a:cubicBezTo>
                  <a:cubicBezTo>
                    <a:pt x="1171" y="11"/>
                    <a:pt x="1169" y="9"/>
                    <a:pt x="1166" y="8"/>
                  </a:cubicBezTo>
                  <a:moveTo>
                    <a:pt x="463" y="42"/>
                  </a:moveTo>
                  <a:cubicBezTo>
                    <a:pt x="469" y="39"/>
                    <a:pt x="475" y="37"/>
                    <a:pt x="480" y="35"/>
                  </a:cubicBezTo>
                  <a:cubicBezTo>
                    <a:pt x="475" y="37"/>
                    <a:pt x="469" y="39"/>
                    <a:pt x="463" y="42"/>
                  </a:cubicBezTo>
                  <a:cubicBezTo>
                    <a:pt x="469" y="39"/>
                    <a:pt x="475" y="37"/>
                    <a:pt x="480" y="35"/>
                  </a:cubicBezTo>
                  <a:cubicBezTo>
                    <a:pt x="480" y="34"/>
                    <a:pt x="480" y="34"/>
                    <a:pt x="480" y="34"/>
                  </a:cubicBezTo>
                  <a:cubicBezTo>
                    <a:pt x="481" y="33"/>
                    <a:pt x="481" y="32"/>
                    <a:pt x="481" y="32"/>
                  </a:cubicBezTo>
                  <a:cubicBezTo>
                    <a:pt x="475" y="34"/>
                    <a:pt x="469" y="37"/>
                    <a:pt x="463" y="39"/>
                  </a:cubicBezTo>
                  <a:cubicBezTo>
                    <a:pt x="463" y="39"/>
                    <a:pt x="463" y="40"/>
                    <a:pt x="463" y="40"/>
                  </a:cubicBezTo>
                  <a:cubicBezTo>
                    <a:pt x="463" y="41"/>
                    <a:pt x="463" y="42"/>
                    <a:pt x="463" y="42"/>
                  </a:cubicBezTo>
                  <a:cubicBezTo>
                    <a:pt x="463" y="42"/>
                    <a:pt x="463" y="41"/>
                    <a:pt x="463" y="40"/>
                  </a:cubicBezTo>
                  <a:cubicBezTo>
                    <a:pt x="463" y="41"/>
                    <a:pt x="463" y="42"/>
                    <a:pt x="463" y="42"/>
                  </a:cubicBezTo>
                  <a:moveTo>
                    <a:pt x="462" y="67"/>
                  </a:moveTo>
                  <a:cubicBezTo>
                    <a:pt x="463" y="69"/>
                    <a:pt x="464" y="70"/>
                    <a:pt x="466" y="72"/>
                  </a:cubicBezTo>
                  <a:cubicBezTo>
                    <a:pt x="470" y="60"/>
                    <a:pt x="470" y="60"/>
                    <a:pt x="470" y="60"/>
                  </a:cubicBezTo>
                  <a:cubicBezTo>
                    <a:pt x="469" y="55"/>
                    <a:pt x="471" y="52"/>
                    <a:pt x="481" y="42"/>
                  </a:cubicBezTo>
                  <a:cubicBezTo>
                    <a:pt x="474" y="46"/>
                    <a:pt x="464" y="53"/>
                    <a:pt x="456" y="57"/>
                  </a:cubicBezTo>
                  <a:cubicBezTo>
                    <a:pt x="457" y="60"/>
                    <a:pt x="459" y="64"/>
                    <a:pt x="462" y="67"/>
                  </a:cubicBezTo>
                  <a:moveTo>
                    <a:pt x="1398" y="429"/>
                  </a:moveTo>
                  <a:cubicBezTo>
                    <a:pt x="1398" y="430"/>
                    <a:pt x="1399" y="430"/>
                    <a:pt x="1399" y="431"/>
                  </a:cubicBezTo>
                  <a:cubicBezTo>
                    <a:pt x="1399" y="430"/>
                    <a:pt x="1398" y="430"/>
                    <a:pt x="1398" y="429"/>
                  </a:cubicBezTo>
                  <a:moveTo>
                    <a:pt x="1400" y="432"/>
                  </a:moveTo>
                  <a:cubicBezTo>
                    <a:pt x="1400" y="432"/>
                    <a:pt x="1399" y="431"/>
                    <a:pt x="1399" y="431"/>
                  </a:cubicBezTo>
                  <a:cubicBezTo>
                    <a:pt x="1399" y="431"/>
                    <a:pt x="1400" y="432"/>
                    <a:pt x="1400" y="432"/>
                  </a:cubicBezTo>
                  <a:moveTo>
                    <a:pt x="1402" y="433"/>
                  </a:moveTo>
                  <a:cubicBezTo>
                    <a:pt x="1401" y="433"/>
                    <a:pt x="1401" y="432"/>
                    <a:pt x="1400" y="432"/>
                  </a:cubicBezTo>
                  <a:cubicBezTo>
                    <a:pt x="1401" y="432"/>
                    <a:pt x="1401" y="433"/>
                    <a:pt x="1402" y="433"/>
                  </a:cubicBezTo>
                  <a:moveTo>
                    <a:pt x="1402" y="435"/>
                  </a:moveTo>
                  <a:cubicBezTo>
                    <a:pt x="1402" y="434"/>
                    <a:pt x="1402" y="434"/>
                    <a:pt x="1402" y="433"/>
                  </a:cubicBezTo>
                  <a:cubicBezTo>
                    <a:pt x="1402" y="434"/>
                    <a:pt x="1402" y="434"/>
                    <a:pt x="1402" y="435"/>
                  </a:cubicBezTo>
                  <a:moveTo>
                    <a:pt x="1403" y="436"/>
                  </a:moveTo>
                  <a:cubicBezTo>
                    <a:pt x="1403" y="436"/>
                    <a:pt x="1403" y="435"/>
                    <a:pt x="1402" y="435"/>
                  </a:cubicBezTo>
                  <a:cubicBezTo>
                    <a:pt x="1403" y="435"/>
                    <a:pt x="1403" y="436"/>
                    <a:pt x="1403" y="436"/>
                  </a:cubicBezTo>
                  <a:moveTo>
                    <a:pt x="1404" y="437"/>
                  </a:moveTo>
                  <a:cubicBezTo>
                    <a:pt x="1404" y="437"/>
                    <a:pt x="1404" y="436"/>
                    <a:pt x="1403" y="436"/>
                  </a:cubicBezTo>
                  <a:cubicBezTo>
                    <a:pt x="1404" y="436"/>
                    <a:pt x="1404" y="437"/>
                    <a:pt x="1404" y="437"/>
                  </a:cubicBezTo>
                  <a:moveTo>
                    <a:pt x="1405" y="438"/>
                  </a:moveTo>
                  <a:cubicBezTo>
                    <a:pt x="1405" y="438"/>
                    <a:pt x="1404" y="437"/>
                    <a:pt x="1404" y="437"/>
                  </a:cubicBezTo>
                  <a:cubicBezTo>
                    <a:pt x="1404" y="437"/>
                    <a:pt x="1405" y="438"/>
                    <a:pt x="1405" y="438"/>
                  </a:cubicBezTo>
                  <a:moveTo>
                    <a:pt x="1406" y="439"/>
                  </a:moveTo>
                  <a:cubicBezTo>
                    <a:pt x="1406" y="439"/>
                    <a:pt x="1405" y="439"/>
                    <a:pt x="1405" y="438"/>
                  </a:cubicBezTo>
                  <a:cubicBezTo>
                    <a:pt x="1405" y="439"/>
                    <a:pt x="1406" y="439"/>
                    <a:pt x="1406" y="439"/>
                  </a:cubicBezTo>
                  <a:moveTo>
                    <a:pt x="1407" y="440"/>
                  </a:moveTo>
                  <a:cubicBezTo>
                    <a:pt x="1407" y="440"/>
                    <a:pt x="1407" y="440"/>
                    <a:pt x="1406" y="439"/>
                  </a:cubicBezTo>
                  <a:cubicBezTo>
                    <a:pt x="1407" y="440"/>
                    <a:pt x="1407" y="440"/>
                    <a:pt x="1407" y="440"/>
                  </a:cubicBezTo>
                  <a:moveTo>
                    <a:pt x="1408" y="441"/>
                  </a:moveTo>
                  <a:cubicBezTo>
                    <a:pt x="1408" y="441"/>
                    <a:pt x="1407" y="440"/>
                    <a:pt x="1407" y="440"/>
                  </a:cubicBezTo>
                  <a:cubicBezTo>
                    <a:pt x="1407" y="440"/>
                    <a:pt x="1408" y="441"/>
                    <a:pt x="1408" y="441"/>
                  </a:cubicBezTo>
                  <a:moveTo>
                    <a:pt x="1409" y="442"/>
                  </a:moveTo>
                  <a:cubicBezTo>
                    <a:pt x="1409" y="442"/>
                    <a:pt x="1409" y="441"/>
                    <a:pt x="1408" y="441"/>
                  </a:cubicBezTo>
                  <a:cubicBezTo>
                    <a:pt x="1409" y="441"/>
                    <a:pt x="1409" y="442"/>
                    <a:pt x="1409" y="442"/>
                  </a:cubicBezTo>
                  <a:moveTo>
                    <a:pt x="1410" y="443"/>
                  </a:moveTo>
                  <a:cubicBezTo>
                    <a:pt x="1410" y="443"/>
                    <a:pt x="1409" y="442"/>
                    <a:pt x="1409" y="442"/>
                  </a:cubicBezTo>
                  <a:cubicBezTo>
                    <a:pt x="1409" y="442"/>
                    <a:pt x="1410" y="443"/>
                    <a:pt x="1410" y="443"/>
                  </a:cubicBezTo>
                  <a:moveTo>
                    <a:pt x="1411" y="443"/>
                  </a:moveTo>
                  <a:cubicBezTo>
                    <a:pt x="1410" y="443"/>
                    <a:pt x="1410" y="443"/>
                    <a:pt x="1410" y="443"/>
                  </a:cubicBezTo>
                  <a:cubicBezTo>
                    <a:pt x="1411" y="443"/>
                    <a:pt x="1411" y="443"/>
                    <a:pt x="1411" y="443"/>
                  </a:cubicBezTo>
                  <a:moveTo>
                    <a:pt x="1412" y="443"/>
                  </a:moveTo>
                  <a:cubicBezTo>
                    <a:pt x="1412" y="443"/>
                    <a:pt x="1411" y="443"/>
                    <a:pt x="1411" y="443"/>
                  </a:cubicBezTo>
                  <a:cubicBezTo>
                    <a:pt x="1411" y="443"/>
                    <a:pt x="1412" y="443"/>
                    <a:pt x="1412" y="443"/>
                  </a:cubicBezTo>
                  <a:moveTo>
                    <a:pt x="1413" y="443"/>
                  </a:moveTo>
                  <a:cubicBezTo>
                    <a:pt x="1412" y="443"/>
                    <a:pt x="1412" y="443"/>
                    <a:pt x="1412" y="443"/>
                  </a:cubicBezTo>
                  <a:cubicBezTo>
                    <a:pt x="1412" y="443"/>
                    <a:pt x="1412" y="443"/>
                    <a:pt x="1413" y="443"/>
                  </a:cubicBezTo>
                  <a:moveTo>
                    <a:pt x="1414" y="443"/>
                  </a:moveTo>
                  <a:cubicBezTo>
                    <a:pt x="1413" y="443"/>
                    <a:pt x="1413" y="443"/>
                    <a:pt x="1413" y="443"/>
                  </a:cubicBezTo>
                  <a:cubicBezTo>
                    <a:pt x="1413" y="443"/>
                    <a:pt x="1413" y="443"/>
                    <a:pt x="1414" y="443"/>
                  </a:cubicBezTo>
                  <a:moveTo>
                    <a:pt x="1415" y="442"/>
                  </a:moveTo>
                  <a:cubicBezTo>
                    <a:pt x="1414" y="443"/>
                    <a:pt x="1414" y="443"/>
                    <a:pt x="1414" y="443"/>
                  </a:cubicBezTo>
                  <a:cubicBezTo>
                    <a:pt x="1414" y="443"/>
                    <a:pt x="1414" y="443"/>
                    <a:pt x="1415" y="442"/>
                  </a:cubicBezTo>
                  <a:moveTo>
                    <a:pt x="1416" y="442"/>
                  </a:moveTo>
                  <a:cubicBezTo>
                    <a:pt x="1415" y="442"/>
                    <a:pt x="1415" y="442"/>
                    <a:pt x="1415" y="442"/>
                  </a:cubicBezTo>
                  <a:cubicBezTo>
                    <a:pt x="1415" y="442"/>
                    <a:pt x="1415" y="442"/>
                    <a:pt x="1416" y="442"/>
                  </a:cubicBezTo>
                  <a:moveTo>
                    <a:pt x="1416" y="441"/>
                  </a:moveTo>
                  <a:cubicBezTo>
                    <a:pt x="1416" y="441"/>
                    <a:pt x="1416" y="441"/>
                    <a:pt x="1416" y="442"/>
                  </a:cubicBezTo>
                  <a:cubicBezTo>
                    <a:pt x="1416" y="441"/>
                    <a:pt x="1416" y="441"/>
                    <a:pt x="1416" y="441"/>
                  </a:cubicBezTo>
                  <a:moveTo>
                    <a:pt x="1416" y="440"/>
                  </a:moveTo>
                  <a:cubicBezTo>
                    <a:pt x="1416" y="440"/>
                    <a:pt x="1416" y="440"/>
                    <a:pt x="1416" y="441"/>
                  </a:cubicBezTo>
                  <a:cubicBezTo>
                    <a:pt x="1416" y="440"/>
                    <a:pt x="1416" y="440"/>
                    <a:pt x="1416" y="440"/>
                  </a:cubicBezTo>
                  <a:moveTo>
                    <a:pt x="1416" y="439"/>
                  </a:moveTo>
                  <a:cubicBezTo>
                    <a:pt x="1416" y="439"/>
                    <a:pt x="1416" y="439"/>
                    <a:pt x="1416" y="440"/>
                  </a:cubicBezTo>
                  <a:cubicBezTo>
                    <a:pt x="1416" y="439"/>
                    <a:pt x="1416" y="439"/>
                    <a:pt x="1416" y="439"/>
                  </a:cubicBezTo>
                  <a:moveTo>
                    <a:pt x="1416" y="437"/>
                  </a:moveTo>
                  <a:cubicBezTo>
                    <a:pt x="1416" y="438"/>
                    <a:pt x="1416" y="438"/>
                    <a:pt x="1416" y="439"/>
                  </a:cubicBezTo>
                  <a:cubicBezTo>
                    <a:pt x="1416" y="438"/>
                    <a:pt x="1416" y="438"/>
                    <a:pt x="1416" y="437"/>
                  </a:cubicBezTo>
                  <a:moveTo>
                    <a:pt x="1416" y="436"/>
                  </a:moveTo>
                  <a:cubicBezTo>
                    <a:pt x="1416" y="437"/>
                    <a:pt x="1416" y="437"/>
                    <a:pt x="1416" y="437"/>
                  </a:cubicBezTo>
                  <a:cubicBezTo>
                    <a:pt x="1416" y="437"/>
                    <a:pt x="1416" y="437"/>
                    <a:pt x="1416" y="436"/>
                  </a:cubicBezTo>
                  <a:moveTo>
                    <a:pt x="1416" y="435"/>
                  </a:moveTo>
                  <a:cubicBezTo>
                    <a:pt x="1416" y="436"/>
                    <a:pt x="1416" y="436"/>
                    <a:pt x="1416" y="436"/>
                  </a:cubicBezTo>
                  <a:cubicBezTo>
                    <a:pt x="1416" y="436"/>
                    <a:pt x="1416" y="436"/>
                    <a:pt x="1416" y="435"/>
                  </a:cubicBezTo>
                  <a:moveTo>
                    <a:pt x="1416" y="434"/>
                  </a:moveTo>
                  <a:cubicBezTo>
                    <a:pt x="1416" y="434"/>
                    <a:pt x="1416" y="435"/>
                    <a:pt x="1416" y="435"/>
                  </a:cubicBezTo>
                  <a:cubicBezTo>
                    <a:pt x="1416" y="435"/>
                    <a:pt x="1416" y="434"/>
                    <a:pt x="1416" y="434"/>
                  </a:cubicBezTo>
                  <a:moveTo>
                    <a:pt x="1415" y="432"/>
                  </a:moveTo>
                  <a:cubicBezTo>
                    <a:pt x="1416" y="432"/>
                    <a:pt x="1416" y="433"/>
                    <a:pt x="1416" y="434"/>
                  </a:cubicBezTo>
                  <a:cubicBezTo>
                    <a:pt x="1416" y="433"/>
                    <a:pt x="1416" y="432"/>
                    <a:pt x="1415" y="432"/>
                  </a:cubicBezTo>
                  <a:moveTo>
                    <a:pt x="1415" y="431"/>
                  </a:moveTo>
                  <a:cubicBezTo>
                    <a:pt x="1415" y="431"/>
                    <a:pt x="1415" y="432"/>
                    <a:pt x="1415" y="432"/>
                  </a:cubicBezTo>
                  <a:cubicBezTo>
                    <a:pt x="1415" y="432"/>
                    <a:pt x="1415" y="431"/>
                    <a:pt x="1415" y="431"/>
                  </a:cubicBezTo>
                  <a:moveTo>
                    <a:pt x="1415" y="431"/>
                  </a:moveTo>
                  <a:cubicBezTo>
                    <a:pt x="1415" y="430"/>
                    <a:pt x="1414" y="429"/>
                    <a:pt x="1414" y="429"/>
                  </a:cubicBezTo>
                  <a:cubicBezTo>
                    <a:pt x="1414" y="429"/>
                    <a:pt x="1415" y="430"/>
                    <a:pt x="1415" y="431"/>
                  </a:cubicBezTo>
                  <a:moveTo>
                    <a:pt x="1414" y="427"/>
                  </a:moveTo>
                  <a:cubicBezTo>
                    <a:pt x="1414" y="428"/>
                    <a:pt x="1414" y="428"/>
                    <a:pt x="1414" y="429"/>
                  </a:cubicBezTo>
                  <a:cubicBezTo>
                    <a:pt x="1414" y="428"/>
                    <a:pt x="1414" y="428"/>
                    <a:pt x="1414" y="427"/>
                  </a:cubicBezTo>
                  <a:moveTo>
                    <a:pt x="1414" y="427"/>
                  </a:moveTo>
                  <a:cubicBezTo>
                    <a:pt x="1414" y="427"/>
                    <a:pt x="1413" y="426"/>
                    <a:pt x="1413" y="426"/>
                  </a:cubicBezTo>
                  <a:cubicBezTo>
                    <a:pt x="1413" y="426"/>
                    <a:pt x="1414" y="427"/>
                    <a:pt x="1414" y="427"/>
                  </a:cubicBezTo>
                  <a:moveTo>
                    <a:pt x="1413" y="426"/>
                  </a:moveTo>
                  <a:cubicBezTo>
                    <a:pt x="1413" y="426"/>
                    <a:pt x="1413" y="425"/>
                    <a:pt x="1413" y="425"/>
                  </a:cubicBezTo>
                  <a:cubicBezTo>
                    <a:pt x="1413" y="425"/>
                    <a:pt x="1413" y="426"/>
                    <a:pt x="1413" y="426"/>
                  </a:cubicBezTo>
                  <a:moveTo>
                    <a:pt x="1413" y="425"/>
                  </a:moveTo>
                  <a:cubicBezTo>
                    <a:pt x="1413" y="424"/>
                    <a:pt x="1412" y="424"/>
                    <a:pt x="1412" y="423"/>
                  </a:cubicBezTo>
                  <a:cubicBezTo>
                    <a:pt x="1412" y="424"/>
                    <a:pt x="1413" y="424"/>
                    <a:pt x="1413" y="425"/>
                  </a:cubicBezTo>
                  <a:moveTo>
                    <a:pt x="1374" y="410"/>
                  </a:moveTo>
                  <a:cubicBezTo>
                    <a:pt x="1375" y="407"/>
                    <a:pt x="1376" y="402"/>
                    <a:pt x="1377" y="399"/>
                  </a:cubicBezTo>
                  <a:cubicBezTo>
                    <a:pt x="1376" y="402"/>
                    <a:pt x="1375" y="407"/>
                    <a:pt x="1374" y="410"/>
                  </a:cubicBezTo>
                  <a:moveTo>
                    <a:pt x="1380" y="398"/>
                  </a:moveTo>
                  <a:cubicBezTo>
                    <a:pt x="1379" y="398"/>
                    <a:pt x="1378" y="398"/>
                    <a:pt x="1377" y="399"/>
                  </a:cubicBezTo>
                  <a:cubicBezTo>
                    <a:pt x="1378" y="398"/>
                    <a:pt x="1379" y="398"/>
                    <a:pt x="1380" y="398"/>
                  </a:cubicBezTo>
                  <a:moveTo>
                    <a:pt x="1382" y="397"/>
                  </a:moveTo>
                  <a:cubicBezTo>
                    <a:pt x="1382" y="397"/>
                    <a:pt x="1381" y="397"/>
                    <a:pt x="1380" y="398"/>
                  </a:cubicBezTo>
                  <a:cubicBezTo>
                    <a:pt x="1381" y="397"/>
                    <a:pt x="1382" y="397"/>
                    <a:pt x="1382" y="397"/>
                  </a:cubicBezTo>
                  <a:moveTo>
                    <a:pt x="1382" y="397"/>
                  </a:moveTo>
                  <a:cubicBezTo>
                    <a:pt x="1383" y="396"/>
                    <a:pt x="1384" y="396"/>
                    <a:pt x="1384" y="396"/>
                  </a:cubicBezTo>
                  <a:cubicBezTo>
                    <a:pt x="1384" y="396"/>
                    <a:pt x="1383" y="396"/>
                    <a:pt x="1382" y="397"/>
                  </a:cubicBezTo>
                  <a:moveTo>
                    <a:pt x="1387" y="395"/>
                  </a:moveTo>
                  <a:cubicBezTo>
                    <a:pt x="1386" y="395"/>
                    <a:pt x="1385" y="396"/>
                    <a:pt x="1384" y="396"/>
                  </a:cubicBezTo>
                  <a:cubicBezTo>
                    <a:pt x="1385" y="396"/>
                    <a:pt x="1386" y="395"/>
                    <a:pt x="1387" y="395"/>
                  </a:cubicBezTo>
                  <a:moveTo>
                    <a:pt x="1389" y="395"/>
                  </a:moveTo>
                  <a:cubicBezTo>
                    <a:pt x="1388" y="395"/>
                    <a:pt x="1387" y="395"/>
                    <a:pt x="1387" y="395"/>
                  </a:cubicBezTo>
                  <a:cubicBezTo>
                    <a:pt x="1387" y="395"/>
                    <a:pt x="1388" y="395"/>
                    <a:pt x="1389" y="395"/>
                  </a:cubicBezTo>
                  <a:moveTo>
                    <a:pt x="1390" y="395"/>
                  </a:moveTo>
                  <a:cubicBezTo>
                    <a:pt x="1389" y="395"/>
                    <a:pt x="1389" y="395"/>
                    <a:pt x="1389" y="395"/>
                  </a:cubicBezTo>
                  <a:cubicBezTo>
                    <a:pt x="1389" y="395"/>
                    <a:pt x="1389" y="395"/>
                    <a:pt x="1390" y="395"/>
                  </a:cubicBezTo>
                  <a:moveTo>
                    <a:pt x="1392" y="394"/>
                  </a:moveTo>
                  <a:cubicBezTo>
                    <a:pt x="1391" y="395"/>
                    <a:pt x="1391" y="395"/>
                    <a:pt x="1390" y="395"/>
                  </a:cubicBezTo>
                  <a:cubicBezTo>
                    <a:pt x="1391" y="395"/>
                    <a:pt x="1391" y="395"/>
                    <a:pt x="1392" y="394"/>
                  </a:cubicBezTo>
                  <a:moveTo>
                    <a:pt x="1392" y="394"/>
                  </a:moveTo>
                  <a:cubicBezTo>
                    <a:pt x="1392" y="394"/>
                    <a:pt x="1392" y="394"/>
                    <a:pt x="1392" y="394"/>
                  </a:cubicBezTo>
                  <a:cubicBezTo>
                    <a:pt x="1392" y="394"/>
                    <a:pt x="1392" y="394"/>
                    <a:pt x="1392" y="394"/>
                  </a:cubicBezTo>
                  <a:moveTo>
                    <a:pt x="1392" y="394"/>
                  </a:moveTo>
                  <a:cubicBezTo>
                    <a:pt x="1392" y="394"/>
                    <a:pt x="1392" y="394"/>
                    <a:pt x="1392" y="394"/>
                  </a:cubicBezTo>
                  <a:cubicBezTo>
                    <a:pt x="1392" y="394"/>
                    <a:pt x="1392" y="394"/>
                    <a:pt x="1392" y="394"/>
                  </a:cubicBezTo>
                  <a:moveTo>
                    <a:pt x="1393" y="394"/>
                  </a:moveTo>
                  <a:cubicBezTo>
                    <a:pt x="1392" y="394"/>
                    <a:pt x="1392" y="394"/>
                    <a:pt x="1392" y="394"/>
                  </a:cubicBezTo>
                  <a:cubicBezTo>
                    <a:pt x="1392" y="394"/>
                    <a:pt x="1392"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3" y="394"/>
                  </a:moveTo>
                  <a:cubicBezTo>
                    <a:pt x="1393" y="394"/>
                    <a:pt x="1393" y="394"/>
                    <a:pt x="1393" y="394"/>
                  </a:cubicBezTo>
                  <a:cubicBezTo>
                    <a:pt x="1393" y="394"/>
                    <a:pt x="1393" y="394"/>
                    <a:pt x="1393" y="394"/>
                  </a:cubicBezTo>
                  <a:moveTo>
                    <a:pt x="1394" y="393"/>
                  </a:moveTo>
                  <a:cubicBezTo>
                    <a:pt x="1394" y="393"/>
                    <a:pt x="1393" y="394"/>
                    <a:pt x="1393" y="394"/>
                  </a:cubicBezTo>
                  <a:cubicBezTo>
                    <a:pt x="1393" y="394"/>
                    <a:pt x="1394" y="393"/>
                    <a:pt x="1394" y="393"/>
                  </a:cubicBezTo>
                  <a:moveTo>
                    <a:pt x="1395" y="392"/>
                  </a:moveTo>
                  <a:cubicBezTo>
                    <a:pt x="1395" y="392"/>
                    <a:pt x="1395" y="393"/>
                    <a:pt x="1394" y="393"/>
                  </a:cubicBezTo>
                  <a:cubicBezTo>
                    <a:pt x="1395" y="393"/>
                    <a:pt x="1395" y="392"/>
                    <a:pt x="1395" y="392"/>
                  </a:cubicBezTo>
                  <a:moveTo>
                    <a:pt x="1396" y="390"/>
                  </a:moveTo>
                  <a:cubicBezTo>
                    <a:pt x="1396" y="391"/>
                    <a:pt x="1395" y="391"/>
                    <a:pt x="1395" y="392"/>
                  </a:cubicBezTo>
                  <a:cubicBezTo>
                    <a:pt x="1395" y="391"/>
                    <a:pt x="1396" y="391"/>
                    <a:pt x="1396" y="390"/>
                  </a:cubicBezTo>
                  <a:moveTo>
                    <a:pt x="1396" y="388"/>
                  </a:moveTo>
                  <a:cubicBezTo>
                    <a:pt x="1396" y="389"/>
                    <a:pt x="1396" y="390"/>
                    <a:pt x="1396" y="390"/>
                  </a:cubicBezTo>
                  <a:cubicBezTo>
                    <a:pt x="1396" y="390"/>
                    <a:pt x="1396" y="389"/>
                    <a:pt x="1396" y="388"/>
                  </a:cubicBezTo>
                  <a:moveTo>
                    <a:pt x="1396" y="386"/>
                  </a:moveTo>
                  <a:cubicBezTo>
                    <a:pt x="1396" y="387"/>
                    <a:pt x="1396" y="387"/>
                    <a:pt x="1396" y="388"/>
                  </a:cubicBezTo>
                  <a:cubicBezTo>
                    <a:pt x="1396" y="387"/>
                    <a:pt x="1396" y="387"/>
                    <a:pt x="1396" y="386"/>
                  </a:cubicBezTo>
                  <a:moveTo>
                    <a:pt x="1395" y="383"/>
                  </a:moveTo>
                  <a:cubicBezTo>
                    <a:pt x="1395" y="384"/>
                    <a:pt x="1395" y="385"/>
                    <a:pt x="1396" y="386"/>
                  </a:cubicBezTo>
                  <a:cubicBezTo>
                    <a:pt x="1395" y="385"/>
                    <a:pt x="1395" y="384"/>
                    <a:pt x="1395" y="383"/>
                  </a:cubicBezTo>
                  <a:moveTo>
                    <a:pt x="1394" y="378"/>
                  </a:moveTo>
                  <a:cubicBezTo>
                    <a:pt x="1394" y="380"/>
                    <a:pt x="1395" y="382"/>
                    <a:pt x="1395" y="383"/>
                  </a:cubicBezTo>
                  <a:cubicBezTo>
                    <a:pt x="1395" y="382"/>
                    <a:pt x="1394" y="380"/>
                    <a:pt x="1394" y="378"/>
                  </a:cubicBezTo>
                  <a:moveTo>
                    <a:pt x="1392" y="374"/>
                  </a:moveTo>
                  <a:cubicBezTo>
                    <a:pt x="1393" y="375"/>
                    <a:pt x="1393" y="377"/>
                    <a:pt x="1394" y="378"/>
                  </a:cubicBezTo>
                  <a:cubicBezTo>
                    <a:pt x="1393" y="377"/>
                    <a:pt x="1393" y="375"/>
                    <a:pt x="1392" y="374"/>
                  </a:cubicBezTo>
                  <a:moveTo>
                    <a:pt x="1392" y="374"/>
                  </a:moveTo>
                  <a:cubicBezTo>
                    <a:pt x="1392" y="374"/>
                    <a:pt x="1392" y="374"/>
                    <a:pt x="1392" y="374"/>
                  </a:cubicBezTo>
                  <a:cubicBezTo>
                    <a:pt x="1392" y="374"/>
                    <a:pt x="1392" y="374"/>
                    <a:pt x="1392" y="374"/>
                  </a:cubicBezTo>
                  <a:moveTo>
                    <a:pt x="1392" y="374"/>
                  </a:moveTo>
                  <a:cubicBezTo>
                    <a:pt x="1392" y="374"/>
                    <a:pt x="1392" y="374"/>
                    <a:pt x="1392" y="374"/>
                  </a:cubicBezTo>
                  <a:cubicBezTo>
                    <a:pt x="1392" y="374"/>
                    <a:pt x="1392" y="374"/>
                    <a:pt x="1392" y="374"/>
                  </a:cubicBezTo>
                  <a:moveTo>
                    <a:pt x="1392" y="373"/>
                  </a:moveTo>
                  <a:cubicBezTo>
                    <a:pt x="1392" y="374"/>
                    <a:pt x="1392" y="374"/>
                    <a:pt x="1392" y="374"/>
                  </a:cubicBezTo>
                  <a:cubicBezTo>
                    <a:pt x="1392" y="374"/>
                    <a:pt x="1392" y="374"/>
                    <a:pt x="1392" y="373"/>
                  </a:cubicBezTo>
                  <a:moveTo>
                    <a:pt x="1392" y="373"/>
                  </a:moveTo>
                  <a:cubicBezTo>
                    <a:pt x="1392" y="373"/>
                    <a:pt x="1392" y="373"/>
                    <a:pt x="1392" y="373"/>
                  </a:cubicBezTo>
                  <a:cubicBezTo>
                    <a:pt x="1392" y="373"/>
                    <a:pt x="1392" y="373"/>
                    <a:pt x="1392" y="373"/>
                  </a:cubicBezTo>
                  <a:moveTo>
                    <a:pt x="1392" y="373"/>
                  </a:moveTo>
                  <a:cubicBezTo>
                    <a:pt x="1392" y="373"/>
                    <a:pt x="1392" y="373"/>
                    <a:pt x="1392" y="373"/>
                  </a:cubicBezTo>
                  <a:cubicBezTo>
                    <a:pt x="1392" y="373"/>
                    <a:pt x="1392" y="373"/>
                    <a:pt x="1392" y="373"/>
                  </a:cubicBezTo>
                  <a:moveTo>
                    <a:pt x="1392" y="373"/>
                  </a:moveTo>
                  <a:cubicBezTo>
                    <a:pt x="1392" y="373"/>
                    <a:pt x="1392" y="373"/>
                    <a:pt x="1392" y="373"/>
                  </a:cubicBezTo>
                  <a:cubicBezTo>
                    <a:pt x="1392" y="373"/>
                    <a:pt x="1392" y="373"/>
                    <a:pt x="1392" y="373"/>
                  </a:cubicBezTo>
                  <a:moveTo>
                    <a:pt x="1392" y="373"/>
                  </a:moveTo>
                  <a:cubicBezTo>
                    <a:pt x="1392" y="373"/>
                    <a:pt x="1392" y="373"/>
                    <a:pt x="1392" y="373"/>
                  </a:cubicBezTo>
                  <a:cubicBezTo>
                    <a:pt x="1392" y="373"/>
                    <a:pt x="1392" y="373"/>
                    <a:pt x="1392" y="373"/>
                  </a:cubicBezTo>
                  <a:moveTo>
                    <a:pt x="1392" y="373"/>
                  </a:moveTo>
                  <a:cubicBezTo>
                    <a:pt x="1392" y="373"/>
                    <a:pt x="1392" y="373"/>
                    <a:pt x="1392" y="373"/>
                  </a:cubicBezTo>
                  <a:cubicBezTo>
                    <a:pt x="1392" y="373"/>
                    <a:pt x="1392" y="373"/>
                    <a:pt x="1392" y="373"/>
                  </a:cubicBezTo>
                  <a:moveTo>
                    <a:pt x="1434" y="260"/>
                  </a:moveTo>
                  <a:cubicBezTo>
                    <a:pt x="1434" y="261"/>
                    <a:pt x="1434" y="261"/>
                    <a:pt x="1434" y="261"/>
                  </a:cubicBezTo>
                  <a:cubicBezTo>
                    <a:pt x="1434" y="261"/>
                    <a:pt x="1434" y="261"/>
                    <a:pt x="1434" y="260"/>
                  </a:cubicBezTo>
                  <a:moveTo>
                    <a:pt x="1435" y="259"/>
                  </a:moveTo>
                  <a:cubicBezTo>
                    <a:pt x="1434" y="260"/>
                    <a:pt x="1434" y="260"/>
                    <a:pt x="1434" y="260"/>
                  </a:cubicBezTo>
                  <a:cubicBezTo>
                    <a:pt x="1434" y="260"/>
                    <a:pt x="1434" y="260"/>
                    <a:pt x="1435" y="259"/>
                  </a:cubicBezTo>
                  <a:moveTo>
                    <a:pt x="1435" y="259"/>
                  </a:moveTo>
                  <a:cubicBezTo>
                    <a:pt x="1435" y="259"/>
                    <a:pt x="1435" y="259"/>
                    <a:pt x="1435" y="259"/>
                  </a:cubicBezTo>
                  <a:cubicBezTo>
                    <a:pt x="1435" y="259"/>
                    <a:pt x="1435" y="259"/>
                    <a:pt x="1435" y="259"/>
                  </a:cubicBezTo>
                  <a:moveTo>
                    <a:pt x="1435" y="258"/>
                  </a:moveTo>
                  <a:cubicBezTo>
                    <a:pt x="1435" y="258"/>
                    <a:pt x="1435" y="258"/>
                    <a:pt x="1435" y="259"/>
                  </a:cubicBezTo>
                  <a:cubicBezTo>
                    <a:pt x="1435" y="258"/>
                    <a:pt x="1435" y="258"/>
                    <a:pt x="1435" y="258"/>
                  </a:cubicBezTo>
                  <a:moveTo>
                    <a:pt x="1435" y="257"/>
                  </a:moveTo>
                  <a:cubicBezTo>
                    <a:pt x="1435" y="257"/>
                    <a:pt x="1435" y="257"/>
                    <a:pt x="1435" y="258"/>
                  </a:cubicBezTo>
                  <a:cubicBezTo>
                    <a:pt x="1435" y="257"/>
                    <a:pt x="1435" y="257"/>
                    <a:pt x="1435" y="257"/>
                  </a:cubicBezTo>
                  <a:moveTo>
                    <a:pt x="1435" y="256"/>
                  </a:moveTo>
                  <a:cubicBezTo>
                    <a:pt x="1435" y="256"/>
                    <a:pt x="1435" y="256"/>
                    <a:pt x="1435" y="257"/>
                  </a:cubicBezTo>
                  <a:cubicBezTo>
                    <a:pt x="1435" y="256"/>
                    <a:pt x="1435" y="256"/>
                    <a:pt x="1435" y="256"/>
                  </a:cubicBezTo>
                  <a:moveTo>
                    <a:pt x="1435" y="255"/>
                  </a:moveTo>
                  <a:cubicBezTo>
                    <a:pt x="1435" y="255"/>
                    <a:pt x="1435" y="255"/>
                    <a:pt x="1435" y="256"/>
                  </a:cubicBezTo>
                  <a:cubicBezTo>
                    <a:pt x="1435" y="255"/>
                    <a:pt x="1435" y="255"/>
                    <a:pt x="1435" y="255"/>
                  </a:cubicBezTo>
                  <a:moveTo>
                    <a:pt x="1435" y="254"/>
                  </a:moveTo>
                  <a:cubicBezTo>
                    <a:pt x="1435" y="254"/>
                    <a:pt x="1435" y="254"/>
                    <a:pt x="1435" y="255"/>
                  </a:cubicBezTo>
                  <a:cubicBezTo>
                    <a:pt x="1435" y="254"/>
                    <a:pt x="1435" y="254"/>
                    <a:pt x="1435" y="254"/>
                  </a:cubicBezTo>
                  <a:moveTo>
                    <a:pt x="1435" y="253"/>
                  </a:moveTo>
                  <a:cubicBezTo>
                    <a:pt x="1435" y="253"/>
                    <a:pt x="1435" y="253"/>
                    <a:pt x="1435" y="254"/>
                  </a:cubicBezTo>
                  <a:cubicBezTo>
                    <a:pt x="1435" y="253"/>
                    <a:pt x="1435" y="253"/>
                    <a:pt x="1435" y="253"/>
                  </a:cubicBezTo>
                  <a:moveTo>
                    <a:pt x="1434" y="251"/>
                  </a:moveTo>
                  <a:cubicBezTo>
                    <a:pt x="1435" y="252"/>
                    <a:pt x="1435" y="252"/>
                    <a:pt x="1435" y="253"/>
                  </a:cubicBezTo>
                  <a:cubicBezTo>
                    <a:pt x="1435" y="252"/>
                    <a:pt x="1435" y="252"/>
                    <a:pt x="1434" y="251"/>
                  </a:cubicBezTo>
                  <a:moveTo>
                    <a:pt x="1434" y="250"/>
                  </a:moveTo>
                  <a:cubicBezTo>
                    <a:pt x="1434" y="251"/>
                    <a:pt x="1434" y="251"/>
                    <a:pt x="1434" y="251"/>
                  </a:cubicBezTo>
                  <a:cubicBezTo>
                    <a:pt x="1434" y="251"/>
                    <a:pt x="1434" y="251"/>
                    <a:pt x="1434" y="250"/>
                  </a:cubicBezTo>
                  <a:moveTo>
                    <a:pt x="1434" y="249"/>
                  </a:moveTo>
                  <a:cubicBezTo>
                    <a:pt x="1434" y="249"/>
                    <a:pt x="1434" y="250"/>
                    <a:pt x="1434" y="250"/>
                  </a:cubicBezTo>
                  <a:cubicBezTo>
                    <a:pt x="1434" y="250"/>
                    <a:pt x="1434" y="249"/>
                    <a:pt x="1434" y="249"/>
                  </a:cubicBezTo>
                  <a:moveTo>
                    <a:pt x="1433" y="248"/>
                  </a:moveTo>
                  <a:cubicBezTo>
                    <a:pt x="1433" y="248"/>
                    <a:pt x="1434" y="249"/>
                    <a:pt x="1434" y="249"/>
                  </a:cubicBezTo>
                  <a:cubicBezTo>
                    <a:pt x="1434" y="249"/>
                    <a:pt x="1433" y="248"/>
                    <a:pt x="1433" y="248"/>
                  </a:cubicBezTo>
                  <a:moveTo>
                    <a:pt x="1433" y="246"/>
                  </a:moveTo>
                  <a:cubicBezTo>
                    <a:pt x="1433" y="246"/>
                    <a:pt x="1433" y="247"/>
                    <a:pt x="1433" y="248"/>
                  </a:cubicBezTo>
                  <a:cubicBezTo>
                    <a:pt x="1433" y="247"/>
                    <a:pt x="1433" y="246"/>
                    <a:pt x="1433" y="246"/>
                  </a:cubicBezTo>
                  <a:moveTo>
                    <a:pt x="1432" y="245"/>
                  </a:moveTo>
                  <a:cubicBezTo>
                    <a:pt x="1433" y="245"/>
                    <a:pt x="1433" y="246"/>
                    <a:pt x="1433" y="246"/>
                  </a:cubicBezTo>
                  <a:cubicBezTo>
                    <a:pt x="1433" y="246"/>
                    <a:pt x="1433" y="245"/>
                    <a:pt x="1432" y="245"/>
                  </a:cubicBezTo>
                  <a:moveTo>
                    <a:pt x="1431" y="243"/>
                  </a:moveTo>
                  <a:cubicBezTo>
                    <a:pt x="1432" y="244"/>
                    <a:pt x="1432" y="244"/>
                    <a:pt x="1432" y="245"/>
                  </a:cubicBezTo>
                  <a:cubicBezTo>
                    <a:pt x="1432" y="244"/>
                    <a:pt x="1432" y="244"/>
                    <a:pt x="1431" y="243"/>
                  </a:cubicBezTo>
                  <a:moveTo>
                    <a:pt x="1430" y="242"/>
                  </a:moveTo>
                  <a:cubicBezTo>
                    <a:pt x="1431" y="242"/>
                    <a:pt x="1431" y="243"/>
                    <a:pt x="1431" y="243"/>
                  </a:cubicBezTo>
                  <a:cubicBezTo>
                    <a:pt x="1431" y="243"/>
                    <a:pt x="1431" y="242"/>
                    <a:pt x="1430" y="242"/>
                  </a:cubicBezTo>
                  <a:moveTo>
                    <a:pt x="1430" y="240"/>
                  </a:moveTo>
                  <a:cubicBezTo>
                    <a:pt x="1430" y="241"/>
                    <a:pt x="1430" y="241"/>
                    <a:pt x="1430" y="242"/>
                  </a:cubicBezTo>
                  <a:cubicBezTo>
                    <a:pt x="1430" y="241"/>
                    <a:pt x="1430" y="241"/>
                    <a:pt x="1430" y="240"/>
                  </a:cubicBezTo>
                  <a:moveTo>
                    <a:pt x="1429" y="239"/>
                  </a:moveTo>
                  <a:cubicBezTo>
                    <a:pt x="1429" y="239"/>
                    <a:pt x="1429" y="240"/>
                    <a:pt x="1430" y="240"/>
                  </a:cubicBezTo>
                  <a:cubicBezTo>
                    <a:pt x="1429" y="240"/>
                    <a:pt x="1429" y="239"/>
                    <a:pt x="1429" y="239"/>
                  </a:cubicBezTo>
                  <a:moveTo>
                    <a:pt x="1427" y="237"/>
                  </a:moveTo>
                  <a:cubicBezTo>
                    <a:pt x="1428" y="237"/>
                    <a:pt x="1428" y="238"/>
                    <a:pt x="1429" y="239"/>
                  </a:cubicBezTo>
                  <a:cubicBezTo>
                    <a:pt x="1428" y="238"/>
                    <a:pt x="1428" y="237"/>
                    <a:pt x="1427" y="237"/>
                  </a:cubicBezTo>
                  <a:moveTo>
                    <a:pt x="1426" y="235"/>
                  </a:moveTo>
                  <a:cubicBezTo>
                    <a:pt x="1426" y="235"/>
                    <a:pt x="1427" y="236"/>
                    <a:pt x="1427" y="237"/>
                  </a:cubicBezTo>
                  <a:cubicBezTo>
                    <a:pt x="1427" y="236"/>
                    <a:pt x="1426" y="235"/>
                    <a:pt x="1426" y="235"/>
                  </a:cubicBezTo>
                  <a:moveTo>
                    <a:pt x="1425" y="233"/>
                  </a:moveTo>
                  <a:cubicBezTo>
                    <a:pt x="1425" y="233"/>
                    <a:pt x="1426" y="234"/>
                    <a:pt x="1426" y="235"/>
                  </a:cubicBezTo>
                  <a:cubicBezTo>
                    <a:pt x="1426" y="234"/>
                    <a:pt x="1425" y="233"/>
                    <a:pt x="1425" y="233"/>
                  </a:cubicBezTo>
                  <a:moveTo>
                    <a:pt x="1423" y="231"/>
                  </a:moveTo>
                  <a:cubicBezTo>
                    <a:pt x="1424" y="231"/>
                    <a:pt x="1425" y="232"/>
                    <a:pt x="1425" y="233"/>
                  </a:cubicBezTo>
                  <a:cubicBezTo>
                    <a:pt x="1425" y="232"/>
                    <a:pt x="1424" y="231"/>
                    <a:pt x="1423" y="231"/>
                  </a:cubicBezTo>
                  <a:moveTo>
                    <a:pt x="1422" y="229"/>
                  </a:moveTo>
                  <a:cubicBezTo>
                    <a:pt x="1422" y="230"/>
                    <a:pt x="1423" y="230"/>
                    <a:pt x="1423" y="231"/>
                  </a:cubicBezTo>
                  <a:cubicBezTo>
                    <a:pt x="1423" y="230"/>
                    <a:pt x="1422" y="230"/>
                    <a:pt x="1422" y="229"/>
                  </a:cubicBezTo>
                  <a:moveTo>
                    <a:pt x="1420" y="227"/>
                  </a:moveTo>
                  <a:cubicBezTo>
                    <a:pt x="1421" y="227"/>
                    <a:pt x="1421" y="228"/>
                    <a:pt x="1422" y="229"/>
                  </a:cubicBezTo>
                  <a:cubicBezTo>
                    <a:pt x="1421" y="228"/>
                    <a:pt x="1421" y="227"/>
                    <a:pt x="1420" y="227"/>
                  </a:cubicBezTo>
                  <a:moveTo>
                    <a:pt x="1418" y="224"/>
                  </a:moveTo>
                  <a:cubicBezTo>
                    <a:pt x="1419" y="225"/>
                    <a:pt x="1419" y="226"/>
                    <a:pt x="1420" y="227"/>
                  </a:cubicBezTo>
                  <a:cubicBezTo>
                    <a:pt x="1419" y="226"/>
                    <a:pt x="1419" y="225"/>
                    <a:pt x="1418" y="224"/>
                  </a:cubicBezTo>
                  <a:moveTo>
                    <a:pt x="1416" y="222"/>
                  </a:moveTo>
                  <a:cubicBezTo>
                    <a:pt x="1416" y="223"/>
                    <a:pt x="1417" y="224"/>
                    <a:pt x="1418" y="224"/>
                  </a:cubicBezTo>
                  <a:cubicBezTo>
                    <a:pt x="1417" y="224"/>
                    <a:pt x="1416" y="223"/>
                    <a:pt x="1416" y="222"/>
                  </a:cubicBezTo>
                  <a:moveTo>
                    <a:pt x="1414" y="220"/>
                  </a:moveTo>
                  <a:cubicBezTo>
                    <a:pt x="1415" y="220"/>
                    <a:pt x="1416" y="222"/>
                    <a:pt x="1416" y="222"/>
                  </a:cubicBezTo>
                  <a:cubicBezTo>
                    <a:pt x="1416" y="222"/>
                    <a:pt x="1415" y="220"/>
                    <a:pt x="1414" y="220"/>
                  </a:cubicBezTo>
                  <a:moveTo>
                    <a:pt x="1412" y="218"/>
                  </a:moveTo>
                  <a:cubicBezTo>
                    <a:pt x="1412" y="218"/>
                    <a:pt x="1413" y="219"/>
                    <a:pt x="1414" y="220"/>
                  </a:cubicBezTo>
                  <a:cubicBezTo>
                    <a:pt x="1413" y="219"/>
                    <a:pt x="1412" y="218"/>
                    <a:pt x="1412" y="218"/>
                  </a:cubicBezTo>
                  <a:moveTo>
                    <a:pt x="1409" y="215"/>
                  </a:moveTo>
                  <a:cubicBezTo>
                    <a:pt x="1410" y="215"/>
                    <a:pt x="1411" y="217"/>
                    <a:pt x="1412" y="218"/>
                  </a:cubicBezTo>
                  <a:cubicBezTo>
                    <a:pt x="1411" y="217"/>
                    <a:pt x="1410" y="215"/>
                    <a:pt x="1409" y="215"/>
                  </a:cubicBezTo>
                  <a:moveTo>
                    <a:pt x="1407" y="212"/>
                  </a:moveTo>
                  <a:cubicBezTo>
                    <a:pt x="1407" y="213"/>
                    <a:pt x="1409" y="214"/>
                    <a:pt x="1409" y="215"/>
                  </a:cubicBezTo>
                  <a:cubicBezTo>
                    <a:pt x="1409" y="214"/>
                    <a:pt x="1407" y="213"/>
                    <a:pt x="1407" y="212"/>
                  </a:cubicBezTo>
                  <a:moveTo>
                    <a:pt x="1407" y="212"/>
                  </a:moveTo>
                  <a:cubicBezTo>
                    <a:pt x="1406" y="211"/>
                    <a:pt x="1404" y="210"/>
                    <a:pt x="1404" y="210"/>
                  </a:cubicBezTo>
                  <a:cubicBezTo>
                    <a:pt x="1404" y="210"/>
                    <a:pt x="1406" y="211"/>
                    <a:pt x="1407" y="212"/>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7"/>
                  </a:moveTo>
                  <a:cubicBezTo>
                    <a:pt x="1187" y="177"/>
                    <a:pt x="1187" y="177"/>
                    <a:pt x="1187" y="177"/>
                  </a:cubicBezTo>
                  <a:cubicBezTo>
                    <a:pt x="1187" y="177"/>
                    <a:pt x="1187" y="177"/>
                    <a:pt x="1187" y="177"/>
                  </a:cubicBezTo>
                  <a:moveTo>
                    <a:pt x="1187" y="176"/>
                  </a:moveTo>
                  <a:cubicBezTo>
                    <a:pt x="1187" y="177"/>
                    <a:pt x="1187" y="177"/>
                    <a:pt x="1187" y="177"/>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moveTo>
                    <a:pt x="1187" y="176"/>
                  </a:moveTo>
                  <a:cubicBezTo>
                    <a:pt x="1187" y="176"/>
                    <a:pt x="1187" y="176"/>
                    <a:pt x="1187" y="176"/>
                  </a:cubicBezTo>
                  <a:cubicBezTo>
                    <a:pt x="1187" y="176"/>
                    <a:pt x="1187" y="176"/>
                    <a:pt x="1187" y="176"/>
                  </a:cubicBezTo>
                  <a:cubicBezTo>
                    <a:pt x="1187" y="176"/>
                    <a:pt x="1187" y="176"/>
                    <a:pt x="1187" y="176"/>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6" y="177"/>
                    <a:pt x="1186" y="177"/>
                    <a:pt x="1186" y="177"/>
                  </a:cubicBezTo>
                  <a:cubicBezTo>
                    <a:pt x="1186" y="177"/>
                    <a:pt x="1186" y="177"/>
                    <a:pt x="1186" y="177"/>
                  </a:cubicBezTo>
                  <a:moveTo>
                    <a:pt x="1186" y="177"/>
                  </a:moveTo>
                  <a:cubicBezTo>
                    <a:pt x="1187" y="177"/>
                    <a:pt x="1187" y="177"/>
                    <a:pt x="1187" y="177"/>
                  </a:cubicBezTo>
                  <a:cubicBezTo>
                    <a:pt x="1187" y="177"/>
                    <a:pt x="1187" y="177"/>
                    <a:pt x="1186" y="177"/>
                  </a:cubicBezTo>
                  <a:moveTo>
                    <a:pt x="1187" y="177"/>
                  </a:moveTo>
                  <a:cubicBezTo>
                    <a:pt x="1187" y="177"/>
                    <a:pt x="1187" y="177"/>
                    <a:pt x="1187" y="177"/>
                  </a:cubicBezTo>
                  <a:cubicBezTo>
                    <a:pt x="1187" y="177"/>
                    <a:pt x="1187" y="177"/>
                    <a:pt x="1187" y="177"/>
                  </a:cubicBezTo>
                  <a:moveTo>
                    <a:pt x="1180" y="178"/>
                  </a:moveTo>
                  <a:cubicBezTo>
                    <a:pt x="1180" y="178"/>
                    <a:pt x="1180" y="178"/>
                    <a:pt x="1180" y="178"/>
                  </a:cubicBezTo>
                  <a:cubicBezTo>
                    <a:pt x="1180" y="178"/>
                    <a:pt x="1180" y="178"/>
                    <a:pt x="1180" y="178"/>
                  </a:cubicBezTo>
                  <a:moveTo>
                    <a:pt x="1180" y="178"/>
                  </a:moveTo>
                  <a:cubicBezTo>
                    <a:pt x="1180" y="178"/>
                    <a:pt x="1180" y="178"/>
                    <a:pt x="1180" y="178"/>
                  </a:cubicBezTo>
                  <a:cubicBezTo>
                    <a:pt x="1180" y="178"/>
                    <a:pt x="1180" y="178"/>
                    <a:pt x="1180" y="178"/>
                  </a:cubicBezTo>
                  <a:moveTo>
                    <a:pt x="1180" y="178"/>
                  </a:moveTo>
                  <a:cubicBezTo>
                    <a:pt x="1180" y="178"/>
                    <a:pt x="1180" y="178"/>
                    <a:pt x="1180" y="178"/>
                  </a:cubicBezTo>
                  <a:cubicBezTo>
                    <a:pt x="1180" y="178"/>
                    <a:pt x="1180" y="178"/>
                    <a:pt x="1180" y="178"/>
                  </a:cubicBezTo>
                  <a:moveTo>
                    <a:pt x="1180" y="178"/>
                  </a:moveTo>
                  <a:cubicBezTo>
                    <a:pt x="1180" y="178"/>
                    <a:pt x="1180" y="178"/>
                    <a:pt x="1180" y="178"/>
                  </a:cubicBezTo>
                  <a:cubicBezTo>
                    <a:pt x="1180" y="178"/>
                    <a:pt x="1180" y="178"/>
                    <a:pt x="1180" y="178"/>
                  </a:cubicBezTo>
                  <a:moveTo>
                    <a:pt x="1181" y="178"/>
                  </a:moveTo>
                  <a:cubicBezTo>
                    <a:pt x="1180" y="178"/>
                    <a:pt x="1180" y="178"/>
                    <a:pt x="1180"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1" y="178"/>
                    <a:pt x="1181" y="178"/>
                    <a:pt x="1181" y="178"/>
                  </a:cubicBezTo>
                  <a:cubicBezTo>
                    <a:pt x="1181" y="178"/>
                    <a:pt x="1181" y="178"/>
                    <a:pt x="1181" y="178"/>
                  </a:cubicBezTo>
                  <a:moveTo>
                    <a:pt x="1181" y="178"/>
                  </a:moveTo>
                  <a:cubicBezTo>
                    <a:pt x="1182" y="178"/>
                    <a:pt x="1182" y="178"/>
                    <a:pt x="1182" y="178"/>
                  </a:cubicBezTo>
                  <a:cubicBezTo>
                    <a:pt x="1182" y="178"/>
                    <a:pt x="1182" y="178"/>
                    <a:pt x="1181"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2" y="178"/>
                    <a:pt x="1182" y="178"/>
                    <a:pt x="1182" y="178"/>
                  </a:cubicBezTo>
                  <a:cubicBezTo>
                    <a:pt x="1182" y="178"/>
                    <a:pt x="1182" y="178"/>
                    <a:pt x="1182" y="178"/>
                  </a:cubicBezTo>
                  <a:moveTo>
                    <a:pt x="1182" y="178"/>
                  </a:moveTo>
                  <a:cubicBezTo>
                    <a:pt x="1183" y="178"/>
                    <a:pt x="1183" y="178"/>
                    <a:pt x="1183" y="178"/>
                  </a:cubicBezTo>
                  <a:cubicBezTo>
                    <a:pt x="1182" y="178"/>
                    <a:pt x="1182" y="178"/>
                    <a:pt x="1182"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3" y="178"/>
                    <a:pt x="1183" y="178"/>
                    <a:pt x="1183" y="178"/>
                  </a:cubicBezTo>
                  <a:cubicBezTo>
                    <a:pt x="1183" y="178"/>
                    <a:pt x="1183" y="178"/>
                    <a:pt x="1183" y="178"/>
                  </a:cubicBezTo>
                  <a:moveTo>
                    <a:pt x="1183" y="178"/>
                  </a:moveTo>
                  <a:cubicBezTo>
                    <a:pt x="1184" y="178"/>
                    <a:pt x="1184" y="178"/>
                    <a:pt x="1184" y="178"/>
                  </a:cubicBezTo>
                  <a:cubicBezTo>
                    <a:pt x="1183" y="178"/>
                    <a:pt x="1183" y="178"/>
                    <a:pt x="1183" y="178"/>
                  </a:cubicBezTo>
                  <a:moveTo>
                    <a:pt x="1184" y="177"/>
                  </a:moveTo>
                  <a:cubicBezTo>
                    <a:pt x="1184" y="177"/>
                    <a:pt x="1184" y="177"/>
                    <a:pt x="1184" y="178"/>
                  </a:cubicBezTo>
                  <a:cubicBezTo>
                    <a:pt x="1184" y="177"/>
                    <a:pt x="1184" y="177"/>
                    <a:pt x="1184" y="177"/>
                  </a:cubicBezTo>
                  <a:moveTo>
                    <a:pt x="1184" y="177"/>
                  </a:moveTo>
                  <a:cubicBezTo>
                    <a:pt x="1184" y="177"/>
                    <a:pt x="1184" y="177"/>
                    <a:pt x="1184" y="177"/>
                  </a:cubicBezTo>
                  <a:cubicBezTo>
                    <a:pt x="1184" y="177"/>
                    <a:pt x="1184" y="177"/>
                    <a:pt x="1184" y="177"/>
                  </a:cubicBezTo>
                  <a:moveTo>
                    <a:pt x="1184" y="177"/>
                  </a:moveTo>
                  <a:cubicBezTo>
                    <a:pt x="1184" y="177"/>
                    <a:pt x="1184" y="177"/>
                    <a:pt x="1184" y="177"/>
                  </a:cubicBezTo>
                  <a:cubicBezTo>
                    <a:pt x="1184" y="177"/>
                    <a:pt x="1184" y="177"/>
                    <a:pt x="1184" y="177"/>
                  </a:cubicBezTo>
                  <a:moveTo>
                    <a:pt x="1184" y="177"/>
                  </a:moveTo>
                  <a:cubicBezTo>
                    <a:pt x="1184" y="177"/>
                    <a:pt x="1184" y="177"/>
                    <a:pt x="1184" y="177"/>
                  </a:cubicBezTo>
                  <a:cubicBezTo>
                    <a:pt x="1184" y="177"/>
                    <a:pt x="1184" y="177"/>
                    <a:pt x="1184" y="177"/>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8" y="179"/>
                  </a:moveTo>
                  <a:cubicBezTo>
                    <a:pt x="1178" y="179"/>
                    <a:pt x="1178" y="179"/>
                    <a:pt x="1178" y="179"/>
                  </a:cubicBezTo>
                  <a:cubicBezTo>
                    <a:pt x="1178" y="179"/>
                    <a:pt x="1178" y="179"/>
                    <a:pt x="1178" y="179"/>
                  </a:cubicBezTo>
                  <a:moveTo>
                    <a:pt x="1179" y="179"/>
                  </a:moveTo>
                  <a:cubicBezTo>
                    <a:pt x="1178" y="179"/>
                    <a:pt x="1178" y="179"/>
                    <a:pt x="1178"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moveTo>
                    <a:pt x="1179" y="179"/>
                  </a:moveTo>
                  <a:cubicBezTo>
                    <a:pt x="1179" y="179"/>
                    <a:pt x="1179" y="179"/>
                    <a:pt x="1179" y="179"/>
                  </a:cubicBezTo>
                  <a:cubicBezTo>
                    <a:pt x="1179" y="179"/>
                    <a:pt x="1179" y="179"/>
                    <a:pt x="1179" y="179"/>
                  </a:cubicBezTo>
                  <a:cubicBezTo>
                    <a:pt x="1179" y="179"/>
                    <a:pt x="1179" y="179"/>
                    <a:pt x="1179" y="179"/>
                  </a:cubicBezTo>
                  <a:cubicBezTo>
                    <a:pt x="1179" y="179"/>
                    <a:pt x="1179" y="179"/>
                    <a:pt x="1179" y="179"/>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220" y="55"/>
                  </a:moveTo>
                  <a:cubicBezTo>
                    <a:pt x="1220" y="55"/>
                    <a:pt x="1220" y="55"/>
                    <a:pt x="1220" y="55"/>
                  </a:cubicBezTo>
                  <a:cubicBezTo>
                    <a:pt x="1220" y="55"/>
                    <a:pt x="1220" y="55"/>
                    <a:pt x="1220" y="55"/>
                  </a:cubicBezTo>
                  <a:moveTo>
                    <a:pt x="1162" y="111"/>
                  </a:moveTo>
                  <a:cubicBezTo>
                    <a:pt x="1162" y="111"/>
                    <a:pt x="1161" y="110"/>
                    <a:pt x="1161" y="110"/>
                  </a:cubicBezTo>
                  <a:cubicBezTo>
                    <a:pt x="1161" y="110"/>
                    <a:pt x="1162" y="111"/>
                    <a:pt x="1162" y="111"/>
                  </a:cubicBezTo>
                  <a:moveTo>
                    <a:pt x="1164" y="111"/>
                  </a:moveTo>
                  <a:cubicBezTo>
                    <a:pt x="1163" y="111"/>
                    <a:pt x="1163" y="111"/>
                    <a:pt x="1162" y="111"/>
                  </a:cubicBezTo>
                  <a:cubicBezTo>
                    <a:pt x="1163" y="111"/>
                    <a:pt x="1163" y="111"/>
                    <a:pt x="1164" y="111"/>
                  </a:cubicBezTo>
                  <a:moveTo>
                    <a:pt x="1165" y="112"/>
                  </a:moveTo>
                  <a:cubicBezTo>
                    <a:pt x="1164" y="112"/>
                    <a:pt x="1164" y="112"/>
                    <a:pt x="1164" y="111"/>
                  </a:cubicBezTo>
                  <a:cubicBezTo>
                    <a:pt x="1164" y="112"/>
                    <a:pt x="1164" y="112"/>
                    <a:pt x="1165" y="112"/>
                  </a:cubicBezTo>
                  <a:moveTo>
                    <a:pt x="1166" y="112"/>
                  </a:moveTo>
                  <a:cubicBezTo>
                    <a:pt x="1166" y="112"/>
                    <a:pt x="1165" y="112"/>
                    <a:pt x="1165" y="112"/>
                  </a:cubicBezTo>
                  <a:cubicBezTo>
                    <a:pt x="1165" y="112"/>
                    <a:pt x="1166" y="112"/>
                    <a:pt x="1166" y="112"/>
                  </a:cubicBezTo>
                  <a:moveTo>
                    <a:pt x="1167" y="113"/>
                  </a:moveTo>
                  <a:cubicBezTo>
                    <a:pt x="1167" y="113"/>
                    <a:pt x="1167" y="112"/>
                    <a:pt x="1166" y="112"/>
                  </a:cubicBezTo>
                  <a:cubicBezTo>
                    <a:pt x="1167" y="112"/>
                    <a:pt x="1167" y="113"/>
                    <a:pt x="1167" y="113"/>
                  </a:cubicBezTo>
                  <a:moveTo>
                    <a:pt x="1168" y="113"/>
                  </a:moveTo>
                  <a:cubicBezTo>
                    <a:pt x="1168" y="113"/>
                    <a:pt x="1167" y="113"/>
                    <a:pt x="1167" y="113"/>
                  </a:cubicBezTo>
                  <a:cubicBezTo>
                    <a:pt x="1167" y="113"/>
                    <a:pt x="1168" y="113"/>
                    <a:pt x="1168" y="113"/>
                  </a:cubicBezTo>
                  <a:moveTo>
                    <a:pt x="1169" y="114"/>
                  </a:moveTo>
                  <a:cubicBezTo>
                    <a:pt x="1169" y="114"/>
                    <a:pt x="1168" y="114"/>
                    <a:pt x="1168" y="113"/>
                  </a:cubicBezTo>
                  <a:cubicBezTo>
                    <a:pt x="1168" y="114"/>
                    <a:pt x="1169" y="114"/>
                    <a:pt x="1169" y="114"/>
                  </a:cubicBezTo>
                  <a:moveTo>
                    <a:pt x="1170" y="114"/>
                  </a:moveTo>
                  <a:cubicBezTo>
                    <a:pt x="1170" y="114"/>
                    <a:pt x="1170" y="114"/>
                    <a:pt x="1169" y="114"/>
                  </a:cubicBezTo>
                  <a:cubicBezTo>
                    <a:pt x="1170" y="114"/>
                    <a:pt x="1170" y="114"/>
                    <a:pt x="1170" y="114"/>
                  </a:cubicBezTo>
                  <a:moveTo>
                    <a:pt x="1171" y="115"/>
                  </a:moveTo>
                  <a:cubicBezTo>
                    <a:pt x="1170" y="114"/>
                    <a:pt x="1170" y="114"/>
                    <a:pt x="1170" y="114"/>
                  </a:cubicBezTo>
                  <a:cubicBezTo>
                    <a:pt x="1170" y="114"/>
                    <a:pt x="1170" y="114"/>
                    <a:pt x="1171" y="115"/>
                  </a:cubicBezTo>
                  <a:moveTo>
                    <a:pt x="1172" y="115"/>
                  </a:moveTo>
                  <a:cubicBezTo>
                    <a:pt x="1171" y="115"/>
                    <a:pt x="1171" y="115"/>
                    <a:pt x="1171" y="115"/>
                  </a:cubicBezTo>
                  <a:cubicBezTo>
                    <a:pt x="1171" y="115"/>
                    <a:pt x="1171" y="115"/>
                    <a:pt x="1172" y="115"/>
                  </a:cubicBezTo>
                  <a:moveTo>
                    <a:pt x="1172" y="115"/>
                  </a:moveTo>
                  <a:cubicBezTo>
                    <a:pt x="1172" y="115"/>
                    <a:pt x="1172" y="115"/>
                    <a:pt x="1172" y="115"/>
                  </a:cubicBezTo>
                  <a:cubicBezTo>
                    <a:pt x="1172" y="115"/>
                    <a:pt x="1172" y="115"/>
                    <a:pt x="1172" y="115"/>
                  </a:cubicBezTo>
                  <a:moveTo>
                    <a:pt x="1173" y="116"/>
                  </a:moveTo>
                  <a:cubicBezTo>
                    <a:pt x="1173" y="115"/>
                    <a:pt x="1173" y="115"/>
                    <a:pt x="1172" y="115"/>
                  </a:cubicBezTo>
                  <a:cubicBezTo>
                    <a:pt x="1173" y="115"/>
                    <a:pt x="1173" y="115"/>
                    <a:pt x="1173" y="116"/>
                  </a:cubicBezTo>
                  <a:moveTo>
                    <a:pt x="1174" y="116"/>
                  </a:moveTo>
                  <a:cubicBezTo>
                    <a:pt x="1174" y="116"/>
                    <a:pt x="1173" y="116"/>
                    <a:pt x="1173" y="116"/>
                  </a:cubicBezTo>
                  <a:cubicBezTo>
                    <a:pt x="1173" y="116"/>
                    <a:pt x="1174" y="116"/>
                    <a:pt x="1174" y="116"/>
                  </a:cubicBezTo>
                  <a:moveTo>
                    <a:pt x="1175" y="116"/>
                  </a:moveTo>
                  <a:cubicBezTo>
                    <a:pt x="1174" y="116"/>
                    <a:pt x="1174" y="116"/>
                    <a:pt x="1174" y="116"/>
                  </a:cubicBezTo>
                  <a:cubicBezTo>
                    <a:pt x="1174" y="116"/>
                    <a:pt x="1174" y="116"/>
                    <a:pt x="1175" y="116"/>
                  </a:cubicBezTo>
                  <a:moveTo>
                    <a:pt x="1175" y="116"/>
                  </a:moveTo>
                  <a:cubicBezTo>
                    <a:pt x="1175" y="116"/>
                    <a:pt x="1175" y="116"/>
                    <a:pt x="1175" y="116"/>
                  </a:cubicBezTo>
                  <a:cubicBezTo>
                    <a:pt x="1175" y="116"/>
                    <a:pt x="1175" y="116"/>
                    <a:pt x="1175" y="116"/>
                  </a:cubicBezTo>
                  <a:moveTo>
                    <a:pt x="1175" y="116"/>
                  </a:moveTo>
                  <a:cubicBezTo>
                    <a:pt x="1175" y="116"/>
                    <a:pt x="1175" y="116"/>
                    <a:pt x="1175" y="116"/>
                  </a:cubicBezTo>
                  <a:cubicBezTo>
                    <a:pt x="1175" y="116"/>
                    <a:pt x="1175" y="116"/>
                    <a:pt x="1175" y="116"/>
                  </a:cubicBezTo>
                  <a:moveTo>
                    <a:pt x="1176" y="116"/>
                  </a:moveTo>
                  <a:cubicBezTo>
                    <a:pt x="1176" y="116"/>
                    <a:pt x="1176" y="116"/>
                    <a:pt x="1175" y="116"/>
                  </a:cubicBezTo>
                  <a:cubicBezTo>
                    <a:pt x="1176" y="116"/>
                    <a:pt x="1176" y="116"/>
                    <a:pt x="1176" y="116"/>
                  </a:cubicBezTo>
                  <a:moveTo>
                    <a:pt x="1177" y="117"/>
                  </a:moveTo>
                  <a:cubicBezTo>
                    <a:pt x="1176" y="116"/>
                    <a:pt x="1176" y="116"/>
                    <a:pt x="1176" y="116"/>
                  </a:cubicBezTo>
                  <a:cubicBezTo>
                    <a:pt x="1176" y="116"/>
                    <a:pt x="1176" y="116"/>
                    <a:pt x="1177" y="117"/>
                  </a:cubicBezTo>
                  <a:moveTo>
                    <a:pt x="1177" y="117"/>
                  </a:moveTo>
                  <a:cubicBezTo>
                    <a:pt x="1177" y="117"/>
                    <a:pt x="1177" y="117"/>
                    <a:pt x="1177" y="117"/>
                  </a:cubicBezTo>
                  <a:cubicBezTo>
                    <a:pt x="1177" y="117"/>
                    <a:pt x="1177" y="117"/>
                    <a:pt x="1177" y="117"/>
                  </a:cubicBezTo>
                  <a:moveTo>
                    <a:pt x="1177" y="117"/>
                  </a:moveTo>
                  <a:cubicBezTo>
                    <a:pt x="1177" y="117"/>
                    <a:pt x="1177" y="117"/>
                    <a:pt x="1177" y="117"/>
                  </a:cubicBezTo>
                  <a:cubicBezTo>
                    <a:pt x="1177" y="117"/>
                    <a:pt x="1177" y="117"/>
                    <a:pt x="1177" y="117"/>
                  </a:cubicBezTo>
                  <a:moveTo>
                    <a:pt x="1178" y="117"/>
                  </a:moveTo>
                  <a:cubicBezTo>
                    <a:pt x="1178" y="117"/>
                    <a:pt x="1178" y="117"/>
                    <a:pt x="1177" y="117"/>
                  </a:cubicBezTo>
                  <a:cubicBezTo>
                    <a:pt x="1178" y="117"/>
                    <a:pt x="1178" y="117"/>
                    <a:pt x="1178" y="117"/>
                  </a:cubicBezTo>
                  <a:moveTo>
                    <a:pt x="1178" y="117"/>
                  </a:moveTo>
                  <a:cubicBezTo>
                    <a:pt x="1178" y="117"/>
                    <a:pt x="1178" y="117"/>
                    <a:pt x="1178" y="117"/>
                  </a:cubicBezTo>
                  <a:cubicBezTo>
                    <a:pt x="1178" y="117"/>
                    <a:pt x="1178" y="117"/>
                    <a:pt x="1178" y="117"/>
                  </a:cubicBezTo>
                  <a:moveTo>
                    <a:pt x="1178" y="117"/>
                  </a:moveTo>
                  <a:cubicBezTo>
                    <a:pt x="1178" y="117"/>
                    <a:pt x="1178" y="117"/>
                    <a:pt x="1178" y="117"/>
                  </a:cubicBezTo>
                  <a:cubicBezTo>
                    <a:pt x="1178" y="117"/>
                    <a:pt x="1178" y="117"/>
                    <a:pt x="1178" y="117"/>
                  </a:cubicBezTo>
                  <a:moveTo>
                    <a:pt x="1179" y="117"/>
                  </a:moveTo>
                  <a:cubicBezTo>
                    <a:pt x="1178" y="117"/>
                    <a:pt x="1178" y="117"/>
                    <a:pt x="1178" y="117"/>
                  </a:cubicBezTo>
                  <a:cubicBezTo>
                    <a:pt x="1179" y="117"/>
                    <a:pt x="1179" y="117"/>
                    <a:pt x="1179" y="117"/>
                  </a:cubicBezTo>
                  <a:moveTo>
                    <a:pt x="1179" y="117"/>
                  </a:moveTo>
                  <a:cubicBezTo>
                    <a:pt x="1179" y="117"/>
                    <a:pt x="1179" y="117"/>
                    <a:pt x="1179" y="117"/>
                  </a:cubicBezTo>
                  <a:cubicBezTo>
                    <a:pt x="1179" y="117"/>
                    <a:pt x="1179" y="117"/>
                    <a:pt x="1179" y="117"/>
                  </a:cubicBezTo>
                  <a:moveTo>
                    <a:pt x="1179" y="117"/>
                  </a:moveTo>
                  <a:cubicBezTo>
                    <a:pt x="1179" y="117"/>
                    <a:pt x="1179" y="117"/>
                    <a:pt x="1179" y="117"/>
                  </a:cubicBezTo>
                  <a:cubicBezTo>
                    <a:pt x="1179" y="117"/>
                    <a:pt x="1179" y="117"/>
                    <a:pt x="1179" y="117"/>
                  </a:cubicBezTo>
                  <a:moveTo>
                    <a:pt x="1179" y="117"/>
                  </a:moveTo>
                  <a:cubicBezTo>
                    <a:pt x="1179" y="117"/>
                    <a:pt x="1179" y="117"/>
                    <a:pt x="1179" y="117"/>
                  </a:cubicBezTo>
                  <a:cubicBezTo>
                    <a:pt x="1179" y="117"/>
                    <a:pt x="1179" y="117"/>
                    <a:pt x="1179" y="117"/>
                  </a:cubicBezTo>
                  <a:moveTo>
                    <a:pt x="1179" y="117"/>
                  </a:moveTo>
                  <a:cubicBezTo>
                    <a:pt x="1179" y="117"/>
                    <a:pt x="1179" y="117"/>
                    <a:pt x="1179" y="117"/>
                  </a:cubicBezTo>
                  <a:cubicBezTo>
                    <a:pt x="1179" y="117"/>
                    <a:pt x="1179" y="117"/>
                    <a:pt x="1179" y="117"/>
                  </a:cubicBezTo>
                  <a:moveTo>
                    <a:pt x="1179" y="117"/>
                  </a:moveTo>
                  <a:cubicBezTo>
                    <a:pt x="1179" y="117"/>
                    <a:pt x="1179" y="117"/>
                    <a:pt x="1180" y="117"/>
                  </a:cubicBezTo>
                  <a:cubicBezTo>
                    <a:pt x="1179" y="117"/>
                    <a:pt x="1179" y="117"/>
                    <a:pt x="1179" y="117"/>
                  </a:cubicBezTo>
                  <a:moveTo>
                    <a:pt x="1180" y="117"/>
                  </a:moveTo>
                  <a:cubicBezTo>
                    <a:pt x="1180" y="117"/>
                    <a:pt x="1180" y="117"/>
                    <a:pt x="1180" y="117"/>
                  </a:cubicBezTo>
                  <a:cubicBezTo>
                    <a:pt x="1180" y="117"/>
                    <a:pt x="1180" y="117"/>
                    <a:pt x="1180" y="117"/>
                  </a:cubicBezTo>
                  <a:moveTo>
                    <a:pt x="1180" y="117"/>
                  </a:moveTo>
                  <a:cubicBezTo>
                    <a:pt x="1180" y="117"/>
                    <a:pt x="1180" y="117"/>
                    <a:pt x="1180" y="117"/>
                  </a:cubicBezTo>
                  <a:cubicBezTo>
                    <a:pt x="1180" y="117"/>
                    <a:pt x="1180" y="117"/>
                    <a:pt x="1180" y="117"/>
                  </a:cubicBezTo>
                  <a:moveTo>
                    <a:pt x="1180" y="117"/>
                  </a:moveTo>
                  <a:cubicBezTo>
                    <a:pt x="1180" y="117"/>
                    <a:pt x="1180" y="117"/>
                    <a:pt x="1180" y="117"/>
                  </a:cubicBezTo>
                  <a:cubicBezTo>
                    <a:pt x="1180" y="117"/>
                    <a:pt x="1180" y="117"/>
                    <a:pt x="1180" y="117"/>
                  </a:cubicBezTo>
                  <a:moveTo>
                    <a:pt x="1180" y="117"/>
                  </a:moveTo>
                  <a:cubicBezTo>
                    <a:pt x="1181" y="117"/>
                    <a:pt x="1181" y="117"/>
                    <a:pt x="1181" y="117"/>
                  </a:cubicBezTo>
                  <a:cubicBezTo>
                    <a:pt x="1180" y="117"/>
                    <a:pt x="1180" y="117"/>
                    <a:pt x="1180" y="117"/>
                  </a:cubicBezTo>
                  <a:moveTo>
                    <a:pt x="1181" y="117"/>
                  </a:moveTo>
                  <a:cubicBezTo>
                    <a:pt x="1181" y="117"/>
                    <a:pt x="1181" y="117"/>
                    <a:pt x="1181" y="117"/>
                  </a:cubicBezTo>
                  <a:cubicBezTo>
                    <a:pt x="1181" y="117"/>
                    <a:pt x="1181" y="117"/>
                    <a:pt x="1181" y="117"/>
                  </a:cubicBezTo>
                  <a:moveTo>
                    <a:pt x="1181" y="117"/>
                  </a:moveTo>
                  <a:cubicBezTo>
                    <a:pt x="1181" y="117"/>
                    <a:pt x="1181" y="117"/>
                    <a:pt x="1181" y="117"/>
                  </a:cubicBezTo>
                  <a:cubicBezTo>
                    <a:pt x="1181" y="117"/>
                    <a:pt x="1181" y="117"/>
                    <a:pt x="1181" y="117"/>
                  </a:cubicBezTo>
                  <a:moveTo>
                    <a:pt x="1181" y="117"/>
                  </a:moveTo>
                  <a:cubicBezTo>
                    <a:pt x="1181" y="117"/>
                    <a:pt x="1181" y="117"/>
                    <a:pt x="1182" y="117"/>
                  </a:cubicBezTo>
                  <a:cubicBezTo>
                    <a:pt x="1181" y="117"/>
                    <a:pt x="1181" y="117"/>
                    <a:pt x="1181" y="117"/>
                  </a:cubicBezTo>
                  <a:moveTo>
                    <a:pt x="1182" y="117"/>
                  </a:moveTo>
                  <a:cubicBezTo>
                    <a:pt x="1182" y="117"/>
                    <a:pt x="1182" y="117"/>
                    <a:pt x="1182" y="117"/>
                  </a:cubicBezTo>
                  <a:cubicBezTo>
                    <a:pt x="1182" y="117"/>
                    <a:pt x="1182" y="117"/>
                    <a:pt x="1182" y="117"/>
                  </a:cubicBezTo>
                  <a:moveTo>
                    <a:pt x="1182" y="118"/>
                  </a:moveTo>
                  <a:cubicBezTo>
                    <a:pt x="1182" y="118"/>
                    <a:pt x="1182" y="118"/>
                    <a:pt x="1182" y="118"/>
                  </a:cubicBezTo>
                  <a:cubicBezTo>
                    <a:pt x="1182" y="118"/>
                    <a:pt x="1182" y="118"/>
                    <a:pt x="1182" y="118"/>
                  </a:cubicBezTo>
                  <a:moveTo>
                    <a:pt x="1182" y="118"/>
                  </a:moveTo>
                  <a:cubicBezTo>
                    <a:pt x="1182" y="118"/>
                    <a:pt x="1182" y="118"/>
                    <a:pt x="1182" y="118"/>
                  </a:cubicBezTo>
                  <a:cubicBezTo>
                    <a:pt x="1182" y="118"/>
                    <a:pt x="1182" y="118"/>
                    <a:pt x="1182" y="118"/>
                  </a:cubicBezTo>
                  <a:moveTo>
                    <a:pt x="1183" y="118"/>
                  </a:moveTo>
                  <a:cubicBezTo>
                    <a:pt x="1182" y="118"/>
                    <a:pt x="1182" y="118"/>
                    <a:pt x="1182" y="118"/>
                  </a:cubicBezTo>
                  <a:cubicBezTo>
                    <a:pt x="1183" y="118"/>
                    <a:pt x="1183" y="118"/>
                    <a:pt x="1183" y="118"/>
                  </a:cubicBezTo>
                  <a:moveTo>
                    <a:pt x="1183" y="119"/>
                  </a:moveTo>
                  <a:cubicBezTo>
                    <a:pt x="1183" y="118"/>
                    <a:pt x="1183" y="118"/>
                    <a:pt x="1183" y="118"/>
                  </a:cubicBezTo>
                  <a:cubicBezTo>
                    <a:pt x="1183" y="119"/>
                    <a:pt x="1183" y="119"/>
                    <a:pt x="1183" y="119"/>
                  </a:cubicBezTo>
                  <a:moveTo>
                    <a:pt x="1183" y="119"/>
                  </a:moveTo>
                  <a:cubicBezTo>
                    <a:pt x="1183" y="119"/>
                    <a:pt x="1183" y="119"/>
                    <a:pt x="1183" y="119"/>
                  </a:cubicBezTo>
                  <a:cubicBezTo>
                    <a:pt x="1183" y="119"/>
                    <a:pt x="1183" y="119"/>
                    <a:pt x="1183" y="119"/>
                  </a:cubicBezTo>
                  <a:moveTo>
                    <a:pt x="1184" y="119"/>
                  </a:moveTo>
                  <a:cubicBezTo>
                    <a:pt x="1183" y="119"/>
                    <a:pt x="1183" y="119"/>
                    <a:pt x="1183" y="119"/>
                  </a:cubicBezTo>
                  <a:cubicBezTo>
                    <a:pt x="1184" y="119"/>
                    <a:pt x="1184" y="119"/>
                    <a:pt x="1184" y="119"/>
                  </a:cubicBezTo>
                  <a:moveTo>
                    <a:pt x="1184" y="119"/>
                  </a:moveTo>
                  <a:cubicBezTo>
                    <a:pt x="1184" y="119"/>
                    <a:pt x="1184" y="119"/>
                    <a:pt x="1184" y="119"/>
                  </a:cubicBezTo>
                  <a:cubicBezTo>
                    <a:pt x="1184" y="119"/>
                    <a:pt x="1184" y="119"/>
                    <a:pt x="1184" y="119"/>
                  </a:cubicBezTo>
                  <a:moveTo>
                    <a:pt x="1184" y="119"/>
                  </a:moveTo>
                  <a:cubicBezTo>
                    <a:pt x="1184" y="119"/>
                    <a:pt x="1184" y="119"/>
                    <a:pt x="1184" y="119"/>
                  </a:cubicBezTo>
                  <a:cubicBezTo>
                    <a:pt x="1184" y="119"/>
                    <a:pt x="1184" y="119"/>
                    <a:pt x="1184" y="119"/>
                  </a:cubicBezTo>
                  <a:moveTo>
                    <a:pt x="1184" y="119"/>
                  </a:moveTo>
                  <a:cubicBezTo>
                    <a:pt x="1185" y="119"/>
                    <a:pt x="1185" y="120"/>
                    <a:pt x="1185" y="120"/>
                  </a:cubicBezTo>
                  <a:cubicBezTo>
                    <a:pt x="1185" y="120"/>
                    <a:pt x="1185" y="119"/>
                    <a:pt x="1184" y="119"/>
                  </a:cubicBezTo>
                  <a:moveTo>
                    <a:pt x="1186" y="120"/>
                  </a:moveTo>
                  <a:cubicBezTo>
                    <a:pt x="1186" y="120"/>
                    <a:pt x="1185" y="120"/>
                    <a:pt x="1185" y="120"/>
                  </a:cubicBezTo>
                  <a:cubicBezTo>
                    <a:pt x="1185" y="120"/>
                    <a:pt x="1186" y="120"/>
                    <a:pt x="1186" y="120"/>
                  </a:cubicBezTo>
                  <a:moveTo>
                    <a:pt x="1186" y="120"/>
                  </a:moveTo>
                  <a:cubicBezTo>
                    <a:pt x="1186" y="120"/>
                    <a:pt x="1186" y="120"/>
                    <a:pt x="1186" y="120"/>
                  </a:cubicBezTo>
                  <a:cubicBezTo>
                    <a:pt x="1186" y="120"/>
                    <a:pt x="1186" y="120"/>
                    <a:pt x="1186" y="120"/>
                  </a:cubicBezTo>
                  <a:moveTo>
                    <a:pt x="1186" y="120"/>
                  </a:moveTo>
                  <a:cubicBezTo>
                    <a:pt x="1186" y="120"/>
                    <a:pt x="1186" y="121"/>
                    <a:pt x="1186" y="121"/>
                  </a:cubicBezTo>
                  <a:cubicBezTo>
                    <a:pt x="1186" y="121"/>
                    <a:pt x="1186" y="120"/>
                    <a:pt x="1186" y="120"/>
                  </a:cubicBezTo>
                  <a:moveTo>
                    <a:pt x="1186" y="121"/>
                  </a:moveTo>
                  <a:cubicBezTo>
                    <a:pt x="1187" y="121"/>
                    <a:pt x="1187" y="121"/>
                    <a:pt x="1187" y="121"/>
                  </a:cubicBezTo>
                  <a:cubicBezTo>
                    <a:pt x="1187" y="121"/>
                    <a:pt x="1187" y="121"/>
                    <a:pt x="1186" y="121"/>
                  </a:cubicBezTo>
                  <a:moveTo>
                    <a:pt x="1187" y="121"/>
                  </a:moveTo>
                  <a:cubicBezTo>
                    <a:pt x="1188" y="122"/>
                    <a:pt x="1188" y="122"/>
                    <a:pt x="1188" y="122"/>
                  </a:cubicBezTo>
                  <a:cubicBezTo>
                    <a:pt x="1188" y="122"/>
                    <a:pt x="1188" y="122"/>
                    <a:pt x="1187" y="121"/>
                  </a:cubicBezTo>
                  <a:moveTo>
                    <a:pt x="1189" y="123"/>
                  </a:moveTo>
                  <a:cubicBezTo>
                    <a:pt x="1189" y="123"/>
                    <a:pt x="1189" y="122"/>
                    <a:pt x="1188" y="122"/>
                  </a:cubicBezTo>
                  <a:cubicBezTo>
                    <a:pt x="1189" y="122"/>
                    <a:pt x="1189" y="123"/>
                    <a:pt x="1189" y="123"/>
                  </a:cubicBezTo>
                  <a:moveTo>
                    <a:pt x="1189" y="123"/>
                  </a:moveTo>
                  <a:cubicBezTo>
                    <a:pt x="1190" y="123"/>
                    <a:pt x="1190" y="123"/>
                    <a:pt x="1190" y="123"/>
                  </a:cubicBezTo>
                  <a:cubicBezTo>
                    <a:pt x="1190" y="123"/>
                    <a:pt x="1190" y="123"/>
                    <a:pt x="1189" y="123"/>
                  </a:cubicBezTo>
                  <a:moveTo>
                    <a:pt x="1191" y="124"/>
                  </a:moveTo>
                  <a:cubicBezTo>
                    <a:pt x="1190" y="124"/>
                    <a:pt x="1190" y="124"/>
                    <a:pt x="1190" y="123"/>
                  </a:cubicBezTo>
                  <a:cubicBezTo>
                    <a:pt x="1190" y="124"/>
                    <a:pt x="1190" y="124"/>
                    <a:pt x="1191" y="124"/>
                  </a:cubicBezTo>
                  <a:moveTo>
                    <a:pt x="1192" y="125"/>
                  </a:moveTo>
                  <a:cubicBezTo>
                    <a:pt x="1192" y="124"/>
                    <a:pt x="1191" y="124"/>
                    <a:pt x="1191" y="124"/>
                  </a:cubicBezTo>
                  <a:cubicBezTo>
                    <a:pt x="1191" y="124"/>
                    <a:pt x="1192" y="124"/>
                    <a:pt x="1192" y="125"/>
                  </a:cubicBezTo>
                  <a:moveTo>
                    <a:pt x="1192" y="125"/>
                  </a:moveTo>
                  <a:cubicBezTo>
                    <a:pt x="1192" y="125"/>
                    <a:pt x="1193" y="125"/>
                    <a:pt x="1193" y="125"/>
                  </a:cubicBezTo>
                  <a:cubicBezTo>
                    <a:pt x="1193" y="125"/>
                    <a:pt x="1192" y="125"/>
                    <a:pt x="1192" y="125"/>
                  </a:cubicBezTo>
                  <a:moveTo>
                    <a:pt x="1194" y="126"/>
                  </a:moveTo>
                  <a:cubicBezTo>
                    <a:pt x="1194" y="126"/>
                    <a:pt x="1193" y="126"/>
                    <a:pt x="1193" y="125"/>
                  </a:cubicBezTo>
                  <a:cubicBezTo>
                    <a:pt x="1193" y="126"/>
                    <a:pt x="1194" y="126"/>
                    <a:pt x="1194" y="126"/>
                  </a:cubicBezTo>
                  <a:moveTo>
                    <a:pt x="1194" y="126"/>
                  </a:moveTo>
                  <a:cubicBezTo>
                    <a:pt x="1195" y="127"/>
                    <a:pt x="1195" y="127"/>
                    <a:pt x="1196" y="127"/>
                  </a:cubicBezTo>
                  <a:cubicBezTo>
                    <a:pt x="1195" y="127"/>
                    <a:pt x="1195" y="127"/>
                    <a:pt x="1194" y="126"/>
                  </a:cubicBezTo>
                  <a:moveTo>
                    <a:pt x="1196" y="127"/>
                  </a:moveTo>
                  <a:cubicBezTo>
                    <a:pt x="1196" y="127"/>
                    <a:pt x="1196" y="127"/>
                    <a:pt x="1196" y="128"/>
                  </a:cubicBezTo>
                  <a:cubicBezTo>
                    <a:pt x="1196" y="127"/>
                    <a:pt x="1196" y="127"/>
                    <a:pt x="1196" y="127"/>
                  </a:cubicBezTo>
                  <a:moveTo>
                    <a:pt x="1198" y="129"/>
                  </a:moveTo>
                  <a:cubicBezTo>
                    <a:pt x="1198" y="129"/>
                    <a:pt x="1197" y="128"/>
                    <a:pt x="1196" y="128"/>
                  </a:cubicBezTo>
                  <a:cubicBezTo>
                    <a:pt x="1197" y="128"/>
                    <a:pt x="1198" y="129"/>
                    <a:pt x="1198" y="129"/>
                  </a:cubicBezTo>
                  <a:moveTo>
                    <a:pt x="1199" y="130"/>
                  </a:moveTo>
                  <a:cubicBezTo>
                    <a:pt x="1199" y="130"/>
                    <a:pt x="1199" y="129"/>
                    <a:pt x="1198" y="129"/>
                  </a:cubicBezTo>
                  <a:cubicBezTo>
                    <a:pt x="1199" y="129"/>
                    <a:pt x="1199" y="130"/>
                    <a:pt x="1199" y="130"/>
                  </a:cubicBezTo>
                  <a:moveTo>
                    <a:pt x="1201" y="131"/>
                  </a:moveTo>
                  <a:cubicBezTo>
                    <a:pt x="1200" y="131"/>
                    <a:pt x="1199" y="130"/>
                    <a:pt x="1199" y="130"/>
                  </a:cubicBezTo>
                  <a:cubicBezTo>
                    <a:pt x="1199" y="130"/>
                    <a:pt x="1200" y="131"/>
                    <a:pt x="1201" y="131"/>
                  </a:cubicBezTo>
                  <a:moveTo>
                    <a:pt x="1202" y="132"/>
                  </a:moveTo>
                  <a:cubicBezTo>
                    <a:pt x="1203" y="132"/>
                    <a:pt x="1204" y="133"/>
                    <a:pt x="1204" y="133"/>
                  </a:cubicBezTo>
                  <a:cubicBezTo>
                    <a:pt x="1204" y="133"/>
                    <a:pt x="1202" y="132"/>
                    <a:pt x="1202" y="132"/>
                  </a:cubicBezTo>
                  <a:cubicBezTo>
                    <a:pt x="1202" y="132"/>
                    <a:pt x="1201" y="132"/>
                    <a:pt x="1201" y="131"/>
                  </a:cubicBezTo>
                  <a:cubicBezTo>
                    <a:pt x="1201" y="132"/>
                    <a:pt x="1202" y="132"/>
                    <a:pt x="1202" y="132"/>
                  </a:cubicBezTo>
                  <a:moveTo>
                    <a:pt x="1213" y="47"/>
                  </a:moveTo>
                  <a:cubicBezTo>
                    <a:pt x="1213" y="47"/>
                    <a:pt x="1213" y="47"/>
                    <a:pt x="1213" y="47"/>
                  </a:cubicBezTo>
                  <a:cubicBezTo>
                    <a:pt x="1213" y="47"/>
                    <a:pt x="1213" y="47"/>
                    <a:pt x="1213" y="47"/>
                  </a:cubicBezTo>
                  <a:moveTo>
                    <a:pt x="1213" y="47"/>
                  </a:moveTo>
                  <a:cubicBezTo>
                    <a:pt x="1213" y="47"/>
                    <a:pt x="1213" y="47"/>
                    <a:pt x="1213" y="47"/>
                  </a:cubicBezTo>
                  <a:cubicBezTo>
                    <a:pt x="1213" y="47"/>
                    <a:pt x="1213" y="47"/>
                    <a:pt x="1213" y="47"/>
                  </a:cubicBezTo>
                  <a:moveTo>
                    <a:pt x="1213" y="47"/>
                  </a:moveTo>
                  <a:cubicBezTo>
                    <a:pt x="1213" y="47"/>
                    <a:pt x="1213" y="47"/>
                    <a:pt x="1213" y="47"/>
                  </a:cubicBezTo>
                  <a:cubicBezTo>
                    <a:pt x="1213" y="47"/>
                    <a:pt x="1213" y="47"/>
                    <a:pt x="1213" y="47"/>
                  </a:cubicBezTo>
                  <a:moveTo>
                    <a:pt x="1213" y="47"/>
                  </a:moveTo>
                  <a:cubicBezTo>
                    <a:pt x="1213" y="47"/>
                    <a:pt x="1213" y="47"/>
                    <a:pt x="1213" y="47"/>
                  </a:cubicBezTo>
                  <a:cubicBezTo>
                    <a:pt x="1213" y="47"/>
                    <a:pt x="1213" y="47"/>
                    <a:pt x="1213" y="47"/>
                  </a:cubicBezTo>
                  <a:moveTo>
                    <a:pt x="1213" y="47"/>
                  </a:moveTo>
                  <a:cubicBezTo>
                    <a:pt x="1212" y="47"/>
                    <a:pt x="1212" y="47"/>
                    <a:pt x="1212" y="47"/>
                  </a:cubicBezTo>
                  <a:cubicBezTo>
                    <a:pt x="1213" y="47"/>
                    <a:pt x="1213" y="47"/>
                    <a:pt x="1213" y="47"/>
                  </a:cubicBezTo>
                  <a:moveTo>
                    <a:pt x="1212" y="47"/>
                  </a:moveTo>
                  <a:cubicBezTo>
                    <a:pt x="1212" y="47"/>
                    <a:pt x="1212" y="47"/>
                    <a:pt x="1212" y="47"/>
                  </a:cubicBezTo>
                  <a:cubicBezTo>
                    <a:pt x="1212" y="47"/>
                    <a:pt x="1212" y="47"/>
                    <a:pt x="1212" y="47"/>
                  </a:cubicBezTo>
                  <a:moveTo>
                    <a:pt x="1212" y="47"/>
                  </a:moveTo>
                  <a:cubicBezTo>
                    <a:pt x="1212" y="47"/>
                    <a:pt x="1212" y="47"/>
                    <a:pt x="1212" y="47"/>
                  </a:cubicBezTo>
                  <a:cubicBezTo>
                    <a:pt x="1212" y="47"/>
                    <a:pt x="1212" y="47"/>
                    <a:pt x="1212" y="47"/>
                  </a:cubicBezTo>
                  <a:moveTo>
                    <a:pt x="1212" y="46"/>
                  </a:moveTo>
                  <a:cubicBezTo>
                    <a:pt x="1212" y="46"/>
                    <a:pt x="1212" y="46"/>
                    <a:pt x="1212" y="46"/>
                  </a:cubicBezTo>
                  <a:cubicBezTo>
                    <a:pt x="1212" y="46"/>
                    <a:pt x="1212" y="46"/>
                    <a:pt x="1212" y="46"/>
                  </a:cubicBezTo>
                  <a:moveTo>
                    <a:pt x="1212" y="46"/>
                  </a:moveTo>
                  <a:cubicBezTo>
                    <a:pt x="1212" y="46"/>
                    <a:pt x="1212" y="46"/>
                    <a:pt x="1212" y="46"/>
                  </a:cubicBezTo>
                  <a:cubicBezTo>
                    <a:pt x="1212" y="46"/>
                    <a:pt x="1212" y="46"/>
                    <a:pt x="1212" y="46"/>
                  </a:cubicBezTo>
                  <a:moveTo>
                    <a:pt x="1212" y="46"/>
                  </a:moveTo>
                  <a:cubicBezTo>
                    <a:pt x="1212" y="46"/>
                    <a:pt x="1212" y="46"/>
                    <a:pt x="1212" y="46"/>
                  </a:cubicBezTo>
                  <a:cubicBezTo>
                    <a:pt x="1212" y="46"/>
                    <a:pt x="1212" y="46"/>
                    <a:pt x="1212" y="46"/>
                  </a:cubicBezTo>
                  <a:moveTo>
                    <a:pt x="1212" y="46"/>
                  </a:moveTo>
                  <a:cubicBezTo>
                    <a:pt x="1212" y="46"/>
                    <a:pt x="1212" y="46"/>
                    <a:pt x="1212" y="46"/>
                  </a:cubicBezTo>
                  <a:cubicBezTo>
                    <a:pt x="1212" y="46"/>
                    <a:pt x="1212" y="46"/>
                    <a:pt x="1212" y="46"/>
                  </a:cubicBezTo>
                  <a:moveTo>
                    <a:pt x="1212" y="46"/>
                  </a:moveTo>
                  <a:cubicBezTo>
                    <a:pt x="1211" y="46"/>
                    <a:pt x="1211" y="46"/>
                    <a:pt x="1211" y="46"/>
                  </a:cubicBezTo>
                  <a:cubicBezTo>
                    <a:pt x="1211" y="46"/>
                    <a:pt x="1211" y="46"/>
                    <a:pt x="1212" y="46"/>
                  </a:cubicBezTo>
                  <a:moveTo>
                    <a:pt x="1211" y="46"/>
                  </a:moveTo>
                  <a:cubicBezTo>
                    <a:pt x="1211" y="46"/>
                    <a:pt x="1211" y="46"/>
                    <a:pt x="1211" y="46"/>
                  </a:cubicBezTo>
                  <a:cubicBezTo>
                    <a:pt x="1211" y="46"/>
                    <a:pt x="1211" y="46"/>
                    <a:pt x="1211" y="46"/>
                  </a:cubicBezTo>
                  <a:moveTo>
                    <a:pt x="1211" y="46"/>
                  </a:moveTo>
                  <a:cubicBezTo>
                    <a:pt x="1211" y="46"/>
                    <a:pt x="1211" y="46"/>
                    <a:pt x="1211" y="46"/>
                  </a:cubicBezTo>
                  <a:cubicBezTo>
                    <a:pt x="1211" y="46"/>
                    <a:pt x="1211" y="46"/>
                    <a:pt x="1211" y="46"/>
                  </a:cubicBezTo>
                  <a:moveTo>
                    <a:pt x="1211" y="46"/>
                  </a:moveTo>
                  <a:cubicBezTo>
                    <a:pt x="1211" y="46"/>
                    <a:pt x="1211" y="46"/>
                    <a:pt x="1211" y="46"/>
                  </a:cubicBezTo>
                  <a:cubicBezTo>
                    <a:pt x="1211" y="46"/>
                    <a:pt x="1211" y="46"/>
                    <a:pt x="1211" y="46"/>
                  </a:cubicBezTo>
                  <a:moveTo>
                    <a:pt x="1211" y="46"/>
                  </a:moveTo>
                  <a:cubicBezTo>
                    <a:pt x="1211" y="46"/>
                    <a:pt x="1211" y="46"/>
                    <a:pt x="1211" y="46"/>
                  </a:cubicBezTo>
                  <a:cubicBezTo>
                    <a:pt x="1211" y="46"/>
                    <a:pt x="1211" y="46"/>
                    <a:pt x="1211" y="46"/>
                  </a:cubicBezTo>
                  <a:moveTo>
                    <a:pt x="1211" y="46"/>
                  </a:moveTo>
                  <a:cubicBezTo>
                    <a:pt x="1211" y="46"/>
                    <a:pt x="1211" y="46"/>
                    <a:pt x="1211" y="46"/>
                  </a:cubicBezTo>
                  <a:cubicBezTo>
                    <a:pt x="1211" y="46"/>
                    <a:pt x="1211" y="46"/>
                    <a:pt x="1211" y="46"/>
                  </a:cubicBezTo>
                  <a:moveTo>
                    <a:pt x="1211" y="46"/>
                  </a:moveTo>
                  <a:cubicBezTo>
                    <a:pt x="1211" y="45"/>
                    <a:pt x="1211" y="45"/>
                    <a:pt x="1211" y="45"/>
                  </a:cubicBezTo>
                  <a:cubicBezTo>
                    <a:pt x="1211" y="46"/>
                    <a:pt x="1211" y="46"/>
                    <a:pt x="1211" y="46"/>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1" y="45"/>
                  </a:moveTo>
                  <a:cubicBezTo>
                    <a:pt x="1211" y="45"/>
                    <a:pt x="1211" y="45"/>
                    <a:pt x="1211" y="45"/>
                  </a:cubicBezTo>
                  <a:cubicBezTo>
                    <a:pt x="1211" y="45"/>
                    <a:pt x="1211" y="45"/>
                    <a:pt x="1211" y="45"/>
                  </a:cubicBezTo>
                  <a:moveTo>
                    <a:pt x="1210" y="44"/>
                  </a:moveTo>
                  <a:cubicBezTo>
                    <a:pt x="1210" y="44"/>
                    <a:pt x="1211" y="44"/>
                    <a:pt x="1211" y="45"/>
                  </a:cubicBezTo>
                  <a:cubicBezTo>
                    <a:pt x="1211" y="44"/>
                    <a:pt x="1211" y="44"/>
                    <a:pt x="1211" y="44"/>
                  </a:cubicBezTo>
                  <a:moveTo>
                    <a:pt x="1210" y="44"/>
                  </a:moveTo>
                  <a:cubicBezTo>
                    <a:pt x="1210" y="44"/>
                    <a:pt x="1210" y="44"/>
                    <a:pt x="1210" y="44"/>
                  </a:cubicBezTo>
                  <a:cubicBezTo>
                    <a:pt x="1210" y="44"/>
                    <a:pt x="1210" y="44"/>
                    <a:pt x="1210" y="44"/>
                  </a:cubicBezTo>
                  <a:moveTo>
                    <a:pt x="1210" y="44"/>
                  </a:moveTo>
                  <a:cubicBezTo>
                    <a:pt x="1210" y="44"/>
                    <a:pt x="1210" y="44"/>
                    <a:pt x="1210" y="44"/>
                  </a:cubicBezTo>
                  <a:cubicBezTo>
                    <a:pt x="1210" y="44"/>
                    <a:pt x="1210" y="44"/>
                    <a:pt x="1210" y="44"/>
                  </a:cubicBezTo>
                  <a:moveTo>
                    <a:pt x="1210" y="44"/>
                  </a:moveTo>
                  <a:cubicBezTo>
                    <a:pt x="1210" y="44"/>
                    <a:pt x="1210" y="44"/>
                    <a:pt x="1210" y="44"/>
                  </a:cubicBezTo>
                  <a:cubicBezTo>
                    <a:pt x="1210" y="44"/>
                    <a:pt x="1210" y="44"/>
                    <a:pt x="1210" y="44"/>
                  </a:cubicBezTo>
                  <a:moveTo>
                    <a:pt x="1210" y="44"/>
                  </a:moveTo>
                  <a:cubicBezTo>
                    <a:pt x="1210" y="44"/>
                    <a:pt x="1210" y="44"/>
                    <a:pt x="1210" y="44"/>
                  </a:cubicBezTo>
                  <a:cubicBezTo>
                    <a:pt x="1210" y="44"/>
                    <a:pt x="1210" y="44"/>
                    <a:pt x="1210" y="44"/>
                  </a:cubicBezTo>
                  <a:moveTo>
                    <a:pt x="1210" y="44"/>
                  </a:moveTo>
                  <a:cubicBezTo>
                    <a:pt x="1210" y="44"/>
                    <a:pt x="1210" y="44"/>
                    <a:pt x="1210" y="44"/>
                  </a:cubicBezTo>
                  <a:cubicBezTo>
                    <a:pt x="1210" y="44"/>
                    <a:pt x="1210" y="44"/>
                    <a:pt x="1210" y="44"/>
                  </a:cubicBezTo>
                  <a:moveTo>
                    <a:pt x="1210" y="44"/>
                  </a:moveTo>
                  <a:cubicBezTo>
                    <a:pt x="1210" y="44"/>
                    <a:pt x="1210" y="44"/>
                    <a:pt x="1210" y="43"/>
                  </a:cubicBezTo>
                  <a:cubicBezTo>
                    <a:pt x="1210" y="44"/>
                    <a:pt x="1210" y="44"/>
                    <a:pt x="1210" y="44"/>
                  </a:cubicBezTo>
                  <a:moveTo>
                    <a:pt x="1210" y="43"/>
                  </a:moveTo>
                  <a:cubicBezTo>
                    <a:pt x="1210" y="43"/>
                    <a:pt x="1210" y="43"/>
                    <a:pt x="1210" y="43"/>
                  </a:cubicBezTo>
                  <a:cubicBezTo>
                    <a:pt x="1210" y="43"/>
                    <a:pt x="1210" y="43"/>
                    <a:pt x="1210" y="43"/>
                  </a:cubicBezTo>
                  <a:moveTo>
                    <a:pt x="1194" y="59"/>
                  </a:moveTo>
                  <a:cubicBezTo>
                    <a:pt x="1206" y="73"/>
                    <a:pt x="1206" y="73"/>
                    <a:pt x="1206" y="73"/>
                  </a:cubicBezTo>
                  <a:cubicBezTo>
                    <a:pt x="1194" y="59"/>
                    <a:pt x="1194" y="59"/>
                    <a:pt x="1194" y="59"/>
                  </a:cubicBezTo>
                  <a:moveTo>
                    <a:pt x="1178" y="48"/>
                  </a:moveTo>
                  <a:cubicBezTo>
                    <a:pt x="1194" y="59"/>
                    <a:pt x="1194" y="59"/>
                    <a:pt x="1194" y="59"/>
                  </a:cubicBezTo>
                  <a:cubicBezTo>
                    <a:pt x="1178" y="48"/>
                    <a:pt x="1178" y="48"/>
                    <a:pt x="1178" y="48"/>
                  </a:cubicBezTo>
                  <a:cubicBezTo>
                    <a:pt x="1194" y="56"/>
                    <a:pt x="1194" y="56"/>
                    <a:pt x="1194" y="56"/>
                  </a:cubicBezTo>
                  <a:cubicBezTo>
                    <a:pt x="1178" y="48"/>
                    <a:pt x="1178" y="48"/>
                    <a:pt x="1178" y="48"/>
                  </a:cubicBezTo>
                  <a:moveTo>
                    <a:pt x="1239" y="42"/>
                  </a:moveTo>
                  <a:cubicBezTo>
                    <a:pt x="1219" y="30"/>
                    <a:pt x="1199" y="21"/>
                    <a:pt x="1179" y="12"/>
                  </a:cubicBezTo>
                  <a:cubicBezTo>
                    <a:pt x="1179" y="12"/>
                    <a:pt x="1179" y="12"/>
                    <a:pt x="1179" y="12"/>
                  </a:cubicBezTo>
                  <a:cubicBezTo>
                    <a:pt x="1181" y="13"/>
                    <a:pt x="1181" y="13"/>
                    <a:pt x="1191" y="18"/>
                  </a:cubicBezTo>
                  <a:cubicBezTo>
                    <a:pt x="1193" y="19"/>
                    <a:pt x="1195" y="20"/>
                    <a:pt x="1197" y="21"/>
                  </a:cubicBezTo>
                  <a:cubicBezTo>
                    <a:pt x="1183" y="15"/>
                    <a:pt x="1182" y="15"/>
                    <a:pt x="1179" y="14"/>
                  </a:cubicBezTo>
                  <a:cubicBezTo>
                    <a:pt x="1180" y="15"/>
                    <a:pt x="1181" y="16"/>
                    <a:pt x="1182" y="17"/>
                  </a:cubicBezTo>
                  <a:cubicBezTo>
                    <a:pt x="1187" y="19"/>
                    <a:pt x="1193" y="22"/>
                    <a:pt x="1198" y="24"/>
                  </a:cubicBezTo>
                  <a:cubicBezTo>
                    <a:pt x="1217" y="34"/>
                    <a:pt x="1217" y="34"/>
                    <a:pt x="1217" y="34"/>
                  </a:cubicBezTo>
                  <a:cubicBezTo>
                    <a:pt x="1219" y="36"/>
                    <a:pt x="1219" y="37"/>
                    <a:pt x="1221" y="37"/>
                  </a:cubicBezTo>
                  <a:cubicBezTo>
                    <a:pt x="1225" y="41"/>
                    <a:pt x="1230" y="46"/>
                    <a:pt x="1233" y="50"/>
                  </a:cubicBezTo>
                  <a:cubicBezTo>
                    <a:pt x="1203" y="38"/>
                    <a:pt x="1203" y="38"/>
                    <a:pt x="1203" y="38"/>
                  </a:cubicBezTo>
                  <a:cubicBezTo>
                    <a:pt x="1206" y="47"/>
                    <a:pt x="1206" y="49"/>
                    <a:pt x="1203" y="60"/>
                  </a:cubicBezTo>
                  <a:cubicBezTo>
                    <a:pt x="1179" y="47"/>
                    <a:pt x="1179" y="47"/>
                    <a:pt x="1179" y="47"/>
                  </a:cubicBezTo>
                  <a:cubicBezTo>
                    <a:pt x="1169" y="45"/>
                    <a:pt x="1169" y="45"/>
                    <a:pt x="1169" y="45"/>
                  </a:cubicBezTo>
                  <a:cubicBezTo>
                    <a:pt x="1169" y="45"/>
                    <a:pt x="1169" y="45"/>
                    <a:pt x="1169" y="46"/>
                  </a:cubicBezTo>
                  <a:cubicBezTo>
                    <a:pt x="1168" y="47"/>
                    <a:pt x="1167" y="50"/>
                    <a:pt x="1166" y="52"/>
                  </a:cubicBezTo>
                  <a:cubicBezTo>
                    <a:pt x="1156" y="50"/>
                    <a:pt x="1156" y="50"/>
                    <a:pt x="1156" y="50"/>
                  </a:cubicBezTo>
                  <a:cubicBezTo>
                    <a:pt x="1155" y="52"/>
                    <a:pt x="1154" y="53"/>
                    <a:pt x="1153" y="54"/>
                  </a:cubicBezTo>
                  <a:cubicBezTo>
                    <a:pt x="1155" y="60"/>
                    <a:pt x="1158" y="68"/>
                    <a:pt x="1158" y="73"/>
                  </a:cubicBezTo>
                  <a:cubicBezTo>
                    <a:pt x="1158" y="77"/>
                    <a:pt x="1157" y="82"/>
                    <a:pt x="1156" y="85"/>
                  </a:cubicBezTo>
                  <a:cubicBezTo>
                    <a:pt x="1156" y="85"/>
                    <a:pt x="1155" y="86"/>
                    <a:pt x="1155" y="86"/>
                  </a:cubicBezTo>
                  <a:cubicBezTo>
                    <a:pt x="1159" y="93"/>
                    <a:pt x="1159" y="93"/>
                    <a:pt x="1159" y="93"/>
                  </a:cubicBezTo>
                  <a:cubicBezTo>
                    <a:pt x="1164" y="99"/>
                    <a:pt x="1164" y="99"/>
                    <a:pt x="1164" y="99"/>
                  </a:cubicBezTo>
                  <a:cubicBezTo>
                    <a:pt x="1160" y="102"/>
                    <a:pt x="1156" y="104"/>
                    <a:pt x="1152" y="106"/>
                  </a:cubicBezTo>
                  <a:cubicBezTo>
                    <a:pt x="1157" y="109"/>
                    <a:pt x="1161" y="113"/>
                    <a:pt x="1166" y="116"/>
                  </a:cubicBezTo>
                  <a:cubicBezTo>
                    <a:pt x="1158" y="120"/>
                    <a:pt x="1158" y="120"/>
                    <a:pt x="1158" y="120"/>
                  </a:cubicBezTo>
                  <a:cubicBezTo>
                    <a:pt x="1150" y="133"/>
                    <a:pt x="1150" y="133"/>
                    <a:pt x="1150" y="133"/>
                  </a:cubicBezTo>
                  <a:cubicBezTo>
                    <a:pt x="1158" y="137"/>
                    <a:pt x="1158" y="137"/>
                    <a:pt x="1158" y="137"/>
                  </a:cubicBezTo>
                  <a:cubicBezTo>
                    <a:pt x="1180" y="153"/>
                    <a:pt x="1180" y="153"/>
                    <a:pt x="1180" y="153"/>
                  </a:cubicBezTo>
                  <a:cubicBezTo>
                    <a:pt x="1178" y="147"/>
                    <a:pt x="1178" y="147"/>
                    <a:pt x="1178" y="147"/>
                  </a:cubicBezTo>
                  <a:cubicBezTo>
                    <a:pt x="1199" y="154"/>
                    <a:pt x="1199" y="154"/>
                    <a:pt x="1199" y="154"/>
                  </a:cubicBezTo>
                  <a:cubicBezTo>
                    <a:pt x="1201" y="156"/>
                    <a:pt x="1203" y="158"/>
                    <a:pt x="1205" y="160"/>
                  </a:cubicBezTo>
                  <a:cubicBezTo>
                    <a:pt x="1213" y="164"/>
                    <a:pt x="1213" y="164"/>
                    <a:pt x="1213" y="164"/>
                  </a:cubicBezTo>
                  <a:cubicBezTo>
                    <a:pt x="1205" y="160"/>
                    <a:pt x="1205" y="160"/>
                    <a:pt x="1205" y="160"/>
                  </a:cubicBezTo>
                  <a:cubicBezTo>
                    <a:pt x="1205" y="160"/>
                    <a:pt x="1204" y="161"/>
                    <a:pt x="1203" y="161"/>
                  </a:cubicBezTo>
                  <a:cubicBezTo>
                    <a:pt x="1199" y="154"/>
                    <a:pt x="1199" y="154"/>
                    <a:pt x="1199" y="154"/>
                  </a:cubicBezTo>
                  <a:cubicBezTo>
                    <a:pt x="1178" y="147"/>
                    <a:pt x="1178" y="147"/>
                    <a:pt x="1178" y="147"/>
                  </a:cubicBezTo>
                  <a:cubicBezTo>
                    <a:pt x="1180" y="153"/>
                    <a:pt x="1180" y="153"/>
                    <a:pt x="1180" y="153"/>
                  </a:cubicBezTo>
                  <a:cubicBezTo>
                    <a:pt x="1194" y="165"/>
                    <a:pt x="1194" y="165"/>
                    <a:pt x="1194" y="165"/>
                  </a:cubicBezTo>
                  <a:cubicBezTo>
                    <a:pt x="1203" y="179"/>
                    <a:pt x="1203" y="179"/>
                    <a:pt x="1203" y="179"/>
                  </a:cubicBezTo>
                  <a:cubicBezTo>
                    <a:pt x="1202" y="179"/>
                    <a:pt x="1199" y="180"/>
                    <a:pt x="1198" y="180"/>
                  </a:cubicBezTo>
                  <a:cubicBezTo>
                    <a:pt x="1190" y="176"/>
                    <a:pt x="1190" y="176"/>
                    <a:pt x="1190" y="176"/>
                  </a:cubicBezTo>
                  <a:cubicBezTo>
                    <a:pt x="1181" y="160"/>
                    <a:pt x="1181" y="160"/>
                    <a:pt x="1181" y="160"/>
                  </a:cubicBezTo>
                  <a:cubicBezTo>
                    <a:pt x="1173" y="156"/>
                    <a:pt x="1173" y="156"/>
                    <a:pt x="1173" y="156"/>
                  </a:cubicBezTo>
                  <a:cubicBezTo>
                    <a:pt x="1173" y="157"/>
                    <a:pt x="1174" y="158"/>
                    <a:pt x="1175" y="158"/>
                  </a:cubicBezTo>
                  <a:cubicBezTo>
                    <a:pt x="1174" y="158"/>
                    <a:pt x="1173" y="157"/>
                    <a:pt x="1173" y="156"/>
                  </a:cubicBezTo>
                  <a:cubicBezTo>
                    <a:pt x="1162" y="146"/>
                    <a:pt x="1152" y="136"/>
                    <a:pt x="1140" y="127"/>
                  </a:cubicBezTo>
                  <a:cubicBezTo>
                    <a:pt x="1138" y="127"/>
                    <a:pt x="1136" y="128"/>
                    <a:pt x="1134" y="129"/>
                  </a:cubicBezTo>
                  <a:cubicBezTo>
                    <a:pt x="1133" y="130"/>
                    <a:pt x="1132" y="132"/>
                    <a:pt x="1131" y="133"/>
                  </a:cubicBezTo>
                  <a:cubicBezTo>
                    <a:pt x="1131" y="133"/>
                    <a:pt x="1135" y="151"/>
                    <a:pt x="1154" y="162"/>
                  </a:cubicBezTo>
                  <a:cubicBezTo>
                    <a:pt x="1146" y="157"/>
                    <a:pt x="1146" y="157"/>
                    <a:pt x="1146" y="157"/>
                  </a:cubicBezTo>
                  <a:cubicBezTo>
                    <a:pt x="1154" y="162"/>
                    <a:pt x="1154" y="162"/>
                    <a:pt x="1154" y="162"/>
                  </a:cubicBezTo>
                  <a:cubicBezTo>
                    <a:pt x="1158" y="169"/>
                    <a:pt x="1158" y="169"/>
                    <a:pt x="1158" y="169"/>
                  </a:cubicBezTo>
                  <a:cubicBezTo>
                    <a:pt x="1143" y="166"/>
                    <a:pt x="1143" y="166"/>
                    <a:pt x="1143" y="166"/>
                  </a:cubicBezTo>
                  <a:cubicBezTo>
                    <a:pt x="1142" y="166"/>
                    <a:pt x="1141" y="166"/>
                    <a:pt x="1140" y="167"/>
                  </a:cubicBezTo>
                  <a:cubicBezTo>
                    <a:pt x="1116" y="165"/>
                    <a:pt x="1116" y="165"/>
                    <a:pt x="1116" y="165"/>
                  </a:cubicBezTo>
                  <a:cubicBezTo>
                    <a:pt x="1120" y="169"/>
                    <a:pt x="1123" y="173"/>
                    <a:pt x="1127" y="178"/>
                  </a:cubicBezTo>
                  <a:cubicBezTo>
                    <a:pt x="1126" y="178"/>
                    <a:pt x="1125" y="179"/>
                    <a:pt x="1124" y="179"/>
                  </a:cubicBezTo>
                  <a:cubicBezTo>
                    <a:pt x="1182" y="248"/>
                    <a:pt x="1233" y="329"/>
                    <a:pt x="1273" y="419"/>
                  </a:cubicBezTo>
                  <a:cubicBezTo>
                    <a:pt x="1284" y="409"/>
                    <a:pt x="1284" y="409"/>
                    <a:pt x="1284" y="409"/>
                  </a:cubicBezTo>
                  <a:cubicBezTo>
                    <a:pt x="1299" y="443"/>
                    <a:pt x="1299" y="443"/>
                    <a:pt x="1299" y="443"/>
                  </a:cubicBezTo>
                  <a:cubicBezTo>
                    <a:pt x="1288" y="452"/>
                    <a:pt x="1288" y="452"/>
                    <a:pt x="1288" y="452"/>
                  </a:cubicBezTo>
                  <a:cubicBezTo>
                    <a:pt x="1299" y="479"/>
                    <a:pt x="1310" y="507"/>
                    <a:pt x="1319" y="535"/>
                  </a:cubicBezTo>
                  <a:cubicBezTo>
                    <a:pt x="1483" y="494"/>
                    <a:pt x="1569" y="435"/>
                    <a:pt x="1558" y="374"/>
                  </a:cubicBezTo>
                  <a:cubicBezTo>
                    <a:pt x="1556" y="371"/>
                    <a:pt x="1556" y="371"/>
                    <a:pt x="1556" y="371"/>
                  </a:cubicBezTo>
                  <a:cubicBezTo>
                    <a:pt x="1557" y="372"/>
                    <a:pt x="1557" y="373"/>
                    <a:pt x="1557" y="374"/>
                  </a:cubicBezTo>
                  <a:cubicBezTo>
                    <a:pt x="1550" y="367"/>
                    <a:pt x="1550" y="367"/>
                    <a:pt x="1550" y="367"/>
                  </a:cubicBezTo>
                  <a:cubicBezTo>
                    <a:pt x="1538" y="344"/>
                    <a:pt x="1538" y="344"/>
                    <a:pt x="1538" y="344"/>
                  </a:cubicBezTo>
                  <a:cubicBezTo>
                    <a:pt x="1549" y="369"/>
                    <a:pt x="1549" y="369"/>
                    <a:pt x="1549" y="369"/>
                  </a:cubicBezTo>
                  <a:cubicBezTo>
                    <a:pt x="1538" y="344"/>
                    <a:pt x="1538" y="344"/>
                    <a:pt x="1538" y="344"/>
                  </a:cubicBezTo>
                  <a:cubicBezTo>
                    <a:pt x="1533" y="332"/>
                    <a:pt x="1533" y="332"/>
                    <a:pt x="1533" y="332"/>
                  </a:cubicBezTo>
                  <a:cubicBezTo>
                    <a:pt x="1542" y="343"/>
                    <a:pt x="1542" y="343"/>
                    <a:pt x="1542" y="343"/>
                  </a:cubicBezTo>
                  <a:cubicBezTo>
                    <a:pt x="1542" y="343"/>
                    <a:pt x="1541" y="343"/>
                    <a:pt x="1541" y="342"/>
                  </a:cubicBezTo>
                  <a:cubicBezTo>
                    <a:pt x="1535" y="331"/>
                    <a:pt x="1535" y="331"/>
                    <a:pt x="1535" y="331"/>
                  </a:cubicBezTo>
                  <a:cubicBezTo>
                    <a:pt x="1538" y="336"/>
                    <a:pt x="1542" y="340"/>
                    <a:pt x="1551" y="355"/>
                  </a:cubicBezTo>
                  <a:cubicBezTo>
                    <a:pt x="1551" y="356"/>
                    <a:pt x="1552" y="357"/>
                    <a:pt x="1553" y="357"/>
                  </a:cubicBezTo>
                  <a:cubicBezTo>
                    <a:pt x="1552" y="356"/>
                    <a:pt x="1551" y="355"/>
                    <a:pt x="1550" y="353"/>
                  </a:cubicBezTo>
                  <a:cubicBezTo>
                    <a:pt x="1544" y="343"/>
                    <a:pt x="1544" y="343"/>
                    <a:pt x="1544" y="343"/>
                  </a:cubicBezTo>
                  <a:cubicBezTo>
                    <a:pt x="1543" y="341"/>
                    <a:pt x="1543" y="341"/>
                    <a:pt x="1543" y="341"/>
                  </a:cubicBezTo>
                  <a:cubicBezTo>
                    <a:pt x="1526" y="312"/>
                    <a:pt x="1522" y="306"/>
                    <a:pt x="1504" y="280"/>
                  </a:cubicBezTo>
                  <a:cubicBezTo>
                    <a:pt x="1507" y="284"/>
                    <a:pt x="1507" y="284"/>
                    <a:pt x="1507" y="284"/>
                  </a:cubicBezTo>
                  <a:cubicBezTo>
                    <a:pt x="1523" y="308"/>
                    <a:pt x="1529" y="318"/>
                    <a:pt x="1537" y="332"/>
                  </a:cubicBezTo>
                  <a:cubicBezTo>
                    <a:pt x="1536" y="329"/>
                    <a:pt x="1534" y="326"/>
                    <a:pt x="1532" y="324"/>
                  </a:cubicBezTo>
                  <a:cubicBezTo>
                    <a:pt x="1515" y="295"/>
                    <a:pt x="1510" y="289"/>
                    <a:pt x="1478" y="245"/>
                  </a:cubicBezTo>
                  <a:cubicBezTo>
                    <a:pt x="1455" y="219"/>
                    <a:pt x="1424" y="185"/>
                    <a:pt x="1399" y="160"/>
                  </a:cubicBezTo>
                  <a:cubicBezTo>
                    <a:pt x="1401" y="161"/>
                    <a:pt x="1401" y="161"/>
                    <a:pt x="1401" y="161"/>
                  </a:cubicBezTo>
                  <a:cubicBezTo>
                    <a:pt x="1374" y="137"/>
                    <a:pt x="1326" y="92"/>
                    <a:pt x="1239" y="42"/>
                  </a:cubicBezTo>
                  <a:moveTo>
                    <a:pt x="1166" y="52"/>
                  </a:moveTo>
                  <a:cubicBezTo>
                    <a:pt x="1163" y="50"/>
                    <a:pt x="1160" y="49"/>
                    <a:pt x="1158" y="48"/>
                  </a:cubicBezTo>
                  <a:cubicBezTo>
                    <a:pt x="1157" y="48"/>
                    <a:pt x="1157" y="49"/>
                    <a:pt x="1156" y="50"/>
                  </a:cubicBezTo>
                  <a:cubicBezTo>
                    <a:pt x="1156" y="50"/>
                    <a:pt x="1156" y="50"/>
                    <a:pt x="1156" y="50"/>
                  </a:cubicBezTo>
                  <a:cubicBezTo>
                    <a:pt x="1166" y="52"/>
                    <a:pt x="1166" y="52"/>
                    <a:pt x="1166" y="52"/>
                  </a:cubicBezTo>
                  <a:moveTo>
                    <a:pt x="1074" y="123"/>
                  </a:moveTo>
                  <a:cubicBezTo>
                    <a:pt x="1080" y="117"/>
                    <a:pt x="1088" y="110"/>
                    <a:pt x="1094" y="104"/>
                  </a:cubicBezTo>
                  <a:cubicBezTo>
                    <a:pt x="1079" y="92"/>
                    <a:pt x="1079" y="92"/>
                    <a:pt x="1079" y="92"/>
                  </a:cubicBezTo>
                  <a:cubicBezTo>
                    <a:pt x="1075" y="99"/>
                    <a:pt x="1070" y="108"/>
                    <a:pt x="1065" y="114"/>
                  </a:cubicBezTo>
                  <a:cubicBezTo>
                    <a:pt x="1067" y="117"/>
                    <a:pt x="1071" y="120"/>
                    <a:pt x="1074" y="123"/>
                  </a:cubicBezTo>
                  <a:moveTo>
                    <a:pt x="460" y="29"/>
                  </a:moveTo>
                  <a:cubicBezTo>
                    <a:pt x="467" y="30"/>
                    <a:pt x="467" y="30"/>
                    <a:pt x="467" y="30"/>
                  </a:cubicBezTo>
                  <a:cubicBezTo>
                    <a:pt x="475" y="26"/>
                    <a:pt x="475" y="26"/>
                    <a:pt x="475" y="26"/>
                  </a:cubicBezTo>
                  <a:cubicBezTo>
                    <a:pt x="486" y="19"/>
                    <a:pt x="486" y="19"/>
                    <a:pt x="486" y="19"/>
                  </a:cubicBezTo>
                  <a:cubicBezTo>
                    <a:pt x="477" y="22"/>
                    <a:pt x="477" y="22"/>
                    <a:pt x="477" y="22"/>
                  </a:cubicBezTo>
                  <a:cubicBezTo>
                    <a:pt x="477" y="22"/>
                    <a:pt x="478" y="21"/>
                    <a:pt x="479" y="20"/>
                  </a:cubicBezTo>
                  <a:cubicBezTo>
                    <a:pt x="491" y="12"/>
                    <a:pt x="491" y="12"/>
                    <a:pt x="491" y="12"/>
                  </a:cubicBezTo>
                  <a:cubicBezTo>
                    <a:pt x="477" y="16"/>
                    <a:pt x="477" y="16"/>
                    <a:pt x="477" y="16"/>
                  </a:cubicBezTo>
                  <a:cubicBezTo>
                    <a:pt x="491" y="12"/>
                    <a:pt x="491" y="12"/>
                    <a:pt x="491" y="12"/>
                  </a:cubicBezTo>
                  <a:cubicBezTo>
                    <a:pt x="510" y="5"/>
                    <a:pt x="510" y="5"/>
                    <a:pt x="510" y="5"/>
                  </a:cubicBezTo>
                  <a:cubicBezTo>
                    <a:pt x="502" y="6"/>
                    <a:pt x="502" y="6"/>
                    <a:pt x="502" y="6"/>
                  </a:cubicBezTo>
                  <a:cubicBezTo>
                    <a:pt x="494" y="9"/>
                    <a:pt x="494" y="9"/>
                    <a:pt x="494" y="9"/>
                  </a:cubicBezTo>
                  <a:cubicBezTo>
                    <a:pt x="502" y="6"/>
                    <a:pt x="502" y="6"/>
                    <a:pt x="502" y="6"/>
                  </a:cubicBezTo>
                  <a:cubicBezTo>
                    <a:pt x="507" y="2"/>
                    <a:pt x="507" y="2"/>
                    <a:pt x="507" y="2"/>
                  </a:cubicBezTo>
                  <a:cubicBezTo>
                    <a:pt x="494" y="5"/>
                    <a:pt x="494" y="5"/>
                    <a:pt x="494" y="5"/>
                  </a:cubicBezTo>
                  <a:cubicBezTo>
                    <a:pt x="492" y="6"/>
                    <a:pt x="490" y="8"/>
                    <a:pt x="488" y="9"/>
                  </a:cubicBezTo>
                  <a:cubicBezTo>
                    <a:pt x="470" y="18"/>
                    <a:pt x="470" y="18"/>
                    <a:pt x="470" y="18"/>
                  </a:cubicBezTo>
                  <a:cubicBezTo>
                    <a:pt x="474" y="15"/>
                    <a:pt x="477" y="12"/>
                    <a:pt x="482" y="9"/>
                  </a:cubicBezTo>
                  <a:cubicBezTo>
                    <a:pt x="477" y="10"/>
                    <a:pt x="472" y="13"/>
                    <a:pt x="466" y="15"/>
                  </a:cubicBezTo>
                  <a:cubicBezTo>
                    <a:pt x="472" y="13"/>
                    <a:pt x="472" y="13"/>
                    <a:pt x="472" y="13"/>
                  </a:cubicBezTo>
                  <a:cubicBezTo>
                    <a:pt x="469" y="15"/>
                    <a:pt x="466" y="18"/>
                    <a:pt x="463" y="20"/>
                  </a:cubicBezTo>
                  <a:cubicBezTo>
                    <a:pt x="463" y="21"/>
                    <a:pt x="462" y="22"/>
                    <a:pt x="461" y="22"/>
                  </a:cubicBezTo>
                  <a:cubicBezTo>
                    <a:pt x="451" y="27"/>
                    <a:pt x="451" y="27"/>
                    <a:pt x="451" y="27"/>
                  </a:cubicBezTo>
                  <a:cubicBezTo>
                    <a:pt x="450" y="28"/>
                    <a:pt x="450" y="29"/>
                    <a:pt x="449" y="29"/>
                  </a:cubicBezTo>
                  <a:cubicBezTo>
                    <a:pt x="467" y="21"/>
                    <a:pt x="467" y="21"/>
                    <a:pt x="467" y="21"/>
                  </a:cubicBezTo>
                  <a:cubicBezTo>
                    <a:pt x="466" y="22"/>
                    <a:pt x="466" y="23"/>
                    <a:pt x="465" y="23"/>
                  </a:cubicBezTo>
                  <a:cubicBezTo>
                    <a:pt x="463" y="25"/>
                    <a:pt x="463" y="26"/>
                    <a:pt x="462" y="27"/>
                  </a:cubicBezTo>
                  <a:cubicBezTo>
                    <a:pt x="461" y="28"/>
                    <a:pt x="461" y="29"/>
                    <a:pt x="460" y="29"/>
                  </a:cubicBezTo>
                  <a:moveTo>
                    <a:pt x="508" y="10"/>
                  </a:moveTo>
                  <a:cubicBezTo>
                    <a:pt x="509" y="10"/>
                    <a:pt x="510" y="10"/>
                    <a:pt x="511" y="9"/>
                  </a:cubicBezTo>
                  <a:cubicBezTo>
                    <a:pt x="511" y="9"/>
                    <a:pt x="511" y="9"/>
                    <a:pt x="511" y="9"/>
                  </a:cubicBezTo>
                  <a:cubicBezTo>
                    <a:pt x="511" y="9"/>
                    <a:pt x="513" y="9"/>
                    <a:pt x="512" y="7"/>
                  </a:cubicBezTo>
                  <a:cubicBezTo>
                    <a:pt x="512" y="7"/>
                    <a:pt x="511" y="7"/>
                    <a:pt x="511" y="7"/>
                  </a:cubicBezTo>
                  <a:cubicBezTo>
                    <a:pt x="507" y="8"/>
                    <a:pt x="497" y="11"/>
                    <a:pt x="497" y="11"/>
                  </a:cubicBezTo>
                  <a:cubicBezTo>
                    <a:pt x="497" y="12"/>
                    <a:pt x="496" y="13"/>
                    <a:pt x="496" y="13"/>
                  </a:cubicBezTo>
                  <a:cubicBezTo>
                    <a:pt x="496" y="14"/>
                    <a:pt x="495" y="14"/>
                    <a:pt x="494" y="15"/>
                  </a:cubicBezTo>
                  <a:cubicBezTo>
                    <a:pt x="495" y="15"/>
                    <a:pt x="495" y="15"/>
                    <a:pt x="498" y="14"/>
                  </a:cubicBezTo>
                  <a:cubicBezTo>
                    <a:pt x="499" y="13"/>
                    <a:pt x="504" y="12"/>
                    <a:pt x="508" y="10"/>
                  </a:cubicBezTo>
                  <a:moveTo>
                    <a:pt x="489" y="37"/>
                  </a:moveTo>
                  <a:cubicBezTo>
                    <a:pt x="489" y="37"/>
                    <a:pt x="489" y="37"/>
                    <a:pt x="489" y="37"/>
                  </a:cubicBezTo>
                  <a:cubicBezTo>
                    <a:pt x="489" y="37"/>
                    <a:pt x="489" y="36"/>
                    <a:pt x="489" y="35"/>
                  </a:cubicBezTo>
                  <a:cubicBezTo>
                    <a:pt x="495" y="32"/>
                    <a:pt x="501" y="30"/>
                    <a:pt x="506" y="27"/>
                  </a:cubicBezTo>
                  <a:cubicBezTo>
                    <a:pt x="498" y="28"/>
                    <a:pt x="498" y="28"/>
                    <a:pt x="498" y="28"/>
                  </a:cubicBezTo>
                  <a:cubicBezTo>
                    <a:pt x="480" y="40"/>
                    <a:pt x="480" y="40"/>
                    <a:pt x="480" y="40"/>
                  </a:cubicBezTo>
                  <a:cubicBezTo>
                    <a:pt x="455" y="49"/>
                    <a:pt x="455" y="49"/>
                    <a:pt x="455" y="49"/>
                  </a:cubicBezTo>
                  <a:cubicBezTo>
                    <a:pt x="455" y="50"/>
                    <a:pt x="455" y="50"/>
                    <a:pt x="455" y="51"/>
                  </a:cubicBezTo>
                  <a:cubicBezTo>
                    <a:pt x="455" y="52"/>
                    <a:pt x="455" y="52"/>
                    <a:pt x="455" y="53"/>
                  </a:cubicBezTo>
                  <a:cubicBezTo>
                    <a:pt x="462" y="49"/>
                    <a:pt x="463" y="48"/>
                    <a:pt x="464" y="47"/>
                  </a:cubicBezTo>
                  <a:cubicBezTo>
                    <a:pt x="464" y="47"/>
                    <a:pt x="464" y="47"/>
                    <a:pt x="464" y="48"/>
                  </a:cubicBezTo>
                  <a:cubicBezTo>
                    <a:pt x="475" y="43"/>
                    <a:pt x="475" y="43"/>
                    <a:pt x="489" y="37"/>
                  </a:cubicBezTo>
                  <a:moveTo>
                    <a:pt x="498" y="22"/>
                  </a:moveTo>
                  <a:cubicBezTo>
                    <a:pt x="498" y="23"/>
                    <a:pt x="498" y="25"/>
                    <a:pt x="498" y="25"/>
                  </a:cubicBezTo>
                  <a:cubicBezTo>
                    <a:pt x="505" y="23"/>
                    <a:pt x="505" y="23"/>
                    <a:pt x="505" y="23"/>
                  </a:cubicBezTo>
                  <a:cubicBezTo>
                    <a:pt x="516" y="14"/>
                    <a:pt x="516" y="14"/>
                    <a:pt x="516" y="14"/>
                  </a:cubicBezTo>
                  <a:cubicBezTo>
                    <a:pt x="498" y="22"/>
                    <a:pt x="498" y="22"/>
                    <a:pt x="498" y="22"/>
                  </a:cubicBezTo>
                  <a:moveTo>
                    <a:pt x="1153" y="54"/>
                  </a:moveTo>
                  <a:cubicBezTo>
                    <a:pt x="1154" y="53"/>
                    <a:pt x="1155" y="52"/>
                    <a:pt x="1156" y="50"/>
                  </a:cubicBezTo>
                  <a:cubicBezTo>
                    <a:pt x="1129" y="39"/>
                    <a:pt x="1129" y="39"/>
                    <a:pt x="1129" y="39"/>
                  </a:cubicBezTo>
                  <a:cubicBezTo>
                    <a:pt x="1128" y="41"/>
                    <a:pt x="1127" y="41"/>
                    <a:pt x="1126" y="42"/>
                  </a:cubicBezTo>
                  <a:cubicBezTo>
                    <a:pt x="1126" y="43"/>
                    <a:pt x="1126" y="43"/>
                    <a:pt x="1143" y="52"/>
                  </a:cubicBezTo>
                  <a:cubicBezTo>
                    <a:pt x="1143" y="52"/>
                    <a:pt x="1144" y="51"/>
                    <a:pt x="1145" y="50"/>
                  </a:cubicBezTo>
                  <a:cubicBezTo>
                    <a:pt x="1146" y="49"/>
                    <a:pt x="1146" y="48"/>
                    <a:pt x="1146" y="47"/>
                  </a:cubicBezTo>
                  <a:cubicBezTo>
                    <a:pt x="1146" y="48"/>
                    <a:pt x="1146" y="49"/>
                    <a:pt x="1145" y="50"/>
                  </a:cubicBezTo>
                  <a:cubicBezTo>
                    <a:pt x="1147" y="51"/>
                    <a:pt x="1150" y="53"/>
                    <a:pt x="1153" y="54"/>
                  </a:cubicBezTo>
                  <a:moveTo>
                    <a:pt x="1129" y="52"/>
                  </a:moveTo>
                  <a:cubicBezTo>
                    <a:pt x="1127" y="51"/>
                    <a:pt x="1124" y="50"/>
                    <a:pt x="1121" y="48"/>
                  </a:cubicBezTo>
                  <a:cubicBezTo>
                    <a:pt x="1121" y="49"/>
                    <a:pt x="1120" y="49"/>
                    <a:pt x="1120" y="50"/>
                  </a:cubicBezTo>
                  <a:cubicBezTo>
                    <a:pt x="1109" y="47"/>
                    <a:pt x="1109" y="47"/>
                    <a:pt x="1109" y="47"/>
                  </a:cubicBezTo>
                  <a:cubicBezTo>
                    <a:pt x="1115" y="50"/>
                    <a:pt x="1120" y="53"/>
                    <a:pt x="1125" y="56"/>
                  </a:cubicBezTo>
                  <a:cubicBezTo>
                    <a:pt x="1127" y="55"/>
                    <a:pt x="1128" y="54"/>
                    <a:pt x="1129" y="52"/>
                  </a:cubicBezTo>
                  <a:moveTo>
                    <a:pt x="1133" y="49"/>
                  </a:moveTo>
                  <a:cubicBezTo>
                    <a:pt x="1128" y="46"/>
                    <a:pt x="1122" y="44"/>
                    <a:pt x="1116" y="41"/>
                  </a:cubicBezTo>
                  <a:cubicBezTo>
                    <a:pt x="1116" y="42"/>
                    <a:pt x="1115" y="43"/>
                    <a:pt x="1114" y="44"/>
                  </a:cubicBezTo>
                  <a:cubicBezTo>
                    <a:pt x="1121" y="48"/>
                    <a:pt x="1121" y="48"/>
                    <a:pt x="1121" y="48"/>
                  </a:cubicBezTo>
                  <a:cubicBezTo>
                    <a:pt x="1124" y="50"/>
                    <a:pt x="1127" y="51"/>
                    <a:pt x="1129" y="52"/>
                  </a:cubicBezTo>
                  <a:cubicBezTo>
                    <a:pt x="1131" y="51"/>
                    <a:pt x="1132" y="50"/>
                    <a:pt x="1133" y="49"/>
                  </a:cubicBezTo>
                  <a:moveTo>
                    <a:pt x="1121" y="48"/>
                  </a:moveTo>
                  <a:cubicBezTo>
                    <a:pt x="1114" y="44"/>
                    <a:pt x="1114" y="44"/>
                    <a:pt x="1114" y="44"/>
                  </a:cubicBezTo>
                  <a:cubicBezTo>
                    <a:pt x="1105" y="40"/>
                    <a:pt x="1105" y="40"/>
                    <a:pt x="1105" y="40"/>
                  </a:cubicBezTo>
                  <a:cubicBezTo>
                    <a:pt x="1103" y="42"/>
                    <a:pt x="1102" y="43"/>
                    <a:pt x="1100" y="44"/>
                  </a:cubicBezTo>
                  <a:cubicBezTo>
                    <a:pt x="1103" y="46"/>
                    <a:pt x="1105" y="47"/>
                    <a:pt x="1108" y="48"/>
                  </a:cubicBezTo>
                  <a:cubicBezTo>
                    <a:pt x="1108" y="48"/>
                    <a:pt x="1109" y="47"/>
                    <a:pt x="1109" y="47"/>
                  </a:cubicBezTo>
                  <a:cubicBezTo>
                    <a:pt x="1120" y="50"/>
                    <a:pt x="1120" y="50"/>
                    <a:pt x="1120" y="50"/>
                  </a:cubicBezTo>
                  <a:cubicBezTo>
                    <a:pt x="1120" y="49"/>
                    <a:pt x="1121" y="49"/>
                    <a:pt x="1121" y="48"/>
                  </a:cubicBezTo>
                  <a:moveTo>
                    <a:pt x="518" y="34"/>
                  </a:moveTo>
                  <a:cubicBezTo>
                    <a:pt x="521" y="33"/>
                    <a:pt x="524" y="32"/>
                    <a:pt x="527" y="30"/>
                  </a:cubicBezTo>
                  <a:cubicBezTo>
                    <a:pt x="534" y="22"/>
                    <a:pt x="534" y="22"/>
                    <a:pt x="534" y="22"/>
                  </a:cubicBezTo>
                  <a:cubicBezTo>
                    <a:pt x="533" y="21"/>
                    <a:pt x="533" y="20"/>
                    <a:pt x="533" y="19"/>
                  </a:cubicBezTo>
                  <a:cubicBezTo>
                    <a:pt x="533" y="20"/>
                    <a:pt x="533" y="21"/>
                    <a:pt x="534" y="22"/>
                  </a:cubicBezTo>
                  <a:cubicBezTo>
                    <a:pt x="537" y="21"/>
                    <a:pt x="540" y="20"/>
                    <a:pt x="543" y="19"/>
                  </a:cubicBezTo>
                  <a:cubicBezTo>
                    <a:pt x="542" y="18"/>
                    <a:pt x="542" y="17"/>
                    <a:pt x="542" y="16"/>
                  </a:cubicBezTo>
                  <a:cubicBezTo>
                    <a:pt x="533" y="17"/>
                    <a:pt x="533" y="17"/>
                    <a:pt x="533" y="17"/>
                  </a:cubicBezTo>
                  <a:cubicBezTo>
                    <a:pt x="527" y="20"/>
                    <a:pt x="521" y="22"/>
                    <a:pt x="515" y="24"/>
                  </a:cubicBezTo>
                  <a:cubicBezTo>
                    <a:pt x="514" y="25"/>
                    <a:pt x="513" y="26"/>
                    <a:pt x="506" y="31"/>
                  </a:cubicBezTo>
                  <a:cubicBezTo>
                    <a:pt x="501" y="34"/>
                    <a:pt x="500" y="36"/>
                    <a:pt x="500" y="37"/>
                  </a:cubicBezTo>
                  <a:cubicBezTo>
                    <a:pt x="500" y="37"/>
                    <a:pt x="501" y="37"/>
                    <a:pt x="508" y="34"/>
                  </a:cubicBezTo>
                  <a:cubicBezTo>
                    <a:pt x="508" y="35"/>
                    <a:pt x="508" y="35"/>
                    <a:pt x="508" y="35"/>
                  </a:cubicBezTo>
                  <a:cubicBezTo>
                    <a:pt x="518" y="34"/>
                    <a:pt x="518" y="34"/>
                    <a:pt x="518" y="34"/>
                  </a:cubicBezTo>
                  <a:moveTo>
                    <a:pt x="1034" y="79"/>
                  </a:moveTo>
                  <a:cubicBezTo>
                    <a:pt x="1030" y="76"/>
                    <a:pt x="1026" y="73"/>
                    <a:pt x="1022" y="70"/>
                  </a:cubicBezTo>
                  <a:cubicBezTo>
                    <a:pt x="1021" y="70"/>
                    <a:pt x="1019" y="70"/>
                    <a:pt x="1018" y="70"/>
                  </a:cubicBezTo>
                  <a:cubicBezTo>
                    <a:pt x="1022" y="74"/>
                    <a:pt x="1026" y="77"/>
                    <a:pt x="1030" y="81"/>
                  </a:cubicBezTo>
                  <a:cubicBezTo>
                    <a:pt x="1032" y="80"/>
                    <a:pt x="1033" y="80"/>
                    <a:pt x="1034" y="79"/>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26" y="82"/>
                  </a:moveTo>
                  <a:cubicBezTo>
                    <a:pt x="526" y="82"/>
                    <a:pt x="526" y="82"/>
                    <a:pt x="526" y="82"/>
                  </a:cubicBezTo>
                  <a:cubicBezTo>
                    <a:pt x="526" y="82"/>
                    <a:pt x="526" y="82"/>
                    <a:pt x="526" y="82"/>
                  </a:cubicBezTo>
                  <a:moveTo>
                    <a:pt x="501" y="42"/>
                  </a:moveTo>
                  <a:cubicBezTo>
                    <a:pt x="504" y="40"/>
                    <a:pt x="507" y="39"/>
                    <a:pt x="510" y="38"/>
                  </a:cubicBezTo>
                  <a:cubicBezTo>
                    <a:pt x="507" y="39"/>
                    <a:pt x="504" y="40"/>
                    <a:pt x="501" y="42"/>
                  </a:cubicBezTo>
                  <a:moveTo>
                    <a:pt x="550" y="61"/>
                  </a:moveTo>
                  <a:cubicBezTo>
                    <a:pt x="552" y="60"/>
                    <a:pt x="555" y="58"/>
                    <a:pt x="558" y="57"/>
                  </a:cubicBezTo>
                  <a:cubicBezTo>
                    <a:pt x="555" y="58"/>
                    <a:pt x="552" y="60"/>
                    <a:pt x="550" y="61"/>
                  </a:cubicBezTo>
                  <a:moveTo>
                    <a:pt x="582" y="53"/>
                  </a:moveTo>
                  <a:cubicBezTo>
                    <a:pt x="586" y="53"/>
                    <a:pt x="586" y="53"/>
                    <a:pt x="586" y="53"/>
                  </a:cubicBezTo>
                  <a:cubicBezTo>
                    <a:pt x="582" y="53"/>
                    <a:pt x="582" y="53"/>
                    <a:pt x="582" y="53"/>
                  </a:cubicBezTo>
                  <a:moveTo>
                    <a:pt x="529" y="89"/>
                  </a:moveTo>
                  <a:cubicBezTo>
                    <a:pt x="548" y="76"/>
                    <a:pt x="567" y="64"/>
                    <a:pt x="586" y="53"/>
                  </a:cubicBezTo>
                  <a:cubicBezTo>
                    <a:pt x="582" y="53"/>
                    <a:pt x="582" y="53"/>
                    <a:pt x="582" y="53"/>
                  </a:cubicBezTo>
                  <a:cubicBezTo>
                    <a:pt x="579" y="49"/>
                    <a:pt x="579" y="49"/>
                    <a:pt x="579" y="49"/>
                  </a:cubicBezTo>
                  <a:cubicBezTo>
                    <a:pt x="596" y="43"/>
                    <a:pt x="596" y="43"/>
                    <a:pt x="596" y="43"/>
                  </a:cubicBezTo>
                  <a:cubicBezTo>
                    <a:pt x="595" y="43"/>
                    <a:pt x="593" y="42"/>
                    <a:pt x="592" y="42"/>
                  </a:cubicBezTo>
                  <a:cubicBezTo>
                    <a:pt x="575" y="35"/>
                    <a:pt x="564" y="30"/>
                    <a:pt x="554" y="20"/>
                  </a:cubicBezTo>
                  <a:cubicBezTo>
                    <a:pt x="553" y="20"/>
                    <a:pt x="553" y="19"/>
                    <a:pt x="553" y="18"/>
                  </a:cubicBezTo>
                  <a:cubicBezTo>
                    <a:pt x="538" y="30"/>
                    <a:pt x="538" y="30"/>
                    <a:pt x="538" y="30"/>
                  </a:cubicBezTo>
                  <a:cubicBezTo>
                    <a:pt x="548" y="29"/>
                    <a:pt x="548" y="29"/>
                    <a:pt x="548" y="29"/>
                  </a:cubicBezTo>
                  <a:cubicBezTo>
                    <a:pt x="549" y="31"/>
                    <a:pt x="551" y="35"/>
                    <a:pt x="552" y="37"/>
                  </a:cubicBezTo>
                  <a:cubicBezTo>
                    <a:pt x="551" y="35"/>
                    <a:pt x="549" y="31"/>
                    <a:pt x="548" y="29"/>
                  </a:cubicBezTo>
                  <a:cubicBezTo>
                    <a:pt x="538" y="30"/>
                    <a:pt x="538" y="30"/>
                    <a:pt x="538" y="30"/>
                  </a:cubicBezTo>
                  <a:cubicBezTo>
                    <a:pt x="553" y="18"/>
                    <a:pt x="553" y="18"/>
                    <a:pt x="553" y="18"/>
                  </a:cubicBezTo>
                  <a:cubicBezTo>
                    <a:pt x="545" y="21"/>
                    <a:pt x="545" y="21"/>
                    <a:pt x="545" y="21"/>
                  </a:cubicBezTo>
                  <a:cubicBezTo>
                    <a:pt x="535" y="29"/>
                    <a:pt x="535" y="29"/>
                    <a:pt x="535" y="29"/>
                  </a:cubicBezTo>
                  <a:cubicBezTo>
                    <a:pt x="527" y="30"/>
                    <a:pt x="527" y="30"/>
                    <a:pt x="527" y="30"/>
                  </a:cubicBezTo>
                  <a:cubicBezTo>
                    <a:pt x="524" y="32"/>
                    <a:pt x="521" y="33"/>
                    <a:pt x="518" y="34"/>
                  </a:cubicBezTo>
                  <a:cubicBezTo>
                    <a:pt x="510" y="39"/>
                    <a:pt x="510" y="39"/>
                    <a:pt x="510" y="39"/>
                  </a:cubicBezTo>
                  <a:cubicBezTo>
                    <a:pt x="505" y="42"/>
                    <a:pt x="499" y="45"/>
                    <a:pt x="493" y="47"/>
                  </a:cubicBezTo>
                  <a:cubicBezTo>
                    <a:pt x="496" y="50"/>
                    <a:pt x="496" y="50"/>
                    <a:pt x="496" y="50"/>
                  </a:cubicBezTo>
                  <a:cubicBezTo>
                    <a:pt x="493" y="47"/>
                    <a:pt x="493" y="47"/>
                    <a:pt x="493" y="47"/>
                  </a:cubicBezTo>
                  <a:cubicBezTo>
                    <a:pt x="499" y="45"/>
                    <a:pt x="505" y="42"/>
                    <a:pt x="510" y="39"/>
                  </a:cubicBezTo>
                  <a:cubicBezTo>
                    <a:pt x="518" y="34"/>
                    <a:pt x="518" y="34"/>
                    <a:pt x="518" y="34"/>
                  </a:cubicBezTo>
                  <a:cubicBezTo>
                    <a:pt x="508" y="35"/>
                    <a:pt x="508" y="35"/>
                    <a:pt x="508" y="35"/>
                  </a:cubicBezTo>
                  <a:cubicBezTo>
                    <a:pt x="498" y="40"/>
                    <a:pt x="498" y="40"/>
                    <a:pt x="498" y="40"/>
                  </a:cubicBezTo>
                  <a:cubicBezTo>
                    <a:pt x="510" y="38"/>
                    <a:pt x="510" y="38"/>
                    <a:pt x="510" y="38"/>
                  </a:cubicBezTo>
                  <a:cubicBezTo>
                    <a:pt x="507" y="39"/>
                    <a:pt x="504" y="40"/>
                    <a:pt x="501" y="42"/>
                  </a:cubicBezTo>
                  <a:cubicBezTo>
                    <a:pt x="485" y="46"/>
                    <a:pt x="485" y="46"/>
                    <a:pt x="485" y="46"/>
                  </a:cubicBezTo>
                  <a:cubicBezTo>
                    <a:pt x="484" y="50"/>
                    <a:pt x="484" y="50"/>
                    <a:pt x="484" y="50"/>
                  </a:cubicBezTo>
                  <a:cubicBezTo>
                    <a:pt x="486" y="53"/>
                    <a:pt x="489" y="57"/>
                    <a:pt x="492" y="61"/>
                  </a:cubicBezTo>
                  <a:cubicBezTo>
                    <a:pt x="510" y="53"/>
                    <a:pt x="510" y="53"/>
                    <a:pt x="510" y="53"/>
                  </a:cubicBezTo>
                  <a:cubicBezTo>
                    <a:pt x="510" y="54"/>
                    <a:pt x="510" y="54"/>
                    <a:pt x="511" y="54"/>
                  </a:cubicBezTo>
                  <a:cubicBezTo>
                    <a:pt x="540" y="39"/>
                    <a:pt x="540" y="39"/>
                    <a:pt x="540" y="39"/>
                  </a:cubicBezTo>
                  <a:cubicBezTo>
                    <a:pt x="506" y="49"/>
                    <a:pt x="506" y="49"/>
                    <a:pt x="506" y="49"/>
                  </a:cubicBezTo>
                  <a:cubicBezTo>
                    <a:pt x="540" y="39"/>
                    <a:pt x="540" y="39"/>
                    <a:pt x="540" y="39"/>
                  </a:cubicBezTo>
                  <a:cubicBezTo>
                    <a:pt x="511" y="54"/>
                    <a:pt x="511" y="54"/>
                    <a:pt x="511" y="54"/>
                  </a:cubicBezTo>
                  <a:cubicBezTo>
                    <a:pt x="512" y="55"/>
                    <a:pt x="513" y="56"/>
                    <a:pt x="513" y="56"/>
                  </a:cubicBezTo>
                  <a:cubicBezTo>
                    <a:pt x="529" y="47"/>
                    <a:pt x="529" y="47"/>
                    <a:pt x="529" y="47"/>
                  </a:cubicBezTo>
                  <a:cubicBezTo>
                    <a:pt x="532" y="50"/>
                    <a:pt x="532" y="50"/>
                    <a:pt x="532" y="50"/>
                  </a:cubicBezTo>
                  <a:cubicBezTo>
                    <a:pt x="535" y="48"/>
                    <a:pt x="538" y="47"/>
                    <a:pt x="541" y="46"/>
                  </a:cubicBezTo>
                  <a:cubicBezTo>
                    <a:pt x="539" y="45"/>
                    <a:pt x="537" y="43"/>
                    <a:pt x="536" y="42"/>
                  </a:cubicBezTo>
                  <a:cubicBezTo>
                    <a:pt x="537" y="43"/>
                    <a:pt x="539" y="45"/>
                    <a:pt x="541" y="46"/>
                  </a:cubicBezTo>
                  <a:cubicBezTo>
                    <a:pt x="549" y="46"/>
                    <a:pt x="561" y="46"/>
                    <a:pt x="569" y="46"/>
                  </a:cubicBezTo>
                  <a:cubicBezTo>
                    <a:pt x="570" y="46"/>
                    <a:pt x="570" y="46"/>
                    <a:pt x="571" y="47"/>
                  </a:cubicBezTo>
                  <a:cubicBezTo>
                    <a:pt x="571" y="47"/>
                    <a:pt x="571" y="47"/>
                    <a:pt x="572" y="47"/>
                  </a:cubicBezTo>
                  <a:cubicBezTo>
                    <a:pt x="566" y="53"/>
                    <a:pt x="566" y="53"/>
                    <a:pt x="566" y="53"/>
                  </a:cubicBezTo>
                  <a:cubicBezTo>
                    <a:pt x="565" y="52"/>
                    <a:pt x="564" y="51"/>
                    <a:pt x="563" y="51"/>
                  </a:cubicBezTo>
                  <a:cubicBezTo>
                    <a:pt x="560" y="53"/>
                    <a:pt x="557" y="54"/>
                    <a:pt x="555" y="56"/>
                  </a:cubicBezTo>
                  <a:cubicBezTo>
                    <a:pt x="556" y="56"/>
                    <a:pt x="556" y="56"/>
                    <a:pt x="558" y="57"/>
                  </a:cubicBezTo>
                  <a:cubicBezTo>
                    <a:pt x="560" y="56"/>
                    <a:pt x="563" y="54"/>
                    <a:pt x="566" y="53"/>
                  </a:cubicBezTo>
                  <a:cubicBezTo>
                    <a:pt x="563" y="54"/>
                    <a:pt x="560" y="56"/>
                    <a:pt x="558" y="57"/>
                  </a:cubicBezTo>
                  <a:cubicBezTo>
                    <a:pt x="555" y="58"/>
                    <a:pt x="552" y="60"/>
                    <a:pt x="550" y="61"/>
                  </a:cubicBezTo>
                  <a:cubicBezTo>
                    <a:pt x="549" y="61"/>
                    <a:pt x="548" y="60"/>
                    <a:pt x="547" y="59"/>
                  </a:cubicBezTo>
                  <a:cubicBezTo>
                    <a:pt x="545" y="59"/>
                    <a:pt x="544" y="58"/>
                    <a:pt x="543" y="57"/>
                  </a:cubicBezTo>
                  <a:cubicBezTo>
                    <a:pt x="540" y="59"/>
                    <a:pt x="537" y="60"/>
                    <a:pt x="535" y="62"/>
                  </a:cubicBezTo>
                  <a:cubicBezTo>
                    <a:pt x="533" y="60"/>
                    <a:pt x="531" y="59"/>
                    <a:pt x="530" y="58"/>
                  </a:cubicBezTo>
                  <a:cubicBezTo>
                    <a:pt x="529" y="58"/>
                    <a:pt x="529" y="58"/>
                    <a:pt x="528" y="57"/>
                  </a:cubicBezTo>
                  <a:cubicBezTo>
                    <a:pt x="526" y="59"/>
                    <a:pt x="523" y="60"/>
                    <a:pt x="520" y="62"/>
                  </a:cubicBezTo>
                  <a:cubicBezTo>
                    <a:pt x="522" y="63"/>
                    <a:pt x="523" y="64"/>
                    <a:pt x="524" y="64"/>
                  </a:cubicBezTo>
                  <a:cubicBezTo>
                    <a:pt x="526" y="66"/>
                    <a:pt x="529" y="67"/>
                    <a:pt x="531" y="68"/>
                  </a:cubicBezTo>
                  <a:cubicBezTo>
                    <a:pt x="532" y="69"/>
                    <a:pt x="532" y="69"/>
                    <a:pt x="533" y="69"/>
                  </a:cubicBezTo>
                  <a:cubicBezTo>
                    <a:pt x="528" y="73"/>
                    <a:pt x="522" y="76"/>
                    <a:pt x="517" y="79"/>
                  </a:cubicBezTo>
                  <a:cubicBezTo>
                    <a:pt x="519" y="79"/>
                    <a:pt x="519" y="79"/>
                    <a:pt x="525" y="82"/>
                  </a:cubicBezTo>
                  <a:cubicBezTo>
                    <a:pt x="519" y="79"/>
                    <a:pt x="519" y="79"/>
                    <a:pt x="517" y="79"/>
                  </a:cubicBezTo>
                  <a:cubicBezTo>
                    <a:pt x="522" y="76"/>
                    <a:pt x="528" y="73"/>
                    <a:pt x="533" y="69"/>
                  </a:cubicBezTo>
                  <a:cubicBezTo>
                    <a:pt x="532" y="69"/>
                    <a:pt x="532" y="69"/>
                    <a:pt x="531" y="68"/>
                  </a:cubicBezTo>
                  <a:cubicBezTo>
                    <a:pt x="529" y="67"/>
                    <a:pt x="526" y="66"/>
                    <a:pt x="524" y="64"/>
                  </a:cubicBezTo>
                  <a:cubicBezTo>
                    <a:pt x="496" y="82"/>
                    <a:pt x="502" y="85"/>
                    <a:pt x="525" y="91"/>
                  </a:cubicBezTo>
                  <a:cubicBezTo>
                    <a:pt x="526" y="91"/>
                    <a:pt x="528" y="89"/>
                    <a:pt x="529" y="89"/>
                  </a:cubicBezTo>
                  <a:cubicBezTo>
                    <a:pt x="530" y="86"/>
                    <a:pt x="529" y="84"/>
                    <a:pt x="527" y="82"/>
                  </a:cubicBezTo>
                  <a:cubicBezTo>
                    <a:pt x="529" y="84"/>
                    <a:pt x="530" y="86"/>
                    <a:pt x="529" y="89"/>
                  </a:cubicBezTo>
                </a:path>
              </a:pathLst>
            </a:custGeom>
            <a:solidFill>
              <a:srgbClr val="2462A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 xmlns:p14="http://schemas.microsoft.com/office/powerpoint/2010/main" val="26580489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5"/>
                                        </p:tgtEl>
                                        <p:attrNameLst>
                                          <p:attrName>style.visibility</p:attrName>
                                        </p:attrNameLst>
                                      </p:cBhvr>
                                      <p:to>
                                        <p:strVal val="visible"/>
                                      </p:to>
                                    </p:set>
                                    <p:animEffect transition="in" filter="wipe(left)">
                                      <p:cBhvr>
                                        <p:cTn id="23" dur="200"/>
                                        <p:tgtEl>
                                          <p:spTgt spid="5"/>
                                        </p:tgtEl>
                                      </p:cBhvr>
                                    </p:animEffect>
                                  </p:childTnLst>
                                </p:cTn>
                              </p:par>
                              <p:par>
                                <p:cTn id="24" presetID="36" presetClass="emph" presetSubtype="0" fill="hold" grpId="1" nodeType="withEffect">
                                  <p:stCondLst>
                                    <p:cond delay="0"/>
                                  </p:stCondLst>
                                  <p:iterate type="lt">
                                    <p:tmPct val="30000"/>
                                  </p:iterate>
                                  <p:childTnLst>
                                    <p:animScale>
                                      <p:cBhvr>
                                        <p:cTn id="25" dur="50" autoRev="1" fill="hold">
                                          <p:stCondLst>
                                            <p:cond delay="0"/>
                                          </p:stCondLst>
                                        </p:cTn>
                                        <p:tgtEl>
                                          <p:spTgt spid="5"/>
                                        </p:tgtEl>
                                      </p:cBhvr>
                                      <p:to x="80000" y="100000"/>
                                    </p:animScale>
                                    <p:anim by="(#ppt_w*0.10)" calcmode="lin" valueType="num">
                                      <p:cBhvr>
                                        <p:cTn id="26" dur="50" autoRev="1" fill="hold">
                                          <p:stCondLst>
                                            <p:cond delay="0"/>
                                          </p:stCondLst>
                                        </p:cTn>
                                        <p:tgtEl>
                                          <p:spTgt spid="5"/>
                                        </p:tgtEl>
                                        <p:attrNameLst>
                                          <p:attrName>ppt_x</p:attrName>
                                        </p:attrNameLst>
                                      </p:cBhvr>
                                    </p:anim>
                                    <p:anim by="(-#ppt_w*0.10)" calcmode="lin" valueType="num">
                                      <p:cBhvr>
                                        <p:cTn id="27" dur="50" autoRev="1" fill="hold">
                                          <p:stCondLst>
                                            <p:cond delay="0"/>
                                          </p:stCondLst>
                                        </p:cTn>
                                        <p:tgtEl>
                                          <p:spTgt spid="5"/>
                                        </p:tgtEl>
                                        <p:attrNameLst>
                                          <p:attrName>ppt_y</p:attrName>
                                        </p:attrNameLst>
                                      </p:cBhvr>
                                    </p:anim>
                                    <p:animRot by="-480000">
                                      <p:cBhvr>
                                        <p:cTn id="28" dur="50" autoRev="1" fill="hold">
                                          <p:stCondLst>
                                            <p:cond delay="0"/>
                                          </p:stCondLst>
                                        </p:cTn>
                                        <p:tgtEl>
                                          <p:spTgt spid="5"/>
                                        </p:tgtEl>
                                        <p:attrNameLst>
                                          <p:attrName>r</p:attrName>
                                        </p:attrNameLst>
                                      </p:cBhvr>
                                    </p:animRot>
                                  </p:childTnLst>
                                </p:cTn>
                              </p:par>
                            </p:childTnLst>
                          </p:cTn>
                        </p:par>
                        <p:par>
                          <p:cTn id="29" fill="hold">
                            <p:stCondLst>
                              <p:cond delay="200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21"/>
                                        </p:tgtEl>
                                        <p:attrNameLst>
                                          <p:attrName>style.visibility</p:attrName>
                                        </p:attrNameLst>
                                      </p:cBhvr>
                                      <p:to>
                                        <p:strVal val="visible"/>
                                      </p:to>
                                    </p:set>
                                    <p:animEffect transition="in" filter="wipe(left)">
                                      <p:cBhvr>
                                        <p:cTn id="32" dur="200"/>
                                        <p:tgtEl>
                                          <p:spTgt spid="21"/>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21"/>
                                        </p:tgtEl>
                                      </p:cBhvr>
                                      <p:to x="80000" y="100000"/>
                                    </p:animScale>
                                    <p:anim by="(#ppt_w*0.10)" calcmode="lin" valueType="num">
                                      <p:cBhvr>
                                        <p:cTn id="35" dur="50" autoRev="1" fill="hold">
                                          <p:stCondLst>
                                            <p:cond delay="0"/>
                                          </p:stCondLst>
                                        </p:cTn>
                                        <p:tgtEl>
                                          <p:spTgt spid="21"/>
                                        </p:tgtEl>
                                        <p:attrNameLst>
                                          <p:attrName>ppt_x</p:attrName>
                                        </p:attrNameLst>
                                      </p:cBhvr>
                                    </p:anim>
                                    <p:anim by="(-#ppt_w*0.10)" calcmode="lin" valueType="num">
                                      <p:cBhvr>
                                        <p:cTn id="36" dur="50" autoRev="1" fill="hold">
                                          <p:stCondLst>
                                            <p:cond delay="0"/>
                                          </p:stCondLst>
                                        </p:cTn>
                                        <p:tgtEl>
                                          <p:spTgt spid="21"/>
                                        </p:tgtEl>
                                        <p:attrNameLst>
                                          <p:attrName>ppt_y</p:attrName>
                                        </p:attrNameLst>
                                      </p:cBhvr>
                                    </p:anim>
                                    <p:animRot by="-480000">
                                      <p:cBhvr>
                                        <p:cTn id="37" dur="50" autoRev="1"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5" grpId="1"/>
      <p:bldP spid="21" grpId="0"/>
      <p:bldP spid="2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28596" y="99938"/>
            <a:ext cx="2912977" cy="369332"/>
          </a:xfrm>
          <a:prstGeom prst="rect">
            <a:avLst/>
          </a:prstGeom>
          <a:noFill/>
        </p:spPr>
        <p:txBody>
          <a:bodyPr wrap="none" rtlCol="0">
            <a:spAutoFit/>
          </a:bodyPr>
          <a:lstStyle/>
          <a:p>
            <a:r>
              <a:rPr lang="en-US" altLang="zh-CN" b="1" dirty="0">
                <a:solidFill>
                  <a:schemeClr val="accent1"/>
                </a:solidFill>
                <a:latin typeface="微软雅黑" panose="020B0503020204020204" pitchFamily="34" charset="-122"/>
                <a:ea typeface="微软雅黑" panose="020B0503020204020204" pitchFamily="34" charset="-122"/>
              </a:rPr>
              <a:t>1.1 </a:t>
            </a:r>
            <a:r>
              <a:rPr lang="zh-CN" altLang="en-US" b="1" dirty="0">
                <a:solidFill>
                  <a:schemeClr val="accent1"/>
                </a:solidFill>
                <a:latin typeface="微软雅黑" panose="020B0503020204020204" pitchFamily="34" charset="-122"/>
                <a:ea typeface="微软雅黑" panose="020B0503020204020204" pitchFamily="34" charset="-122"/>
              </a:rPr>
              <a:t>延期申报业务政策精讲</a:t>
            </a:r>
          </a:p>
        </p:txBody>
      </p:sp>
      <p:sp>
        <p:nvSpPr>
          <p:cNvPr id="7" name="TextBox 6"/>
          <p:cNvSpPr txBox="1"/>
          <p:nvPr/>
        </p:nvSpPr>
        <p:spPr>
          <a:xfrm>
            <a:off x="467547" y="1777722"/>
            <a:ext cx="5676089" cy="2222788"/>
          </a:xfrm>
          <a:prstGeom prst="rect">
            <a:avLst/>
          </a:prstGeom>
          <a:noFill/>
        </p:spPr>
        <p:txBody>
          <a:bodyPr wrap="square" rtlCol="0">
            <a:spAutoFit/>
          </a:bodyPr>
          <a:lstStyle/>
          <a:p>
            <a:pPr fontAlgn="auto">
              <a:lnSpc>
                <a:spcPct val="125000"/>
              </a:lnSpc>
              <a:spcBef>
                <a:spcPts val="0"/>
              </a:spcBef>
              <a:spcAft>
                <a:spcPts val="0"/>
              </a:spcAft>
            </a:pPr>
            <a:r>
              <a:rPr lang="zh-CN" altLang="en-US" sz="1600" dirty="0">
                <a:solidFill>
                  <a:schemeClr val="bg2">
                    <a:lumMod val="10000"/>
                  </a:schemeClr>
                </a:solidFill>
                <a:ea typeface="微软雅黑" panose="020B0503020204020204" pitchFamily="34" charset="-122"/>
              </a:rPr>
              <a:t>         新型冠状病毒感染的肺炎疫情（以下简称“疫情”）防控期间，纳税人、扣缴义务人因受疫情影响不能按期办理纳税申报或者报送代扣代缴、代收代缴税款报告表的，可根据</a:t>
            </a:r>
            <a:r>
              <a:rPr lang="en-US" altLang="zh-CN" sz="1600" dirty="0">
                <a:solidFill>
                  <a:schemeClr val="bg2">
                    <a:lumMod val="10000"/>
                  </a:schemeClr>
                </a:solidFill>
                <a:ea typeface="微软雅黑" panose="020B0503020204020204" pitchFamily="34" charset="-122"/>
              </a:rPr>
              <a:t>《</a:t>
            </a:r>
            <a:r>
              <a:rPr lang="zh-CN" altLang="en-US" sz="1600" dirty="0">
                <a:solidFill>
                  <a:schemeClr val="bg2">
                    <a:lumMod val="10000"/>
                  </a:schemeClr>
                </a:solidFill>
                <a:ea typeface="微软雅黑" panose="020B0503020204020204" pitchFamily="34" charset="-122"/>
              </a:rPr>
              <a:t>中华人民共和国税收征收管理法</a:t>
            </a:r>
            <a:r>
              <a:rPr lang="en-US" altLang="zh-CN" sz="1600" dirty="0">
                <a:solidFill>
                  <a:schemeClr val="bg2">
                    <a:lumMod val="10000"/>
                  </a:schemeClr>
                </a:solidFill>
                <a:ea typeface="微软雅黑" panose="020B0503020204020204" pitchFamily="34" charset="-122"/>
              </a:rPr>
              <a:t>》</a:t>
            </a:r>
            <a:r>
              <a:rPr lang="zh-CN" altLang="en-US" sz="1600" dirty="0">
                <a:solidFill>
                  <a:schemeClr val="bg2">
                    <a:lumMod val="10000"/>
                  </a:schemeClr>
                </a:solidFill>
                <a:ea typeface="微软雅黑" panose="020B0503020204020204" pitchFamily="34" charset="-122"/>
              </a:rPr>
              <a:t>第二十七条、</a:t>
            </a:r>
            <a:r>
              <a:rPr lang="en-US" altLang="zh-CN" sz="1600" dirty="0">
                <a:solidFill>
                  <a:schemeClr val="bg2">
                    <a:lumMod val="10000"/>
                  </a:schemeClr>
                </a:solidFill>
                <a:ea typeface="微软雅黑" panose="020B0503020204020204" pitchFamily="34" charset="-122"/>
              </a:rPr>
              <a:t>《</a:t>
            </a:r>
            <a:r>
              <a:rPr lang="zh-CN" altLang="en-US" sz="1600" dirty="0">
                <a:solidFill>
                  <a:schemeClr val="bg2">
                    <a:lumMod val="10000"/>
                  </a:schemeClr>
                </a:solidFill>
                <a:ea typeface="微软雅黑" panose="020B0503020204020204" pitchFamily="34" charset="-122"/>
              </a:rPr>
              <a:t>中华人民共和国税收征收管理法实施细则</a:t>
            </a:r>
            <a:r>
              <a:rPr lang="en-US" altLang="zh-CN" sz="1600" dirty="0">
                <a:solidFill>
                  <a:schemeClr val="bg2">
                    <a:lumMod val="10000"/>
                  </a:schemeClr>
                </a:solidFill>
                <a:ea typeface="微软雅黑" panose="020B0503020204020204" pitchFamily="34" charset="-122"/>
              </a:rPr>
              <a:t>》</a:t>
            </a:r>
            <a:r>
              <a:rPr lang="zh-CN" altLang="en-US" sz="1600" dirty="0">
                <a:solidFill>
                  <a:schemeClr val="bg2">
                    <a:lumMod val="10000"/>
                  </a:schemeClr>
                </a:solidFill>
                <a:ea typeface="微软雅黑" panose="020B0503020204020204" pitchFamily="34" charset="-122"/>
              </a:rPr>
              <a:t>第三十七条和</a:t>
            </a:r>
            <a:r>
              <a:rPr lang="en-US" altLang="zh-CN" sz="1600" dirty="0">
                <a:solidFill>
                  <a:schemeClr val="bg2">
                    <a:lumMod val="10000"/>
                  </a:schemeClr>
                </a:solidFill>
                <a:ea typeface="微软雅黑" panose="020B0503020204020204" pitchFamily="34" charset="-122"/>
              </a:rPr>
              <a:t>《</a:t>
            </a:r>
            <a:r>
              <a:rPr lang="zh-CN" altLang="en-US" sz="1600" dirty="0">
                <a:solidFill>
                  <a:schemeClr val="bg2">
                    <a:lumMod val="10000"/>
                  </a:schemeClr>
                </a:solidFill>
                <a:ea typeface="微软雅黑" panose="020B0503020204020204" pitchFamily="34" charset="-122"/>
              </a:rPr>
              <a:t>国家税务总局关于进一步简化税务行政许可事项办理程序的公告</a:t>
            </a:r>
            <a:r>
              <a:rPr lang="en-US" altLang="zh-CN" sz="1600" dirty="0">
                <a:solidFill>
                  <a:schemeClr val="bg2">
                    <a:lumMod val="10000"/>
                  </a:schemeClr>
                </a:solidFill>
                <a:ea typeface="微软雅黑" panose="020B0503020204020204" pitchFamily="34" charset="-122"/>
              </a:rPr>
              <a:t>》</a:t>
            </a:r>
            <a:r>
              <a:rPr lang="zh-CN" altLang="en-US" sz="1600" dirty="0">
                <a:solidFill>
                  <a:schemeClr val="bg2">
                    <a:lumMod val="10000"/>
                  </a:schemeClr>
                </a:solidFill>
                <a:ea typeface="微软雅黑" panose="020B0503020204020204" pitchFamily="34" charset="-122"/>
              </a:rPr>
              <a:t>（国家税务总局公告 </a:t>
            </a:r>
            <a:r>
              <a:rPr lang="en-US" altLang="zh-CN" sz="1600" dirty="0">
                <a:solidFill>
                  <a:schemeClr val="bg2">
                    <a:lumMod val="10000"/>
                  </a:schemeClr>
                </a:solidFill>
                <a:ea typeface="微软雅黑" panose="020B0503020204020204" pitchFamily="34" charset="-122"/>
              </a:rPr>
              <a:t>2019</a:t>
            </a:r>
            <a:r>
              <a:rPr lang="zh-CN" altLang="en-US" sz="1600" dirty="0">
                <a:solidFill>
                  <a:schemeClr val="bg2">
                    <a:lumMod val="10000"/>
                  </a:schemeClr>
                </a:solidFill>
                <a:ea typeface="微软雅黑" panose="020B0503020204020204" pitchFamily="34" charset="-122"/>
              </a:rPr>
              <a:t>年第</a:t>
            </a:r>
            <a:r>
              <a:rPr lang="en-US" altLang="zh-CN" sz="1600" dirty="0">
                <a:solidFill>
                  <a:schemeClr val="bg2">
                    <a:lumMod val="10000"/>
                  </a:schemeClr>
                </a:solidFill>
                <a:ea typeface="微软雅黑" panose="020B0503020204020204" pitchFamily="34" charset="-122"/>
              </a:rPr>
              <a:t>34</a:t>
            </a:r>
            <a:r>
              <a:rPr lang="zh-CN" altLang="en-US" sz="1600" dirty="0">
                <a:solidFill>
                  <a:schemeClr val="bg2">
                    <a:lumMod val="10000"/>
                  </a:schemeClr>
                </a:solidFill>
                <a:ea typeface="微软雅黑" panose="020B0503020204020204" pitchFamily="34" charset="-122"/>
              </a:rPr>
              <a:t>号）规定办理延期申报。</a:t>
            </a:r>
            <a:endParaRPr lang="zh-CN" altLang="en-US" sz="1600" dirty="0">
              <a:solidFill>
                <a:schemeClr val="bg2">
                  <a:lumMod val="10000"/>
                </a:schemeClr>
              </a:solidFill>
              <a:latin typeface="Calibri" panose="020F0502020204030204"/>
              <a:ea typeface="微软雅黑" panose="020B0503020204020204" pitchFamily="34" charset="-122"/>
            </a:endParaRPr>
          </a:p>
        </p:txBody>
      </p:sp>
      <p:sp>
        <p:nvSpPr>
          <p:cNvPr id="9" name="对角圆角矩形 8"/>
          <p:cNvSpPr/>
          <p:nvPr/>
        </p:nvSpPr>
        <p:spPr>
          <a:xfrm>
            <a:off x="539552" y="928676"/>
            <a:ext cx="2175060" cy="500066"/>
          </a:xfrm>
          <a:prstGeom prst="round2DiagRect">
            <a:avLst>
              <a:gd name="adj1" fmla="val 30205"/>
              <a:gd name="adj2" fmla="val 0"/>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1</a:t>
            </a:r>
            <a:r>
              <a:rPr lang="zh-CN" altLang="en-US" sz="2400" b="1" dirty="0">
                <a:solidFill>
                  <a:schemeClr val="bg1"/>
                </a:solidFill>
                <a:latin typeface="微软雅黑" panose="020B0503020204020204" pitchFamily="34" charset="-122"/>
                <a:ea typeface="微软雅黑" panose="020B0503020204020204" pitchFamily="34" charset="-122"/>
              </a:rPr>
              <a:t>、业务概述</a:t>
            </a:r>
          </a:p>
        </p:txBody>
      </p:sp>
      <p:sp>
        <p:nvSpPr>
          <p:cNvPr id="44" name="椭圆 43"/>
          <p:cNvSpPr/>
          <p:nvPr/>
        </p:nvSpPr>
        <p:spPr>
          <a:xfrm>
            <a:off x="6256332" y="4385081"/>
            <a:ext cx="2341577" cy="354243"/>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6" rIns="121893" bIns="60946" rtlCol="0" anchor="ctr"/>
          <a:lstStyle/>
          <a:p>
            <a:pPr algn="ctr" defTabSz="1218565" fontAlgn="base">
              <a:spcBef>
                <a:spcPct val="0"/>
              </a:spcBef>
              <a:spcAft>
                <a:spcPct val="0"/>
              </a:spcAft>
            </a:pPr>
            <a:endParaRPr lang="zh-CN" altLang="en-US">
              <a:solidFill>
                <a:prstClr val="white"/>
              </a:solidFill>
            </a:endParaRPr>
          </a:p>
        </p:txBody>
      </p:sp>
      <p:grpSp>
        <p:nvGrpSpPr>
          <p:cNvPr id="45" name="组合 44"/>
          <p:cNvGrpSpPr/>
          <p:nvPr/>
        </p:nvGrpSpPr>
        <p:grpSpPr>
          <a:xfrm>
            <a:off x="6342022" y="952467"/>
            <a:ext cx="2155176" cy="3613065"/>
            <a:chOff x="3546995" y="2016281"/>
            <a:chExt cx="1616382" cy="2709799"/>
          </a:xfrm>
        </p:grpSpPr>
        <p:sp>
          <p:nvSpPr>
            <p:cNvPr id="46" name="Freeform 33"/>
            <p:cNvSpPr/>
            <p:nvPr/>
          </p:nvSpPr>
          <p:spPr bwMode="auto">
            <a:xfrm>
              <a:off x="3546995" y="2016281"/>
              <a:ext cx="1616382" cy="2028724"/>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85000"/>
              </a:schemeClr>
            </a:solidFill>
            <a:ln>
              <a:noFill/>
            </a:ln>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47" name="Freeform 33"/>
            <p:cNvSpPr/>
            <p:nvPr/>
          </p:nvSpPr>
          <p:spPr bwMode="auto">
            <a:xfrm>
              <a:off x="3587885" y="2067602"/>
              <a:ext cx="1534601" cy="1926082"/>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95000"/>
              </a:schemeClr>
            </a:solidFill>
            <a:ln>
              <a:noFill/>
            </a:ln>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nvGrpSpPr>
            <p:cNvPr id="48" name="组合 11"/>
            <p:cNvGrpSpPr/>
            <p:nvPr/>
          </p:nvGrpSpPr>
          <p:grpSpPr>
            <a:xfrm>
              <a:off x="3999881" y="4025097"/>
              <a:ext cx="716912" cy="700983"/>
              <a:chOff x="3759201" y="3508375"/>
              <a:chExt cx="828024" cy="809626"/>
            </a:xfrm>
          </p:grpSpPr>
          <p:sp>
            <p:nvSpPr>
              <p:cNvPr id="49" name="Freeform 6"/>
              <p:cNvSpPr/>
              <p:nvPr/>
            </p:nvSpPr>
            <p:spPr bwMode="auto">
              <a:xfrm>
                <a:off x="3764900" y="3508375"/>
                <a:ext cx="822325" cy="757238"/>
              </a:xfrm>
              <a:custGeom>
                <a:avLst/>
                <a:gdLst>
                  <a:gd name="T0" fmla="*/ 216 w 220"/>
                  <a:gd name="T1" fmla="*/ 0 h 202"/>
                  <a:gd name="T2" fmla="*/ 213 w 220"/>
                  <a:gd name="T3" fmla="*/ 3 h 202"/>
                  <a:gd name="T4" fmla="*/ 213 w 220"/>
                  <a:gd name="T5" fmla="*/ 14 h 202"/>
                  <a:gd name="T6" fmla="*/ 211 w 220"/>
                  <a:gd name="T7" fmla="*/ 16 h 202"/>
                  <a:gd name="T8" fmla="*/ 218 w 220"/>
                  <a:gd name="T9" fmla="*/ 24 h 202"/>
                  <a:gd name="T10" fmla="*/ 217 w 220"/>
                  <a:gd name="T11" fmla="*/ 35 h 202"/>
                  <a:gd name="T12" fmla="*/ 210 w 220"/>
                  <a:gd name="T13" fmla="*/ 42 h 202"/>
                  <a:gd name="T14" fmla="*/ 209 w 220"/>
                  <a:gd name="T15" fmla="*/ 48 h 202"/>
                  <a:gd name="T16" fmla="*/ 217 w 220"/>
                  <a:gd name="T17" fmla="*/ 55 h 202"/>
                  <a:gd name="T18" fmla="*/ 216 w 220"/>
                  <a:gd name="T19" fmla="*/ 66 h 202"/>
                  <a:gd name="T20" fmla="*/ 210 w 220"/>
                  <a:gd name="T21" fmla="*/ 71 h 202"/>
                  <a:gd name="T22" fmla="*/ 210 w 220"/>
                  <a:gd name="T23" fmla="*/ 80 h 202"/>
                  <a:gd name="T24" fmla="*/ 218 w 220"/>
                  <a:gd name="T25" fmla="*/ 89 h 202"/>
                  <a:gd name="T26" fmla="*/ 214 w 220"/>
                  <a:gd name="T27" fmla="*/ 97 h 202"/>
                  <a:gd name="T28" fmla="*/ 209 w 220"/>
                  <a:gd name="T29" fmla="*/ 102 h 202"/>
                  <a:gd name="T30" fmla="*/ 210 w 220"/>
                  <a:gd name="T31" fmla="*/ 108 h 202"/>
                  <a:gd name="T32" fmla="*/ 217 w 220"/>
                  <a:gd name="T33" fmla="*/ 116 h 202"/>
                  <a:gd name="T34" fmla="*/ 215 w 220"/>
                  <a:gd name="T35" fmla="*/ 125 h 202"/>
                  <a:gd name="T36" fmla="*/ 209 w 220"/>
                  <a:gd name="T37" fmla="*/ 131 h 202"/>
                  <a:gd name="T38" fmla="*/ 209 w 220"/>
                  <a:gd name="T39" fmla="*/ 138 h 202"/>
                  <a:gd name="T40" fmla="*/ 214 w 220"/>
                  <a:gd name="T41" fmla="*/ 145 h 202"/>
                  <a:gd name="T42" fmla="*/ 206 w 220"/>
                  <a:gd name="T43" fmla="*/ 161 h 202"/>
                  <a:gd name="T44" fmla="*/ 159 w 220"/>
                  <a:gd name="T45" fmla="*/ 202 h 202"/>
                  <a:gd name="T46" fmla="*/ 61 w 220"/>
                  <a:gd name="T47" fmla="*/ 202 h 202"/>
                  <a:gd name="T48" fmla="*/ 13 w 220"/>
                  <a:gd name="T49" fmla="*/ 161 h 202"/>
                  <a:gd name="T50" fmla="*/ 12 w 220"/>
                  <a:gd name="T51" fmla="*/ 152 h 202"/>
                  <a:gd name="T52" fmla="*/ 9 w 220"/>
                  <a:gd name="T53" fmla="*/ 142 h 202"/>
                  <a:gd name="T54" fmla="*/ 2 w 220"/>
                  <a:gd name="T55" fmla="*/ 135 h 202"/>
                  <a:gd name="T56" fmla="*/ 5 w 220"/>
                  <a:gd name="T57" fmla="*/ 126 h 202"/>
                  <a:gd name="T58" fmla="*/ 8 w 220"/>
                  <a:gd name="T59" fmla="*/ 119 h 202"/>
                  <a:gd name="T60" fmla="*/ 4 w 220"/>
                  <a:gd name="T61" fmla="*/ 108 h 202"/>
                  <a:gd name="T62" fmla="*/ 3 w 220"/>
                  <a:gd name="T63" fmla="*/ 97 h 202"/>
                  <a:gd name="T64" fmla="*/ 8 w 220"/>
                  <a:gd name="T65" fmla="*/ 91 h 202"/>
                  <a:gd name="T66" fmla="*/ 8 w 220"/>
                  <a:gd name="T67" fmla="*/ 85 h 202"/>
                  <a:gd name="T68" fmla="*/ 2 w 220"/>
                  <a:gd name="T69" fmla="*/ 76 h 202"/>
                  <a:gd name="T70" fmla="*/ 5 w 220"/>
                  <a:gd name="T71" fmla="*/ 66 h 202"/>
                  <a:gd name="T72" fmla="*/ 9 w 220"/>
                  <a:gd name="T73" fmla="*/ 61 h 202"/>
                  <a:gd name="T74" fmla="*/ 8 w 220"/>
                  <a:gd name="T75" fmla="*/ 54 h 202"/>
                  <a:gd name="T76" fmla="*/ 2 w 220"/>
                  <a:gd name="T77" fmla="*/ 44 h 202"/>
                  <a:gd name="T78" fmla="*/ 2 w 220"/>
                  <a:gd name="T79" fmla="*/ 16 h 202"/>
                  <a:gd name="T80" fmla="*/ 2 w 220"/>
                  <a:gd name="T81" fmla="*/ 11 h 202"/>
                  <a:gd name="T82" fmla="*/ 2 w 220"/>
                  <a:gd name="T83" fmla="*/ 1 h 202"/>
                  <a:gd name="T84" fmla="*/ 0 w 220"/>
                  <a:gd name="T85" fmla="*/ 0 h 202"/>
                  <a:gd name="T86" fmla="*/ 216 w 220"/>
                  <a:gd name="T8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02">
                    <a:moveTo>
                      <a:pt x="216" y="0"/>
                    </a:moveTo>
                    <a:cubicBezTo>
                      <a:pt x="213" y="3"/>
                      <a:pt x="213" y="3"/>
                      <a:pt x="213" y="3"/>
                    </a:cubicBezTo>
                    <a:cubicBezTo>
                      <a:pt x="213" y="14"/>
                      <a:pt x="213" y="14"/>
                      <a:pt x="213" y="14"/>
                    </a:cubicBezTo>
                    <a:cubicBezTo>
                      <a:pt x="211" y="16"/>
                      <a:pt x="211" y="16"/>
                      <a:pt x="211" y="16"/>
                    </a:cubicBezTo>
                    <a:cubicBezTo>
                      <a:pt x="211" y="16"/>
                      <a:pt x="216" y="20"/>
                      <a:pt x="218" y="24"/>
                    </a:cubicBezTo>
                    <a:cubicBezTo>
                      <a:pt x="220" y="28"/>
                      <a:pt x="220" y="33"/>
                      <a:pt x="217" y="35"/>
                    </a:cubicBezTo>
                    <a:cubicBezTo>
                      <a:pt x="214" y="38"/>
                      <a:pt x="210" y="39"/>
                      <a:pt x="210" y="42"/>
                    </a:cubicBezTo>
                    <a:cubicBezTo>
                      <a:pt x="210" y="44"/>
                      <a:pt x="209" y="48"/>
                      <a:pt x="209" y="48"/>
                    </a:cubicBezTo>
                    <a:cubicBezTo>
                      <a:pt x="209" y="48"/>
                      <a:pt x="216" y="51"/>
                      <a:pt x="217" y="55"/>
                    </a:cubicBezTo>
                    <a:cubicBezTo>
                      <a:pt x="219" y="60"/>
                      <a:pt x="218" y="64"/>
                      <a:pt x="216" y="66"/>
                    </a:cubicBezTo>
                    <a:cubicBezTo>
                      <a:pt x="213" y="67"/>
                      <a:pt x="210" y="71"/>
                      <a:pt x="210" y="71"/>
                    </a:cubicBezTo>
                    <a:cubicBezTo>
                      <a:pt x="210" y="80"/>
                      <a:pt x="210" y="80"/>
                      <a:pt x="210" y="80"/>
                    </a:cubicBezTo>
                    <a:cubicBezTo>
                      <a:pt x="210" y="80"/>
                      <a:pt x="218" y="85"/>
                      <a:pt x="218" y="89"/>
                    </a:cubicBezTo>
                    <a:cubicBezTo>
                      <a:pt x="218" y="94"/>
                      <a:pt x="214" y="97"/>
                      <a:pt x="214" y="97"/>
                    </a:cubicBezTo>
                    <a:cubicBezTo>
                      <a:pt x="209" y="102"/>
                      <a:pt x="209" y="102"/>
                      <a:pt x="209" y="102"/>
                    </a:cubicBezTo>
                    <a:cubicBezTo>
                      <a:pt x="210" y="108"/>
                      <a:pt x="210" y="108"/>
                      <a:pt x="210" y="108"/>
                    </a:cubicBezTo>
                    <a:cubicBezTo>
                      <a:pt x="210" y="108"/>
                      <a:pt x="216" y="112"/>
                      <a:pt x="217" y="116"/>
                    </a:cubicBezTo>
                    <a:cubicBezTo>
                      <a:pt x="218" y="120"/>
                      <a:pt x="217" y="123"/>
                      <a:pt x="215" y="125"/>
                    </a:cubicBezTo>
                    <a:cubicBezTo>
                      <a:pt x="213" y="127"/>
                      <a:pt x="209" y="131"/>
                      <a:pt x="209" y="131"/>
                    </a:cubicBezTo>
                    <a:cubicBezTo>
                      <a:pt x="209" y="138"/>
                      <a:pt x="209" y="138"/>
                      <a:pt x="209" y="138"/>
                    </a:cubicBezTo>
                    <a:cubicBezTo>
                      <a:pt x="209" y="138"/>
                      <a:pt x="213" y="141"/>
                      <a:pt x="214" y="145"/>
                    </a:cubicBezTo>
                    <a:cubicBezTo>
                      <a:pt x="214" y="148"/>
                      <a:pt x="209" y="158"/>
                      <a:pt x="206" y="161"/>
                    </a:cubicBezTo>
                    <a:cubicBezTo>
                      <a:pt x="203" y="163"/>
                      <a:pt x="159" y="202"/>
                      <a:pt x="159" y="202"/>
                    </a:cubicBezTo>
                    <a:cubicBezTo>
                      <a:pt x="61" y="202"/>
                      <a:pt x="61" y="202"/>
                      <a:pt x="61" y="202"/>
                    </a:cubicBezTo>
                    <a:cubicBezTo>
                      <a:pt x="13" y="161"/>
                      <a:pt x="13" y="161"/>
                      <a:pt x="13" y="161"/>
                    </a:cubicBezTo>
                    <a:cubicBezTo>
                      <a:pt x="13" y="161"/>
                      <a:pt x="12" y="155"/>
                      <a:pt x="12" y="152"/>
                    </a:cubicBezTo>
                    <a:cubicBezTo>
                      <a:pt x="11" y="149"/>
                      <a:pt x="12" y="144"/>
                      <a:pt x="9" y="142"/>
                    </a:cubicBezTo>
                    <a:cubicBezTo>
                      <a:pt x="7" y="140"/>
                      <a:pt x="2" y="139"/>
                      <a:pt x="2" y="135"/>
                    </a:cubicBezTo>
                    <a:cubicBezTo>
                      <a:pt x="2" y="130"/>
                      <a:pt x="3" y="127"/>
                      <a:pt x="5" y="126"/>
                    </a:cubicBezTo>
                    <a:cubicBezTo>
                      <a:pt x="7" y="125"/>
                      <a:pt x="9" y="122"/>
                      <a:pt x="8" y="119"/>
                    </a:cubicBezTo>
                    <a:cubicBezTo>
                      <a:pt x="8" y="116"/>
                      <a:pt x="6" y="112"/>
                      <a:pt x="4" y="108"/>
                    </a:cubicBezTo>
                    <a:cubicBezTo>
                      <a:pt x="2" y="104"/>
                      <a:pt x="2" y="100"/>
                      <a:pt x="3" y="97"/>
                    </a:cubicBezTo>
                    <a:cubicBezTo>
                      <a:pt x="5" y="94"/>
                      <a:pt x="8" y="91"/>
                      <a:pt x="8" y="91"/>
                    </a:cubicBezTo>
                    <a:cubicBezTo>
                      <a:pt x="8" y="85"/>
                      <a:pt x="8" y="85"/>
                      <a:pt x="8" y="85"/>
                    </a:cubicBezTo>
                    <a:cubicBezTo>
                      <a:pt x="8" y="85"/>
                      <a:pt x="2" y="81"/>
                      <a:pt x="2" y="76"/>
                    </a:cubicBezTo>
                    <a:cubicBezTo>
                      <a:pt x="2" y="70"/>
                      <a:pt x="3" y="67"/>
                      <a:pt x="5" y="66"/>
                    </a:cubicBezTo>
                    <a:cubicBezTo>
                      <a:pt x="7" y="64"/>
                      <a:pt x="9" y="61"/>
                      <a:pt x="9" y="61"/>
                    </a:cubicBezTo>
                    <a:cubicBezTo>
                      <a:pt x="9" y="61"/>
                      <a:pt x="10" y="57"/>
                      <a:pt x="8" y="54"/>
                    </a:cubicBezTo>
                    <a:cubicBezTo>
                      <a:pt x="7" y="52"/>
                      <a:pt x="3" y="48"/>
                      <a:pt x="2" y="44"/>
                    </a:cubicBezTo>
                    <a:cubicBezTo>
                      <a:pt x="2" y="16"/>
                      <a:pt x="2" y="16"/>
                      <a:pt x="2" y="16"/>
                    </a:cubicBezTo>
                    <a:cubicBezTo>
                      <a:pt x="2" y="16"/>
                      <a:pt x="2" y="14"/>
                      <a:pt x="2" y="11"/>
                    </a:cubicBezTo>
                    <a:cubicBezTo>
                      <a:pt x="2" y="8"/>
                      <a:pt x="2" y="1"/>
                      <a:pt x="2" y="1"/>
                    </a:cubicBezTo>
                    <a:cubicBezTo>
                      <a:pt x="0" y="0"/>
                      <a:pt x="0" y="0"/>
                      <a:pt x="0" y="0"/>
                    </a:cubicBezTo>
                    <a:lnTo>
                      <a:pt x="216" y="0"/>
                    </a:lnTo>
                    <a:close/>
                  </a:path>
                </a:pathLst>
              </a:custGeom>
              <a:solidFill>
                <a:srgbClr val="0070C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0" name="Freeform 7"/>
              <p:cNvSpPr/>
              <p:nvPr/>
            </p:nvSpPr>
            <p:spPr bwMode="auto">
              <a:xfrm>
                <a:off x="3996676" y="4268788"/>
                <a:ext cx="350838" cy="49213"/>
              </a:xfrm>
              <a:custGeom>
                <a:avLst/>
                <a:gdLst>
                  <a:gd name="T0" fmla="*/ 0 w 94"/>
                  <a:gd name="T1" fmla="*/ 0 h 13"/>
                  <a:gd name="T2" fmla="*/ 94 w 94"/>
                  <a:gd name="T3" fmla="*/ 0 h 13"/>
                  <a:gd name="T4" fmla="*/ 85 w 94"/>
                  <a:gd name="T5" fmla="*/ 9 h 13"/>
                  <a:gd name="T6" fmla="*/ 74 w 94"/>
                  <a:gd name="T7" fmla="*/ 13 h 13"/>
                  <a:gd name="T8" fmla="*/ 19 w 94"/>
                  <a:gd name="T9" fmla="*/ 13 h 13"/>
                  <a:gd name="T10" fmla="*/ 8 w 94"/>
                  <a:gd name="T11" fmla="*/ 9 h 13"/>
                  <a:gd name="T12" fmla="*/ 0 w 9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4" h="13">
                    <a:moveTo>
                      <a:pt x="0" y="0"/>
                    </a:moveTo>
                    <a:cubicBezTo>
                      <a:pt x="94" y="0"/>
                      <a:pt x="94" y="0"/>
                      <a:pt x="94" y="0"/>
                    </a:cubicBezTo>
                    <a:cubicBezTo>
                      <a:pt x="94" y="0"/>
                      <a:pt x="88" y="6"/>
                      <a:pt x="85" y="9"/>
                    </a:cubicBezTo>
                    <a:cubicBezTo>
                      <a:pt x="82" y="11"/>
                      <a:pt x="77" y="13"/>
                      <a:pt x="74" y="13"/>
                    </a:cubicBezTo>
                    <a:cubicBezTo>
                      <a:pt x="71" y="13"/>
                      <a:pt x="19" y="13"/>
                      <a:pt x="19" y="13"/>
                    </a:cubicBezTo>
                    <a:cubicBezTo>
                      <a:pt x="19" y="13"/>
                      <a:pt x="11" y="13"/>
                      <a:pt x="8" y="9"/>
                    </a:cubicBezTo>
                    <a:cubicBezTo>
                      <a:pt x="5" y="6"/>
                      <a:pt x="0" y="0"/>
                      <a:pt x="0" y="0"/>
                    </a:cubicBezTo>
                    <a:close/>
                  </a:path>
                </a:pathLst>
              </a:custGeom>
              <a:solidFill>
                <a:srgbClr val="39363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1" name="Freeform 8"/>
              <p:cNvSpPr/>
              <p:nvPr/>
            </p:nvSpPr>
            <p:spPr bwMode="auto">
              <a:xfrm>
                <a:off x="4173538" y="3527425"/>
                <a:ext cx="247650" cy="33338"/>
              </a:xfrm>
              <a:custGeom>
                <a:avLst/>
                <a:gdLst>
                  <a:gd name="T0" fmla="*/ 4 w 66"/>
                  <a:gd name="T1" fmla="*/ 1 h 9"/>
                  <a:gd name="T2" fmla="*/ 64 w 66"/>
                  <a:gd name="T3" fmla="*/ 1 h 9"/>
                  <a:gd name="T4" fmla="*/ 62 w 66"/>
                  <a:gd name="T5" fmla="*/ 7 h 9"/>
                  <a:gd name="T6" fmla="*/ 0 w 66"/>
                  <a:gd name="T7" fmla="*/ 9 h 9"/>
                  <a:gd name="T8" fmla="*/ 20 w 66"/>
                  <a:gd name="T9" fmla="*/ 5 h 9"/>
                  <a:gd name="T10" fmla="*/ 17 w 66"/>
                  <a:gd name="T11" fmla="*/ 3 h 9"/>
                  <a:gd name="T12" fmla="*/ 4 w 66"/>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66" h="9">
                    <a:moveTo>
                      <a:pt x="4" y="1"/>
                    </a:moveTo>
                    <a:cubicBezTo>
                      <a:pt x="4" y="1"/>
                      <a:pt x="62" y="0"/>
                      <a:pt x="64" y="1"/>
                    </a:cubicBezTo>
                    <a:cubicBezTo>
                      <a:pt x="66" y="3"/>
                      <a:pt x="66" y="5"/>
                      <a:pt x="62" y="7"/>
                    </a:cubicBezTo>
                    <a:cubicBezTo>
                      <a:pt x="58" y="8"/>
                      <a:pt x="0" y="9"/>
                      <a:pt x="0" y="9"/>
                    </a:cubicBezTo>
                    <a:cubicBezTo>
                      <a:pt x="0" y="9"/>
                      <a:pt x="20" y="7"/>
                      <a:pt x="20" y="5"/>
                    </a:cubicBezTo>
                    <a:cubicBezTo>
                      <a:pt x="20" y="3"/>
                      <a:pt x="21" y="4"/>
                      <a:pt x="17" y="3"/>
                    </a:cubicBezTo>
                    <a:cubicBezTo>
                      <a:pt x="13" y="3"/>
                      <a:pt x="4" y="1"/>
                      <a:pt x="4" y="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2" name="Freeform 9"/>
              <p:cNvSpPr/>
              <p:nvPr/>
            </p:nvSpPr>
            <p:spPr bwMode="auto">
              <a:xfrm>
                <a:off x="4173538" y="3571875"/>
                <a:ext cx="242888" cy="93663"/>
              </a:xfrm>
              <a:custGeom>
                <a:avLst/>
                <a:gdLst>
                  <a:gd name="T0" fmla="*/ 11 w 65"/>
                  <a:gd name="T1" fmla="*/ 0 h 25"/>
                  <a:gd name="T2" fmla="*/ 60 w 65"/>
                  <a:gd name="T3" fmla="*/ 1 h 25"/>
                  <a:gd name="T4" fmla="*/ 65 w 65"/>
                  <a:gd name="T5" fmla="*/ 10 h 25"/>
                  <a:gd name="T6" fmla="*/ 57 w 65"/>
                  <a:gd name="T7" fmla="*/ 21 h 25"/>
                  <a:gd name="T8" fmla="*/ 0 w 65"/>
                  <a:gd name="T9" fmla="*/ 25 h 25"/>
                  <a:gd name="T10" fmla="*/ 21 w 65"/>
                  <a:gd name="T11" fmla="*/ 20 h 25"/>
                  <a:gd name="T12" fmla="*/ 22 w 65"/>
                  <a:gd name="T13" fmla="*/ 12 h 25"/>
                  <a:gd name="T14" fmla="*/ 23 w 65"/>
                  <a:gd name="T15" fmla="*/ 6 h 25"/>
                  <a:gd name="T16" fmla="*/ 23 w 65"/>
                  <a:gd name="T17" fmla="*/ 3 h 25"/>
                  <a:gd name="T18" fmla="*/ 11 w 6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5">
                    <a:moveTo>
                      <a:pt x="11" y="0"/>
                    </a:moveTo>
                    <a:cubicBezTo>
                      <a:pt x="11" y="0"/>
                      <a:pt x="58" y="0"/>
                      <a:pt x="60" y="1"/>
                    </a:cubicBezTo>
                    <a:cubicBezTo>
                      <a:pt x="63" y="2"/>
                      <a:pt x="65" y="7"/>
                      <a:pt x="65" y="10"/>
                    </a:cubicBezTo>
                    <a:cubicBezTo>
                      <a:pt x="65" y="14"/>
                      <a:pt x="65" y="19"/>
                      <a:pt x="57" y="21"/>
                    </a:cubicBezTo>
                    <a:cubicBezTo>
                      <a:pt x="49" y="23"/>
                      <a:pt x="0" y="25"/>
                      <a:pt x="0" y="25"/>
                    </a:cubicBezTo>
                    <a:cubicBezTo>
                      <a:pt x="0" y="25"/>
                      <a:pt x="20" y="22"/>
                      <a:pt x="21" y="20"/>
                    </a:cubicBezTo>
                    <a:cubicBezTo>
                      <a:pt x="23" y="18"/>
                      <a:pt x="21" y="14"/>
                      <a:pt x="22" y="12"/>
                    </a:cubicBezTo>
                    <a:cubicBezTo>
                      <a:pt x="23" y="10"/>
                      <a:pt x="24" y="10"/>
                      <a:pt x="23" y="6"/>
                    </a:cubicBezTo>
                    <a:cubicBezTo>
                      <a:pt x="23" y="3"/>
                      <a:pt x="23" y="3"/>
                      <a:pt x="23" y="3"/>
                    </a:cubicBezTo>
                    <a:lnTo>
                      <a:pt x="11" y="0"/>
                    </a:ln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3" name="Freeform 10"/>
              <p:cNvSpPr/>
              <p:nvPr/>
            </p:nvSpPr>
            <p:spPr bwMode="auto">
              <a:xfrm>
                <a:off x="4106863" y="3698875"/>
                <a:ext cx="303213" cy="34925"/>
              </a:xfrm>
              <a:custGeom>
                <a:avLst/>
                <a:gdLst>
                  <a:gd name="T0" fmla="*/ 20 w 81"/>
                  <a:gd name="T1" fmla="*/ 1 h 9"/>
                  <a:gd name="T2" fmla="*/ 73 w 81"/>
                  <a:gd name="T3" fmla="*/ 0 h 9"/>
                  <a:gd name="T4" fmla="*/ 80 w 81"/>
                  <a:gd name="T5" fmla="*/ 3 h 9"/>
                  <a:gd name="T6" fmla="*/ 3 w 81"/>
                  <a:gd name="T7" fmla="*/ 9 h 9"/>
                  <a:gd name="T8" fmla="*/ 24 w 81"/>
                  <a:gd name="T9" fmla="*/ 5 h 9"/>
                  <a:gd name="T10" fmla="*/ 20 w 81"/>
                  <a:gd name="T11" fmla="*/ 1 h 9"/>
                </a:gdLst>
                <a:ahLst/>
                <a:cxnLst>
                  <a:cxn ang="0">
                    <a:pos x="T0" y="T1"/>
                  </a:cxn>
                  <a:cxn ang="0">
                    <a:pos x="T2" y="T3"/>
                  </a:cxn>
                  <a:cxn ang="0">
                    <a:pos x="T4" y="T5"/>
                  </a:cxn>
                  <a:cxn ang="0">
                    <a:pos x="T6" y="T7"/>
                  </a:cxn>
                  <a:cxn ang="0">
                    <a:pos x="T8" y="T9"/>
                  </a:cxn>
                  <a:cxn ang="0">
                    <a:pos x="T10" y="T11"/>
                  </a:cxn>
                </a:cxnLst>
                <a:rect l="0" t="0" r="r" b="b"/>
                <a:pathLst>
                  <a:path w="81" h="9">
                    <a:moveTo>
                      <a:pt x="20" y="1"/>
                    </a:moveTo>
                    <a:cubicBezTo>
                      <a:pt x="20" y="1"/>
                      <a:pt x="66" y="0"/>
                      <a:pt x="73" y="0"/>
                    </a:cubicBezTo>
                    <a:cubicBezTo>
                      <a:pt x="81" y="0"/>
                      <a:pt x="81" y="3"/>
                      <a:pt x="80" y="3"/>
                    </a:cubicBezTo>
                    <a:cubicBezTo>
                      <a:pt x="78" y="4"/>
                      <a:pt x="5" y="9"/>
                      <a:pt x="3" y="9"/>
                    </a:cubicBezTo>
                    <a:cubicBezTo>
                      <a:pt x="0" y="9"/>
                      <a:pt x="21" y="6"/>
                      <a:pt x="24" y="5"/>
                    </a:cubicBezTo>
                    <a:cubicBezTo>
                      <a:pt x="27" y="4"/>
                      <a:pt x="26" y="2"/>
                      <a:pt x="20" y="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4" name="Freeform 11"/>
              <p:cNvSpPr/>
              <p:nvPr/>
            </p:nvSpPr>
            <p:spPr bwMode="auto">
              <a:xfrm>
                <a:off x="4140201" y="3756025"/>
                <a:ext cx="269875" cy="25400"/>
              </a:xfrm>
              <a:custGeom>
                <a:avLst/>
                <a:gdLst>
                  <a:gd name="T0" fmla="*/ 26 w 72"/>
                  <a:gd name="T1" fmla="*/ 1 h 7"/>
                  <a:gd name="T2" fmla="*/ 72 w 72"/>
                  <a:gd name="T3" fmla="*/ 0 h 7"/>
                  <a:gd name="T4" fmla="*/ 49 w 72"/>
                  <a:gd name="T5" fmla="*/ 5 h 7"/>
                  <a:gd name="T6" fmla="*/ 4 w 72"/>
                  <a:gd name="T7" fmla="*/ 7 h 7"/>
                  <a:gd name="T8" fmla="*/ 26 w 72"/>
                  <a:gd name="T9" fmla="*/ 1 h 7"/>
                </a:gdLst>
                <a:ahLst/>
                <a:cxnLst>
                  <a:cxn ang="0">
                    <a:pos x="T0" y="T1"/>
                  </a:cxn>
                  <a:cxn ang="0">
                    <a:pos x="T2" y="T3"/>
                  </a:cxn>
                  <a:cxn ang="0">
                    <a:pos x="T4" y="T5"/>
                  </a:cxn>
                  <a:cxn ang="0">
                    <a:pos x="T6" y="T7"/>
                  </a:cxn>
                  <a:cxn ang="0">
                    <a:pos x="T8" y="T9"/>
                  </a:cxn>
                </a:cxnLst>
                <a:rect l="0" t="0" r="r" b="b"/>
                <a:pathLst>
                  <a:path w="72" h="7">
                    <a:moveTo>
                      <a:pt x="26" y="1"/>
                    </a:moveTo>
                    <a:cubicBezTo>
                      <a:pt x="72" y="0"/>
                      <a:pt x="72" y="0"/>
                      <a:pt x="72" y="0"/>
                    </a:cubicBezTo>
                    <a:cubicBezTo>
                      <a:pt x="72" y="0"/>
                      <a:pt x="51" y="5"/>
                      <a:pt x="49" y="5"/>
                    </a:cubicBezTo>
                    <a:cubicBezTo>
                      <a:pt x="47" y="5"/>
                      <a:pt x="9" y="7"/>
                      <a:pt x="4" y="7"/>
                    </a:cubicBezTo>
                    <a:cubicBezTo>
                      <a:pt x="0" y="7"/>
                      <a:pt x="35" y="3"/>
                      <a:pt x="26" y="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5" name="Freeform 12"/>
              <p:cNvSpPr/>
              <p:nvPr/>
            </p:nvSpPr>
            <p:spPr bwMode="auto">
              <a:xfrm>
                <a:off x="4125913" y="3811588"/>
                <a:ext cx="287338" cy="38100"/>
              </a:xfrm>
              <a:custGeom>
                <a:avLst/>
                <a:gdLst>
                  <a:gd name="T0" fmla="*/ 15 w 77"/>
                  <a:gd name="T1" fmla="*/ 2 h 10"/>
                  <a:gd name="T2" fmla="*/ 73 w 77"/>
                  <a:gd name="T3" fmla="*/ 0 h 10"/>
                  <a:gd name="T4" fmla="*/ 72 w 77"/>
                  <a:gd name="T5" fmla="*/ 5 h 10"/>
                  <a:gd name="T6" fmla="*/ 0 w 77"/>
                  <a:gd name="T7" fmla="*/ 10 h 10"/>
                  <a:gd name="T8" fmla="*/ 31 w 77"/>
                  <a:gd name="T9" fmla="*/ 5 h 10"/>
                  <a:gd name="T10" fmla="*/ 15 w 77"/>
                  <a:gd name="T11" fmla="*/ 2 h 10"/>
                </a:gdLst>
                <a:ahLst/>
                <a:cxnLst>
                  <a:cxn ang="0">
                    <a:pos x="T0" y="T1"/>
                  </a:cxn>
                  <a:cxn ang="0">
                    <a:pos x="T2" y="T3"/>
                  </a:cxn>
                  <a:cxn ang="0">
                    <a:pos x="T4" y="T5"/>
                  </a:cxn>
                  <a:cxn ang="0">
                    <a:pos x="T6" y="T7"/>
                  </a:cxn>
                  <a:cxn ang="0">
                    <a:pos x="T8" y="T9"/>
                  </a:cxn>
                  <a:cxn ang="0">
                    <a:pos x="T10" y="T11"/>
                  </a:cxn>
                </a:cxnLst>
                <a:rect l="0" t="0" r="r" b="b"/>
                <a:pathLst>
                  <a:path w="77" h="10">
                    <a:moveTo>
                      <a:pt x="15" y="2"/>
                    </a:moveTo>
                    <a:cubicBezTo>
                      <a:pt x="15" y="2"/>
                      <a:pt x="69" y="0"/>
                      <a:pt x="73" y="0"/>
                    </a:cubicBezTo>
                    <a:cubicBezTo>
                      <a:pt x="77" y="0"/>
                      <a:pt x="75" y="4"/>
                      <a:pt x="72" y="5"/>
                    </a:cubicBezTo>
                    <a:cubicBezTo>
                      <a:pt x="68" y="6"/>
                      <a:pt x="0" y="10"/>
                      <a:pt x="0" y="10"/>
                    </a:cubicBezTo>
                    <a:cubicBezTo>
                      <a:pt x="0" y="10"/>
                      <a:pt x="29" y="6"/>
                      <a:pt x="31" y="5"/>
                    </a:cubicBezTo>
                    <a:cubicBezTo>
                      <a:pt x="32" y="4"/>
                      <a:pt x="15" y="2"/>
                      <a:pt x="15" y="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6" name="Freeform 13"/>
              <p:cNvSpPr/>
              <p:nvPr/>
            </p:nvSpPr>
            <p:spPr bwMode="auto">
              <a:xfrm>
                <a:off x="4195763" y="3868738"/>
                <a:ext cx="217488" cy="33338"/>
              </a:xfrm>
              <a:custGeom>
                <a:avLst/>
                <a:gdLst>
                  <a:gd name="T0" fmla="*/ 0 w 58"/>
                  <a:gd name="T1" fmla="*/ 4 h 9"/>
                  <a:gd name="T2" fmla="*/ 56 w 58"/>
                  <a:gd name="T3" fmla="*/ 0 h 9"/>
                  <a:gd name="T4" fmla="*/ 0 w 58"/>
                  <a:gd name="T5" fmla="*/ 4 h 9"/>
                </a:gdLst>
                <a:ahLst/>
                <a:cxnLst>
                  <a:cxn ang="0">
                    <a:pos x="T0" y="T1"/>
                  </a:cxn>
                  <a:cxn ang="0">
                    <a:pos x="T2" y="T3"/>
                  </a:cxn>
                  <a:cxn ang="0">
                    <a:pos x="T4" y="T5"/>
                  </a:cxn>
                </a:cxnLst>
                <a:rect l="0" t="0" r="r" b="b"/>
                <a:pathLst>
                  <a:path w="58" h="9">
                    <a:moveTo>
                      <a:pt x="0" y="4"/>
                    </a:moveTo>
                    <a:cubicBezTo>
                      <a:pt x="0" y="4"/>
                      <a:pt x="55" y="0"/>
                      <a:pt x="56" y="0"/>
                    </a:cubicBezTo>
                    <a:cubicBezTo>
                      <a:pt x="58" y="0"/>
                      <a:pt x="22" y="9"/>
                      <a:pt x="0" y="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7" name="Freeform 14"/>
              <p:cNvSpPr/>
              <p:nvPr/>
            </p:nvSpPr>
            <p:spPr bwMode="auto">
              <a:xfrm>
                <a:off x="4117976" y="3935413"/>
                <a:ext cx="280988" cy="30163"/>
              </a:xfrm>
              <a:custGeom>
                <a:avLst/>
                <a:gdLst>
                  <a:gd name="T0" fmla="*/ 23 w 75"/>
                  <a:gd name="T1" fmla="*/ 0 h 8"/>
                  <a:gd name="T2" fmla="*/ 71 w 75"/>
                  <a:gd name="T3" fmla="*/ 0 h 8"/>
                  <a:gd name="T4" fmla="*/ 65 w 75"/>
                  <a:gd name="T5" fmla="*/ 4 h 8"/>
                  <a:gd name="T6" fmla="*/ 0 w 75"/>
                  <a:gd name="T7" fmla="*/ 8 h 8"/>
                  <a:gd name="T8" fmla="*/ 31 w 75"/>
                  <a:gd name="T9" fmla="*/ 3 h 8"/>
                  <a:gd name="T10" fmla="*/ 23 w 75"/>
                  <a:gd name="T11" fmla="*/ 0 h 8"/>
                </a:gdLst>
                <a:ahLst/>
                <a:cxnLst>
                  <a:cxn ang="0">
                    <a:pos x="T0" y="T1"/>
                  </a:cxn>
                  <a:cxn ang="0">
                    <a:pos x="T2" y="T3"/>
                  </a:cxn>
                  <a:cxn ang="0">
                    <a:pos x="T4" y="T5"/>
                  </a:cxn>
                  <a:cxn ang="0">
                    <a:pos x="T6" y="T7"/>
                  </a:cxn>
                  <a:cxn ang="0">
                    <a:pos x="T8" y="T9"/>
                  </a:cxn>
                  <a:cxn ang="0">
                    <a:pos x="T10" y="T11"/>
                  </a:cxn>
                </a:cxnLst>
                <a:rect l="0" t="0" r="r" b="b"/>
                <a:pathLst>
                  <a:path w="75" h="8">
                    <a:moveTo>
                      <a:pt x="23" y="0"/>
                    </a:moveTo>
                    <a:cubicBezTo>
                      <a:pt x="23" y="0"/>
                      <a:pt x="67" y="0"/>
                      <a:pt x="71" y="0"/>
                    </a:cubicBezTo>
                    <a:cubicBezTo>
                      <a:pt x="75" y="1"/>
                      <a:pt x="68" y="3"/>
                      <a:pt x="65" y="4"/>
                    </a:cubicBezTo>
                    <a:cubicBezTo>
                      <a:pt x="62" y="5"/>
                      <a:pt x="0" y="8"/>
                      <a:pt x="0" y="8"/>
                    </a:cubicBezTo>
                    <a:cubicBezTo>
                      <a:pt x="0" y="8"/>
                      <a:pt x="28" y="4"/>
                      <a:pt x="31" y="3"/>
                    </a:cubicBezTo>
                    <a:cubicBezTo>
                      <a:pt x="33" y="3"/>
                      <a:pt x="33" y="3"/>
                      <a:pt x="23"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8" name="Freeform 15"/>
              <p:cNvSpPr/>
              <p:nvPr/>
            </p:nvSpPr>
            <p:spPr bwMode="auto">
              <a:xfrm>
                <a:off x="4206876" y="3984625"/>
                <a:ext cx="206375" cy="25400"/>
              </a:xfrm>
              <a:custGeom>
                <a:avLst/>
                <a:gdLst>
                  <a:gd name="T0" fmla="*/ 0 w 55"/>
                  <a:gd name="T1" fmla="*/ 3 h 7"/>
                  <a:gd name="T2" fmla="*/ 53 w 55"/>
                  <a:gd name="T3" fmla="*/ 0 h 7"/>
                  <a:gd name="T4" fmla="*/ 0 w 55"/>
                  <a:gd name="T5" fmla="*/ 3 h 7"/>
                </a:gdLst>
                <a:ahLst/>
                <a:cxnLst>
                  <a:cxn ang="0">
                    <a:pos x="T0" y="T1"/>
                  </a:cxn>
                  <a:cxn ang="0">
                    <a:pos x="T2" y="T3"/>
                  </a:cxn>
                  <a:cxn ang="0">
                    <a:pos x="T4" y="T5"/>
                  </a:cxn>
                </a:cxnLst>
                <a:rect l="0" t="0" r="r" b="b"/>
                <a:pathLst>
                  <a:path w="55" h="7">
                    <a:moveTo>
                      <a:pt x="0" y="3"/>
                    </a:moveTo>
                    <a:cubicBezTo>
                      <a:pt x="0" y="3"/>
                      <a:pt x="51" y="0"/>
                      <a:pt x="53" y="0"/>
                    </a:cubicBezTo>
                    <a:cubicBezTo>
                      <a:pt x="55" y="0"/>
                      <a:pt x="28" y="7"/>
                      <a:pt x="0" y="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59" name="Freeform 16"/>
              <p:cNvSpPr/>
              <p:nvPr/>
            </p:nvSpPr>
            <p:spPr bwMode="auto">
              <a:xfrm>
                <a:off x="4222751" y="4044949"/>
                <a:ext cx="160338" cy="28576"/>
              </a:xfrm>
              <a:custGeom>
                <a:avLst/>
                <a:gdLst>
                  <a:gd name="T0" fmla="*/ 0 w 43"/>
                  <a:gd name="T1" fmla="*/ 2 h 8"/>
                  <a:gd name="T2" fmla="*/ 41 w 43"/>
                  <a:gd name="T3" fmla="*/ 1 h 8"/>
                  <a:gd name="T4" fmla="*/ 26 w 43"/>
                  <a:gd name="T5" fmla="*/ 7 h 8"/>
                  <a:gd name="T6" fmla="*/ 0 w 43"/>
                  <a:gd name="T7" fmla="*/ 2 h 8"/>
                </a:gdLst>
                <a:ahLst/>
                <a:cxnLst>
                  <a:cxn ang="0">
                    <a:pos x="T0" y="T1"/>
                  </a:cxn>
                  <a:cxn ang="0">
                    <a:pos x="T2" y="T3"/>
                  </a:cxn>
                  <a:cxn ang="0">
                    <a:pos x="T4" y="T5"/>
                  </a:cxn>
                  <a:cxn ang="0">
                    <a:pos x="T6" y="T7"/>
                  </a:cxn>
                </a:cxnLst>
                <a:rect l="0" t="0" r="r" b="b"/>
                <a:pathLst>
                  <a:path w="43" h="8">
                    <a:moveTo>
                      <a:pt x="0" y="2"/>
                    </a:moveTo>
                    <a:cubicBezTo>
                      <a:pt x="0" y="2"/>
                      <a:pt x="38" y="0"/>
                      <a:pt x="41" y="1"/>
                    </a:cubicBezTo>
                    <a:cubicBezTo>
                      <a:pt x="43" y="1"/>
                      <a:pt x="31" y="5"/>
                      <a:pt x="26" y="7"/>
                    </a:cubicBezTo>
                    <a:cubicBezTo>
                      <a:pt x="20" y="8"/>
                      <a:pt x="12" y="7"/>
                      <a:pt x="0" y="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0" name="Freeform 17"/>
              <p:cNvSpPr/>
              <p:nvPr/>
            </p:nvSpPr>
            <p:spPr bwMode="auto">
              <a:xfrm>
                <a:off x="4151313" y="4070350"/>
                <a:ext cx="314325" cy="30163"/>
              </a:xfrm>
              <a:custGeom>
                <a:avLst/>
                <a:gdLst>
                  <a:gd name="T0" fmla="*/ 0 w 84"/>
                  <a:gd name="T1" fmla="*/ 5 h 8"/>
                  <a:gd name="T2" fmla="*/ 84 w 84"/>
                  <a:gd name="T3" fmla="*/ 0 h 8"/>
                  <a:gd name="T4" fmla="*/ 32 w 84"/>
                  <a:gd name="T5" fmla="*/ 8 h 8"/>
                  <a:gd name="T6" fmla="*/ 0 w 84"/>
                  <a:gd name="T7" fmla="*/ 5 h 8"/>
                </a:gdLst>
                <a:ahLst/>
                <a:cxnLst>
                  <a:cxn ang="0">
                    <a:pos x="T0" y="T1"/>
                  </a:cxn>
                  <a:cxn ang="0">
                    <a:pos x="T2" y="T3"/>
                  </a:cxn>
                  <a:cxn ang="0">
                    <a:pos x="T4" y="T5"/>
                  </a:cxn>
                  <a:cxn ang="0">
                    <a:pos x="T6" y="T7"/>
                  </a:cxn>
                </a:cxnLst>
                <a:rect l="0" t="0" r="r" b="b"/>
                <a:pathLst>
                  <a:path w="84" h="8">
                    <a:moveTo>
                      <a:pt x="0" y="5"/>
                    </a:moveTo>
                    <a:cubicBezTo>
                      <a:pt x="0" y="5"/>
                      <a:pt x="76" y="2"/>
                      <a:pt x="84" y="0"/>
                    </a:cubicBezTo>
                    <a:cubicBezTo>
                      <a:pt x="84" y="0"/>
                      <a:pt x="75" y="6"/>
                      <a:pt x="32" y="8"/>
                    </a:cubicBezTo>
                    <a:cubicBezTo>
                      <a:pt x="32" y="8"/>
                      <a:pt x="9" y="7"/>
                      <a:pt x="0" y="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1" name="Freeform 18"/>
              <p:cNvSpPr/>
              <p:nvPr/>
            </p:nvSpPr>
            <p:spPr bwMode="auto">
              <a:xfrm>
                <a:off x="4514851" y="3703638"/>
                <a:ext cx="36513" cy="22225"/>
              </a:xfrm>
              <a:custGeom>
                <a:avLst/>
                <a:gdLst>
                  <a:gd name="T0" fmla="*/ 7 w 10"/>
                  <a:gd name="T1" fmla="*/ 0 h 6"/>
                  <a:gd name="T2" fmla="*/ 0 w 10"/>
                  <a:gd name="T3" fmla="*/ 6 h 6"/>
                  <a:gd name="T4" fmla="*/ 7 w 10"/>
                  <a:gd name="T5" fmla="*/ 0 h 6"/>
                </a:gdLst>
                <a:ahLst/>
                <a:cxnLst>
                  <a:cxn ang="0">
                    <a:pos x="T0" y="T1"/>
                  </a:cxn>
                  <a:cxn ang="0">
                    <a:pos x="T2" y="T3"/>
                  </a:cxn>
                  <a:cxn ang="0">
                    <a:pos x="T4" y="T5"/>
                  </a:cxn>
                </a:cxnLst>
                <a:rect l="0" t="0" r="r" b="b"/>
                <a:pathLst>
                  <a:path w="10" h="6">
                    <a:moveTo>
                      <a:pt x="7" y="0"/>
                    </a:moveTo>
                    <a:cubicBezTo>
                      <a:pt x="7" y="0"/>
                      <a:pt x="10" y="5"/>
                      <a:pt x="0" y="6"/>
                    </a:cubicBezTo>
                    <a:lnTo>
                      <a:pt x="7" y="0"/>
                    </a:ln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2" name="Freeform 19"/>
              <p:cNvSpPr/>
              <p:nvPr/>
            </p:nvSpPr>
            <p:spPr bwMode="auto">
              <a:xfrm>
                <a:off x="4510088" y="3579813"/>
                <a:ext cx="41275" cy="19050"/>
              </a:xfrm>
              <a:custGeom>
                <a:avLst/>
                <a:gdLst>
                  <a:gd name="T0" fmla="*/ 8 w 11"/>
                  <a:gd name="T1" fmla="*/ 0 h 5"/>
                  <a:gd name="T2" fmla="*/ 0 w 11"/>
                  <a:gd name="T3" fmla="*/ 5 h 5"/>
                  <a:gd name="T4" fmla="*/ 8 w 11"/>
                  <a:gd name="T5" fmla="*/ 0 h 5"/>
                </a:gdLst>
                <a:ahLst/>
                <a:cxnLst>
                  <a:cxn ang="0">
                    <a:pos x="T0" y="T1"/>
                  </a:cxn>
                  <a:cxn ang="0">
                    <a:pos x="T2" y="T3"/>
                  </a:cxn>
                  <a:cxn ang="0">
                    <a:pos x="T4" y="T5"/>
                  </a:cxn>
                </a:cxnLst>
                <a:rect l="0" t="0" r="r" b="b"/>
                <a:pathLst>
                  <a:path w="11" h="5">
                    <a:moveTo>
                      <a:pt x="8" y="0"/>
                    </a:moveTo>
                    <a:cubicBezTo>
                      <a:pt x="8" y="0"/>
                      <a:pt x="11" y="4"/>
                      <a:pt x="0" y="5"/>
                    </a:cubicBezTo>
                    <a:lnTo>
                      <a:pt x="8" y="0"/>
                    </a:ln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3" name="Freeform 20"/>
              <p:cNvSpPr/>
              <p:nvPr/>
            </p:nvSpPr>
            <p:spPr bwMode="auto">
              <a:xfrm>
                <a:off x="4495801" y="3819525"/>
                <a:ext cx="55563" cy="19050"/>
              </a:xfrm>
              <a:custGeom>
                <a:avLst/>
                <a:gdLst>
                  <a:gd name="T0" fmla="*/ 11 w 15"/>
                  <a:gd name="T1" fmla="*/ 0 h 5"/>
                  <a:gd name="T2" fmla="*/ 0 w 15"/>
                  <a:gd name="T3" fmla="*/ 5 h 5"/>
                  <a:gd name="T4" fmla="*/ 11 w 15"/>
                  <a:gd name="T5" fmla="*/ 0 h 5"/>
                </a:gdLst>
                <a:ahLst/>
                <a:cxnLst>
                  <a:cxn ang="0">
                    <a:pos x="T0" y="T1"/>
                  </a:cxn>
                  <a:cxn ang="0">
                    <a:pos x="T2" y="T3"/>
                  </a:cxn>
                  <a:cxn ang="0">
                    <a:pos x="T4" y="T5"/>
                  </a:cxn>
                </a:cxnLst>
                <a:rect l="0" t="0" r="r" b="b"/>
                <a:pathLst>
                  <a:path w="15" h="5">
                    <a:moveTo>
                      <a:pt x="11" y="0"/>
                    </a:moveTo>
                    <a:cubicBezTo>
                      <a:pt x="11" y="0"/>
                      <a:pt x="15" y="4"/>
                      <a:pt x="0" y="5"/>
                    </a:cubicBezTo>
                    <a:lnTo>
                      <a:pt x="11" y="0"/>
                    </a:ln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4" name="Freeform 21"/>
              <p:cNvSpPr/>
              <p:nvPr/>
            </p:nvSpPr>
            <p:spPr bwMode="auto">
              <a:xfrm>
                <a:off x="4498976" y="3894138"/>
                <a:ext cx="46038" cy="57150"/>
              </a:xfrm>
              <a:custGeom>
                <a:avLst/>
                <a:gdLst>
                  <a:gd name="T0" fmla="*/ 6 w 12"/>
                  <a:gd name="T1" fmla="*/ 0 h 15"/>
                  <a:gd name="T2" fmla="*/ 7 w 12"/>
                  <a:gd name="T3" fmla="*/ 6 h 15"/>
                  <a:gd name="T4" fmla="*/ 12 w 12"/>
                  <a:gd name="T5" fmla="*/ 12 h 15"/>
                  <a:gd name="T6" fmla="*/ 0 w 12"/>
                  <a:gd name="T7" fmla="*/ 14 h 15"/>
                  <a:gd name="T8" fmla="*/ 6 w 12"/>
                  <a:gd name="T9" fmla="*/ 10 h 15"/>
                  <a:gd name="T10" fmla="*/ 6 w 12"/>
                  <a:gd name="T11" fmla="*/ 0 h 15"/>
                </a:gdLst>
                <a:ahLst/>
                <a:cxnLst>
                  <a:cxn ang="0">
                    <a:pos x="T0" y="T1"/>
                  </a:cxn>
                  <a:cxn ang="0">
                    <a:pos x="T2" y="T3"/>
                  </a:cxn>
                  <a:cxn ang="0">
                    <a:pos x="T4" y="T5"/>
                  </a:cxn>
                  <a:cxn ang="0">
                    <a:pos x="T6" y="T7"/>
                  </a:cxn>
                  <a:cxn ang="0">
                    <a:pos x="T8" y="T9"/>
                  </a:cxn>
                  <a:cxn ang="0">
                    <a:pos x="T10" y="T11"/>
                  </a:cxn>
                </a:cxnLst>
                <a:rect l="0" t="0" r="r" b="b"/>
                <a:pathLst>
                  <a:path w="12" h="15">
                    <a:moveTo>
                      <a:pt x="6" y="0"/>
                    </a:moveTo>
                    <a:cubicBezTo>
                      <a:pt x="6" y="0"/>
                      <a:pt x="6" y="5"/>
                      <a:pt x="7" y="6"/>
                    </a:cubicBezTo>
                    <a:cubicBezTo>
                      <a:pt x="8" y="7"/>
                      <a:pt x="12" y="12"/>
                      <a:pt x="12" y="12"/>
                    </a:cubicBezTo>
                    <a:cubicBezTo>
                      <a:pt x="12" y="12"/>
                      <a:pt x="3" y="15"/>
                      <a:pt x="0" y="14"/>
                    </a:cubicBezTo>
                    <a:cubicBezTo>
                      <a:pt x="0" y="14"/>
                      <a:pt x="5" y="12"/>
                      <a:pt x="6" y="10"/>
                    </a:cubicBezTo>
                    <a:cubicBezTo>
                      <a:pt x="6" y="9"/>
                      <a:pt x="5" y="1"/>
                      <a:pt x="6"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5" name="Freeform 22"/>
              <p:cNvSpPr/>
              <p:nvPr/>
            </p:nvSpPr>
            <p:spPr bwMode="auto">
              <a:xfrm>
                <a:off x="4518026" y="4037013"/>
                <a:ext cx="22225" cy="19050"/>
              </a:xfrm>
              <a:custGeom>
                <a:avLst/>
                <a:gdLst>
                  <a:gd name="T0" fmla="*/ 3 w 6"/>
                  <a:gd name="T1" fmla="*/ 0 h 5"/>
                  <a:gd name="T2" fmla="*/ 0 w 6"/>
                  <a:gd name="T3" fmla="*/ 5 h 5"/>
                  <a:gd name="T4" fmla="*/ 3 w 6"/>
                  <a:gd name="T5" fmla="*/ 0 h 5"/>
                </a:gdLst>
                <a:ahLst/>
                <a:cxnLst>
                  <a:cxn ang="0">
                    <a:pos x="T0" y="T1"/>
                  </a:cxn>
                  <a:cxn ang="0">
                    <a:pos x="T2" y="T3"/>
                  </a:cxn>
                  <a:cxn ang="0">
                    <a:pos x="T4" y="T5"/>
                  </a:cxn>
                </a:cxnLst>
                <a:rect l="0" t="0" r="r" b="b"/>
                <a:pathLst>
                  <a:path w="6" h="5">
                    <a:moveTo>
                      <a:pt x="3" y="0"/>
                    </a:moveTo>
                    <a:cubicBezTo>
                      <a:pt x="3" y="0"/>
                      <a:pt x="6" y="4"/>
                      <a:pt x="0" y="5"/>
                    </a:cubicBezTo>
                    <a:lnTo>
                      <a:pt x="3" y="0"/>
                    </a:ln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6" name="Freeform 23"/>
              <p:cNvSpPr/>
              <p:nvPr/>
            </p:nvSpPr>
            <p:spPr bwMode="auto">
              <a:xfrm>
                <a:off x="3814763" y="3557588"/>
                <a:ext cx="206375" cy="22225"/>
              </a:xfrm>
              <a:custGeom>
                <a:avLst/>
                <a:gdLst>
                  <a:gd name="T0" fmla="*/ 0 w 55"/>
                  <a:gd name="T1" fmla="*/ 0 h 6"/>
                  <a:gd name="T2" fmla="*/ 55 w 55"/>
                  <a:gd name="T3" fmla="*/ 3 h 6"/>
                  <a:gd name="T4" fmla="*/ 0 w 55"/>
                  <a:gd name="T5" fmla="*/ 0 h 6"/>
                </a:gdLst>
                <a:ahLst/>
                <a:cxnLst>
                  <a:cxn ang="0">
                    <a:pos x="T0" y="T1"/>
                  </a:cxn>
                  <a:cxn ang="0">
                    <a:pos x="T2" y="T3"/>
                  </a:cxn>
                  <a:cxn ang="0">
                    <a:pos x="T4" y="T5"/>
                  </a:cxn>
                </a:cxnLst>
                <a:rect l="0" t="0" r="r" b="b"/>
                <a:pathLst>
                  <a:path w="55" h="6">
                    <a:moveTo>
                      <a:pt x="0" y="0"/>
                    </a:moveTo>
                    <a:cubicBezTo>
                      <a:pt x="55" y="3"/>
                      <a:pt x="55" y="3"/>
                      <a:pt x="55" y="3"/>
                    </a:cubicBezTo>
                    <a:cubicBezTo>
                      <a:pt x="55" y="3"/>
                      <a:pt x="15" y="6"/>
                      <a:pt x="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7" name="Freeform 24"/>
              <p:cNvSpPr/>
              <p:nvPr/>
            </p:nvSpPr>
            <p:spPr bwMode="auto">
              <a:xfrm>
                <a:off x="3762376" y="3744913"/>
                <a:ext cx="71438" cy="17463"/>
              </a:xfrm>
              <a:custGeom>
                <a:avLst/>
                <a:gdLst>
                  <a:gd name="T0" fmla="*/ 7 w 19"/>
                  <a:gd name="T1" fmla="*/ 0 h 5"/>
                  <a:gd name="T2" fmla="*/ 19 w 19"/>
                  <a:gd name="T3" fmla="*/ 1 h 5"/>
                  <a:gd name="T4" fmla="*/ 4 w 19"/>
                  <a:gd name="T5" fmla="*/ 4 h 5"/>
                  <a:gd name="T6" fmla="*/ 7 w 19"/>
                  <a:gd name="T7" fmla="*/ 0 h 5"/>
                </a:gdLst>
                <a:ahLst/>
                <a:cxnLst>
                  <a:cxn ang="0">
                    <a:pos x="T0" y="T1"/>
                  </a:cxn>
                  <a:cxn ang="0">
                    <a:pos x="T2" y="T3"/>
                  </a:cxn>
                  <a:cxn ang="0">
                    <a:pos x="T4" y="T5"/>
                  </a:cxn>
                  <a:cxn ang="0">
                    <a:pos x="T6" y="T7"/>
                  </a:cxn>
                </a:cxnLst>
                <a:rect l="0" t="0" r="r" b="b"/>
                <a:pathLst>
                  <a:path w="19" h="5">
                    <a:moveTo>
                      <a:pt x="7" y="0"/>
                    </a:moveTo>
                    <a:cubicBezTo>
                      <a:pt x="19" y="1"/>
                      <a:pt x="19" y="1"/>
                      <a:pt x="19" y="1"/>
                    </a:cubicBezTo>
                    <a:cubicBezTo>
                      <a:pt x="19" y="1"/>
                      <a:pt x="7" y="4"/>
                      <a:pt x="4" y="4"/>
                    </a:cubicBezTo>
                    <a:cubicBezTo>
                      <a:pt x="0" y="5"/>
                      <a:pt x="7" y="0"/>
                      <a:pt x="7"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8" name="Freeform 25"/>
              <p:cNvSpPr/>
              <p:nvPr/>
            </p:nvSpPr>
            <p:spPr bwMode="auto">
              <a:xfrm>
                <a:off x="3762376" y="3857625"/>
                <a:ext cx="74613" cy="14288"/>
              </a:xfrm>
              <a:custGeom>
                <a:avLst/>
                <a:gdLst>
                  <a:gd name="T0" fmla="*/ 6 w 20"/>
                  <a:gd name="T1" fmla="*/ 0 h 4"/>
                  <a:gd name="T2" fmla="*/ 20 w 20"/>
                  <a:gd name="T3" fmla="*/ 0 h 4"/>
                  <a:gd name="T4" fmla="*/ 2 w 20"/>
                  <a:gd name="T5" fmla="*/ 4 h 4"/>
                  <a:gd name="T6" fmla="*/ 6 w 20"/>
                  <a:gd name="T7" fmla="*/ 0 h 4"/>
                </a:gdLst>
                <a:ahLst/>
                <a:cxnLst>
                  <a:cxn ang="0">
                    <a:pos x="T0" y="T1"/>
                  </a:cxn>
                  <a:cxn ang="0">
                    <a:pos x="T2" y="T3"/>
                  </a:cxn>
                  <a:cxn ang="0">
                    <a:pos x="T4" y="T5"/>
                  </a:cxn>
                  <a:cxn ang="0">
                    <a:pos x="T6" y="T7"/>
                  </a:cxn>
                </a:cxnLst>
                <a:rect l="0" t="0" r="r" b="b"/>
                <a:pathLst>
                  <a:path w="20" h="4">
                    <a:moveTo>
                      <a:pt x="6" y="0"/>
                    </a:moveTo>
                    <a:cubicBezTo>
                      <a:pt x="20" y="0"/>
                      <a:pt x="20" y="0"/>
                      <a:pt x="20" y="0"/>
                    </a:cubicBezTo>
                    <a:cubicBezTo>
                      <a:pt x="20" y="0"/>
                      <a:pt x="4" y="4"/>
                      <a:pt x="2" y="4"/>
                    </a:cubicBezTo>
                    <a:cubicBezTo>
                      <a:pt x="0" y="4"/>
                      <a:pt x="6" y="0"/>
                      <a:pt x="6"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69" name="Freeform 26"/>
              <p:cNvSpPr/>
              <p:nvPr/>
            </p:nvSpPr>
            <p:spPr bwMode="auto">
              <a:xfrm>
                <a:off x="3759201" y="3979863"/>
                <a:ext cx="74613" cy="19050"/>
              </a:xfrm>
              <a:custGeom>
                <a:avLst/>
                <a:gdLst>
                  <a:gd name="T0" fmla="*/ 6 w 20"/>
                  <a:gd name="T1" fmla="*/ 0 h 5"/>
                  <a:gd name="T2" fmla="*/ 20 w 20"/>
                  <a:gd name="T3" fmla="*/ 1 h 5"/>
                  <a:gd name="T4" fmla="*/ 2 w 20"/>
                  <a:gd name="T5" fmla="*/ 5 h 5"/>
                  <a:gd name="T6" fmla="*/ 6 w 20"/>
                  <a:gd name="T7" fmla="*/ 0 h 5"/>
                </a:gdLst>
                <a:ahLst/>
                <a:cxnLst>
                  <a:cxn ang="0">
                    <a:pos x="T0" y="T1"/>
                  </a:cxn>
                  <a:cxn ang="0">
                    <a:pos x="T2" y="T3"/>
                  </a:cxn>
                  <a:cxn ang="0">
                    <a:pos x="T4" y="T5"/>
                  </a:cxn>
                  <a:cxn ang="0">
                    <a:pos x="T6" y="T7"/>
                  </a:cxn>
                </a:cxnLst>
                <a:rect l="0" t="0" r="r" b="b"/>
                <a:pathLst>
                  <a:path w="20" h="5">
                    <a:moveTo>
                      <a:pt x="6" y="0"/>
                    </a:moveTo>
                    <a:cubicBezTo>
                      <a:pt x="20" y="1"/>
                      <a:pt x="20" y="1"/>
                      <a:pt x="20" y="1"/>
                    </a:cubicBezTo>
                    <a:cubicBezTo>
                      <a:pt x="20" y="1"/>
                      <a:pt x="3" y="5"/>
                      <a:pt x="2" y="5"/>
                    </a:cubicBezTo>
                    <a:cubicBezTo>
                      <a:pt x="0" y="5"/>
                      <a:pt x="6" y="0"/>
                      <a:pt x="6"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70" name="Freeform 27"/>
              <p:cNvSpPr/>
              <p:nvPr/>
            </p:nvSpPr>
            <p:spPr bwMode="auto">
              <a:xfrm>
                <a:off x="3822701" y="4086225"/>
                <a:ext cx="268288" cy="33338"/>
              </a:xfrm>
              <a:custGeom>
                <a:avLst/>
                <a:gdLst>
                  <a:gd name="T0" fmla="*/ 0 w 72"/>
                  <a:gd name="T1" fmla="*/ 0 h 9"/>
                  <a:gd name="T2" fmla="*/ 68 w 72"/>
                  <a:gd name="T3" fmla="*/ 1 h 9"/>
                  <a:gd name="T4" fmla="*/ 0 w 72"/>
                  <a:gd name="T5" fmla="*/ 0 h 9"/>
                </a:gdLst>
                <a:ahLst/>
                <a:cxnLst>
                  <a:cxn ang="0">
                    <a:pos x="T0" y="T1"/>
                  </a:cxn>
                  <a:cxn ang="0">
                    <a:pos x="T2" y="T3"/>
                  </a:cxn>
                  <a:cxn ang="0">
                    <a:pos x="T4" y="T5"/>
                  </a:cxn>
                </a:cxnLst>
                <a:rect l="0" t="0" r="r" b="b"/>
                <a:pathLst>
                  <a:path w="72" h="9">
                    <a:moveTo>
                      <a:pt x="0" y="0"/>
                    </a:moveTo>
                    <a:cubicBezTo>
                      <a:pt x="0" y="0"/>
                      <a:pt x="65" y="2"/>
                      <a:pt x="68" y="1"/>
                    </a:cubicBezTo>
                    <a:cubicBezTo>
                      <a:pt x="72" y="1"/>
                      <a:pt x="24" y="9"/>
                      <a:pt x="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71" name="Freeform 28"/>
              <p:cNvSpPr/>
              <p:nvPr/>
            </p:nvSpPr>
            <p:spPr bwMode="auto">
              <a:xfrm>
                <a:off x="4300538" y="4114800"/>
                <a:ext cx="134938" cy="120650"/>
              </a:xfrm>
              <a:custGeom>
                <a:avLst/>
                <a:gdLst>
                  <a:gd name="T0" fmla="*/ 36 w 36"/>
                  <a:gd name="T1" fmla="*/ 0 h 32"/>
                  <a:gd name="T2" fmla="*/ 3 w 36"/>
                  <a:gd name="T3" fmla="*/ 31 h 32"/>
                  <a:gd name="T4" fmla="*/ 36 w 36"/>
                  <a:gd name="T5" fmla="*/ 0 h 32"/>
                </a:gdLst>
                <a:ahLst/>
                <a:cxnLst>
                  <a:cxn ang="0">
                    <a:pos x="T0" y="T1"/>
                  </a:cxn>
                  <a:cxn ang="0">
                    <a:pos x="T2" y="T3"/>
                  </a:cxn>
                  <a:cxn ang="0">
                    <a:pos x="T4" y="T5"/>
                  </a:cxn>
                </a:cxnLst>
                <a:rect l="0" t="0" r="r" b="b"/>
                <a:pathLst>
                  <a:path w="36" h="32">
                    <a:moveTo>
                      <a:pt x="36" y="0"/>
                    </a:moveTo>
                    <a:cubicBezTo>
                      <a:pt x="36" y="0"/>
                      <a:pt x="5" y="30"/>
                      <a:pt x="3" y="31"/>
                    </a:cubicBezTo>
                    <a:cubicBezTo>
                      <a:pt x="0" y="32"/>
                      <a:pt x="21" y="8"/>
                      <a:pt x="36"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grpSp>
      <p:grpSp>
        <p:nvGrpSpPr>
          <p:cNvPr id="72" name="Group 37"/>
          <p:cNvGrpSpPr>
            <a:grpSpLocks noChangeAspect="1"/>
          </p:cNvGrpSpPr>
          <p:nvPr/>
        </p:nvGrpSpPr>
        <p:grpSpPr bwMode="auto">
          <a:xfrm>
            <a:off x="6315468" y="928676"/>
            <a:ext cx="2208313" cy="2671983"/>
            <a:chOff x="2250" y="790"/>
            <a:chExt cx="1205" cy="1458"/>
          </a:xfrm>
          <a:solidFill>
            <a:srgbClr val="0070C0"/>
          </a:solidFill>
        </p:grpSpPr>
        <p:sp>
          <p:nvSpPr>
            <p:cNvPr id="73" name="Rectangle 38"/>
            <p:cNvSpPr>
              <a:spLocks noChangeArrowheads="1"/>
            </p:cNvSpPr>
            <p:nvPr/>
          </p:nvSpPr>
          <p:spPr bwMode="auto">
            <a:xfrm>
              <a:off x="2847" y="1827"/>
              <a:ext cx="12" cy="36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74" name="Freeform 39"/>
            <p:cNvSpPr/>
            <p:nvPr/>
          </p:nvSpPr>
          <p:spPr bwMode="auto">
            <a:xfrm>
              <a:off x="2852" y="2189"/>
              <a:ext cx="170" cy="19"/>
            </a:xfrm>
            <a:custGeom>
              <a:avLst/>
              <a:gdLst>
                <a:gd name="T0" fmla="*/ 170 w 170"/>
                <a:gd name="T1" fmla="*/ 19 h 19"/>
                <a:gd name="T2" fmla="*/ 0 w 170"/>
                <a:gd name="T3" fmla="*/ 12 h 19"/>
                <a:gd name="T4" fmla="*/ 0 w 170"/>
                <a:gd name="T5" fmla="*/ 0 h 19"/>
                <a:gd name="T6" fmla="*/ 170 w 170"/>
                <a:gd name="T7" fmla="*/ 7 h 19"/>
                <a:gd name="T8" fmla="*/ 170 w 170"/>
                <a:gd name="T9" fmla="*/ 19 h 19"/>
              </a:gdLst>
              <a:ahLst/>
              <a:cxnLst>
                <a:cxn ang="0">
                  <a:pos x="T0" y="T1"/>
                </a:cxn>
                <a:cxn ang="0">
                  <a:pos x="T2" y="T3"/>
                </a:cxn>
                <a:cxn ang="0">
                  <a:pos x="T4" y="T5"/>
                </a:cxn>
                <a:cxn ang="0">
                  <a:pos x="T6" y="T7"/>
                </a:cxn>
                <a:cxn ang="0">
                  <a:pos x="T8" y="T9"/>
                </a:cxn>
              </a:cxnLst>
              <a:rect l="0" t="0" r="r" b="b"/>
              <a:pathLst>
                <a:path w="170" h="19">
                  <a:moveTo>
                    <a:pt x="170" y="19"/>
                  </a:moveTo>
                  <a:lnTo>
                    <a:pt x="0" y="12"/>
                  </a:lnTo>
                  <a:lnTo>
                    <a:pt x="0" y="0"/>
                  </a:lnTo>
                  <a:lnTo>
                    <a:pt x="170" y="7"/>
                  </a:lnTo>
                  <a:lnTo>
                    <a:pt x="170" y="19"/>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75" name="Freeform 40"/>
            <p:cNvSpPr/>
            <p:nvPr/>
          </p:nvSpPr>
          <p:spPr bwMode="auto">
            <a:xfrm>
              <a:off x="2725" y="2028"/>
              <a:ext cx="130" cy="170"/>
            </a:xfrm>
            <a:custGeom>
              <a:avLst/>
              <a:gdLst>
                <a:gd name="T0" fmla="*/ 120 w 130"/>
                <a:gd name="T1" fmla="*/ 170 h 170"/>
                <a:gd name="T2" fmla="*/ 0 w 130"/>
                <a:gd name="T3" fmla="*/ 7 h 170"/>
                <a:gd name="T4" fmla="*/ 9 w 130"/>
                <a:gd name="T5" fmla="*/ 0 h 170"/>
                <a:gd name="T6" fmla="*/ 130 w 130"/>
                <a:gd name="T7" fmla="*/ 163 h 170"/>
                <a:gd name="T8" fmla="*/ 120 w 130"/>
                <a:gd name="T9" fmla="*/ 170 h 170"/>
              </a:gdLst>
              <a:ahLst/>
              <a:cxnLst>
                <a:cxn ang="0">
                  <a:pos x="T0" y="T1"/>
                </a:cxn>
                <a:cxn ang="0">
                  <a:pos x="T2" y="T3"/>
                </a:cxn>
                <a:cxn ang="0">
                  <a:pos x="T4" y="T5"/>
                </a:cxn>
                <a:cxn ang="0">
                  <a:pos x="T6" y="T7"/>
                </a:cxn>
                <a:cxn ang="0">
                  <a:pos x="T8" y="T9"/>
                </a:cxn>
              </a:cxnLst>
              <a:rect l="0" t="0" r="r" b="b"/>
              <a:pathLst>
                <a:path w="130" h="170">
                  <a:moveTo>
                    <a:pt x="120" y="170"/>
                  </a:moveTo>
                  <a:lnTo>
                    <a:pt x="0" y="7"/>
                  </a:lnTo>
                  <a:lnTo>
                    <a:pt x="9" y="0"/>
                  </a:lnTo>
                  <a:lnTo>
                    <a:pt x="130" y="163"/>
                  </a:lnTo>
                  <a:lnTo>
                    <a:pt x="120" y="17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76" name="Freeform 41"/>
            <p:cNvSpPr/>
            <p:nvPr/>
          </p:nvSpPr>
          <p:spPr bwMode="auto">
            <a:xfrm>
              <a:off x="2845" y="2047"/>
              <a:ext cx="191" cy="151"/>
            </a:xfrm>
            <a:custGeom>
              <a:avLst/>
              <a:gdLst>
                <a:gd name="T0" fmla="*/ 7 w 191"/>
                <a:gd name="T1" fmla="*/ 151 h 151"/>
                <a:gd name="T2" fmla="*/ 0 w 191"/>
                <a:gd name="T3" fmla="*/ 142 h 151"/>
                <a:gd name="T4" fmla="*/ 184 w 191"/>
                <a:gd name="T5" fmla="*/ 0 h 151"/>
                <a:gd name="T6" fmla="*/ 191 w 191"/>
                <a:gd name="T7" fmla="*/ 10 h 151"/>
                <a:gd name="T8" fmla="*/ 7 w 191"/>
                <a:gd name="T9" fmla="*/ 151 h 151"/>
              </a:gdLst>
              <a:ahLst/>
              <a:cxnLst>
                <a:cxn ang="0">
                  <a:pos x="T0" y="T1"/>
                </a:cxn>
                <a:cxn ang="0">
                  <a:pos x="T2" y="T3"/>
                </a:cxn>
                <a:cxn ang="0">
                  <a:pos x="T4" y="T5"/>
                </a:cxn>
                <a:cxn ang="0">
                  <a:pos x="T6" y="T7"/>
                </a:cxn>
                <a:cxn ang="0">
                  <a:pos x="T8" y="T9"/>
                </a:cxn>
              </a:cxnLst>
              <a:rect l="0" t="0" r="r" b="b"/>
              <a:pathLst>
                <a:path w="191" h="151">
                  <a:moveTo>
                    <a:pt x="7" y="151"/>
                  </a:moveTo>
                  <a:lnTo>
                    <a:pt x="0" y="142"/>
                  </a:lnTo>
                  <a:lnTo>
                    <a:pt x="184" y="0"/>
                  </a:lnTo>
                  <a:lnTo>
                    <a:pt x="191" y="10"/>
                  </a:lnTo>
                  <a:lnTo>
                    <a:pt x="7" y="15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77" name="Freeform 42"/>
            <p:cNvSpPr/>
            <p:nvPr/>
          </p:nvSpPr>
          <p:spPr bwMode="auto">
            <a:xfrm>
              <a:off x="2585" y="2191"/>
              <a:ext cx="265" cy="19"/>
            </a:xfrm>
            <a:custGeom>
              <a:avLst/>
              <a:gdLst>
                <a:gd name="T0" fmla="*/ 0 w 265"/>
                <a:gd name="T1" fmla="*/ 19 h 19"/>
                <a:gd name="T2" fmla="*/ 0 w 265"/>
                <a:gd name="T3" fmla="*/ 7 h 19"/>
                <a:gd name="T4" fmla="*/ 265 w 265"/>
                <a:gd name="T5" fmla="*/ 0 h 19"/>
                <a:gd name="T6" fmla="*/ 265 w 265"/>
                <a:gd name="T7" fmla="*/ 12 h 19"/>
                <a:gd name="T8" fmla="*/ 0 w 265"/>
                <a:gd name="T9" fmla="*/ 19 h 19"/>
              </a:gdLst>
              <a:ahLst/>
              <a:cxnLst>
                <a:cxn ang="0">
                  <a:pos x="T0" y="T1"/>
                </a:cxn>
                <a:cxn ang="0">
                  <a:pos x="T2" y="T3"/>
                </a:cxn>
                <a:cxn ang="0">
                  <a:pos x="T4" y="T5"/>
                </a:cxn>
                <a:cxn ang="0">
                  <a:pos x="T6" y="T7"/>
                </a:cxn>
                <a:cxn ang="0">
                  <a:pos x="T8" y="T9"/>
                </a:cxn>
              </a:cxnLst>
              <a:rect l="0" t="0" r="r" b="b"/>
              <a:pathLst>
                <a:path w="265" h="19">
                  <a:moveTo>
                    <a:pt x="0" y="19"/>
                  </a:moveTo>
                  <a:lnTo>
                    <a:pt x="0" y="7"/>
                  </a:lnTo>
                  <a:lnTo>
                    <a:pt x="265" y="0"/>
                  </a:lnTo>
                  <a:lnTo>
                    <a:pt x="265" y="12"/>
                  </a:lnTo>
                  <a:lnTo>
                    <a:pt x="0" y="19"/>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78" name="Freeform 43"/>
            <p:cNvSpPr/>
            <p:nvPr/>
          </p:nvSpPr>
          <p:spPr bwMode="auto">
            <a:xfrm>
              <a:off x="2524" y="2005"/>
              <a:ext cx="66" cy="201"/>
            </a:xfrm>
            <a:custGeom>
              <a:avLst/>
              <a:gdLst>
                <a:gd name="T0" fmla="*/ 54 w 66"/>
                <a:gd name="T1" fmla="*/ 201 h 201"/>
                <a:gd name="T2" fmla="*/ 0 w 66"/>
                <a:gd name="T3" fmla="*/ 2 h 201"/>
                <a:gd name="T4" fmla="*/ 12 w 66"/>
                <a:gd name="T5" fmla="*/ 0 h 201"/>
                <a:gd name="T6" fmla="*/ 66 w 66"/>
                <a:gd name="T7" fmla="*/ 198 h 201"/>
                <a:gd name="T8" fmla="*/ 54 w 66"/>
                <a:gd name="T9" fmla="*/ 201 h 201"/>
              </a:gdLst>
              <a:ahLst/>
              <a:cxnLst>
                <a:cxn ang="0">
                  <a:pos x="T0" y="T1"/>
                </a:cxn>
                <a:cxn ang="0">
                  <a:pos x="T2" y="T3"/>
                </a:cxn>
                <a:cxn ang="0">
                  <a:pos x="T4" y="T5"/>
                </a:cxn>
                <a:cxn ang="0">
                  <a:pos x="T6" y="T7"/>
                </a:cxn>
                <a:cxn ang="0">
                  <a:pos x="T8" y="T9"/>
                </a:cxn>
              </a:cxnLst>
              <a:rect l="0" t="0" r="r" b="b"/>
              <a:pathLst>
                <a:path w="66" h="201">
                  <a:moveTo>
                    <a:pt x="54" y="201"/>
                  </a:moveTo>
                  <a:lnTo>
                    <a:pt x="0" y="2"/>
                  </a:lnTo>
                  <a:lnTo>
                    <a:pt x="12" y="0"/>
                  </a:lnTo>
                  <a:lnTo>
                    <a:pt x="66" y="198"/>
                  </a:lnTo>
                  <a:lnTo>
                    <a:pt x="54" y="20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79" name="Freeform 44"/>
            <p:cNvSpPr/>
            <p:nvPr/>
          </p:nvSpPr>
          <p:spPr bwMode="auto">
            <a:xfrm>
              <a:off x="2578" y="2031"/>
              <a:ext cx="154" cy="175"/>
            </a:xfrm>
            <a:custGeom>
              <a:avLst/>
              <a:gdLst>
                <a:gd name="T0" fmla="*/ 9 w 154"/>
                <a:gd name="T1" fmla="*/ 175 h 175"/>
                <a:gd name="T2" fmla="*/ 0 w 154"/>
                <a:gd name="T3" fmla="*/ 167 h 175"/>
                <a:gd name="T4" fmla="*/ 147 w 154"/>
                <a:gd name="T5" fmla="*/ 0 h 175"/>
                <a:gd name="T6" fmla="*/ 154 w 154"/>
                <a:gd name="T7" fmla="*/ 7 h 175"/>
                <a:gd name="T8" fmla="*/ 9 w 154"/>
                <a:gd name="T9" fmla="*/ 175 h 175"/>
              </a:gdLst>
              <a:ahLst/>
              <a:cxnLst>
                <a:cxn ang="0">
                  <a:pos x="T0" y="T1"/>
                </a:cxn>
                <a:cxn ang="0">
                  <a:pos x="T2" y="T3"/>
                </a:cxn>
                <a:cxn ang="0">
                  <a:pos x="T4" y="T5"/>
                </a:cxn>
                <a:cxn ang="0">
                  <a:pos x="T6" y="T7"/>
                </a:cxn>
                <a:cxn ang="0">
                  <a:pos x="T8" y="T9"/>
                </a:cxn>
              </a:cxnLst>
              <a:rect l="0" t="0" r="r" b="b"/>
              <a:pathLst>
                <a:path w="154" h="175">
                  <a:moveTo>
                    <a:pt x="9" y="175"/>
                  </a:moveTo>
                  <a:lnTo>
                    <a:pt x="0" y="167"/>
                  </a:lnTo>
                  <a:lnTo>
                    <a:pt x="147" y="0"/>
                  </a:lnTo>
                  <a:lnTo>
                    <a:pt x="154" y="7"/>
                  </a:lnTo>
                  <a:lnTo>
                    <a:pt x="9" y="17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0" name="Freeform 45"/>
            <p:cNvSpPr/>
            <p:nvPr/>
          </p:nvSpPr>
          <p:spPr bwMode="auto">
            <a:xfrm>
              <a:off x="2526" y="2000"/>
              <a:ext cx="203" cy="35"/>
            </a:xfrm>
            <a:custGeom>
              <a:avLst/>
              <a:gdLst>
                <a:gd name="T0" fmla="*/ 203 w 203"/>
                <a:gd name="T1" fmla="*/ 35 h 35"/>
                <a:gd name="T2" fmla="*/ 0 w 203"/>
                <a:gd name="T3" fmla="*/ 9 h 35"/>
                <a:gd name="T4" fmla="*/ 2 w 203"/>
                <a:gd name="T5" fmla="*/ 0 h 35"/>
                <a:gd name="T6" fmla="*/ 203 w 203"/>
                <a:gd name="T7" fmla="*/ 26 h 35"/>
                <a:gd name="T8" fmla="*/ 203 w 203"/>
                <a:gd name="T9" fmla="*/ 35 h 35"/>
              </a:gdLst>
              <a:ahLst/>
              <a:cxnLst>
                <a:cxn ang="0">
                  <a:pos x="T0" y="T1"/>
                </a:cxn>
                <a:cxn ang="0">
                  <a:pos x="T2" y="T3"/>
                </a:cxn>
                <a:cxn ang="0">
                  <a:pos x="T4" y="T5"/>
                </a:cxn>
                <a:cxn ang="0">
                  <a:pos x="T6" y="T7"/>
                </a:cxn>
                <a:cxn ang="0">
                  <a:pos x="T8" y="T9"/>
                </a:cxn>
              </a:cxnLst>
              <a:rect l="0" t="0" r="r" b="b"/>
              <a:pathLst>
                <a:path w="203" h="35">
                  <a:moveTo>
                    <a:pt x="203" y="35"/>
                  </a:moveTo>
                  <a:lnTo>
                    <a:pt x="0" y="9"/>
                  </a:lnTo>
                  <a:lnTo>
                    <a:pt x="2" y="0"/>
                  </a:lnTo>
                  <a:lnTo>
                    <a:pt x="203" y="26"/>
                  </a:lnTo>
                  <a:lnTo>
                    <a:pt x="203" y="3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1" name="Freeform 46"/>
            <p:cNvSpPr/>
            <p:nvPr/>
          </p:nvSpPr>
          <p:spPr bwMode="auto">
            <a:xfrm>
              <a:off x="2725" y="1827"/>
              <a:ext cx="132" cy="206"/>
            </a:xfrm>
            <a:custGeom>
              <a:avLst/>
              <a:gdLst>
                <a:gd name="T0" fmla="*/ 9 w 132"/>
                <a:gd name="T1" fmla="*/ 206 h 206"/>
                <a:gd name="T2" fmla="*/ 0 w 132"/>
                <a:gd name="T3" fmla="*/ 199 h 206"/>
                <a:gd name="T4" fmla="*/ 122 w 132"/>
                <a:gd name="T5" fmla="*/ 0 h 206"/>
                <a:gd name="T6" fmla="*/ 132 w 132"/>
                <a:gd name="T7" fmla="*/ 8 h 206"/>
                <a:gd name="T8" fmla="*/ 9 w 132"/>
                <a:gd name="T9" fmla="*/ 206 h 206"/>
              </a:gdLst>
              <a:ahLst/>
              <a:cxnLst>
                <a:cxn ang="0">
                  <a:pos x="T0" y="T1"/>
                </a:cxn>
                <a:cxn ang="0">
                  <a:pos x="T2" y="T3"/>
                </a:cxn>
                <a:cxn ang="0">
                  <a:pos x="T4" y="T5"/>
                </a:cxn>
                <a:cxn ang="0">
                  <a:pos x="T6" y="T7"/>
                </a:cxn>
                <a:cxn ang="0">
                  <a:pos x="T8" y="T9"/>
                </a:cxn>
              </a:cxnLst>
              <a:rect l="0" t="0" r="r" b="b"/>
              <a:pathLst>
                <a:path w="132" h="206">
                  <a:moveTo>
                    <a:pt x="9" y="206"/>
                  </a:moveTo>
                  <a:lnTo>
                    <a:pt x="0" y="199"/>
                  </a:lnTo>
                  <a:lnTo>
                    <a:pt x="122" y="0"/>
                  </a:lnTo>
                  <a:lnTo>
                    <a:pt x="132" y="8"/>
                  </a:lnTo>
                  <a:lnTo>
                    <a:pt x="9" y="206"/>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2" name="Freeform 47"/>
            <p:cNvSpPr/>
            <p:nvPr/>
          </p:nvSpPr>
          <p:spPr bwMode="auto">
            <a:xfrm>
              <a:off x="3027" y="1939"/>
              <a:ext cx="156" cy="118"/>
            </a:xfrm>
            <a:custGeom>
              <a:avLst/>
              <a:gdLst>
                <a:gd name="T0" fmla="*/ 7 w 156"/>
                <a:gd name="T1" fmla="*/ 118 h 118"/>
                <a:gd name="T2" fmla="*/ 0 w 156"/>
                <a:gd name="T3" fmla="*/ 108 h 118"/>
                <a:gd name="T4" fmla="*/ 149 w 156"/>
                <a:gd name="T5" fmla="*/ 0 h 118"/>
                <a:gd name="T6" fmla="*/ 156 w 156"/>
                <a:gd name="T7" fmla="*/ 7 h 118"/>
                <a:gd name="T8" fmla="*/ 7 w 156"/>
                <a:gd name="T9" fmla="*/ 118 h 118"/>
              </a:gdLst>
              <a:ahLst/>
              <a:cxnLst>
                <a:cxn ang="0">
                  <a:pos x="T0" y="T1"/>
                </a:cxn>
                <a:cxn ang="0">
                  <a:pos x="T2" y="T3"/>
                </a:cxn>
                <a:cxn ang="0">
                  <a:pos x="T4" y="T5"/>
                </a:cxn>
                <a:cxn ang="0">
                  <a:pos x="T6" y="T7"/>
                </a:cxn>
                <a:cxn ang="0">
                  <a:pos x="T8" y="T9"/>
                </a:cxn>
              </a:cxnLst>
              <a:rect l="0" t="0" r="r" b="b"/>
              <a:pathLst>
                <a:path w="156" h="118">
                  <a:moveTo>
                    <a:pt x="7" y="118"/>
                  </a:moveTo>
                  <a:lnTo>
                    <a:pt x="0" y="108"/>
                  </a:lnTo>
                  <a:lnTo>
                    <a:pt x="149" y="0"/>
                  </a:lnTo>
                  <a:lnTo>
                    <a:pt x="156" y="7"/>
                  </a:lnTo>
                  <a:lnTo>
                    <a:pt x="7" y="118"/>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3" name="Freeform 48"/>
            <p:cNvSpPr/>
            <p:nvPr/>
          </p:nvSpPr>
          <p:spPr bwMode="auto">
            <a:xfrm>
              <a:off x="3018" y="2054"/>
              <a:ext cx="18" cy="144"/>
            </a:xfrm>
            <a:custGeom>
              <a:avLst/>
              <a:gdLst>
                <a:gd name="T0" fmla="*/ 11 w 18"/>
                <a:gd name="T1" fmla="*/ 144 h 144"/>
                <a:gd name="T2" fmla="*/ 0 w 18"/>
                <a:gd name="T3" fmla="*/ 144 h 144"/>
                <a:gd name="T4" fmla="*/ 7 w 18"/>
                <a:gd name="T5" fmla="*/ 0 h 144"/>
                <a:gd name="T6" fmla="*/ 18 w 18"/>
                <a:gd name="T7" fmla="*/ 0 h 144"/>
                <a:gd name="T8" fmla="*/ 11 w 18"/>
                <a:gd name="T9" fmla="*/ 144 h 144"/>
              </a:gdLst>
              <a:ahLst/>
              <a:cxnLst>
                <a:cxn ang="0">
                  <a:pos x="T0" y="T1"/>
                </a:cxn>
                <a:cxn ang="0">
                  <a:pos x="T2" y="T3"/>
                </a:cxn>
                <a:cxn ang="0">
                  <a:pos x="T4" y="T5"/>
                </a:cxn>
                <a:cxn ang="0">
                  <a:pos x="T6" y="T7"/>
                </a:cxn>
                <a:cxn ang="0">
                  <a:pos x="T8" y="T9"/>
                </a:cxn>
              </a:cxnLst>
              <a:rect l="0" t="0" r="r" b="b"/>
              <a:pathLst>
                <a:path w="18" h="144">
                  <a:moveTo>
                    <a:pt x="11" y="144"/>
                  </a:moveTo>
                  <a:lnTo>
                    <a:pt x="0" y="144"/>
                  </a:lnTo>
                  <a:lnTo>
                    <a:pt x="7" y="0"/>
                  </a:lnTo>
                  <a:lnTo>
                    <a:pt x="18" y="0"/>
                  </a:lnTo>
                  <a:lnTo>
                    <a:pt x="11" y="14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4" name="Freeform 49"/>
            <p:cNvSpPr/>
            <p:nvPr/>
          </p:nvSpPr>
          <p:spPr bwMode="auto">
            <a:xfrm>
              <a:off x="2732" y="2021"/>
              <a:ext cx="297" cy="40"/>
            </a:xfrm>
            <a:custGeom>
              <a:avLst/>
              <a:gdLst>
                <a:gd name="T0" fmla="*/ 297 w 297"/>
                <a:gd name="T1" fmla="*/ 40 h 40"/>
                <a:gd name="T2" fmla="*/ 0 w 297"/>
                <a:gd name="T3" fmla="*/ 10 h 40"/>
                <a:gd name="T4" fmla="*/ 0 w 297"/>
                <a:gd name="T5" fmla="*/ 0 h 40"/>
                <a:gd name="T6" fmla="*/ 297 w 297"/>
                <a:gd name="T7" fmla="*/ 29 h 40"/>
                <a:gd name="T8" fmla="*/ 297 w 297"/>
                <a:gd name="T9" fmla="*/ 40 h 40"/>
              </a:gdLst>
              <a:ahLst/>
              <a:cxnLst>
                <a:cxn ang="0">
                  <a:pos x="T0" y="T1"/>
                </a:cxn>
                <a:cxn ang="0">
                  <a:pos x="T2" y="T3"/>
                </a:cxn>
                <a:cxn ang="0">
                  <a:pos x="T4" y="T5"/>
                </a:cxn>
                <a:cxn ang="0">
                  <a:pos x="T6" y="T7"/>
                </a:cxn>
                <a:cxn ang="0">
                  <a:pos x="T8" y="T9"/>
                </a:cxn>
              </a:cxnLst>
              <a:rect l="0" t="0" r="r" b="b"/>
              <a:pathLst>
                <a:path w="297" h="40">
                  <a:moveTo>
                    <a:pt x="297" y="40"/>
                  </a:moveTo>
                  <a:lnTo>
                    <a:pt x="0" y="10"/>
                  </a:lnTo>
                  <a:lnTo>
                    <a:pt x="0" y="0"/>
                  </a:lnTo>
                  <a:lnTo>
                    <a:pt x="297" y="29"/>
                  </a:lnTo>
                  <a:lnTo>
                    <a:pt x="297" y="4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5" name="Freeform 50"/>
            <p:cNvSpPr/>
            <p:nvPr/>
          </p:nvSpPr>
          <p:spPr bwMode="auto">
            <a:xfrm>
              <a:off x="3022" y="1853"/>
              <a:ext cx="14" cy="199"/>
            </a:xfrm>
            <a:custGeom>
              <a:avLst/>
              <a:gdLst>
                <a:gd name="T0" fmla="*/ 3 w 14"/>
                <a:gd name="T1" fmla="*/ 199 h 199"/>
                <a:gd name="T2" fmla="*/ 0 w 14"/>
                <a:gd name="T3" fmla="*/ 0 h 199"/>
                <a:gd name="T4" fmla="*/ 12 w 14"/>
                <a:gd name="T5" fmla="*/ 0 h 199"/>
                <a:gd name="T6" fmla="*/ 14 w 14"/>
                <a:gd name="T7" fmla="*/ 199 h 199"/>
                <a:gd name="T8" fmla="*/ 3 w 14"/>
                <a:gd name="T9" fmla="*/ 199 h 199"/>
              </a:gdLst>
              <a:ahLst/>
              <a:cxnLst>
                <a:cxn ang="0">
                  <a:pos x="T0" y="T1"/>
                </a:cxn>
                <a:cxn ang="0">
                  <a:pos x="T2" y="T3"/>
                </a:cxn>
                <a:cxn ang="0">
                  <a:pos x="T4" y="T5"/>
                </a:cxn>
                <a:cxn ang="0">
                  <a:pos x="T6" y="T7"/>
                </a:cxn>
                <a:cxn ang="0">
                  <a:pos x="T8" y="T9"/>
                </a:cxn>
              </a:cxnLst>
              <a:rect l="0" t="0" r="r" b="b"/>
              <a:pathLst>
                <a:path w="14" h="199">
                  <a:moveTo>
                    <a:pt x="3" y="199"/>
                  </a:moveTo>
                  <a:lnTo>
                    <a:pt x="0" y="0"/>
                  </a:lnTo>
                  <a:lnTo>
                    <a:pt x="12" y="0"/>
                  </a:lnTo>
                  <a:lnTo>
                    <a:pt x="14" y="199"/>
                  </a:lnTo>
                  <a:lnTo>
                    <a:pt x="3" y="199"/>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6" name="Freeform 51"/>
            <p:cNvSpPr/>
            <p:nvPr/>
          </p:nvSpPr>
          <p:spPr bwMode="auto">
            <a:xfrm>
              <a:off x="3027" y="2042"/>
              <a:ext cx="123" cy="133"/>
            </a:xfrm>
            <a:custGeom>
              <a:avLst/>
              <a:gdLst>
                <a:gd name="T0" fmla="*/ 49 w 52"/>
                <a:gd name="T1" fmla="*/ 56 h 56"/>
                <a:gd name="T2" fmla="*/ 0 w 52"/>
                <a:gd name="T3" fmla="*/ 2 h 56"/>
                <a:gd name="T4" fmla="*/ 4 w 52"/>
                <a:gd name="T5" fmla="*/ 0 h 56"/>
                <a:gd name="T6" fmla="*/ 2 w 52"/>
                <a:gd name="T7" fmla="*/ 1 h 56"/>
                <a:gd name="T8" fmla="*/ 4 w 52"/>
                <a:gd name="T9" fmla="*/ 0 h 56"/>
                <a:gd name="T10" fmla="*/ 52 w 52"/>
                <a:gd name="T11" fmla="*/ 53 h 56"/>
                <a:gd name="T12" fmla="*/ 49 w 52"/>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52" h="56">
                  <a:moveTo>
                    <a:pt x="49" y="56"/>
                  </a:moveTo>
                  <a:cubicBezTo>
                    <a:pt x="1" y="4"/>
                    <a:pt x="0" y="2"/>
                    <a:pt x="0" y="2"/>
                  </a:cubicBezTo>
                  <a:cubicBezTo>
                    <a:pt x="4" y="0"/>
                    <a:pt x="4" y="0"/>
                    <a:pt x="4" y="0"/>
                  </a:cubicBezTo>
                  <a:cubicBezTo>
                    <a:pt x="2" y="1"/>
                    <a:pt x="2" y="1"/>
                    <a:pt x="2" y="1"/>
                  </a:cubicBezTo>
                  <a:cubicBezTo>
                    <a:pt x="4" y="0"/>
                    <a:pt x="4" y="0"/>
                    <a:pt x="4" y="0"/>
                  </a:cubicBezTo>
                  <a:cubicBezTo>
                    <a:pt x="6" y="2"/>
                    <a:pt x="34" y="33"/>
                    <a:pt x="52" y="53"/>
                  </a:cubicBezTo>
                  <a:lnTo>
                    <a:pt x="49" y="56"/>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7" name="Freeform 52"/>
            <p:cNvSpPr/>
            <p:nvPr/>
          </p:nvSpPr>
          <p:spPr bwMode="auto">
            <a:xfrm>
              <a:off x="3025" y="2168"/>
              <a:ext cx="123" cy="40"/>
            </a:xfrm>
            <a:custGeom>
              <a:avLst/>
              <a:gdLst>
                <a:gd name="T0" fmla="*/ 2 w 123"/>
                <a:gd name="T1" fmla="*/ 40 h 40"/>
                <a:gd name="T2" fmla="*/ 0 w 123"/>
                <a:gd name="T3" fmla="*/ 30 h 40"/>
                <a:gd name="T4" fmla="*/ 120 w 123"/>
                <a:gd name="T5" fmla="*/ 0 h 40"/>
                <a:gd name="T6" fmla="*/ 123 w 123"/>
                <a:gd name="T7" fmla="*/ 12 h 40"/>
                <a:gd name="T8" fmla="*/ 2 w 123"/>
                <a:gd name="T9" fmla="*/ 40 h 40"/>
              </a:gdLst>
              <a:ahLst/>
              <a:cxnLst>
                <a:cxn ang="0">
                  <a:pos x="T0" y="T1"/>
                </a:cxn>
                <a:cxn ang="0">
                  <a:pos x="T2" y="T3"/>
                </a:cxn>
                <a:cxn ang="0">
                  <a:pos x="T4" y="T5"/>
                </a:cxn>
                <a:cxn ang="0">
                  <a:pos x="T6" y="T7"/>
                </a:cxn>
                <a:cxn ang="0">
                  <a:pos x="T8" y="T9"/>
                </a:cxn>
              </a:cxnLst>
              <a:rect l="0" t="0" r="r" b="b"/>
              <a:pathLst>
                <a:path w="123" h="40">
                  <a:moveTo>
                    <a:pt x="2" y="40"/>
                  </a:moveTo>
                  <a:lnTo>
                    <a:pt x="0" y="30"/>
                  </a:lnTo>
                  <a:lnTo>
                    <a:pt x="120" y="0"/>
                  </a:lnTo>
                  <a:lnTo>
                    <a:pt x="123" y="12"/>
                  </a:lnTo>
                  <a:lnTo>
                    <a:pt x="2" y="4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8" name="Freeform 53"/>
            <p:cNvSpPr/>
            <p:nvPr/>
          </p:nvSpPr>
          <p:spPr bwMode="auto">
            <a:xfrm>
              <a:off x="3145" y="1943"/>
              <a:ext cx="38" cy="232"/>
            </a:xfrm>
            <a:custGeom>
              <a:avLst/>
              <a:gdLst>
                <a:gd name="T0" fmla="*/ 10 w 38"/>
                <a:gd name="T1" fmla="*/ 232 h 232"/>
                <a:gd name="T2" fmla="*/ 0 w 38"/>
                <a:gd name="T3" fmla="*/ 232 h 232"/>
                <a:gd name="T4" fmla="*/ 26 w 38"/>
                <a:gd name="T5" fmla="*/ 0 h 232"/>
                <a:gd name="T6" fmla="*/ 38 w 38"/>
                <a:gd name="T7" fmla="*/ 0 h 232"/>
                <a:gd name="T8" fmla="*/ 10 w 38"/>
                <a:gd name="T9" fmla="*/ 232 h 232"/>
              </a:gdLst>
              <a:ahLst/>
              <a:cxnLst>
                <a:cxn ang="0">
                  <a:pos x="T0" y="T1"/>
                </a:cxn>
                <a:cxn ang="0">
                  <a:pos x="T2" y="T3"/>
                </a:cxn>
                <a:cxn ang="0">
                  <a:pos x="T4" y="T5"/>
                </a:cxn>
                <a:cxn ang="0">
                  <a:pos x="T6" y="T7"/>
                </a:cxn>
                <a:cxn ang="0">
                  <a:pos x="T8" y="T9"/>
                </a:cxn>
              </a:cxnLst>
              <a:rect l="0" t="0" r="r" b="b"/>
              <a:pathLst>
                <a:path w="38" h="232">
                  <a:moveTo>
                    <a:pt x="10" y="232"/>
                  </a:moveTo>
                  <a:lnTo>
                    <a:pt x="0" y="232"/>
                  </a:lnTo>
                  <a:lnTo>
                    <a:pt x="26" y="0"/>
                  </a:lnTo>
                  <a:lnTo>
                    <a:pt x="38" y="0"/>
                  </a:lnTo>
                  <a:lnTo>
                    <a:pt x="10" y="23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89" name="Freeform 54"/>
            <p:cNvSpPr/>
            <p:nvPr/>
          </p:nvSpPr>
          <p:spPr bwMode="auto">
            <a:xfrm>
              <a:off x="3174" y="1733"/>
              <a:ext cx="111" cy="215"/>
            </a:xfrm>
            <a:custGeom>
              <a:avLst/>
              <a:gdLst>
                <a:gd name="T0" fmla="*/ 9 w 111"/>
                <a:gd name="T1" fmla="*/ 215 h 215"/>
                <a:gd name="T2" fmla="*/ 0 w 111"/>
                <a:gd name="T3" fmla="*/ 210 h 215"/>
                <a:gd name="T4" fmla="*/ 101 w 111"/>
                <a:gd name="T5" fmla="*/ 0 h 215"/>
                <a:gd name="T6" fmla="*/ 111 w 111"/>
                <a:gd name="T7" fmla="*/ 7 h 215"/>
                <a:gd name="T8" fmla="*/ 9 w 111"/>
                <a:gd name="T9" fmla="*/ 215 h 215"/>
              </a:gdLst>
              <a:ahLst/>
              <a:cxnLst>
                <a:cxn ang="0">
                  <a:pos x="T0" y="T1"/>
                </a:cxn>
                <a:cxn ang="0">
                  <a:pos x="T2" y="T3"/>
                </a:cxn>
                <a:cxn ang="0">
                  <a:pos x="T4" y="T5"/>
                </a:cxn>
                <a:cxn ang="0">
                  <a:pos x="T6" y="T7"/>
                </a:cxn>
                <a:cxn ang="0">
                  <a:pos x="T8" y="T9"/>
                </a:cxn>
              </a:cxnLst>
              <a:rect l="0" t="0" r="r" b="b"/>
              <a:pathLst>
                <a:path w="111" h="215">
                  <a:moveTo>
                    <a:pt x="9" y="215"/>
                  </a:moveTo>
                  <a:lnTo>
                    <a:pt x="0" y="210"/>
                  </a:lnTo>
                  <a:lnTo>
                    <a:pt x="101" y="0"/>
                  </a:lnTo>
                  <a:lnTo>
                    <a:pt x="111" y="7"/>
                  </a:lnTo>
                  <a:lnTo>
                    <a:pt x="9" y="21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0" name="Freeform 55"/>
            <p:cNvSpPr/>
            <p:nvPr/>
          </p:nvSpPr>
          <p:spPr bwMode="auto">
            <a:xfrm>
              <a:off x="3273" y="1478"/>
              <a:ext cx="132" cy="262"/>
            </a:xfrm>
            <a:custGeom>
              <a:avLst/>
              <a:gdLst>
                <a:gd name="T0" fmla="*/ 12 w 132"/>
                <a:gd name="T1" fmla="*/ 262 h 262"/>
                <a:gd name="T2" fmla="*/ 0 w 132"/>
                <a:gd name="T3" fmla="*/ 257 h 262"/>
                <a:gd name="T4" fmla="*/ 123 w 132"/>
                <a:gd name="T5" fmla="*/ 0 h 262"/>
                <a:gd name="T6" fmla="*/ 132 w 132"/>
                <a:gd name="T7" fmla="*/ 5 h 262"/>
                <a:gd name="T8" fmla="*/ 12 w 132"/>
                <a:gd name="T9" fmla="*/ 262 h 262"/>
              </a:gdLst>
              <a:ahLst/>
              <a:cxnLst>
                <a:cxn ang="0">
                  <a:pos x="T0" y="T1"/>
                </a:cxn>
                <a:cxn ang="0">
                  <a:pos x="T2" y="T3"/>
                </a:cxn>
                <a:cxn ang="0">
                  <a:pos x="T4" y="T5"/>
                </a:cxn>
                <a:cxn ang="0">
                  <a:pos x="T6" y="T7"/>
                </a:cxn>
                <a:cxn ang="0">
                  <a:pos x="T8" y="T9"/>
                </a:cxn>
              </a:cxnLst>
              <a:rect l="0" t="0" r="r" b="b"/>
              <a:pathLst>
                <a:path w="132" h="262">
                  <a:moveTo>
                    <a:pt x="12" y="262"/>
                  </a:moveTo>
                  <a:lnTo>
                    <a:pt x="0" y="257"/>
                  </a:lnTo>
                  <a:lnTo>
                    <a:pt x="123" y="0"/>
                  </a:lnTo>
                  <a:lnTo>
                    <a:pt x="132" y="5"/>
                  </a:lnTo>
                  <a:lnTo>
                    <a:pt x="12" y="26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1" name="Freeform 56"/>
            <p:cNvSpPr/>
            <p:nvPr/>
          </p:nvSpPr>
          <p:spPr bwMode="auto">
            <a:xfrm>
              <a:off x="3145" y="1591"/>
              <a:ext cx="140" cy="149"/>
            </a:xfrm>
            <a:custGeom>
              <a:avLst/>
              <a:gdLst>
                <a:gd name="T0" fmla="*/ 130 w 140"/>
                <a:gd name="T1" fmla="*/ 149 h 149"/>
                <a:gd name="T2" fmla="*/ 0 w 140"/>
                <a:gd name="T3" fmla="*/ 10 h 149"/>
                <a:gd name="T4" fmla="*/ 7 w 140"/>
                <a:gd name="T5" fmla="*/ 0 h 149"/>
                <a:gd name="T6" fmla="*/ 140 w 140"/>
                <a:gd name="T7" fmla="*/ 142 h 149"/>
                <a:gd name="T8" fmla="*/ 130 w 140"/>
                <a:gd name="T9" fmla="*/ 149 h 149"/>
              </a:gdLst>
              <a:ahLst/>
              <a:cxnLst>
                <a:cxn ang="0">
                  <a:pos x="T0" y="T1"/>
                </a:cxn>
                <a:cxn ang="0">
                  <a:pos x="T2" y="T3"/>
                </a:cxn>
                <a:cxn ang="0">
                  <a:pos x="T4" y="T5"/>
                </a:cxn>
                <a:cxn ang="0">
                  <a:pos x="T6" y="T7"/>
                </a:cxn>
                <a:cxn ang="0">
                  <a:pos x="T8" y="T9"/>
                </a:cxn>
              </a:cxnLst>
              <a:rect l="0" t="0" r="r" b="b"/>
              <a:pathLst>
                <a:path w="140" h="149">
                  <a:moveTo>
                    <a:pt x="130" y="149"/>
                  </a:moveTo>
                  <a:lnTo>
                    <a:pt x="0" y="10"/>
                  </a:lnTo>
                  <a:lnTo>
                    <a:pt x="7" y="0"/>
                  </a:lnTo>
                  <a:lnTo>
                    <a:pt x="140" y="142"/>
                  </a:lnTo>
                  <a:lnTo>
                    <a:pt x="130" y="149"/>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2" name="Freeform 57"/>
            <p:cNvSpPr/>
            <p:nvPr/>
          </p:nvSpPr>
          <p:spPr bwMode="auto">
            <a:xfrm>
              <a:off x="3025" y="1591"/>
              <a:ext cx="127" cy="267"/>
            </a:xfrm>
            <a:custGeom>
              <a:avLst/>
              <a:gdLst>
                <a:gd name="T0" fmla="*/ 9 w 127"/>
                <a:gd name="T1" fmla="*/ 267 h 267"/>
                <a:gd name="T2" fmla="*/ 0 w 127"/>
                <a:gd name="T3" fmla="*/ 262 h 267"/>
                <a:gd name="T4" fmla="*/ 118 w 127"/>
                <a:gd name="T5" fmla="*/ 0 h 267"/>
                <a:gd name="T6" fmla="*/ 127 w 127"/>
                <a:gd name="T7" fmla="*/ 5 h 267"/>
                <a:gd name="T8" fmla="*/ 9 w 127"/>
                <a:gd name="T9" fmla="*/ 267 h 267"/>
              </a:gdLst>
              <a:ahLst/>
              <a:cxnLst>
                <a:cxn ang="0">
                  <a:pos x="T0" y="T1"/>
                </a:cxn>
                <a:cxn ang="0">
                  <a:pos x="T2" y="T3"/>
                </a:cxn>
                <a:cxn ang="0">
                  <a:pos x="T4" y="T5"/>
                </a:cxn>
                <a:cxn ang="0">
                  <a:pos x="T6" y="T7"/>
                </a:cxn>
                <a:cxn ang="0">
                  <a:pos x="T8" y="T9"/>
                </a:cxn>
              </a:cxnLst>
              <a:rect l="0" t="0" r="r" b="b"/>
              <a:pathLst>
                <a:path w="127" h="267">
                  <a:moveTo>
                    <a:pt x="9" y="267"/>
                  </a:moveTo>
                  <a:lnTo>
                    <a:pt x="0" y="262"/>
                  </a:lnTo>
                  <a:lnTo>
                    <a:pt x="118" y="0"/>
                  </a:lnTo>
                  <a:lnTo>
                    <a:pt x="127" y="5"/>
                  </a:lnTo>
                  <a:lnTo>
                    <a:pt x="9" y="26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3" name="Freeform 58"/>
            <p:cNvSpPr/>
            <p:nvPr/>
          </p:nvSpPr>
          <p:spPr bwMode="auto">
            <a:xfrm>
              <a:off x="2852" y="1823"/>
              <a:ext cx="175" cy="38"/>
            </a:xfrm>
            <a:custGeom>
              <a:avLst/>
              <a:gdLst>
                <a:gd name="T0" fmla="*/ 173 w 175"/>
                <a:gd name="T1" fmla="*/ 38 h 38"/>
                <a:gd name="T2" fmla="*/ 0 w 175"/>
                <a:gd name="T3" fmla="*/ 12 h 38"/>
                <a:gd name="T4" fmla="*/ 3 w 175"/>
                <a:gd name="T5" fmla="*/ 0 h 38"/>
                <a:gd name="T6" fmla="*/ 175 w 175"/>
                <a:gd name="T7" fmla="*/ 26 h 38"/>
                <a:gd name="T8" fmla="*/ 173 w 175"/>
                <a:gd name="T9" fmla="*/ 38 h 38"/>
              </a:gdLst>
              <a:ahLst/>
              <a:cxnLst>
                <a:cxn ang="0">
                  <a:pos x="T0" y="T1"/>
                </a:cxn>
                <a:cxn ang="0">
                  <a:pos x="T2" y="T3"/>
                </a:cxn>
                <a:cxn ang="0">
                  <a:pos x="T4" y="T5"/>
                </a:cxn>
                <a:cxn ang="0">
                  <a:pos x="T6" y="T7"/>
                </a:cxn>
                <a:cxn ang="0">
                  <a:pos x="T8" y="T9"/>
                </a:cxn>
              </a:cxnLst>
              <a:rect l="0" t="0" r="r" b="b"/>
              <a:pathLst>
                <a:path w="175" h="38">
                  <a:moveTo>
                    <a:pt x="173" y="38"/>
                  </a:moveTo>
                  <a:lnTo>
                    <a:pt x="0" y="12"/>
                  </a:lnTo>
                  <a:lnTo>
                    <a:pt x="3" y="0"/>
                  </a:lnTo>
                  <a:lnTo>
                    <a:pt x="175" y="26"/>
                  </a:lnTo>
                  <a:lnTo>
                    <a:pt x="173" y="38"/>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4" name="Freeform 59"/>
            <p:cNvSpPr/>
            <p:nvPr/>
          </p:nvSpPr>
          <p:spPr bwMode="auto">
            <a:xfrm>
              <a:off x="3027" y="1849"/>
              <a:ext cx="154" cy="97"/>
            </a:xfrm>
            <a:custGeom>
              <a:avLst/>
              <a:gdLst>
                <a:gd name="T0" fmla="*/ 147 w 154"/>
                <a:gd name="T1" fmla="*/ 97 h 97"/>
                <a:gd name="T2" fmla="*/ 0 w 154"/>
                <a:gd name="T3" fmla="*/ 9 h 97"/>
                <a:gd name="T4" fmla="*/ 7 w 154"/>
                <a:gd name="T5" fmla="*/ 0 h 97"/>
                <a:gd name="T6" fmla="*/ 154 w 154"/>
                <a:gd name="T7" fmla="*/ 87 h 97"/>
                <a:gd name="T8" fmla="*/ 147 w 154"/>
                <a:gd name="T9" fmla="*/ 97 h 97"/>
              </a:gdLst>
              <a:ahLst/>
              <a:cxnLst>
                <a:cxn ang="0">
                  <a:pos x="T0" y="T1"/>
                </a:cxn>
                <a:cxn ang="0">
                  <a:pos x="T2" y="T3"/>
                </a:cxn>
                <a:cxn ang="0">
                  <a:pos x="T4" y="T5"/>
                </a:cxn>
                <a:cxn ang="0">
                  <a:pos x="T6" y="T7"/>
                </a:cxn>
                <a:cxn ang="0">
                  <a:pos x="T8" y="T9"/>
                </a:cxn>
              </a:cxnLst>
              <a:rect l="0" t="0" r="r" b="b"/>
              <a:pathLst>
                <a:path w="154" h="97">
                  <a:moveTo>
                    <a:pt x="147" y="97"/>
                  </a:moveTo>
                  <a:lnTo>
                    <a:pt x="0" y="9"/>
                  </a:lnTo>
                  <a:lnTo>
                    <a:pt x="7" y="0"/>
                  </a:lnTo>
                  <a:lnTo>
                    <a:pt x="154" y="87"/>
                  </a:lnTo>
                  <a:lnTo>
                    <a:pt x="147" y="9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5" name="Freeform 60"/>
            <p:cNvSpPr/>
            <p:nvPr/>
          </p:nvSpPr>
          <p:spPr bwMode="auto">
            <a:xfrm>
              <a:off x="3029" y="1731"/>
              <a:ext cx="251" cy="125"/>
            </a:xfrm>
            <a:custGeom>
              <a:avLst/>
              <a:gdLst>
                <a:gd name="T0" fmla="*/ 5 w 251"/>
                <a:gd name="T1" fmla="*/ 125 h 125"/>
                <a:gd name="T2" fmla="*/ 0 w 251"/>
                <a:gd name="T3" fmla="*/ 115 h 125"/>
                <a:gd name="T4" fmla="*/ 246 w 251"/>
                <a:gd name="T5" fmla="*/ 0 h 125"/>
                <a:gd name="T6" fmla="*/ 251 w 251"/>
                <a:gd name="T7" fmla="*/ 11 h 125"/>
                <a:gd name="T8" fmla="*/ 5 w 251"/>
                <a:gd name="T9" fmla="*/ 125 h 125"/>
              </a:gdLst>
              <a:ahLst/>
              <a:cxnLst>
                <a:cxn ang="0">
                  <a:pos x="T0" y="T1"/>
                </a:cxn>
                <a:cxn ang="0">
                  <a:pos x="T2" y="T3"/>
                </a:cxn>
                <a:cxn ang="0">
                  <a:pos x="T4" y="T5"/>
                </a:cxn>
                <a:cxn ang="0">
                  <a:pos x="T6" y="T7"/>
                </a:cxn>
                <a:cxn ang="0">
                  <a:pos x="T8" y="T9"/>
                </a:cxn>
              </a:cxnLst>
              <a:rect l="0" t="0" r="r" b="b"/>
              <a:pathLst>
                <a:path w="251" h="125">
                  <a:moveTo>
                    <a:pt x="5" y="125"/>
                  </a:moveTo>
                  <a:lnTo>
                    <a:pt x="0" y="115"/>
                  </a:lnTo>
                  <a:lnTo>
                    <a:pt x="246" y="0"/>
                  </a:lnTo>
                  <a:lnTo>
                    <a:pt x="251" y="11"/>
                  </a:lnTo>
                  <a:lnTo>
                    <a:pt x="5" y="12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6" name="Freeform 61"/>
            <p:cNvSpPr/>
            <p:nvPr/>
          </p:nvSpPr>
          <p:spPr bwMode="auto">
            <a:xfrm>
              <a:off x="2989" y="1636"/>
              <a:ext cx="45" cy="215"/>
            </a:xfrm>
            <a:custGeom>
              <a:avLst/>
              <a:gdLst>
                <a:gd name="T0" fmla="*/ 36 w 45"/>
                <a:gd name="T1" fmla="*/ 215 h 215"/>
                <a:gd name="T2" fmla="*/ 0 w 45"/>
                <a:gd name="T3" fmla="*/ 2 h 215"/>
                <a:gd name="T4" fmla="*/ 12 w 45"/>
                <a:gd name="T5" fmla="*/ 0 h 215"/>
                <a:gd name="T6" fmla="*/ 45 w 45"/>
                <a:gd name="T7" fmla="*/ 213 h 215"/>
                <a:gd name="T8" fmla="*/ 36 w 45"/>
                <a:gd name="T9" fmla="*/ 215 h 215"/>
              </a:gdLst>
              <a:ahLst/>
              <a:cxnLst>
                <a:cxn ang="0">
                  <a:pos x="T0" y="T1"/>
                </a:cxn>
                <a:cxn ang="0">
                  <a:pos x="T2" y="T3"/>
                </a:cxn>
                <a:cxn ang="0">
                  <a:pos x="T4" y="T5"/>
                </a:cxn>
                <a:cxn ang="0">
                  <a:pos x="T6" y="T7"/>
                </a:cxn>
                <a:cxn ang="0">
                  <a:pos x="T8" y="T9"/>
                </a:cxn>
              </a:cxnLst>
              <a:rect l="0" t="0" r="r" b="b"/>
              <a:pathLst>
                <a:path w="45" h="215">
                  <a:moveTo>
                    <a:pt x="36" y="215"/>
                  </a:moveTo>
                  <a:lnTo>
                    <a:pt x="0" y="2"/>
                  </a:lnTo>
                  <a:lnTo>
                    <a:pt x="12" y="0"/>
                  </a:lnTo>
                  <a:lnTo>
                    <a:pt x="45" y="213"/>
                  </a:lnTo>
                  <a:lnTo>
                    <a:pt x="36" y="21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7" name="Freeform 62"/>
            <p:cNvSpPr/>
            <p:nvPr/>
          </p:nvSpPr>
          <p:spPr bwMode="auto">
            <a:xfrm>
              <a:off x="2845" y="1641"/>
              <a:ext cx="14" cy="186"/>
            </a:xfrm>
            <a:custGeom>
              <a:avLst/>
              <a:gdLst>
                <a:gd name="T0" fmla="*/ 2 w 14"/>
                <a:gd name="T1" fmla="*/ 186 h 186"/>
                <a:gd name="T2" fmla="*/ 0 w 14"/>
                <a:gd name="T3" fmla="*/ 0 h 186"/>
                <a:gd name="T4" fmla="*/ 12 w 14"/>
                <a:gd name="T5" fmla="*/ 0 h 186"/>
                <a:gd name="T6" fmla="*/ 14 w 14"/>
                <a:gd name="T7" fmla="*/ 186 h 186"/>
                <a:gd name="T8" fmla="*/ 2 w 14"/>
                <a:gd name="T9" fmla="*/ 186 h 186"/>
              </a:gdLst>
              <a:ahLst/>
              <a:cxnLst>
                <a:cxn ang="0">
                  <a:pos x="T0" y="T1"/>
                </a:cxn>
                <a:cxn ang="0">
                  <a:pos x="T2" y="T3"/>
                </a:cxn>
                <a:cxn ang="0">
                  <a:pos x="T4" y="T5"/>
                </a:cxn>
                <a:cxn ang="0">
                  <a:pos x="T6" y="T7"/>
                </a:cxn>
                <a:cxn ang="0">
                  <a:pos x="T8" y="T9"/>
                </a:cxn>
              </a:cxnLst>
              <a:rect l="0" t="0" r="r" b="b"/>
              <a:pathLst>
                <a:path w="14" h="186">
                  <a:moveTo>
                    <a:pt x="2" y="186"/>
                  </a:moveTo>
                  <a:lnTo>
                    <a:pt x="0" y="0"/>
                  </a:lnTo>
                  <a:lnTo>
                    <a:pt x="12" y="0"/>
                  </a:lnTo>
                  <a:lnTo>
                    <a:pt x="14" y="186"/>
                  </a:lnTo>
                  <a:lnTo>
                    <a:pt x="2" y="186"/>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8" name="Freeform 63"/>
            <p:cNvSpPr/>
            <p:nvPr/>
          </p:nvSpPr>
          <p:spPr bwMode="auto">
            <a:xfrm>
              <a:off x="2833" y="1350"/>
              <a:ext cx="24" cy="293"/>
            </a:xfrm>
            <a:custGeom>
              <a:avLst/>
              <a:gdLst>
                <a:gd name="T0" fmla="*/ 12 w 24"/>
                <a:gd name="T1" fmla="*/ 293 h 293"/>
                <a:gd name="T2" fmla="*/ 0 w 24"/>
                <a:gd name="T3" fmla="*/ 3 h 293"/>
                <a:gd name="T4" fmla="*/ 12 w 24"/>
                <a:gd name="T5" fmla="*/ 0 h 293"/>
                <a:gd name="T6" fmla="*/ 24 w 24"/>
                <a:gd name="T7" fmla="*/ 293 h 293"/>
                <a:gd name="T8" fmla="*/ 12 w 24"/>
                <a:gd name="T9" fmla="*/ 293 h 293"/>
              </a:gdLst>
              <a:ahLst/>
              <a:cxnLst>
                <a:cxn ang="0">
                  <a:pos x="T0" y="T1"/>
                </a:cxn>
                <a:cxn ang="0">
                  <a:pos x="T2" y="T3"/>
                </a:cxn>
                <a:cxn ang="0">
                  <a:pos x="T4" y="T5"/>
                </a:cxn>
                <a:cxn ang="0">
                  <a:pos x="T6" y="T7"/>
                </a:cxn>
                <a:cxn ang="0">
                  <a:pos x="T8" y="T9"/>
                </a:cxn>
              </a:cxnLst>
              <a:rect l="0" t="0" r="r" b="b"/>
              <a:pathLst>
                <a:path w="24" h="293">
                  <a:moveTo>
                    <a:pt x="12" y="293"/>
                  </a:moveTo>
                  <a:lnTo>
                    <a:pt x="0" y="3"/>
                  </a:lnTo>
                  <a:lnTo>
                    <a:pt x="12" y="0"/>
                  </a:lnTo>
                  <a:lnTo>
                    <a:pt x="24" y="293"/>
                  </a:lnTo>
                  <a:lnTo>
                    <a:pt x="12" y="293"/>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99" name="Freeform 64"/>
            <p:cNvSpPr/>
            <p:nvPr/>
          </p:nvSpPr>
          <p:spPr bwMode="auto">
            <a:xfrm>
              <a:off x="2855" y="1631"/>
              <a:ext cx="141" cy="22"/>
            </a:xfrm>
            <a:custGeom>
              <a:avLst/>
              <a:gdLst>
                <a:gd name="T0" fmla="*/ 0 w 141"/>
                <a:gd name="T1" fmla="*/ 22 h 22"/>
                <a:gd name="T2" fmla="*/ 0 w 141"/>
                <a:gd name="T3" fmla="*/ 10 h 22"/>
                <a:gd name="T4" fmla="*/ 141 w 141"/>
                <a:gd name="T5" fmla="*/ 0 h 22"/>
                <a:gd name="T6" fmla="*/ 141 w 141"/>
                <a:gd name="T7" fmla="*/ 12 h 22"/>
                <a:gd name="T8" fmla="*/ 0 w 141"/>
                <a:gd name="T9" fmla="*/ 22 h 22"/>
              </a:gdLst>
              <a:ahLst/>
              <a:cxnLst>
                <a:cxn ang="0">
                  <a:pos x="T0" y="T1"/>
                </a:cxn>
                <a:cxn ang="0">
                  <a:pos x="T2" y="T3"/>
                </a:cxn>
                <a:cxn ang="0">
                  <a:pos x="T4" y="T5"/>
                </a:cxn>
                <a:cxn ang="0">
                  <a:pos x="T6" y="T7"/>
                </a:cxn>
                <a:cxn ang="0">
                  <a:pos x="T8" y="T9"/>
                </a:cxn>
              </a:cxnLst>
              <a:rect l="0" t="0" r="r" b="b"/>
              <a:pathLst>
                <a:path w="141" h="22">
                  <a:moveTo>
                    <a:pt x="0" y="22"/>
                  </a:moveTo>
                  <a:lnTo>
                    <a:pt x="0" y="10"/>
                  </a:lnTo>
                  <a:lnTo>
                    <a:pt x="141" y="0"/>
                  </a:lnTo>
                  <a:lnTo>
                    <a:pt x="141" y="12"/>
                  </a:lnTo>
                  <a:lnTo>
                    <a:pt x="0" y="2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0" name="Freeform 65"/>
            <p:cNvSpPr/>
            <p:nvPr/>
          </p:nvSpPr>
          <p:spPr bwMode="auto">
            <a:xfrm>
              <a:off x="2649" y="1643"/>
              <a:ext cx="206" cy="140"/>
            </a:xfrm>
            <a:custGeom>
              <a:avLst/>
              <a:gdLst>
                <a:gd name="T0" fmla="*/ 7 w 206"/>
                <a:gd name="T1" fmla="*/ 140 h 140"/>
                <a:gd name="T2" fmla="*/ 0 w 206"/>
                <a:gd name="T3" fmla="*/ 130 h 140"/>
                <a:gd name="T4" fmla="*/ 198 w 206"/>
                <a:gd name="T5" fmla="*/ 0 h 140"/>
                <a:gd name="T6" fmla="*/ 206 w 206"/>
                <a:gd name="T7" fmla="*/ 10 h 140"/>
                <a:gd name="T8" fmla="*/ 7 w 206"/>
                <a:gd name="T9" fmla="*/ 140 h 140"/>
              </a:gdLst>
              <a:ahLst/>
              <a:cxnLst>
                <a:cxn ang="0">
                  <a:pos x="T0" y="T1"/>
                </a:cxn>
                <a:cxn ang="0">
                  <a:pos x="T2" y="T3"/>
                </a:cxn>
                <a:cxn ang="0">
                  <a:pos x="T4" y="T5"/>
                </a:cxn>
                <a:cxn ang="0">
                  <a:pos x="T6" y="T7"/>
                </a:cxn>
                <a:cxn ang="0">
                  <a:pos x="T8" y="T9"/>
                </a:cxn>
              </a:cxnLst>
              <a:rect l="0" t="0" r="r" b="b"/>
              <a:pathLst>
                <a:path w="206" h="140">
                  <a:moveTo>
                    <a:pt x="7" y="140"/>
                  </a:moveTo>
                  <a:lnTo>
                    <a:pt x="0" y="130"/>
                  </a:lnTo>
                  <a:lnTo>
                    <a:pt x="198" y="0"/>
                  </a:lnTo>
                  <a:lnTo>
                    <a:pt x="206" y="10"/>
                  </a:lnTo>
                  <a:lnTo>
                    <a:pt x="7" y="14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1" name="Freeform 66"/>
            <p:cNvSpPr/>
            <p:nvPr/>
          </p:nvSpPr>
          <p:spPr bwMode="auto">
            <a:xfrm>
              <a:off x="2524" y="1776"/>
              <a:ext cx="134" cy="231"/>
            </a:xfrm>
            <a:custGeom>
              <a:avLst/>
              <a:gdLst>
                <a:gd name="T0" fmla="*/ 9 w 134"/>
                <a:gd name="T1" fmla="*/ 231 h 231"/>
                <a:gd name="T2" fmla="*/ 0 w 134"/>
                <a:gd name="T3" fmla="*/ 224 h 231"/>
                <a:gd name="T4" fmla="*/ 125 w 134"/>
                <a:gd name="T5" fmla="*/ 0 h 231"/>
                <a:gd name="T6" fmla="*/ 134 w 134"/>
                <a:gd name="T7" fmla="*/ 4 h 231"/>
                <a:gd name="T8" fmla="*/ 9 w 134"/>
                <a:gd name="T9" fmla="*/ 231 h 231"/>
              </a:gdLst>
              <a:ahLst/>
              <a:cxnLst>
                <a:cxn ang="0">
                  <a:pos x="T0" y="T1"/>
                </a:cxn>
                <a:cxn ang="0">
                  <a:pos x="T2" y="T3"/>
                </a:cxn>
                <a:cxn ang="0">
                  <a:pos x="T4" y="T5"/>
                </a:cxn>
                <a:cxn ang="0">
                  <a:pos x="T6" y="T7"/>
                </a:cxn>
                <a:cxn ang="0">
                  <a:pos x="T8" y="T9"/>
                </a:cxn>
              </a:cxnLst>
              <a:rect l="0" t="0" r="r" b="b"/>
              <a:pathLst>
                <a:path w="134" h="231">
                  <a:moveTo>
                    <a:pt x="9" y="231"/>
                  </a:moveTo>
                  <a:lnTo>
                    <a:pt x="0" y="224"/>
                  </a:lnTo>
                  <a:lnTo>
                    <a:pt x="125" y="0"/>
                  </a:lnTo>
                  <a:lnTo>
                    <a:pt x="134" y="4"/>
                  </a:lnTo>
                  <a:lnTo>
                    <a:pt x="9" y="23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2" name="Freeform 67"/>
            <p:cNvSpPr/>
            <p:nvPr/>
          </p:nvSpPr>
          <p:spPr bwMode="auto">
            <a:xfrm>
              <a:off x="2526" y="1825"/>
              <a:ext cx="329" cy="177"/>
            </a:xfrm>
            <a:custGeom>
              <a:avLst/>
              <a:gdLst>
                <a:gd name="T0" fmla="*/ 5 w 329"/>
                <a:gd name="T1" fmla="*/ 177 h 177"/>
                <a:gd name="T2" fmla="*/ 0 w 329"/>
                <a:gd name="T3" fmla="*/ 168 h 177"/>
                <a:gd name="T4" fmla="*/ 324 w 329"/>
                <a:gd name="T5" fmla="*/ 0 h 177"/>
                <a:gd name="T6" fmla="*/ 329 w 329"/>
                <a:gd name="T7" fmla="*/ 10 h 177"/>
                <a:gd name="T8" fmla="*/ 5 w 329"/>
                <a:gd name="T9" fmla="*/ 177 h 177"/>
              </a:gdLst>
              <a:ahLst/>
              <a:cxnLst>
                <a:cxn ang="0">
                  <a:pos x="T0" y="T1"/>
                </a:cxn>
                <a:cxn ang="0">
                  <a:pos x="T2" y="T3"/>
                </a:cxn>
                <a:cxn ang="0">
                  <a:pos x="T4" y="T5"/>
                </a:cxn>
                <a:cxn ang="0">
                  <a:pos x="T6" y="T7"/>
                </a:cxn>
                <a:cxn ang="0">
                  <a:pos x="T8" y="T9"/>
                </a:cxn>
              </a:cxnLst>
              <a:rect l="0" t="0" r="r" b="b"/>
              <a:pathLst>
                <a:path w="329" h="177">
                  <a:moveTo>
                    <a:pt x="5" y="177"/>
                  </a:moveTo>
                  <a:lnTo>
                    <a:pt x="0" y="168"/>
                  </a:lnTo>
                  <a:lnTo>
                    <a:pt x="324" y="0"/>
                  </a:lnTo>
                  <a:lnTo>
                    <a:pt x="329" y="10"/>
                  </a:lnTo>
                  <a:lnTo>
                    <a:pt x="5" y="17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3" name="Freeform 68"/>
            <p:cNvSpPr/>
            <p:nvPr/>
          </p:nvSpPr>
          <p:spPr bwMode="auto">
            <a:xfrm>
              <a:off x="2649" y="1773"/>
              <a:ext cx="83" cy="255"/>
            </a:xfrm>
            <a:custGeom>
              <a:avLst/>
              <a:gdLst>
                <a:gd name="T0" fmla="*/ 73 w 83"/>
                <a:gd name="T1" fmla="*/ 255 h 255"/>
                <a:gd name="T2" fmla="*/ 0 w 83"/>
                <a:gd name="T3" fmla="*/ 5 h 255"/>
                <a:gd name="T4" fmla="*/ 12 w 83"/>
                <a:gd name="T5" fmla="*/ 0 h 255"/>
                <a:gd name="T6" fmla="*/ 83 w 83"/>
                <a:gd name="T7" fmla="*/ 251 h 255"/>
                <a:gd name="T8" fmla="*/ 73 w 83"/>
                <a:gd name="T9" fmla="*/ 255 h 255"/>
              </a:gdLst>
              <a:ahLst/>
              <a:cxnLst>
                <a:cxn ang="0">
                  <a:pos x="T0" y="T1"/>
                </a:cxn>
                <a:cxn ang="0">
                  <a:pos x="T2" y="T3"/>
                </a:cxn>
                <a:cxn ang="0">
                  <a:pos x="T4" y="T5"/>
                </a:cxn>
                <a:cxn ang="0">
                  <a:pos x="T6" y="T7"/>
                </a:cxn>
                <a:cxn ang="0">
                  <a:pos x="T8" y="T9"/>
                </a:cxn>
              </a:cxnLst>
              <a:rect l="0" t="0" r="r" b="b"/>
              <a:pathLst>
                <a:path w="83" h="255">
                  <a:moveTo>
                    <a:pt x="73" y="255"/>
                  </a:moveTo>
                  <a:lnTo>
                    <a:pt x="0" y="5"/>
                  </a:lnTo>
                  <a:lnTo>
                    <a:pt x="12" y="0"/>
                  </a:lnTo>
                  <a:lnTo>
                    <a:pt x="83" y="251"/>
                  </a:lnTo>
                  <a:lnTo>
                    <a:pt x="73" y="25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4" name="Freeform 69"/>
            <p:cNvSpPr/>
            <p:nvPr/>
          </p:nvSpPr>
          <p:spPr bwMode="auto">
            <a:xfrm>
              <a:off x="2358" y="1650"/>
              <a:ext cx="175" cy="350"/>
            </a:xfrm>
            <a:custGeom>
              <a:avLst/>
              <a:gdLst>
                <a:gd name="T0" fmla="*/ 163 w 175"/>
                <a:gd name="T1" fmla="*/ 350 h 350"/>
                <a:gd name="T2" fmla="*/ 0 w 175"/>
                <a:gd name="T3" fmla="*/ 5 h 350"/>
                <a:gd name="T4" fmla="*/ 10 w 175"/>
                <a:gd name="T5" fmla="*/ 0 h 350"/>
                <a:gd name="T6" fmla="*/ 175 w 175"/>
                <a:gd name="T7" fmla="*/ 345 h 350"/>
                <a:gd name="T8" fmla="*/ 163 w 175"/>
                <a:gd name="T9" fmla="*/ 350 h 350"/>
              </a:gdLst>
              <a:ahLst/>
              <a:cxnLst>
                <a:cxn ang="0">
                  <a:pos x="T0" y="T1"/>
                </a:cxn>
                <a:cxn ang="0">
                  <a:pos x="T2" y="T3"/>
                </a:cxn>
                <a:cxn ang="0">
                  <a:pos x="T4" y="T5"/>
                </a:cxn>
                <a:cxn ang="0">
                  <a:pos x="T6" y="T7"/>
                </a:cxn>
                <a:cxn ang="0">
                  <a:pos x="T8" y="T9"/>
                </a:cxn>
              </a:cxnLst>
              <a:rect l="0" t="0" r="r" b="b"/>
              <a:pathLst>
                <a:path w="175" h="350">
                  <a:moveTo>
                    <a:pt x="163" y="350"/>
                  </a:moveTo>
                  <a:lnTo>
                    <a:pt x="0" y="5"/>
                  </a:lnTo>
                  <a:lnTo>
                    <a:pt x="10" y="0"/>
                  </a:lnTo>
                  <a:lnTo>
                    <a:pt x="175" y="345"/>
                  </a:lnTo>
                  <a:lnTo>
                    <a:pt x="163" y="35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5" name="Freeform 70"/>
            <p:cNvSpPr/>
            <p:nvPr/>
          </p:nvSpPr>
          <p:spPr bwMode="auto">
            <a:xfrm>
              <a:off x="2283" y="1289"/>
              <a:ext cx="85" cy="366"/>
            </a:xfrm>
            <a:custGeom>
              <a:avLst/>
              <a:gdLst>
                <a:gd name="T0" fmla="*/ 73 w 85"/>
                <a:gd name="T1" fmla="*/ 366 h 366"/>
                <a:gd name="T2" fmla="*/ 0 w 85"/>
                <a:gd name="T3" fmla="*/ 2 h 366"/>
                <a:gd name="T4" fmla="*/ 11 w 85"/>
                <a:gd name="T5" fmla="*/ 0 h 366"/>
                <a:gd name="T6" fmla="*/ 85 w 85"/>
                <a:gd name="T7" fmla="*/ 366 h 366"/>
                <a:gd name="T8" fmla="*/ 73 w 85"/>
                <a:gd name="T9" fmla="*/ 366 h 366"/>
              </a:gdLst>
              <a:ahLst/>
              <a:cxnLst>
                <a:cxn ang="0">
                  <a:pos x="T0" y="T1"/>
                </a:cxn>
                <a:cxn ang="0">
                  <a:pos x="T2" y="T3"/>
                </a:cxn>
                <a:cxn ang="0">
                  <a:pos x="T4" y="T5"/>
                </a:cxn>
                <a:cxn ang="0">
                  <a:pos x="T6" y="T7"/>
                </a:cxn>
                <a:cxn ang="0">
                  <a:pos x="T8" y="T9"/>
                </a:cxn>
              </a:cxnLst>
              <a:rect l="0" t="0" r="r" b="b"/>
              <a:pathLst>
                <a:path w="85" h="366">
                  <a:moveTo>
                    <a:pt x="73" y="366"/>
                  </a:moveTo>
                  <a:lnTo>
                    <a:pt x="0" y="2"/>
                  </a:lnTo>
                  <a:lnTo>
                    <a:pt x="11" y="0"/>
                  </a:lnTo>
                  <a:lnTo>
                    <a:pt x="85" y="366"/>
                  </a:lnTo>
                  <a:lnTo>
                    <a:pt x="73" y="366"/>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6" name="Freeform 71"/>
            <p:cNvSpPr/>
            <p:nvPr/>
          </p:nvSpPr>
          <p:spPr bwMode="auto">
            <a:xfrm>
              <a:off x="2285" y="1289"/>
              <a:ext cx="168" cy="139"/>
            </a:xfrm>
            <a:custGeom>
              <a:avLst/>
              <a:gdLst>
                <a:gd name="T0" fmla="*/ 161 w 168"/>
                <a:gd name="T1" fmla="*/ 139 h 139"/>
                <a:gd name="T2" fmla="*/ 0 w 168"/>
                <a:gd name="T3" fmla="*/ 7 h 139"/>
                <a:gd name="T4" fmla="*/ 7 w 168"/>
                <a:gd name="T5" fmla="*/ 0 h 139"/>
                <a:gd name="T6" fmla="*/ 168 w 168"/>
                <a:gd name="T7" fmla="*/ 130 h 139"/>
                <a:gd name="T8" fmla="*/ 161 w 168"/>
                <a:gd name="T9" fmla="*/ 139 h 139"/>
              </a:gdLst>
              <a:ahLst/>
              <a:cxnLst>
                <a:cxn ang="0">
                  <a:pos x="T0" y="T1"/>
                </a:cxn>
                <a:cxn ang="0">
                  <a:pos x="T2" y="T3"/>
                </a:cxn>
                <a:cxn ang="0">
                  <a:pos x="T4" y="T5"/>
                </a:cxn>
                <a:cxn ang="0">
                  <a:pos x="T6" y="T7"/>
                </a:cxn>
                <a:cxn ang="0">
                  <a:pos x="T8" y="T9"/>
                </a:cxn>
              </a:cxnLst>
              <a:rect l="0" t="0" r="r" b="b"/>
              <a:pathLst>
                <a:path w="168" h="139">
                  <a:moveTo>
                    <a:pt x="161" y="139"/>
                  </a:moveTo>
                  <a:lnTo>
                    <a:pt x="0" y="7"/>
                  </a:lnTo>
                  <a:lnTo>
                    <a:pt x="7" y="0"/>
                  </a:lnTo>
                  <a:lnTo>
                    <a:pt x="168" y="130"/>
                  </a:lnTo>
                  <a:lnTo>
                    <a:pt x="161" y="139"/>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7" name="Freeform 72"/>
            <p:cNvSpPr/>
            <p:nvPr/>
          </p:nvSpPr>
          <p:spPr bwMode="auto">
            <a:xfrm>
              <a:off x="2356" y="1423"/>
              <a:ext cx="99" cy="227"/>
            </a:xfrm>
            <a:custGeom>
              <a:avLst/>
              <a:gdLst>
                <a:gd name="T0" fmla="*/ 9 w 99"/>
                <a:gd name="T1" fmla="*/ 227 h 227"/>
                <a:gd name="T2" fmla="*/ 0 w 99"/>
                <a:gd name="T3" fmla="*/ 223 h 227"/>
                <a:gd name="T4" fmla="*/ 90 w 99"/>
                <a:gd name="T5" fmla="*/ 0 h 227"/>
                <a:gd name="T6" fmla="*/ 99 w 99"/>
                <a:gd name="T7" fmla="*/ 5 h 227"/>
                <a:gd name="T8" fmla="*/ 9 w 99"/>
                <a:gd name="T9" fmla="*/ 227 h 227"/>
              </a:gdLst>
              <a:ahLst/>
              <a:cxnLst>
                <a:cxn ang="0">
                  <a:pos x="T0" y="T1"/>
                </a:cxn>
                <a:cxn ang="0">
                  <a:pos x="T2" y="T3"/>
                </a:cxn>
                <a:cxn ang="0">
                  <a:pos x="T4" y="T5"/>
                </a:cxn>
                <a:cxn ang="0">
                  <a:pos x="T6" y="T7"/>
                </a:cxn>
                <a:cxn ang="0">
                  <a:pos x="T8" y="T9"/>
                </a:cxn>
              </a:cxnLst>
              <a:rect l="0" t="0" r="r" b="b"/>
              <a:pathLst>
                <a:path w="99" h="227">
                  <a:moveTo>
                    <a:pt x="9" y="227"/>
                  </a:moveTo>
                  <a:lnTo>
                    <a:pt x="0" y="223"/>
                  </a:lnTo>
                  <a:lnTo>
                    <a:pt x="90" y="0"/>
                  </a:lnTo>
                  <a:lnTo>
                    <a:pt x="99" y="5"/>
                  </a:lnTo>
                  <a:lnTo>
                    <a:pt x="9" y="22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8" name="Freeform 73"/>
            <p:cNvSpPr/>
            <p:nvPr/>
          </p:nvSpPr>
          <p:spPr bwMode="auto">
            <a:xfrm>
              <a:off x="2446" y="1419"/>
              <a:ext cx="179" cy="106"/>
            </a:xfrm>
            <a:custGeom>
              <a:avLst/>
              <a:gdLst>
                <a:gd name="T0" fmla="*/ 175 w 179"/>
                <a:gd name="T1" fmla="*/ 106 h 106"/>
                <a:gd name="T2" fmla="*/ 0 w 179"/>
                <a:gd name="T3" fmla="*/ 9 h 106"/>
                <a:gd name="T4" fmla="*/ 4 w 179"/>
                <a:gd name="T5" fmla="*/ 0 h 106"/>
                <a:gd name="T6" fmla="*/ 179 w 179"/>
                <a:gd name="T7" fmla="*/ 97 h 106"/>
                <a:gd name="T8" fmla="*/ 175 w 179"/>
                <a:gd name="T9" fmla="*/ 106 h 106"/>
              </a:gdLst>
              <a:ahLst/>
              <a:cxnLst>
                <a:cxn ang="0">
                  <a:pos x="T0" y="T1"/>
                </a:cxn>
                <a:cxn ang="0">
                  <a:pos x="T2" y="T3"/>
                </a:cxn>
                <a:cxn ang="0">
                  <a:pos x="T4" y="T5"/>
                </a:cxn>
                <a:cxn ang="0">
                  <a:pos x="T6" y="T7"/>
                </a:cxn>
                <a:cxn ang="0">
                  <a:pos x="T8" y="T9"/>
                </a:cxn>
              </a:cxnLst>
              <a:rect l="0" t="0" r="r" b="b"/>
              <a:pathLst>
                <a:path w="179" h="106">
                  <a:moveTo>
                    <a:pt x="175" y="106"/>
                  </a:moveTo>
                  <a:lnTo>
                    <a:pt x="0" y="9"/>
                  </a:lnTo>
                  <a:lnTo>
                    <a:pt x="4" y="0"/>
                  </a:lnTo>
                  <a:lnTo>
                    <a:pt x="179" y="97"/>
                  </a:lnTo>
                  <a:lnTo>
                    <a:pt x="175" y="106"/>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09" name="Freeform 74"/>
            <p:cNvSpPr/>
            <p:nvPr/>
          </p:nvSpPr>
          <p:spPr bwMode="auto">
            <a:xfrm>
              <a:off x="2613" y="1518"/>
              <a:ext cx="43" cy="262"/>
            </a:xfrm>
            <a:custGeom>
              <a:avLst/>
              <a:gdLst>
                <a:gd name="T0" fmla="*/ 34 w 43"/>
                <a:gd name="T1" fmla="*/ 262 h 262"/>
                <a:gd name="T2" fmla="*/ 0 w 43"/>
                <a:gd name="T3" fmla="*/ 2 h 262"/>
                <a:gd name="T4" fmla="*/ 12 w 43"/>
                <a:gd name="T5" fmla="*/ 0 h 262"/>
                <a:gd name="T6" fmla="*/ 43 w 43"/>
                <a:gd name="T7" fmla="*/ 260 h 262"/>
                <a:gd name="T8" fmla="*/ 34 w 43"/>
                <a:gd name="T9" fmla="*/ 262 h 262"/>
              </a:gdLst>
              <a:ahLst/>
              <a:cxnLst>
                <a:cxn ang="0">
                  <a:pos x="T0" y="T1"/>
                </a:cxn>
                <a:cxn ang="0">
                  <a:pos x="T2" y="T3"/>
                </a:cxn>
                <a:cxn ang="0">
                  <a:pos x="T4" y="T5"/>
                </a:cxn>
                <a:cxn ang="0">
                  <a:pos x="T6" y="T7"/>
                </a:cxn>
                <a:cxn ang="0">
                  <a:pos x="T8" y="T9"/>
                </a:cxn>
              </a:cxnLst>
              <a:rect l="0" t="0" r="r" b="b"/>
              <a:pathLst>
                <a:path w="43" h="262">
                  <a:moveTo>
                    <a:pt x="34" y="262"/>
                  </a:moveTo>
                  <a:lnTo>
                    <a:pt x="0" y="2"/>
                  </a:lnTo>
                  <a:lnTo>
                    <a:pt x="12" y="0"/>
                  </a:lnTo>
                  <a:lnTo>
                    <a:pt x="43" y="260"/>
                  </a:lnTo>
                  <a:lnTo>
                    <a:pt x="34" y="26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0" name="Freeform 75"/>
            <p:cNvSpPr/>
            <p:nvPr/>
          </p:nvSpPr>
          <p:spPr bwMode="auto">
            <a:xfrm>
              <a:off x="2621" y="1516"/>
              <a:ext cx="231" cy="134"/>
            </a:xfrm>
            <a:custGeom>
              <a:avLst/>
              <a:gdLst>
                <a:gd name="T0" fmla="*/ 226 w 231"/>
                <a:gd name="T1" fmla="*/ 134 h 134"/>
                <a:gd name="T2" fmla="*/ 0 w 231"/>
                <a:gd name="T3" fmla="*/ 9 h 134"/>
                <a:gd name="T4" fmla="*/ 4 w 231"/>
                <a:gd name="T5" fmla="*/ 0 h 134"/>
                <a:gd name="T6" fmla="*/ 231 w 231"/>
                <a:gd name="T7" fmla="*/ 125 h 134"/>
                <a:gd name="T8" fmla="*/ 226 w 231"/>
                <a:gd name="T9" fmla="*/ 134 h 134"/>
              </a:gdLst>
              <a:ahLst/>
              <a:cxnLst>
                <a:cxn ang="0">
                  <a:pos x="T0" y="T1"/>
                </a:cxn>
                <a:cxn ang="0">
                  <a:pos x="T2" y="T3"/>
                </a:cxn>
                <a:cxn ang="0">
                  <a:pos x="T4" y="T5"/>
                </a:cxn>
                <a:cxn ang="0">
                  <a:pos x="T6" y="T7"/>
                </a:cxn>
                <a:cxn ang="0">
                  <a:pos x="T8" y="T9"/>
                </a:cxn>
              </a:cxnLst>
              <a:rect l="0" t="0" r="r" b="b"/>
              <a:pathLst>
                <a:path w="231" h="134">
                  <a:moveTo>
                    <a:pt x="226" y="134"/>
                  </a:moveTo>
                  <a:lnTo>
                    <a:pt x="0" y="9"/>
                  </a:lnTo>
                  <a:lnTo>
                    <a:pt x="4" y="0"/>
                  </a:lnTo>
                  <a:lnTo>
                    <a:pt x="231" y="125"/>
                  </a:lnTo>
                  <a:lnTo>
                    <a:pt x="226" y="13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1" name="Freeform 76"/>
            <p:cNvSpPr/>
            <p:nvPr/>
          </p:nvSpPr>
          <p:spPr bwMode="auto">
            <a:xfrm>
              <a:off x="2595" y="1383"/>
              <a:ext cx="33" cy="140"/>
            </a:xfrm>
            <a:custGeom>
              <a:avLst/>
              <a:gdLst>
                <a:gd name="T0" fmla="*/ 21 w 33"/>
                <a:gd name="T1" fmla="*/ 140 h 140"/>
                <a:gd name="T2" fmla="*/ 0 w 33"/>
                <a:gd name="T3" fmla="*/ 0 h 140"/>
                <a:gd name="T4" fmla="*/ 9 w 33"/>
                <a:gd name="T5" fmla="*/ 0 h 140"/>
                <a:gd name="T6" fmla="*/ 33 w 33"/>
                <a:gd name="T7" fmla="*/ 137 h 140"/>
                <a:gd name="T8" fmla="*/ 21 w 33"/>
                <a:gd name="T9" fmla="*/ 140 h 140"/>
              </a:gdLst>
              <a:ahLst/>
              <a:cxnLst>
                <a:cxn ang="0">
                  <a:pos x="T0" y="T1"/>
                </a:cxn>
                <a:cxn ang="0">
                  <a:pos x="T2" y="T3"/>
                </a:cxn>
                <a:cxn ang="0">
                  <a:pos x="T4" y="T5"/>
                </a:cxn>
                <a:cxn ang="0">
                  <a:pos x="T6" y="T7"/>
                </a:cxn>
                <a:cxn ang="0">
                  <a:pos x="T8" y="T9"/>
                </a:cxn>
              </a:cxnLst>
              <a:rect l="0" t="0" r="r" b="b"/>
              <a:pathLst>
                <a:path w="33" h="140">
                  <a:moveTo>
                    <a:pt x="21" y="140"/>
                  </a:moveTo>
                  <a:lnTo>
                    <a:pt x="0" y="0"/>
                  </a:lnTo>
                  <a:lnTo>
                    <a:pt x="9" y="0"/>
                  </a:lnTo>
                  <a:lnTo>
                    <a:pt x="33" y="137"/>
                  </a:lnTo>
                  <a:lnTo>
                    <a:pt x="21" y="14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2" name="Freeform 77"/>
            <p:cNvSpPr/>
            <p:nvPr/>
          </p:nvSpPr>
          <p:spPr bwMode="auto">
            <a:xfrm>
              <a:off x="2361" y="1513"/>
              <a:ext cx="262" cy="135"/>
            </a:xfrm>
            <a:custGeom>
              <a:avLst/>
              <a:gdLst>
                <a:gd name="T0" fmla="*/ 4 w 262"/>
                <a:gd name="T1" fmla="*/ 135 h 135"/>
                <a:gd name="T2" fmla="*/ 0 w 262"/>
                <a:gd name="T3" fmla="*/ 125 h 135"/>
                <a:gd name="T4" fmla="*/ 257 w 262"/>
                <a:gd name="T5" fmla="*/ 0 h 135"/>
                <a:gd name="T6" fmla="*/ 262 w 262"/>
                <a:gd name="T7" fmla="*/ 10 h 135"/>
                <a:gd name="T8" fmla="*/ 4 w 262"/>
                <a:gd name="T9" fmla="*/ 135 h 135"/>
              </a:gdLst>
              <a:ahLst/>
              <a:cxnLst>
                <a:cxn ang="0">
                  <a:pos x="T0" y="T1"/>
                </a:cxn>
                <a:cxn ang="0">
                  <a:pos x="T2" y="T3"/>
                </a:cxn>
                <a:cxn ang="0">
                  <a:pos x="T4" y="T5"/>
                </a:cxn>
                <a:cxn ang="0">
                  <a:pos x="T6" y="T7"/>
                </a:cxn>
                <a:cxn ang="0">
                  <a:pos x="T8" y="T9"/>
                </a:cxn>
              </a:cxnLst>
              <a:rect l="0" t="0" r="r" b="b"/>
              <a:pathLst>
                <a:path w="262" h="135">
                  <a:moveTo>
                    <a:pt x="4" y="135"/>
                  </a:moveTo>
                  <a:lnTo>
                    <a:pt x="0" y="125"/>
                  </a:lnTo>
                  <a:lnTo>
                    <a:pt x="257" y="0"/>
                  </a:lnTo>
                  <a:lnTo>
                    <a:pt x="262" y="10"/>
                  </a:lnTo>
                  <a:lnTo>
                    <a:pt x="4" y="13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3" name="Freeform 78"/>
            <p:cNvSpPr/>
            <p:nvPr/>
          </p:nvSpPr>
          <p:spPr bwMode="auto">
            <a:xfrm>
              <a:off x="2361" y="1641"/>
              <a:ext cx="290" cy="135"/>
            </a:xfrm>
            <a:custGeom>
              <a:avLst/>
              <a:gdLst>
                <a:gd name="T0" fmla="*/ 288 w 290"/>
                <a:gd name="T1" fmla="*/ 135 h 135"/>
                <a:gd name="T2" fmla="*/ 0 w 290"/>
                <a:gd name="T3" fmla="*/ 9 h 135"/>
                <a:gd name="T4" fmla="*/ 4 w 290"/>
                <a:gd name="T5" fmla="*/ 0 h 135"/>
                <a:gd name="T6" fmla="*/ 290 w 290"/>
                <a:gd name="T7" fmla="*/ 125 h 135"/>
                <a:gd name="T8" fmla="*/ 288 w 290"/>
                <a:gd name="T9" fmla="*/ 135 h 135"/>
              </a:gdLst>
              <a:ahLst/>
              <a:cxnLst>
                <a:cxn ang="0">
                  <a:pos x="T0" y="T1"/>
                </a:cxn>
                <a:cxn ang="0">
                  <a:pos x="T2" y="T3"/>
                </a:cxn>
                <a:cxn ang="0">
                  <a:pos x="T4" y="T5"/>
                </a:cxn>
                <a:cxn ang="0">
                  <a:pos x="T6" y="T7"/>
                </a:cxn>
                <a:cxn ang="0">
                  <a:pos x="T8" y="T9"/>
                </a:cxn>
              </a:cxnLst>
              <a:rect l="0" t="0" r="r" b="b"/>
              <a:pathLst>
                <a:path w="290" h="135">
                  <a:moveTo>
                    <a:pt x="288" y="135"/>
                  </a:moveTo>
                  <a:lnTo>
                    <a:pt x="0" y="9"/>
                  </a:lnTo>
                  <a:lnTo>
                    <a:pt x="4" y="0"/>
                  </a:lnTo>
                  <a:lnTo>
                    <a:pt x="290" y="125"/>
                  </a:lnTo>
                  <a:lnTo>
                    <a:pt x="288" y="13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4" name="Freeform 79"/>
            <p:cNvSpPr/>
            <p:nvPr/>
          </p:nvSpPr>
          <p:spPr bwMode="auto">
            <a:xfrm>
              <a:off x="2656" y="1731"/>
              <a:ext cx="619" cy="52"/>
            </a:xfrm>
            <a:custGeom>
              <a:avLst/>
              <a:gdLst>
                <a:gd name="T0" fmla="*/ 0 w 619"/>
                <a:gd name="T1" fmla="*/ 52 h 52"/>
                <a:gd name="T2" fmla="*/ 0 w 619"/>
                <a:gd name="T3" fmla="*/ 40 h 52"/>
                <a:gd name="T4" fmla="*/ 619 w 619"/>
                <a:gd name="T5" fmla="*/ 0 h 52"/>
                <a:gd name="T6" fmla="*/ 619 w 619"/>
                <a:gd name="T7" fmla="*/ 11 h 52"/>
                <a:gd name="T8" fmla="*/ 0 w 619"/>
                <a:gd name="T9" fmla="*/ 52 h 52"/>
              </a:gdLst>
              <a:ahLst/>
              <a:cxnLst>
                <a:cxn ang="0">
                  <a:pos x="T0" y="T1"/>
                </a:cxn>
                <a:cxn ang="0">
                  <a:pos x="T2" y="T3"/>
                </a:cxn>
                <a:cxn ang="0">
                  <a:pos x="T4" y="T5"/>
                </a:cxn>
                <a:cxn ang="0">
                  <a:pos x="T6" y="T7"/>
                </a:cxn>
                <a:cxn ang="0">
                  <a:pos x="T8" y="T9"/>
                </a:cxn>
              </a:cxnLst>
              <a:rect l="0" t="0" r="r" b="b"/>
              <a:pathLst>
                <a:path w="619" h="52">
                  <a:moveTo>
                    <a:pt x="0" y="52"/>
                  </a:moveTo>
                  <a:lnTo>
                    <a:pt x="0" y="40"/>
                  </a:lnTo>
                  <a:lnTo>
                    <a:pt x="619" y="0"/>
                  </a:lnTo>
                  <a:lnTo>
                    <a:pt x="619" y="11"/>
                  </a:lnTo>
                  <a:lnTo>
                    <a:pt x="0" y="5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5" name="Freeform 80"/>
            <p:cNvSpPr/>
            <p:nvPr/>
          </p:nvSpPr>
          <p:spPr bwMode="auto">
            <a:xfrm>
              <a:off x="3145" y="1475"/>
              <a:ext cx="258" cy="123"/>
            </a:xfrm>
            <a:custGeom>
              <a:avLst/>
              <a:gdLst>
                <a:gd name="T0" fmla="*/ 5 w 258"/>
                <a:gd name="T1" fmla="*/ 123 h 123"/>
                <a:gd name="T2" fmla="*/ 0 w 258"/>
                <a:gd name="T3" fmla="*/ 114 h 123"/>
                <a:gd name="T4" fmla="*/ 253 w 258"/>
                <a:gd name="T5" fmla="*/ 0 h 123"/>
                <a:gd name="T6" fmla="*/ 258 w 258"/>
                <a:gd name="T7" fmla="*/ 10 h 123"/>
                <a:gd name="T8" fmla="*/ 5 w 258"/>
                <a:gd name="T9" fmla="*/ 123 h 123"/>
              </a:gdLst>
              <a:ahLst/>
              <a:cxnLst>
                <a:cxn ang="0">
                  <a:pos x="T0" y="T1"/>
                </a:cxn>
                <a:cxn ang="0">
                  <a:pos x="T2" y="T3"/>
                </a:cxn>
                <a:cxn ang="0">
                  <a:pos x="T4" y="T5"/>
                </a:cxn>
                <a:cxn ang="0">
                  <a:pos x="T6" y="T7"/>
                </a:cxn>
                <a:cxn ang="0">
                  <a:pos x="T8" y="T9"/>
                </a:cxn>
              </a:cxnLst>
              <a:rect l="0" t="0" r="r" b="b"/>
              <a:pathLst>
                <a:path w="258" h="123">
                  <a:moveTo>
                    <a:pt x="5" y="123"/>
                  </a:moveTo>
                  <a:lnTo>
                    <a:pt x="0" y="114"/>
                  </a:lnTo>
                  <a:lnTo>
                    <a:pt x="253" y="0"/>
                  </a:lnTo>
                  <a:lnTo>
                    <a:pt x="258" y="10"/>
                  </a:lnTo>
                  <a:lnTo>
                    <a:pt x="5" y="123"/>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6" name="Freeform 81"/>
            <p:cNvSpPr/>
            <p:nvPr/>
          </p:nvSpPr>
          <p:spPr bwMode="auto">
            <a:xfrm>
              <a:off x="2994" y="1589"/>
              <a:ext cx="156" cy="52"/>
            </a:xfrm>
            <a:custGeom>
              <a:avLst/>
              <a:gdLst>
                <a:gd name="T0" fmla="*/ 2 w 156"/>
                <a:gd name="T1" fmla="*/ 52 h 52"/>
                <a:gd name="T2" fmla="*/ 0 w 156"/>
                <a:gd name="T3" fmla="*/ 40 h 52"/>
                <a:gd name="T4" fmla="*/ 154 w 156"/>
                <a:gd name="T5" fmla="*/ 0 h 52"/>
                <a:gd name="T6" fmla="*/ 156 w 156"/>
                <a:gd name="T7" fmla="*/ 9 h 52"/>
                <a:gd name="T8" fmla="*/ 2 w 156"/>
                <a:gd name="T9" fmla="*/ 52 h 52"/>
              </a:gdLst>
              <a:ahLst/>
              <a:cxnLst>
                <a:cxn ang="0">
                  <a:pos x="T0" y="T1"/>
                </a:cxn>
                <a:cxn ang="0">
                  <a:pos x="T2" y="T3"/>
                </a:cxn>
                <a:cxn ang="0">
                  <a:pos x="T4" y="T5"/>
                </a:cxn>
                <a:cxn ang="0">
                  <a:pos x="T6" y="T7"/>
                </a:cxn>
                <a:cxn ang="0">
                  <a:pos x="T8" y="T9"/>
                </a:cxn>
              </a:cxnLst>
              <a:rect l="0" t="0" r="r" b="b"/>
              <a:pathLst>
                <a:path w="156" h="52">
                  <a:moveTo>
                    <a:pt x="2" y="52"/>
                  </a:moveTo>
                  <a:lnTo>
                    <a:pt x="0" y="40"/>
                  </a:lnTo>
                  <a:lnTo>
                    <a:pt x="154" y="0"/>
                  </a:lnTo>
                  <a:lnTo>
                    <a:pt x="156" y="9"/>
                  </a:lnTo>
                  <a:lnTo>
                    <a:pt x="2" y="5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7" name="Freeform 82"/>
            <p:cNvSpPr/>
            <p:nvPr/>
          </p:nvSpPr>
          <p:spPr bwMode="auto">
            <a:xfrm>
              <a:off x="3379" y="1152"/>
              <a:ext cx="26" cy="328"/>
            </a:xfrm>
            <a:custGeom>
              <a:avLst/>
              <a:gdLst>
                <a:gd name="T0" fmla="*/ 14 w 26"/>
                <a:gd name="T1" fmla="*/ 328 h 328"/>
                <a:gd name="T2" fmla="*/ 0 w 26"/>
                <a:gd name="T3" fmla="*/ 0 h 328"/>
                <a:gd name="T4" fmla="*/ 12 w 26"/>
                <a:gd name="T5" fmla="*/ 0 h 328"/>
                <a:gd name="T6" fmla="*/ 26 w 26"/>
                <a:gd name="T7" fmla="*/ 328 h 328"/>
                <a:gd name="T8" fmla="*/ 14 w 26"/>
                <a:gd name="T9" fmla="*/ 328 h 328"/>
              </a:gdLst>
              <a:ahLst/>
              <a:cxnLst>
                <a:cxn ang="0">
                  <a:pos x="T0" y="T1"/>
                </a:cxn>
                <a:cxn ang="0">
                  <a:pos x="T2" y="T3"/>
                </a:cxn>
                <a:cxn ang="0">
                  <a:pos x="T4" y="T5"/>
                </a:cxn>
                <a:cxn ang="0">
                  <a:pos x="T6" y="T7"/>
                </a:cxn>
                <a:cxn ang="0">
                  <a:pos x="T8" y="T9"/>
                </a:cxn>
              </a:cxnLst>
              <a:rect l="0" t="0" r="r" b="b"/>
              <a:pathLst>
                <a:path w="26" h="328">
                  <a:moveTo>
                    <a:pt x="14" y="328"/>
                  </a:moveTo>
                  <a:lnTo>
                    <a:pt x="0" y="0"/>
                  </a:lnTo>
                  <a:lnTo>
                    <a:pt x="12" y="0"/>
                  </a:lnTo>
                  <a:lnTo>
                    <a:pt x="26" y="328"/>
                  </a:lnTo>
                  <a:lnTo>
                    <a:pt x="14" y="328"/>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8" name="Freeform 83"/>
            <p:cNvSpPr/>
            <p:nvPr/>
          </p:nvSpPr>
          <p:spPr bwMode="auto">
            <a:xfrm>
              <a:off x="3202" y="944"/>
              <a:ext cx="187" cy="212"/>
            </a:xfrm>
            <a:custGeom>
              <a:avLst/>
              <a:gdLst>
                <a:gd name="T0" fmla="*/ 179 w 187"/>
                <a:gd name="T1" fmla="*/ 212 h 212"/>
                <a:gd name="T2" fmla="*/ 0 w 187"/>
                <a:gd name="T3" fmla="*/ 7 h 212"/>
                <a:gd name="T4" fmla="*/ 9 w 187"/>
                <a:gd name="T5" fmla="*/ 0 h 212"/>
                <a:gd name="T6" fmla="*/ 187 w 187"/>
                <a:gd name="T7" fmla="*/ 205 h 212"/>
                <a:gd name="T8" fmla="*/ 179 w 187"/>
                <a:gd name="T9" fmla="*/ 212 h 212"/>
              </a:gdLst>
              <a:ahLst/>
              <a:cxnLst>
                <a:cxn ang="0">
                  <a:pos x="T0" y="T1"/>
                </a:cxn>
                <a:cxn ang="0">
                  <a:pos x="T2" y="T3"/>
                </a:cxn>
                <a:cxn ang="0">
                  <a:pos x="T4" y="T5"/>
                </a:cxn>
                <a:cxn ang="0">
                  <a:pos x="T6" y="T7"/>
                </a:cxn>
                <a:cxn ang="0">
                  <a:pos x="T8" y="T9"/>
                </a:cxn>
              </a:cxnLst>
              <a:rect l="0" t="0" r="r" b="b"/>
              <a:pathLst>
                <a:path w="187" h="212">
                  <a:moveTo>
                    <a:pt x="179" y="212"/>
                  </a:moveTo>
                  <a:lnTo>
                    <a:pt x="0" y="7"/>
                  </a:lnTo>
                  <a:lnTo>
                    <a:pt x="9" y="0"/>
                  </a:lnTo>
                  <a:lnTo>
                    <a:pt x="187" y="205"/>
                  </a:lnTo>
                  <a:lnTo>
                    <a:pt x="179" y="21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19" name="Freeform 84"/>
            <p:cNvSpPr/>
            <p:nvPr/>
          </p:nvSpPr>
          <p:spPr bwMode="auto">
            <a:xfrm>
              <a:off x="3237" y="1149"/>
              <a:ext cx="149" cy="119"/>
            </a:xfrm>
            <a:custGeom>
              <a:avLst/>
              <a:gdLst>
                <a:gd name="T0" fmla="*/ 7 w 149"/>
                <a:gd name="T1" fmla="*/ 119 h 119"/>
                <a:gd name="T2" fmla="*/ 0 w 149"/>
                <a:gd name="T3" fmla="*/ 109 h 119"/>
                <a:gd name="T4" fmla="*/ 142 w 149"/>
                <a:gd name="T5" fmla="*/ 0 h 119"/>
                <a:gd name="T6" fmla="*/ 149 w 149"/>
                <a:gd name="T7" fmla="*/ 10 h 119"/>
                <a:gd name="T8" fmla="*/ 7 w 149"/>
                <a:gd name="T9" fmla="*/ 119 h 119"/>
              </a:gdLst>
              <a:ahLst/>
              <a:cxnLst>
                <a:cxn ang="0">
                  <a:pos x="T0" y="T1"/>
                </a:cxn>
                <a:cxn ang="0">
                  <a:pos x="T2" y="T3"/>
                </a:cxn>
                <a:cxn ang="0">
                  <a:pos x="T4" y="T5"/>
                </a:cxn>
                <a:cxn ang="0">
                  <a:pos x="T6" y="T7"/>
                </a:cxn>
                <a:cxn ang="0">
                  <a:pos x="T8" y="T9"/>
                </a:cxn>
              </a:cxnLst>
              <a:rect l="0" t="0" r="r" b="b"/>
              <a:pathLst>
                <a:path w="149" h="119">
                  <a:moveTo>
                    <a:pt x="7" y="119"/>
                  </a:moveTo>
                  <a:lnTo>
                    <a:pt x="0" y="109"/>
                  </a:lnTo>
                  <a:lnTo>
                    <a:pt x="142" y="0"/>
                  </a:lnTo>
                  <a:lnTo>
                    <a:pt x="149" y="10"/>
                  </a:lnTo>
                  <a:lnTo>
                    <a:pt x="7" y="119"/>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0" name="Freeform 85"/>
            <p:cNvSpPr/>
            <p:nvPr/>
          </p:nvSpPr>
          <p:spPr bwMode="auto">
            <a:xfrm>
              <a:off x="3086" y="1258"/>
              <a:ext cx="161" cy="137"/>
            </a:xfrm>
            <a:custGeom>
              <a:avLst/>
              <a:gdLst>
                <a:gd name="T0" fmla="*/ 7 w 161"/>
                <a:gd name="T1" fmla="*/ 137 h 137"/>
                <a:gd name="T2" fmla="*/ 0 w 161"/>
                <a:gd name="T3" fmla="*/ 130 h 137"/>
                <a:gd name="T4" fmla="*/ 154 w 161"/>
                <a:gd name="T5" fmla="*/ 0 h 137"/>
                <a:gd name="T6" fmla="*/ 161 w 161"/>
                <a:gd name="T7" fmla="*/ 10 h 137"/>
                <a:gd name="T8" fmla="*/ 7 w 161"/>
                <a:gd name="T9" fmla="*/ 137 h 137"/>
              </a:gdLst>
              <a:ahLst/>
              <a:cxnLst>
                <a:cxn ang="0">
                  <a:pos x="T0" y="T1"/>
                </a:cxn>
                <a:cxn ang="0">
                  <a:pos x="T2" y="T3"/>
                </a:cxn>
                <a:cxn ang="0">
                  <a:pos x="T4" y="T5"/>
                </a:cxn>
                <a:cxn ang="0">
                  <a:pos x="T6" y="T7"/>
                </a:cxn>
                <a:cxn ang="0">
                  <a:pos x="T8" y="T9"/>
                </a:cxn>
              </a:cxnLst>
              <a:rect l="0" t="0" r="r" b="b"/>
              <a:pathLst>
                <a:path w="161" h="137">
                  <a:moveTo>
                    <a:pt x="7" y="137"/>
                  </a:moveTo>
                  <a:lnTo>
                    <a:pt x="0" y="130"/>
                  </a:lnTo>
                  <a:lnTo>
                    <a:pt x="154" y="0"/>
                  </a:lnTo>
                  <a:lnTo>
                    <a:pt x="161" y="10"/>
                  </a:lnTo>
                  <a:lnTo>
                    <a:pt x="7" y="13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1" name="Freeform 86"/>
            <p:cNvSpPr/>
            <p:nvPr/>
          </p:nvSpPr>
          <p:spPr bwMode="auto">
            <a:xfrm>
              <a:off x="2838" y="1353"/>
              <a:ext cx="255" cy="42"/>
            </a:xfrm>
            <a:custGeom>
              <a:avLst/>
              <a:gdLst>
                <a:gd name="T0" fmla="*/ 253 w 255"/>
                <a:gd name="T1" fmla="*/ 42 h 42"/>
                <a:gd name="T2" fmla="*/ 0 w 255"/>
                <a:gd name="T3" fmla="*/ 9 h 42"/>
                <a:gd name="T4" fmla="*/ 2 w 255"/>
                <a:gd name="T5" fmla="*/ 0 h 42"/>
                <a:gd name="T6" fmla="*/ 255 w 255"/>
                <a:gd name="T7" fmla="*/ 33 h 42"/>
                <a:gd name="T8" fmla="*/ 253 w 255"/>
                <a:gd name="T9" fmla="*/ 42 h 42"/>
              </a:gdLst>
              <a:ahLst/>
              <a:cxnLst>
                <a:cxn ang="0">
                  <a:pos x="T0" y="T1"/>
                </a:cxn>
                <a:cxn ang="0">
                  <a:pos x="T2" y="T3"/>
                </a:cxn>
                <a:cxn ang="0">
                  <a:pos x="T4" y="T5"/>
                </a:cxn>
                <a:cxn ang="0">
                  <a:pos x="T6" y="T7"/>
                </a:cxn>
                <a:cxn ang="0">
                  <a:pos x="T8" y="T9"/>
                </a:cxn>
              </a:cxnLst>
              <a:rect l="0" t="0" r="r" b="b"/>
              <a:pathLst>
                <a:path w="255" h="42">
                  <a:moveTo>
                    <a:pt x="253" y="42"/>
                  </a:moveTo>
                  <a:lnTo>
                    <a:pt x="0" y="9"/>
                  </a:lnTo>
                  <a:lnTo>
                    <a:pt x="2" y="0"/>
                  </a:lnTo>
                  <a:lnTo>
                    <a:pt x="255" y="33"/>
                  </a:lnTo>
                  <a:lnTo>
                    <a:pt x="253" y="4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2" name="Freeform 87"/>
            <p:cNvSpPr/>
            <p:nvPr/>
          </p:nvSpPr>
          <p:spPr bwMode="auto">
            <a:xfrm>
              <a:off x="2599" y="1355"/>
              <a:ext cx="239" cy="33"/>
            </a:xfrm>
            <a:custGeom>
              <a:avLst/>
              <a:gdLst>
                <a:gd name="T0" fmla="*/ 0 w 239"/>
                <a:gd name="T1" fmla="*/ 33 h 33"/>
                <a:gd name="T2" fmla="*/ 0 w 239"/>
                <a:gd name="T3" fmla="*/ 24 h 33"/>
                <a:gd name="T4" fmla="*/ 239 w 239"/>
                <a:gd name="T5" fmla="*/ 0 h 33"/>
                <a:gd name="T6" fmla="*/ 239 w 239"/>
                <a:gd name="T7" fmla="*/ 12 h 33"/>
                <a:gd name="T8" fmla="*/ 0 w 239"/>
                <a:gd name="T9" fmla="*/ 33 h 33"/>
              </a:gdLst>
              <a:ahLst/>
              <a:cxnLst>
                <a:cxn ang="0">
                  <a:pos x="T0" y="T1"/>
                </a:cxn>
                <a:cxn ang="0">
                  <a:pos x="T2" y="T3"/>
                </a:cxn>
                <a:cxn ang="0">
                  <a:pos x="T4" y="T5"/>
                </a:cxn>
                <a:cxn ang="0">
                  <a:pos x="T6" y="T7"/>
                </a:cxn>
                <a:cxn ang="0">
                  <a:pos x="T8" y="T9"/>
                </a:cxn>
              </a:cxnLst>
              <a:rect l="0" t="0" r="r" b="b"/>
              <a:pathLst>
                <a:path w="239" h="33">
                  <a:moveTo>
                    <a:pt x="0" y="33"/>
                  </a:moveTo>
                  <a:lnTo>
                    <a:pt x="0" y="24"/>
                  </a:lnTo>
                  <a:lnTo>
                    <a:pt x="239" y="0"/>
                  </a:lnTo>
                  <a:lnTo>
                    <a:pt x="239" y="12"/>
                  </a:lnTo>
                  <a:lnTo>
                    <a:pt x="0" y="33"/>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3" name="Freeform 88"/>
            <p:cNvSpPr/>
            <p:nvPr/>
          </p:nvSpPr>
          <p:spPr bwMode="auto">
            <a:xfrm>
              <a:off x="2287" y="1286"/>
              <a:ext cx="315" cy="104"/>
            </a:xfrm>
            <a:custGeom>
              <a:avLst/>
              <a:gdLst>
                <a:gd name="T0" fmla="*/ 310 w 315"/>
                <a:gd name="T1" fmla="*/ 104 h 104"/>
                <a:gd name="T2" fmla="*/ 0 w 315"/>
                <a:gd name="T3" fmla="*/ 10 h 104"/>
                <a:gd name="T4" fmla="*/ 5 w 315"/>
                <a:gd name="T5" fmla="*/ 0 h 104"/>
                <a:gd name="T6" fmla="*/ 315 w 315"/>
                <a:gd name="T7" fmla="*/ 95 h 104"/>
                <a:gd name="T8" fmla="*/ 310 w 315"/>
                <a:gd name="T9" fmla="*/ 104 h 104"/>
              </a:gdLst>
              <a:ahLst/>
              <a:cxnLst>
                <a:cxn ang="0">
                  <a:pos x="T0" y="T1"/>
                </a:cxn>
                <a:cxn ang="0">
                  <a:pos x="T2" y="T3"/>
                </a:cxn>
                <a:cxn ang="0">
                  <a:pos x="T4" y="T5"/>
                </a:cxn>
                <a:cxn ang="0">
                  <a:pos x="T6" y="T7"/>
                </a:cxn>
                <a:cxn ang="0">
                  <a:pos x="T8" y="T9"/>
                </a:cxn>
              </a:cxnLst>
              <a:rect l="0" t="0" r="r" b="b"/>
              <a:pathLst>
                <a:path w="315" h="104">
                  <a:moveTo>
                    <a:pt x="310" y="104"/>
                  </a:moveTo>
                  <a:lnTo>
                    <a:pt x="0" y="10"/>
                  </a:lnTo>
                  <a:lnTo>
                    <a:pt x="5" y="0"/>
                  </a:lnTo>
                  <a:lnTo>
                    <a:pt x="315" y="95"/>
                  </a:lnTo>
                  <a:lnTo>
                    <a:pt x="310" y="10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4" name="Freeform 89"/>
            <p:cNvSpPr/>
            <p:nvPr/>
          </p:nvSpPr>
          <p:spPr bwMode="auto">
            <a:xfrm>
              <a:off x="2448" y="1383"/>
              <a:ext cx="149" cy="48"/>
            </a:xfrm>
            <a:custGeom>
              <a:avLst/>
              <a:gdLst>
                <a:gd name="T0" fmla="*/ 5 w 149"/>
                <a:gd name="T1" fmla="*/ 48 h 48"/>
                <a:gd name="T2" fmla="*/ 0 w 149"/>
                <a:gd name="T3" fmla="*/ 36 h 48"/>
                <a:gd name="T4" fmla="*/ 147 w 149"/>
                <a:gd name="T5" fmla="*/ 0 h 48"/>
                <a:gd name="T6" fmla="*/ 149 w 149"/>
                <a:gd name="T7" fmla="*/ 10 h 48"/>
                <a:gd name="T8" fmla="*/ 5 w 149"/>
                <a:gd name="T9" fmla="*/ 48 h 48"/>
              </a:gdLst>
              <a:ahLst/>
              <a:cxnLst>
                <a:cxn ang="0">
                  <a:pos x="T0" y="T1"/>
                </a:cxn>
                <a:cxn ang="0">
                  <a:pos x="T2" y="T3"/>
                </a:cxn>
                <a:cxn ang="0">
                  <a:pos x="T4" y="T5"/>
                </a:cxn>
                <a:cxn ang="0">
                  <a:pos x="T6" y="T7"/>
                </a:cxn>
                <a:cxn ang="0">
                  <a:pos x="T8" y="T9"/>
                </a:cxn>
              </a:cxnLst>
              <a:rect l="0" t="0" r="r" b="b"/>
              <a:pathLst>
                <a:path w="149" h="48">
                  <a:moveTo>
                    <a:pt x="5" y="48"/>
                  </a:moveTo>
                  <a:lnTo>
                    <a:pt x="0" y="36"/>
                  </a:lnTo>
                  <a:lnTo>
                    <a:pt x="147" y="0"/>
                  </a:lnTo>
                  <a:lnTo>
                    <a:pt x="149" y="10"/>
                  </a:lnTo>
                  <a:lnTo>
                    <a:pt x="5" y="48"/>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5" name="Freeform 90"/>
            <p:cNvSpPr/>
            <p:nvPr/>
          </p:nvSpPr>
          <p:spPr bwMode="auto">
            <a:xfrm>
              <a:off x="2618" y="1386"/>
              <a:ext cx="473" cy="132"/>
            </a:xfrm>
            <a:custGeom>
              <a:avLst/>
              <a:gdLst>
                <a:gd name="T0" fmla="*/ 0 w 200"/>
                <a:gd name="T1" fmla="*/ 56 h 56"/>
                <a:gd name="T2" fmla="*/ 0 w 200"/>
                <a:gd name="T3" fmla="*/ 56 h 56"/>
                <a:gd name="T4" fmla="*/ 1 w 200"/>
                <a:gd name="T5" fmla="*/ 54 h 56"/>
                <a:gd name="T6" fmla="*/ 1 w 200"/>
                <a:gd name="T7" fmla="*/ 52 h 56"/>
                <a:gd name="T8" fmla="*/ 199 w 200"/>
                <a:gd name="T9" fmla="*/ 0 h 56"/>
                <a:gd name="T10" fmla="*/ 200 w 200"/>
                <a:gd name="T11" fmla="*/ 4 h 56"/>
                <a:gd name="T12" fmla="*/ 0 w 200"/>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00" h="56">
                  <a:moveTo>
                    <a:pt x="0" y="56"/>
                  </a:moveTo>
                  <a:cubicBezTo>
                    <a:pt x="0" y="56"/>
                    <a:pt x="0" y="56"/>
                    <a:pt x="0" y="56"/>
                  </a:cubicBezTo>
                  <a:cubicBezTo>
                    <a:pt x="1" y="54"/>
                    <a:pt x="1" y="54"/>
                    <a:pt x="1" y="54"/>
                  </a:cubicBezTo>
                  <a:cubicBezTo>
                    <a:pt x="1" y="52"/>
                    <a:pt x="1" y="52"/>
                    <a:pt x="1" y="52"/>
                  </a:cubicBezTo>
                  <a:cubicBezTo>
                    <a:pt x="6" y="51"/>
                    <a:pt x="145" y="14"/>
                    <a:pt x="199" y="0"/>
                  </a:cubicBezTo>
                  <a:cubicBezTo>
                    <a:pt x="200" y="4"/>
                    <a:pt x="200" y="4"/>
                    <a:pt x="200" y="4"/>
                  </a:cubicBezTo>
                  <a:cubicBezTo>
                    <a:pt x="18" y="53"/>
                    <a:pt x="2" y="56"/>
                    <a:pt x="0" y="56"/>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6" name="Freeform 91"/>
            <p:cNvSpPr/>
            <p:nvPr/>
          </p:nvSpPr>
          <p:spPr bwMode="auto">
            <a:xfrm>
              <a:off x="2618" y="1357"/>
              <a:ext cx="225" cy="163"/>
            </a:xfrm>
            <a:custGeom>
              <a:avLst/>
              <a:gdLst>
                <a:gd name="T0" fmla="*/ 7 w 225"/>
                <a:gd name="T1" fmla="*/ 163 h 163"/>
                <a:gd name="T2" fmla="*/ 0 w 225"/>
                <a:gd name="T3" fmla="*/ 154 h 163"/>
                <a:gd name="T4" fmla="*/ 218 w 225"/>
                <a:gd name="T5" fmla="*/ 0 h 163"/>
                <a:gd name="T6" fmla="*/ 225 w 225"/>
                <a:gd name="T7" fmla="*/ 10 h 163"/>
                <a:gd name="T8" fmla="*/ 7 w 225"/>
                <a:gd name="T9" fmla="*/ 163 h 163"/>
              </a:gdLst>
              <a:ahLst/>
              <a:cxnLst>
                <a:cxn ang="0">
                  <a:pos x="T0" y="T1"/>
                </a:cxn>
                <a:cxn ang="0">
                  <a:pos x="T2" y="T3"/>
                </a:cxn>
                <a:cxn ang="0">
                  <a:pos x="T4" y="T5"/>
                </a:cxn>
                <a:cxn ang="0">
                  <a:pos x="T6" y="T7"/>
                </a:cxn>
                <a:cxn ang="0">
                  <a:pos x="T8" y="T9"/>
                </a:cxn>
              </a:cxnLst>
              <a:rect l="0" t="0" r="r" b="b"/>
              <a:pathLst>
                <a:path w="225" h="163">
                  <a:moveTo>
                    <a:pt x="7" y="163"/>
                  </a:moveTo>
                  <a:lnTo>
                    <a:pt x="0" y="154"/>
                  </a:lnTo>
                  <a:lnTo>
                    <a:pt x="218" y="0"/>
                  </a:lnTo>
                  <a:lnTo>
                    <a:pt x="225" y="10"/>
                  </a:lnTo>
                  <a:lnTo>
                    <a:pt x="7" y="163"/>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7" name="Freeform 92"/>
            <p:cNvSpPr/>
            <p:nvPr/>
          </p:nvSpPr>
          <p:spPr bwMode="auto">
            <a:xfrm>
              <a:off x="2845" y="1258"/>
              <a:ext cx="395" cy="99"/>
            </a:xfrm>
            <a:custGeom>
              <a:avLst/>
              <a:gdLst>
                <a:gd name="T0" fmla="*/ 2 w 395"/>
                <a:gd name="T1" fmla="*/ 99 h 99"/>
                <a:gd name="T2" fmla="*/ 0 w 395"/>
                <a:gd name="T3" fmla="*/ 88 h 99"/>
                <a:gd name="T4" fmla="*/ 392 w 395"/>
                <a:gd name="T5" fmla="*/ 0 h 99"/>
                <a:gd name="T6" fmla="*/ 395 w 395"/>
                <a:gd name="T7" fmla="*/ 12 h 99"/>
                <a:gd name="T8" fmla="*/ 2 w 395"/>
                <a:gd name="T9" fmla="*/ 99 h 99"/>
              </a:gdLst>
              <a:ahLst/>
              <a:cxnLst>
                <a:cxn ang="0">
                  <a:pos x="T0" y="T1"/>
                </a:cxn>
                <a:cxn ang="0">
                  <a:pos x="T2" y="T3"/>
                </a:cxn>
                <a:cxn ang="0">
                  <a:pos x="T4" y="T5"/>
                </a:cxn>
                <a:cxn ang="0">
                  <a:pos x="T6" y="T7"/>
                </a:cxn>
                <a:cxn ang="0">
                  <a:pos x="T8" y="T9"/>
                </a:cxn>
              </a:cxnLst>
              <a:rect l="0" t="0" r="r" b="b"/>
              <a:pathLst>
                <a:path w="395" h="99">
                  <a:moveTo>
                    <a:pt x="2" y="99"/>
                  </a:moveTo>
                  <a:lnTo>
                    <a:pt x="0" y="88"/>
                  </a:lnTo>
                  <a:lnTo>
                    <a:pt x="392" y="0"/>
                  </a:lnTo>
                  <a:lnTo>
                    <a:pt x="395" y="12"/>
                  </a:lnTo>
                  <a:lnTo>
                    <a:pt x="2" y="99"/>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8" name="Freeform 93"/>
            <p:cNvSpPr/>
            <p:nvPr/>
          </p:nvSpPr>
          <p:spPr bwMode="auto">
            <a:xfrm>
              <a:off x="3086" y="1393"/>
              <a:ext cx="69" cy="198"/>
            </a:xfrm>
            <a:custGeom>
              <a:avLst/>
              <a:gdLst>
                <a:gd name="T0" fmla="*/ 59 w 69"/>
                <a:gd name="T1" fmla="*/ 198 h 198"/>
                <a:gd name="T2" fmla="*/ 0 w 69"/>
                <a:gd name="T3" fmla="*/ 2 h 198"/>
                <a:gd name="T4" fmla="*/ 12 w 69"/>
                <a:gd name="T5" fmla="*/ 0 h 198"/>
                <a:gd name="T6" fmla="*/ 69 w 69"/>
                <a:gd name="T7" fmla="*/ 196 h 198"/>
                <a:gd name="T8" fmla="*/ 59 w 69"/>
                <a:gd name="T9" fmla="*/ 198 h 198"/>
              </a:gdLst>
              <a:ahLst/>
              <a:cxnLst>
                <a:cxn ang="0">
                  <a:pos x="T0" y="T1"/>
                </a:cxn>
                <a:cxn ang="0">
                  <a:pos x="T2" y="T3"/>
                </a:cxn>
                <a:cxn ang="0">
                  <a:pos x="T4" y="T5"/>
                </a:cxn>
                <a:cxn ang="0">
                  <a:pos x="T6" y="T7"/>
                </a:cxn>
                <a:cxn ang="0">
                  <a:pos x="T8" y="T9"/>
                </a:cxn>
              </a:cxnLst>
              <a:rect l="0" t="0" r="r" b="b"/>
              <a:pathLst>
                <a:path w="69" h="198">
                  <a:moveTo>
                    <a:pt x="59" y="198"/>
                  </a:moveTo>
                  <a:lnTo>
                    <a:pt x="0" y="2"/>
                  </a:lnTo>
                  <a:lnTo>
                    <a:pt x="12" y="0"/>
                  </a:lnTo>
                  <a:lnTo>
                    <a:pt x="69" y="196"/>
                  </a:lnTo>
                  <a:lnTo>
                    <a:pt x="59" y="198"/>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29" name="Freeform 94"/>
            <p:cNvSpPr/>
            <p:nvPr/>
          </p:nvSpPr>
          <p:spPr bwMode="auto">
            <a:xfrm>
              <a:off x="2980" y="1105"/>
              <a:ext cx="401" cy="51"/>
            </a:xfrm>
            <a:custGeom>
              <a:avLst/>
              <a:gdLst>
                <a:gd name="T0" fmla="*/ 399 w 401"/>
                <a:gd name="T1" fmla="*/ 51 h 51"/>
                <a:gd name="T2" fmla="*/ 0 w 401"/>
                <a:gd name="T3" fmla="*/ 11 h 51"/>
                <a:gd name="T4" fmla="*/ 0 w 401"/>
                <a:gd name="T5" fmla="*/ 0 h 51"/>
                <a:gd name="T6" fmla="*/ 401 w 401"/>
                <a:gd name="T7" fmla="*/ 42 h 51"/>
                <a:gd name="T8" fmla="*/ 399 w 401"/>
                <a:gd name="T9" fmla="*/ 51 h 51"/>
              </a:gdLst>
              <a:ahLst/>
              <a:cxnLst>
                <a:cxn ang="0">
                  <a:pos x="T0" y="T1"/>
                </a:cxn>
                <a:cxn ang="0">
                  <a:pos x="T2" y="T3"/>
                </a:cxn>
                <a:cxn ang="0">
                  <a:pos x="T4" y="T5"/>
                </a:cxn>
                <a:cxn ang="0">
                  <a:pos x="T6" y="T7"/>
                </a:cxn>
                <a:cxn ang="0">
                  <a:pos x="T8" y="T9"/>
                </a:cxn>
              </a:cxnLst>
              <a:rect l="0" t="0" r="r" b="b"/>
              <a:pathLst>
                <a:path w="401" h="51">
                  <a:moveTo>
                    <a:pt x="399" y="51"/>
                  </a:moveTo>
                  <a:lnTo>
                    <a:pt x="0" y="11"/>
                  </a:lnTo>
                  <a:lnTo>
                    <a:pt x="0" y="0"/>
                  </a:lnTo>
                  <a:lnTo>
                    <a:pt x="401" y="42"/>
                  </a:lnTo>
                  <a:lnTo>
                    <a:pt x="399" y="5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0" name="Freeform 95"/>
            <p:cNvSpPr/>
            <p:nvPr/>
          </p:nvSpPr>
          <p:spPr bwMode="auto">
            <a:xfrm>
              <a:off x="2977" y="944"/>
              <a:ext cx="232" cy="168"/>
            </a:xfrm>
            <a:custGeom>
              <a:avLst/>
              <a:gdLst>
                <a:gd name="T0" fmla="*/ 7 w 232"/>
                <a:gd name="T1" fmla="*/ 168 h 168"/>
                <a:gd name="T2" fmla="*/ 0 w 232"/>
                <a:gd name="T3" fmla="*/ 161 h 168"/>
                <a:gd name="T4" fmla="*/ 225 w 232"/>
                <a:gd name="T5" fmla="*/ 0 h 168"/>
                <a:gd name="T6" fmla="*/ 232 w 232"/>
                <a:gd name="T7" fmla="*/ 9 h 168"/>
                <a:gd name="T8" fmla="*/ 7 w 232"/>
                <a:gd name="T9" fmla="*/ 168 h 168"/>
              </a:gdLst>
              <a:ahLst/>
              <a:cxnLst>
                <a:cxn ang="0">
                  <a:pos x="T0" y="T1"/>
                </a:cxn>
                <a:cxn ang="0">
                  <a:pos x="T2" y="T3"/>
                </a:cxn>
                <a:cxn ang="0">
                  <a:pos x="T4" y="T5"/>
                </a:cxn>
                <a:cxn ang="0">
                  <a:pos x="T6" y="T7"/>
                </a:cxn>
                <a:cxn ang="0">
                  <a:pos x="T8" y="T9"/>
                </a:cxn>
              </a:cxnLst>
              <a:rect l="0" t="0" r="r" b="b"/>
              <a:pathLst>
                <a:path w="232" h="168">
                  <a:moveTo>
                    <a:pt x="7" y="168"/>
                  </a:moveTo>
                  <a:lnTo>
                    <a:pt x="0" y="161"/>
                  </a:lnTo>
                  <a:lnTo>
                    <a:pt x="225" y="0"/>
                  </a:lnTo>
                  <a:lnTo>
                    <a:pt x="232" y="9"/>
                  </a:lnTo>
                  <a:lnTo>
                    <a:pt x="7" y="168"/>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1" name="Freeform 96"/>
            <p:cNvSpPr/>
            <p:nvPr/>
          </p:nvSpPr>
          <p:spPr bwMode="auto">
            <a:xfrm>
              <a:off x="2283" y="1038"/>
              <a:ext cx="111" cy="253"/>
            </a:xfrm>
            <a:custGeom>
              <a:avLst/>
              <a:gdLst>
                <a:gd name="T0" fmla="*/ 9 w 111"/>
                <a:gd name="T1" fmla="*/ 253 h 253"/>
                <a:gd name="T2" fmla="*/ 0 w 111"/>
                <a:gd name="T3" fmla="*/ 248 h 253"/>
                <a:gd name="T4" fmla="*/ 99 w 111"/>
                <a:gd name="T5" fmla="*/ 0 h 253"/>
                <a:gd name="T6" fmla="*/ 111 w 111"/>
                <a:gd name="T7" fmla="*/ 5 h 253"/>
                <a:gd name="T8" fmla="*/ 9 w 111"/>
                <a:gd name="T9" fmla="*/ 253 h 253"/>
              </a:gdLst>
              <a:ahLst/>
              <a:cxnLst>
                <a:cxn ang="0">
                  <a:pos x="T0" y="T1"/>
                </a:cxn>
                <a:cxn ang="0">
                  <a:pos x="T2" y="T3"/>
                </a:cxn>
                <a:cxn ang="0">
                  <a:pos x="T4" y="T5"/>
                </a:cxn>
                <a:cxn ang="0">
                  <a:pos x="T6" y="T7"/>
                </a:cxn>
                <a:cxn ang="0">
                  <a:pos x="T8" y="T9"/>
                </a:cxn>
              </a:cxnLst>
              <a:rect l="0" t="0" r="r" b="b"/>
              <a:pathLst>
                <a:path w="111" h="253">
                  <a:moveTo>
                    <a:pt x="9" y="253"/>
                  </a:moveTo>
                  <a:lnTo>
                    <a:pt x="0" y="248"/>
                  </a:lnTo>
                  <a:lnTo>
                    <a:pt x="99" y="0"/>
                  </a:lnTo>
                  <a:lnTo>
                    <a:pt x="111" y="5"/>
                  </a:lnTo>
                  <a:lnTo>
                    <a:pt x="9" y="253"/>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2" name="Freeform 97"/>
            <p:cNvSpPr/>
            <p:nvPr/>
          </p:nvSpPr>
          <p:spPr bwMode="auto">
            <a:xfrm>
              <a:off x="2389" y="1034"/>
              <a:ext cx="173" cy="241"/>
            </a:xfrm>
            <a:custGeom>
              <a:avLst/>
              <a:gdLst>
                <a:gd name="T0" fmla="*/ 163 w 173"/>
                <a:gd name="T1" fmla="*/ 241 h 241"/>
                <a:gd name="T2" fmla="*/ 0 w 173"/>
                <a:gd name="T3" fmla="*/ 7 h 241"/>
                <a:gd name="T4" fmla="*/ 9 w 173"/>
                <a:gd name="T5" fmla="*/ 0 h 241"/>
                <a:gd name="T6" fmla="*/ 173 w 173"/>
                <a:gd name="T7" fmla="*/ 234 h 241"/>
                <a:gd name="T8" fmla="*/ 163 w 173"/>
                <a:gd name="T9" fmla="*/ 241 h 241"/>
              </a:gdLst>
              <a:ahLst/>
              <a:cxnLst>
                <a:cxn ang="0">
                  <a:pos x="T0" y="T1"/>
                </a:cxn>
                <a:cxn ang="0">
                  <a:pos x="T2" y="T3"/>
                </a:cxn>
                <a:cxn ang="0">
                  <a:pos x="T4" y="T5"/>
                </a:cxn>
                <a:cxn ang="0">
                  <a:pos x="T6" y="T7"/>
                </a:cxn>
                <a:cxn ang="0">
                  <a:pos x="T8" y="T9"/>
                </a:cxn>
              </a:cxnLst>
              <a:rect l="0" t="0" r="r" b="b"/>
              <a:pathLst>
                <a:path w="173" h="241">
                  <a:moveTo>
                    <a:pt x="163" y="241"/>
                  </a:moveTo>
                  <a:lnTo>
                    <a:pt x="0" y="7"/>
                  </a:lnTo>
                  <a:lnTo>
                    <a:pt x="9" y="0"/>
                  </a:lnTo>
                  <a:lnTo>
                    <a:pt x="173" y="234"/>
                  </a:lnTo>
                  <a:lnTo>
                    <a:pt x="163" y="24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3" name="Freeform 98"/>
            <p:cNvSpPr/>
            <p:nvPr/>
          </p:nvSpPr>
          <p:spPr bwMode="auto">
            <a:xfrm>
              <a:off x="2562" y="1263"/>
              <a:ext cx="285" cy="99"/>
            </a:xfrm>
            <a:custGeom>
              <a:avLst/>
              <a:gdLst>
                <a:gd name="T0" fmla="*/ 283 w 285"/>
                <a:gd name="T1" fmla="*/ 99 h 99"/>
                <a:gd name="T2" fmla="*/ 0 w 285"/>
                <a:gd name="T3" fmla="*/ 9 h 99"/>
                <a:gd name="T4" fmla="*/ 2 w 285"/>
                <a:gd name="T5" fmla="*/ 0 h 99"/>
                <a:gd name="T6" fmla="*/ 285 w 285"/>
                <a:gd name="T7" fmla="*/ 87 h 99"/>
                <a:gd name="T8" fmla="*/ 283 w 285"/>
                <a:gd name="T9" fmla="*/ 99 h 99"/>
              </a:gdLst>
              <a:ahLst/>
              <a:cxnLst>
                <a:cxn ang="0">
                  <a:pos x="T0" y="T1"/>
                </a:cxn>
                <a:cxn ang="0">
                  <a:pos x="T2" y="T3"/>
                </a:cxn>
                <a:cxn ang="0">
                  <a:pos x="T4" y="T5"/>
                </a:cxn>
                <a:cxn ang="0">
                  <a:pos x="T6" y="T7"/>
                </a:cxn>
                <a:cxn ang="0">
                  <a:pos x="T8" y="T9"/>
                </a:cxn>
              </a:cxnLst>
              <a:rect l="0" t="0" r="r" b="b"/>
              <a:pathLst>
                <a:path w="285" h="99">
                  <a:moveTo>
                    <a:pt x="283" y="99"/>
                  </a:moveTo>
                  <a:lnTo>
                    <a:pt x="0" y="9"/>
                  </a:lnTo>
                  <a:lnTo>
                    <a:pt x="2" y="0"/>
                  </a:lnTo>
                  <a:lnTo>
                    <a:pt x="285" y="87"/>
                  </a:lnTo>
                  <a:lnTo>
                    <a:pt x="283" y="99"/>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4" name="Freeform 99"/>
            <p:cNvSpPr/>
            <p:nvPr/>
          </p:nvSpPr>
          <p:spPr bwMode="auto">
            <a:xfrm>
              <a:off x="2554" y="1265"/>
              <a:ext cx="48" cy="121"/>
            </a:xfrm>
            <a:custGeom>
              <a:avLst/>
              <a:gdLst>
                <a:gd name="T0" fmla="*/ 38 w 48"/>
                <a:gd name="T1" fmla="*/ 121 h 121"/>
                <a:gd name="T2" fmla="*/ 0 w 48"/>
                <a:gd name="T3" fmla="*/ 5 h 121"/>
                <a:gd name="T4" fmla="*/ 12 w 48"/>
                <a:gd name="T5" fmla="*/ 0 h 121"/>
                <a:gd name="T6" fmla="*/ 48 w 48"/>
                <a:gd name="T7" fmla="*/ 118 h 121"/>
                <a:gd name="T8" fmla="*/ 38 w 48"/>
                <a:gd name="T9" fmla="*/ 121 h 121"/>
              </a:gdLst>
              <a:ahLst/>
              <a:cxnLst>
                <a:cxn ang="0">
                  <a:pos x="T0" y="T1"/>
                </a:cxn>
                <a:cxn ang="0">
                  <a:pos x="T2" y="T3"/>
                </a:cxn>
                <a:cxn ang="0">
                  <a:pos x="T4" y="T5"/>
                </a:cxn>
                <a:cxn ang="0">
                  <a:pos x="T6" y="T7"/>
                </a:cxn>
                <a:cxn ang="0">
                  <a:pos x="T8" y="T9"/>
                </a:cxn>
              </a:cxnLst>
              <a:rect l="0" t="0" r="r" b="b"/>
              <a:pathLst>
                <a:path w="48" h="121">
                  <a:moveTo>
                    <a:pt x="38" y="121"/>
                  </a:moveTo>
                  <a:lnTo>
                    <a:pt x="0" y="5"/>
                  </a:lnTo>
                  <a:lnTo>
                    <a:pt x="12" y="0"/>
                  </a:lnTo>
                  <a:lnTo>
                    <a:pt x="48" y="118"/>
                  </a:lnTo>
                  <a:lnTo>
                    <a:pt x="38" y="12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5" name="Freeform 100"/>
            <p:cNvSpPr/>
            <p:nvPr/>
          </p:nvSpPr>
          <p:spPr bwMode="auto">
            <a:xfrm>
              <a:off x="2443" y="1263"/>
              <a:ext cx="121" cy="165"/>
            </a:xfrm>
            <a:custGeom>
              <a:avLst/>
              <a:gdLst>
                <a:gd name="T0" fmla="*/ 10 w 121"/>
                <a:gd name="T1" fmla="*/ 165 h 165"/>
                <a:gd name="T2" fmla="*/ 0 w 121"/>
                <a:gd name="T3" fmla="*/ 158 h 165"/>
                <a:gd name="T4" fmla="*/ 111 w 121"/>
                <a:gd name="T5" fmla="*/ 0 h 165"/>
                <a:gd name="T6" fmla="*/ 121 w 121"/>
                <a:gd name="T7" fmla="*/ 7 h 165"/>
                <a:gd name="T8" fmla="*/ 10 w 121"/>
                <a:gd name="T9" fmla="*/ 165 h 165"/>
              </a:gdLst>
              <a:ahLst/>
              <a:cxnLst>
                <a:cxn ang="0">
                  <a:pos x="T0" y="T1"/>
                </a:cxn>
                <a:cxn ang="0">
                  <a:pos x="T2" y="T3"/>
                </a:cxn>
                <a:cxn ang="0">
                  <a:pos x="T4" y="T5"/>
                </a:cxn>
                <a:cxn ang="0">
                  <a:pos x="T6" y="T7"/>
                </a:cxn>
                <a:cxn ang="0">
                  <a:pos x="T8" y="T9"/>
                </a:cxn>
              </a:cxnLst>
              <a:rect l="0" t="0" r="r" b="b"/>
              <a:pathLst>
                <a:path w="121" h="165">
                  <a:moveTo>
                    <a:pt x="10" y="165"/>
                  </a:moveTo>
                  <a:lnTo>
                    <a:pt x="0" y="158"/>
                  </a:lnTo>
                  <a:lnTo>
                    <a:pt x="111" y="0"/>
                  </a:lnTo>
                  <a:lnTo>
                    <a:pt x="121" y="7"/>
                  </a:lnTo>
                  <a:lnTo>
                    <a:pt x="10" y="16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6" name="Freeform 101"/>
            <p:cNvSpPr/>
            <p:nvPr/>
          </p:nvSpPr>
          <p:spPr bwMode="auto">
            <a:xfrm>
              <a:off x="2382" y="885"/>
              <a:ext cx="198" cy="160"/>
            </a:xfrm>
            <a:custGeom>
              <a:avLst/>
              <a:gdLst>
                <a:gd name="T0" fmla="*/ 7 w 198"/>
                <a:gd name="T1" fmla="*/ 160 h 160"/>
                <a:gd name="T2" fmla="*/ 0 w 198"/>
                <a:gd name="T3" fmla="*/ 151 h 160"/>
                <a:gd name="T4" fmla="*/ 191 w 198"/>
                <a:gd name="T5" fmla="*/ 0 h 160"/>
                <a:gd name="T6" fmla="*/ 198 w 198"/>
                <a:gd name="T7" fmla="*/ 7 h 160"/>
                <a:gd name="T8" fmla="*/ 7 w 198"/>
                <a:gd name="T9" fmla="*/ 160 h 160"/>
              </a:gdLst>
              <a:ahLst/>
              <a:cxnLst>
                <a:cxn ang="0">
                  <a:pos x="T0" y="T1"/>
                </a:cxn>
                <a:cxn ang="0">
                  <a:pos x="T2" y="T3"/>
                </a:cxn>
                <a:cxn ang="0">
                  <a:pos x="T4" y="T5"/>
                </a:cxn>
                <a:cxn ang="0">
                  <a:pos x="T6" y="T7"/>
                </a:cxn>
                <a:cxn ang="0">
                  <a:pos x="T8" y="T9"/>
                </a:cxn>
              </a:cxnLst>
              <a:rect l="0" t="0" r="r" b="b"/>
              <a:pathLst>
                <a:path w="198" h="160">
                  <a:moveTo>
                    <a:pt x="7" y="160"/>
                  </a:moveTo>
                  <a:lnTo>
                    <a:pt x="0" y="151"/>
                  </a:lnTo>
                  <a:lnTo>
                    <a:pt x="191" y="0"/>
                  </a:lnTo>
                  <a:lnTo>
                    <a:pt x="198" y="7"/>
                  </a:lnTo>
                  <a:lnTo>
                    <a:pt x="7" y="16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7" name="Freeform 102"/>
            <p:cNvSpPr/>
            <p:nvPr/>
          </p:nvSpPr>
          <p:spPr bwMode="auto">
            <a:xfrm>
              <a:off x="2569" y="885"/>
              <a:ext cx="208" cy="250"/>
            </a:xfrm>
            <a:custGeom>
              <a:avLst/>
              <a:gdLst>
                <a:gd name="T0" fmla="*/ 200 w 208"/>
                <a:gd name="T1" fmla="*/ 250 h 250"/>
                <a:gd name="T2" fmla="*/ 0 w 208"/>
                <a:gd name="T3" fmla="*/ 7 h 250"/>
                <a:gd name="T4" fmla="*/ 9 w 208"/>
                <a:gd name="T5" fmla="*/ 0 h 250"/>
                <a:gd name="T6" fmla="*/ 208 w 208"/>
                <a:gd name="T7" fmla="*/ 243 h 250"/>
                <a:gd name="T8" fmla="*/ 200 w 208"/>
                <a:gd name="T9" fmla="*/ 250 h 250"/>
              </a:gdLst>
              <a:ahLst/>
              <a:cxnLst>
                <a:cxn ang="0">
                  <a:pos x="T0" y="T1"/>
                </a:cxn>
                <a:cxn ang="0">
                  <a:pos x="T2" y="T3"/>
                </a:cxn>
                <a:cxn ang="0">
                  <a:pos x="T4" y="T5"/>
                </a:cxn>
                <a:cxn ang="0">
                  <a:pos x="T6" y="T7"/>
                </a:cxn>
                <a:cxn ang="0">
                  <a:pos x="T8" y="T9"/>
                </a:cxn>
              </a:cxnLst>
              <a:rect l="0" t="0" r="r" b="b"/>
              <a:pathLst>
                <a:path w="208" h="250">
                  <a:moveTo>
                    <a:pt x="200" y="250"/>
                  </a:moveTo>
                  <a:lnTo>
                    <a:pt x="0" y="7"/>
                  </a:lnTo>
                  <a:lnTo>
                    <a:pt x="9" y="0"/>
                  </a:lnTo>
                  <a:lnTo>
                    <a:pt x="208" y="243"/>
                  </a:lnTo>
                  <a:lnTo>
                    <a:pt x="200" y="25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8" name="Freeform 103"/>
            <p:cNvSpPr/>
            <p:nvPr/>
          </p:nvSpPr>
          <p:spPr bwMode="auto">
            <a:xfrm>
              <a:off x="2554" y="1123"/>
              <a:ext cx="220" cy="147"/>
            </a:xfrm>
            <a:custGeom>
              <a:avLst/>
              <a:gdLst>
                <a:gd name="T0" fmla="*/ 8 w 220"/>
                <a:gd name="T1" fmla="*/ 147 h 147"/>
                <a:gd name="T2" fmla="*/ 0 w 220"/>
                <a:gd name="T3" fmla="*/ 137 h 147"/>
                <a:gd name="T4" fmla="*/ 215 w 220"/>
                <a:gd name="T5" fmla="*/ 0 h 147"/>
                <a:gd name="T6" fmla="*/ 220 w 220"/>
                <a:gd name="T7" fmla="*/ 10 h 147"/>
                <a:gd name="T8" fmla="*/ 8 w 220"/>
                <a:gd name="T9" fmla="*/ 147 h 147"/>
              </a:gdLst>
              <a:ahLst/>
              <a:cxnLst>
                <a:cxn ang="0">
                  <a:pos x="T0" y="T1"/>
                </a:cxn>
                <a:cxn ang="0">
                  <a:pos x="T2" y="T3"/>
                </a:cxn>
                <a:cxn ang="0">
                  <a:pos x="T4" y="T5"/>
                </a:cxn>
                <a:cxn ang="0">
                  <a:pos x="T6" y="T7"/>
                </a:cxn>
                <a:cxn ang="0">
                  <a:pos x="T8" y="T9"/>
                </a:cxn>
              </a:cxnLst>
              <a:rect l="0" t="0" r="r" b="b"/>
              <a:pathLst>
                <a:path w="220" h="147">
                  <a:moveTo>
                    <a:pt x="8" y="147"/>
                  </a:moveTo>
                  <a:lnTo>
                    <a:pt x="0" y="137"/>
                  </a:lnTo>
                  <a:lnTo>
                    <a:pt x="215" y="0"/>
                  </a:lnTo>
                  <a:lnTo>
                    <a:pt x="220" y="10"/>
                  </a:lnTo>
                  <a:lnTo>
                    <a:pt x="8" y="14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39" name="Freeform 104"/>
            <p:cNvSpPr/>
            <p:nvPr/>
          </p:nvSpPr>
          <p:spPr bwMode="auto">
            <a:xfrm>
              <a:off x="2290" y="1263"/>
              <a:ext cx="269" cy="28"/>
            </a:xfrm>
            <a:custGeom>
              <a:avLst/>
              <a:gdLst>
                <a:gd name="T0" fmla="*/ 0 w 269"/>
                <a:gd name="T1" fmla="*/ 28 h 28"/>
                <a:gd name="T2" fmla="*/ 0 w 269"/>
                <a:gd name="T3" fmla="*/ 16 h 28"/>
                <a:gd name="T4" fmla="*/ 269 w 269"/>
                <a:gd name="T5" fmla="*/ 0 h 28"/>
                <a:gd name="T6" fmla="*/ 269 w 269"/>
                <a:gd name="T7" fmla="*/ 9 h 28"/>
                <a:gd name="T8" fmla="*/ 0 w 269"/>
                <a:gd name="T9" fmla="*/ 28 h 28"/>
              </a:gdLst>
              <a:ahLst/>
              <a:cxnLst>
                <a:cxn ang="0">
                  <a:pos x="T0" y="T1"/>
                </a:cxn>
                <a:cxn ang="0">
                  <a:pos x="T2" y="T3"/>
                </a:cxn>
                <a:cxn ang="0">
                  <a:pos x="T4" y="T5"/>
                </a:cxn>
                <a:cxn ang="0">
                  <a:pos x="T6" y="T7"/>
                </a:cxn>
                <a:cxn ang="0">
                  <a:pos x="T8" y="T9"/>
                </a:cxn>
              </a:cxnLst>
              <a:rect l="0" t="0" r="r" b="b"/>
              <a:pathLst>
                <a:path w="269" h="28">
                  <a:moveTo>
                    <a:pt x="0" y="28"/>
                  </a:moveTo>
                  <a:lnTo>
                    <a:pt x="0" y="16"/>
                  </a:lnTo>
                  <a:lnTo>
                    <a:pt x="269" y="0"/>
                  </a:lnTo>
                  <a:lnTo>
                    <a:pt x="269" y="9"/>
                  </a:lnTo>
                  <a:lnTo>
                    <a:pt x="0" y="28"/>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0" name="Freeform 105"/>
            <p:cNvSpPr/>
            <p:nvPr/>
          </p:nvSpPr>
          <p:spPr bwMode="auto">
            <a:xfrm>
              <a:off x="2772" y="1102"/>
              <a:ext cx="210" cy="31"/>
            </a:xfrm>
            <a:custGeom>
              <a:avLst/>
              <a:gdLst>
                <a:gd name="T0" fmla="*/ 2 w 210"/>
                <a:gd name="T1" fmla="*/ 31 h 31"/>
                <a:gd name="T2" fmla="*/ 0 w 210"/>
                <a:gd name="T3" fmla="*/ 19 h 31"/>
                <a:gd name="T4" fmla="*/ 210 w 210"/>
                <a:gd name="T5" fmla="*/ 0 h 31"/>
                <a:gd name="T6" fmla="*/ 210 w 210"/>
                <a:gd name="T7" fmla="*/ 12 h 31"/>
                <a:gd name="T8" fmla="*/ 2 w 210"/>
                <a:gd name="T9" fmla="*/ 31 h 31"/>
              </a:gdLst>
              <a:ahLst/>
              <a:cxnLst>
                <a:cxn ang="0">
                  <a:pos x="T0" y="T1"/>
                </a:cxn>
                <a:cxn ang="0">
                  <a:pos x="T2" y="T3"/>
                </a:cxn>
                <a:cxn ang="0">
                  <a:pos x="T4" y="T5"/>
                </a:cxn>
                <a:cxn ang="0">
                  <a:pos x="T6" y="T7"/>
                </a:cxn>
                <a:cxn ang="0">
                  <a:pos x="T8" y="T9"/>
                </a:cxn>
              </a:cxnLst>
              <a:rect l="0" t="0" r="r" b="b"/>
              <a:pathLst>
                <a:path w="210" h="31">
                  <a:moveTo>
                    <a:pt x="2" y="31"/>
                  </a:moveTo>
                  <a:lnTo>
                    <a:pt x="0" y="19"/>
                  </a:lnTo>
                  <a:lnTo>
                    <a:pt x="210" y="0"/>
                  </a:lnTo>
                  <a:lnTo>
                    <a:pt x="210" y="12"/>
                  </a:lnTo>
                  <a:lnTo>
                    <a:pt x="2" y="3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1" name="Freeform 106"/>
            <p:cNvSpPr/>
            <p:nvPr/>
          </p:nvSpPr>
          <p:spPr bwMode="auto">
            <a:xfrm>
              <a:off x="2899" y="814"/>
              <a:ext cx="308" cy="139"/>
            </a:xfrm>
            <a:custGeom>
              <a:avLst/>
              <a:gdLst>
                <a:gd name="T0" fmla="*/ 303 w 308"/>
                <a:gd name="T1" fmla="*/ 139 h 139"/>
                <a:gd name="T2" fmla="*/ 0 w 308"/>
                <a:gd name="T3" fmla="*/ 9 h 139"/>
                <a:gd name="T4" fmla="*/ 5 w 308"/>
                <a:gd name="T5" fmla="*/ 0 h 139"/>
                <a:gd name="T6" fmla="*/ 308 w 308"/>
                <a:gd name="T7" fmla="*/ 127 h 139"/>
                <a:gd name="T8" fmla="*/ 303 w 308"/>
                <a:gd name="T9" fmla="*/ 139 h 139"/>
              </a:gdLst>
              <a:ahLst/>
              <a:cxnLst>
                <a:cxn ang="0">
                  <a:pos x="T0" y="T1"/>
                </a:cxn>
                <a:cxn ang="0">
                  <a:pos x="T2" y="T3"/>
                </a:cxn>
                <a:cxn ang="0">
                  <a:pos x="T4" y="T5"/>
                </a:cxn>
                <a:cxn ang="0">
                  <a:pos x="T6" y="T7"/>
                </a:cxn>
                <a:cxn ang="0">
                  <a:pos x="T8" y="T9"/>
                </a:cxn>
              </a:cxnLst>
              <a:rect l="0" t="0" r="r" b="b"/>
              <a:pathLst>
                <a:path w="308" h="139">
                  <a:moveTo>
                    <a:pt x="303" y="139"/>
                  </a:moveTo>
                  <a:lnTo>
                    <a:pt x="0" y="9"/>
                  </a:lnTo>
                  <a:lnTo>
                    <a:pt x="5" y="0"/>
                  </a:lnTo>
                  <a:lnTo>
                    <a:pt x="308" y="127"/>
                  </a:lnTo>
                  <a:lnTo>
                    <a:pt x="303" y="139"/>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2" name="Freeform 107"/>
            <p:cNvSpPr/>
            <p:nvPr/>
          </p:nvSpPr>
          <p:spPr bwMode="auto">
            <a:xfrm>
              <a:off x="2571" y="814"/>
              <a:ext cx="331" cy="78"/>
            </a:xfrm>
            <a:custGeom>
              <a:avLst/>
              <a:gdLst>
                <a:gd name="T0" fmla="*/ 2 w 331"/>
                <a:gd name="T1" fmla="*/ 78 h 78"/>
                <a:gd name="T2" fmla="*/ 0 w 331"/>
                <a:gd name="T3" fmla="*/ 66 h 78"/>
                <a:gd name="T4" fmla="*/ 328 w 331"/>
                <a:gd name="T5" fmla="*/ 0 h 78"/>
                <a:gd name="T6" fmla="*/ 331 w 331"/>
                <a:gd name="T7" fmla="*/ 12 h 78"/>
                <a:gd name="T8" fmla="*/ 2 w 331"/>
                <a:gd name="T9" fmla="*/ 78 h 78"/>
              </a:gdLst>
              <a:ahLst/>
              <a:cxnLst>
                <a:cxn ang="0">
                  <a:pos x="T0" y="T1"/>
                </a:cxn>
                <a:cxn ang="0">
                  <a:pos x="T2" y="T3"/>
                </a:cxn>
                <a:cxn ang="0">
                  <a:pos x="T4" y="T5"/>
                </a:cxn>
                <a:cxn ang="0">
                  <a:pos x="T6" y="T7"/>
                </a:cxn>
                <a:cxn ang="0">
                  <a:pos x="T8" y="T9"/>
                </a:cxn>
              </a:cxnLst>
              <a:rect l="0" t="0" r="r" b="b"/>
              <a:pathLst>
                <a:path w="331" h="78">
                  <a:moveTo>
                    <a:pt x="2" y="78"/>
                  </a:moveTo>
                  <a:lnTo>
                    <a:pt x="0" y="66"/>
                  </a:lnTo>
                  <a:lnTo>
                    <a:pt x="328" y="0"/>
                  </a:lnTo>
                  <a:lnTo>
                    <a:pt x="331" y="12"/>
                  </a:lnTo>
                  <a:lnTo>
                    <a:pt x="2" y="78"/>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3" name="Freeform 108"/>
            <p:cNvSpPr/>
            <p:nvPr/>
          </p:nvSpPr>
          <p:spPr bwMode="auto">
            <a:xfrm>
              <a:off x="2895" y="819"/>
              <a:ext cx="94" cy="290"/>
            </a:xfrm>
            <a:custGeom>
              <a:avLst/>
              <a:gdLst>
                <a:gd name="T0" fmla="*/ 82 w 94"/>
                <a:gd name="T1" fmla="*/ 290 h 290"/>
                <a:gd name="T2" fmla="*/ 0 w 94"/>
                <a:gd name="T3" fmla="*/ 2 h 290"/>
                <a:gd name="T4" fmla="*/ 11 w 94"/>
                <a:gd name="T5" fmla="*/ 0 h 290"/>
                <a:gd name="T6" fmla="*/ 94 w 94"/>
                <a:gd name="T7" fmla="*/ 288 h 290"/>
                <a:gd name="T8" fmla="*/ 82 w 94"/>
                <a:gd name="T9" fmla="*/ 290 h 290"/>
              </a:gdLst>
              <a:ahLst/>
              <a:cxnLst>
                <a:cxn ang="0">
                  <a:pos x="T0" y="T1"/>
                </a:cxn>
                <a:cxn ang="0">
                  <a:pos x="T2" y="T3"/>
                </a:cxn>
                <a:cxn ang="0">
                  <a:pos x="T4" y="T5"/>
                </a:cxn>
                <a:cxn ang="0">
                  <a:pos x="T6" y="T7"/>
                </a:cxn>
                <a:cxn ang="0">
                  <a:pos x="T8" y="T9"/>
                </a:cxn>
              </a:cxnLst>
              <a:rect l="0" t="0" r="r" b="b"/>
              <a:pathLst>
                <a:path w="94" h="290">
                  <a:moveTo>
                    <a:pt x="82" y="290"/>
                  </a:moveTo>
                  <a:lnTo>
                    <a:pt x="0" y="2"/>
                  </a:lnTo>
                  <a:lnTo>
                    <a:pt x="11" y="0"/>
                  </a:lnTo>
                  <a:lnTo>
                    <a:pt x="94" y="288"/>
                  </a:lnTo>
                  <a:lnTo>
                    <a:pt x="82" y="29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4" name="Freeform 109"/>
            <p:cNvSpPr/>
            <p:nvPr/>
          </p:nvSpPr>
          <p:spPr bwMode="auto">
            <a:xfrm>
              <a:off x="2762" y="823"/>
              <a:ext cx="142" cy="305"/>
            </a:xfrm>
            <a:custGeom>
              <a:avLst/>
              <a:gdLst>
                <a:gd name="T0" fmla="*/ 10 w 142"/>
                <a:gd name="T1" fmla="*/ 305 h 305"/>
                <a:gd name="T2" fmla="*/ 0 w 142"/>
                <a:gd name="T3" fmla="*/ 300 h 305"/>
                <a:gd name="T4" fmla="*/ 130 w 142"/>
                <a:gd name="T5" fmla="*/ 0 h 305"/>
                <a:gd name="T6" fmla="*/ 142 w 142"/>
                <a:gd name="T7" fmla="*/ 5 h 305"/>
                <a:gd name="T8" fmla="*/ 10 w 142"/>
                <a:gd name="T9" fmla="*/ 305 h 305"/>
              </a:gdLst>
              <a:ahLst/>
              <a:cxnLst>
                <a:cxn ang="0">
                  <a:pos x="T0" y="T1"/>
                </a:cxn>
                <a:cxn ang="0">
                  <a:pos x="T2" y="T3"/>
                </a:cxn>
                <a:cxn ang="0">
                  <a:pos x="T4" y="T5"/>
                </a:cxn>
                <a:cxn ang="0">
                  <a:pos x="T6" y="T7"/>
                </a:cxn>
                <a:cxn ang="0">
                  <a:pos x="T8" y="T9"/>
                </a:cxn>
              </a:cxnLst>
              <a:rect l="0" t="0" r="r" b="b"/>
              <a:pathLst>
                <a:path w="142" h="305">
                  <a:moveTo>
                    <a:pt x="10" y="305"/>
                  </a:moveTo>
                  <a:lnTo>
                    <a:pt x="0" y="300"/>
                  </a:lnTo>
                  <a:lnTo>
                    <a:pt x="130" y="0"/>
                  </a:lnTo>
                  <a:lnTo>
                    <a:pt x="142" y="5"/>
                  </a:lnTo>
                  <a:lnTo>
                    <a:pt x="10" y="30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5" name="Freeform 110"/>
            <p:cNvSpPr/>
            <p:nvPr/>
          </p:nvSpPr>
          <p:spPr bwMode="auto">
            <a:xfrm>
              <a:off x="2550" y="887"/>
              <a:ext cx="28" cy="373"/>
            </a:xfrm>
            <a:custGeom>
              <a:avLst/>
              <a:gdLst>
                <a:gd name="T0" fmla="*/ 12 w 28"/>
                <a:gd name="T1" fmla="*/ 373 h 373"/>
                <a:gd name="T2" fmla="*/ 0 w 28"/>
                <a:gd name="T3" fmla="*/ 373 h 373"/>
                <a:gd name="T4" fmla="*/ 16 w 28"/>
                <a:gd name="T5" fmla="*/ 0 h 373"/>
                <a:gd name="T6" fmla="*/ 28 w 28"/>
                <a:gd name="T7" fmla="*/ 0 h 373"/>
                <a:gd name="T8" fmla="*/ 12 w 28"/>
                <a:gd name="T9" fmla="*/ 373 h 373"/>
              </a:gdLst>
              <a:ahLst/>
              <a:cxnLst>
                <a:cxn ang="0">
                  <a:pos x="T0" y="T1"/>
                </a:cxn>
                <a:cxn ang="0">
                  <a:pos x="T2" y="T3"/>
                </a:cxn>
                <a:cxn ang="0">
                  <a:pos x="T4" y="T5"/>
                </a:cxn>
                <a:cxn ang="0">
                  <a:pos x="T6" y="T7"/>
                </a:cxn>
                <a:cxn ang="0">
                  <a:pos x="T8" y="T9"/>
                </a:cxn>
              </a:cxnLst>
              <a:rect l="0" t="0" r="r" b="b"/>
              <a:pathLst>
                <a:path w="28" h="373">
                  <a:moveTo>
                    <a:pt x="12" y="373"/>
                  </a:moveTo>
                  <a:lnTo>
                    <a:pt x="0" y="373"/>
                  </a:lnTo>
                  <a:lnTo>
                    <a:pt x="16" y="0"/>
                  </a:lnTo>
                  <a:lnTo>
                    <a:pt x="28" y="0"/>
                  </a:lnTo>
                  <a:lnTo>
                    <a:pt x="12" y="373"/>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6" name="Freeform 111"/>
            <p:cNvSpPr/>
            <p:nvPr/>
          </p:nvSpPr>
          <p:spPr bwMode="auto">
            <a:xfrm>
              <a:off x="2977" y="1107"/>
              <a:ext cx="121" cy="281"/>
            </a:xfrm>
            <a:custGeom>
              <a:avLst/>
              <a:gdLst>
                <a:gd name="T0" fmla="*/ 109 w 121"/>
                <a:gd name="T1" fmla="*/ 281 h 281"/>
                <a:gd name="T2" fmla="*/ 0 w 121"/>
                <a:gd name="T3" fmla="*/ 2 h 281"/>
                <a:gd name="T4" fmla="*/ 12 w 121"/>
                <a:gd name="T5" fmla="*/ 0 h 281"/>
                <a:gd name="T6" fmla="*/ 121 w 121"/>
                <a:gd name="T7" fmla="*/ 276 h 281"/>
                <a:gd name="T8" fmla="*/ 109 w 121"/>
                <a:gd name="T9" fmla="*/ 281 h 281"/>
              </a:gdLst>
              <a:ahLst/>
              <a:cxnLst>
                <a:cxn ang="0">
                  <a:pos x="T0" y="T1"/>
                </a:cxn>
                <a:cxn ang="0">
                  <a:pos x="T2" y="T3"/>
                </a:cxn>
                <a:cxn ang="0">
                  <a:pos x="T4" y="T5"/>
                </a:cxn>
                <a:cxn ang="0">
                  <a:pos x="T6" y="T7"/>
                </a:cxn>
                <a:cxn ang="0">
                  <a:pos x="T8" y="T9"/>
                </a:cxn>
              </a:cxnLst>
              <a:rect l="0" t="0" r="r" b="b"/>
              <a:pathLst>
                <a:path w="121" h="281">
                  <a:moveTo>
                    <a:pt x="109" y="281"/>
                  </a:moveTo>
                  <a:lnTo>
                    <a:pt x="0" y="2"/>
                  </a:lnTo>
                  <a:lnTo>
                    <a:pt x="12" y="0"/>
                  </a:lnTo>
                  <a:lnTo>
                    <a:pt x="121" y="276"/>
                  </a:lnTo>
                  <a:lnTo>
                    <a:pt x="109" y="28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7" name="Freeform 112"/>
            <p:cNvSpPr/>
            <p:nvPr/>
          </p:nvSpPr>
          <p:spPr bwMode="auto">
            <a:xfrm>
              <a:off x="2769" y="1126"/>
              <a:ext cx="74" cy="224"/>
            </a:xfrm>
            <a:custGeom>
              <a:avLst/>
              <a:gdLst>
                <a:gd name="T0" fmla="*/ 62 w 74"/>
                <a:gd name="T1" fmla="*/ 224 h 224"/>
                <a:gd name="T2" fmla="*/ 0 w 74"/>
                <a:gd name="T3" fmla="*/ 5 h 224"/>
                <a:gd name="T4" fmla="*/ 12 w 74"/>
                <a:gd name="T5" fmla="*/ 0 h 224"/>
                <a:gd name="T6" fmla="*/ 74 w 74"/>
                <a:gd name="T7" fmla="*/ 222 h 224"/>
                <a:gd name="T8" fmla="*/ 62 w 74"/>
                <a:gd name="T9" fmla="*/ 224 h 224"/>
              </a:gdLst>
              <a:ahLst/>
              <a:cxnLst>
                <a:cxn ang="0">
                  <a:pos x="T0" y="T1"/>
                </a:cxn>
                <a:cxn ang="0">
                  <a:pos x="T2" y="T3"/>
                </a:cxn>
                <a:cxn ang="0">
                  <a:pos x="T4" y="T5"/>
                </a:cxn>
                <a:cxn ang="0">
                  <a:pos x="T6" y="T7"/>
                </a:cxn>
                <a:cxn ang="0">
                  <a:pos x="T8" y="T9"/>
                </a:cxn>
              </a:cxnLst>
              <a:rect l="0" t="0" r="r" b="b"/>
              <a:pathLst>
                <a:path w="74" h="224">
                  <a:moveTo>
                    <a:pt x="62" y="224"/>
                  </a:moveTo>
                  <a:lnTo>
                    <a:pt x="0" y="5"/>
                  </a:lnTo>
                  <a:lnTo>
                    <a:pt x="12" y="0"/>
                  </a:lnTo>
                  <a:lnTo>
                    <a:pt x="74" y="222"/>
                  </a:lnTo>
                  <a:lnTo>
                    <a:pt x="62" y="22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8" name="Freeform 113"/>
            <p:cNvSpPr/>
            <p:nvPr/>
          </p:nvSpPr>
          <p:spPr bwMode="auto">
            <a:xfrm>
              <a:off x="2836" y="1109"/>
              <a:ext cx="148" cy="248"/>
            </a:xfrm>
            <a:custGeom>
              <a:avLst/>
              <a:gdLst>
                <a:gd name="T0" fmla="*/ 9 w 148"/>
                <a:gd name="T1" fmla="*/ 248 h 248"/>
                <a:gd name="T2" fmla="*/ 0 w 148"/>
                <a:gd name="T3" fmla="*/ 244 h 248"/>
                <a:gd name="T4" fmla="*/ 139 w 148"/>
                <a:gd name="T5" fmla="*/ 0 h 248"/>
                <a:gd name="T6" fmla="*/ 148 w 148"/>
                <a:gd name="T7" fmla="*/ 7 h 248"/>
                <a:gd name="T8" fmla="*/ 9 w 148"/>
                <a:gd name="T9" fmla="*/ 248 h 248"/>
              </a:gdLst>
              <a:ahLst/>
              <a:cxnLst>
                <a:cxn ang="0">
                  <a:pos x="T0" y="T1"/>
                </a:cxn>
                <a:cxn ang="0">
                  <a:pos x="T2" y="T3"/>
                </a:cxn>
                <a:cxn ang="0">
                  <a:pos x="T4" y="T5"/>
                </a:cxn>
                <a:cxn ang="0">
                  <a:pos x="T6" y="T7"/>
                </a:cxn>
                <a:cxn ang="0">
                  <a:pos x="T8" y="T9"/>
                </a:cxn>
              </a:cxnLst>
              <a:rect l="0" t="0" r="r" b="b"/>
              <a:pathLst>
                <a:path w="148" h="248">
                  <a:moveTo>
                    <a:pt x="9" y="248"/>
                  </a:moveTo>
                  <a:lnTo>
                    <a:pt x="0" y="244"/>
                  </a:lnTo>
                  <a:lnTo>
                    <a:pt x="139" y="0"/>
                  </a:lnTo>
                  <a:lnTo>
                    <a:pt x="148" y="7"/>
                  </a:lnTo>
                  <a:lnTo>
                    <a:pt x="9" y="248"/>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49" name="Freeform 114"/>
            <p:cNvSpPr/>
            <p:nvPr/>
          </p:nvSpPr>
          <p:spPr bwMode="auto">
            <a:xfrm>
              <a:off x="2987" y="1105"/>
              <a:ext cx="255" cy="160"/>
            </a:xfrm>
            <a:custGeom>
              <a:avLst/>
              <a:gdLst>
                <a:gd name="T0" fmla="*/ 250 w 255"/>
                <a:gd name="T1" fmla="*/ 160 h 160"/>
                <a:gd name="T2" fmla="*/ 0 w 255"/>
                <a:gd name="T3" fmla="*/ 9 h 160"/>
                <a:gd name="T4" fmla="*/ 5 w 255"/>
                <a:gd name="T5" fmla="*/ 0 h 160"/>
                <a:gd name="T6" fmla="*/ 255 w 255"/>
                <a:gd name="T7" fmla="*/ 151 h 160"/>
                <a:gd name="T8" fmla="*/ 250 w 255"/>
                <a:gd name="T9" fmla="*/ 160 h 160"/>
              </a:gdLst>
              <a:ahLst/>
              <a:cxnLst>
                <a:cxn ang="0">
                  <a:pos x="T0" y="T1"/>
                </a:cxn>
                <a:cxn ang="0">
                  <a:pos x="T2" y="T3"/>
                </a:cxn>
                <a:cxn ang="0">
                  <a:pos x="T4" y="T5"/>
                </a:cxn>
                <a:cxn ang="0">
                  <a:pos x="T6" y="T7"/>
                </a:cxn>
                <a:cxn ang="0">
                  <a:pos x="T8" y="T9"/>
                </a:cxn>
              </a:cxnLst>
              <a:rect l="0" t="0" r="r" b="b"/>
              <a:pathLst>
                <a:path w="255" h="160">
                  <a:moveTo>
                    <a:pt x="250" y="160"/>
                  </a:moveTo>
                  <a:lnTo>
                    <a:pt x="0" y="9"/>
                  </a:lnTo>
                  <a:lnTo>
                    <a:pt x="5" y="0"/>
                  </a:lnTo>
                  <a:lnTo>
                    <a:pt x="255" y="151"/>
                  </a:lnTo>
                  <a:lnTo>
                    <a:pt x="250" y="16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50" name="Freeform 115"/>
            <p:cNvSpPr/>
            <p:nvPr/>
          </p:nvSpPr>
          <p:spPr bwMode="auto">
            <a:xfrm>
              <a:off x="3235" y="1263"/>
              <a:ext cx="165" cy="217"/>
            </a:xfrm>
            <a:custGeom>
              <a:avLst/>
              <a:gdLst>
                <a:gd name="T0" fmla="*/ 156 w 165"/>
                <a:gd name="T1" fmla="*/ 217 h 217"/>
                <a:gd name="T2" fmla="*/ 0 w 165"/>
                <a:gd name="T3" fmla="*/ 7 h 217"/>
                <a:gd name="T4" fmla="*/ 9 w 165"/>
                <a:gd name="T5" fmla="*/ 0 h 217"/>
                <a:gd name="T6" fmla="*/ 165 w 165"/>
                <a:gd name="T7" fmla="*/ 212 h 217"/>
                <a:gd name="T8" fmla="*/ 156 w 165"/>
                <a:gd name="T9" fmla="*/ 217 h 217"/>
              </a:gdLst>
              <a:ahLst/>
              <a:cxnLst>
                <a:cxn ang="0">
                  <a:pos x="T0" y="T1"/>
                </a:cxn>
                <a:cxn ang="0">
                  <a:pos x="T2" y="T3"/>
                </a:cxn>
                <a:cxn ang="0">
                  <a:pos x="T4" y="T5"/>
                </a:cxn>
                <a:cxn ang="0">
                  <a:pos x="T6" y="T7"/>
                </a:cxn>
                <a:cxn ang="0">
                  <a:pos x="T8" y="T9"/>
                </a:cxn>
              </a:cxnLst>
              <a:rect l="0" t="0" r="r" b="b"/>
              <a:pathLst>
                <a:path w="165" h="217">
                  <a:moveTo>
                    <a:pt x="156" y="217"/>
                  </a:moveTo>
                  <a:lnTo>
                    <a:pt x="0" y="7"/>
                  </a:lnTo>
                  <a:lnTo>
                    <a:pt x="9" y="0"/>
                  </a:lnTo>
                  <a:lnTo>
                    <a:pt x="165" y="212"/>
                  </a:lnTo>
                  <a:lnTo>
                    <a:pt x="156" y="21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51" name="Freeform 116"/>
            <p:cNvSpPr/>
            <p:nvPr/>
          </p:nvSpPr>
          <p:spPr bwMode="auto">
            <a:xfrm>
              <a:off x="3150" y="1270"/>
              <a:ext cx="94" cy="321"/>
            </a:xfrm>
            <a:custGeom>
              <a:avLst/>
              <a:gdLst>
                <a:gd name="T0" fmla="*/ 9 w 94"/>
                <a:gd name="T1" fmla="*/ 321 h 321"/>
                <a:gd name="T2" fmla="*/ 0 w 94"/>
                <a:gd name="T3" fmla="*/ 319 h 321"/>
                <a:gd name="T4" fmla="*/ 83 w 94"/>
                <a:gd name="T5" fmla="*/ 0 h 321"/>
                <a:gd name="T6" fmla="*/ 94 w 94"/>
                <a:gd name="T7" fmla="*/ 2 h 321"/>
                <a:gd name="T8" fmla="*/ 9 w 94"/>
                <a:gd name="T9" fmla="*/ 321 h 321"/>
              </a:gdLst>
              <a:ahLst/>
              <a:cxnLst>
                <a:cxn ang="0">
                  <a:pos x="T0" y="T1"/>
                </a:cxn>
                <a:cxn ang="0">
                  <a:pos x="T2" y="T3"/>
                </a:cxn>
                <a:cxn ang="0">
                  <a:pos x="T4" y="T5"/>
                </a:cxn>
                <a:cxn ang="0">
                  <a:pos x="T6" y="T7"/>
                </a:cxn>
                <a:cxn ang="0">
                  <a:pos x="T8" y="T9"/>
                </a:cxn>
              </a:cxnLst>
              <a:rect l="0" t="0" r="r" b="b"/>
              <a:pathLst>
                <a:path w="94" h="321">
                  <a:moveTo>
                    <a:pt x="9" y="321"/>
                  </a:moveTo>
                  <a:lnTo>
                    <a:pt x="0" y="319"/>
                  </a:lnTo>
                  <a:lnTo>
                    <a:pt x="83" y="0"/>
                  </a:lnTo>
                  <a:lnTo>
                    <a:pt x="94" y="2"/>
                  </a:lnTo>
                  <a:lnTo>
                    <a:pt x="9" y="32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52" name="Freeform 117"/>
            <p:cNvSpPr/>
            <p:nvPr/>
          </p:nvSpPr>
          <p:spPr bwMode="auto">
            <a:xfrm>
              <a:off x="2838" y="1357"/>
              <a:ext cx="158" cy="284"/>
            </a:xfrm>
            <a:custGeom>
              <a:avLst/>
              <a:gdLst>
                <a:gd name="T0" fmla="*/ 149 w 158"/>
                <a:gd name="T1" fmla="*/ 284 h 284"/>
                <a:gd name="T2" fmla="*/ 0 w 158"/>
                <a:gd name="T3" fmla="*/ 5 h 284"/>
                <a:gd name="T4" fmla="*/ 9 w 158"/>
                <a:gd name="T5" fmla="*/ 0 h 284"/>
                <a:gd name="T6" fmla="*/ 158 w 158"/>
                <a:gd name="T7" fmla="*/ 277 h 284"/>
                <a:gd name="T8" fmla="*/ 149 w 158"/>
                <a:gd name="T9" fmla="*/ 284 h 284"/>
              </a:gdLst>
              <a:ahLst/>
              <a:cxnLst>
                <a:cxn ang="0">
                  <a:pos x="T0" y="T1"/>
                </a:cxn>
                <a:cxn ang="0">
                  <a:pos x="T2" y="T3"/>
                </a:cxn>
                <a:cxn ang="0">
                  <a:pos x="T4" y="T5"/>
                </a:cxn>
                <a:cxn ang="0">
                  <a:pos x="T6" y="T7"/>
                </a:cxn>
                <a:cxn ang="0">
                  <a:pos x="T8" y="T9"/>
                </a:cxn>
              </a:cxnLst>
              <a:rect l="0" t="0" r="r" b="b"/>
              <a:pathLst>
                <a:path w="158" h="284">
                  <a:moveTo>
                    <a:pt x="149" y="284"/>
                  </a:moveTo>
                  <a:lnTo>
                    <a:pt x="0" y="5"/>
                  </a:lnTo>
                  <a:lnTo>
                    <a:pt x="9" y="0"/>
                  </a:lnTo>
                  <a:lnTo>
                    <a:pt x="158" y="277"/>
                  </a:lnTo>
                  <a:lnTo>
                    <a:pt x="149" y="28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53" name="Freeform 118"/>
            <p:cNvSpPr/>
            <p:nvPr/>
          </p:nvSpPr>
          <p:spPr bwMode="auto">
            <a:xfrm>
              <a:off x="2987" y="1390"/>
              <a:ext cx="109" cy="246"/>
            </a:xfrm>
            <a:custGeom>
              <a:avLst/>
              <a:gdLst>
                <a:gd name="T0" fmla="*/ 9 w 109"/>
                <a:gd name="T1" fmla="*/ 246 h 246"/>
                <a:gd name="T2" fmla="*/ 0 w 109"/>
                <a:gd name="T3" fmla="*/ 241 h 246"/>
                <a:gd name="T4" fmla="*/ 99 w 109"/>
                <a:gd name="T5" fmla="*/ 0 h 246"/>
                <a:gd name="T6" fmla="*/ 109 w 109"/>
                <a:gd name="T7" fmla="*/ 5 h 246"/>
                <a:gd name="T8" fmla="*/ 9 w 109"/>
                <a:gd name="T9" fmla="*/ 246 h 246"/>
              </a:gdLst>
              <a:ahLst/>
              <a:cxnLst>
                <a:cxn ang="0">
                  <a:pos x="T0" y="T1"/>
                </a:cxn>
                <a:cxn ang="0">
                  <a:pos x="T2" y="T3"/>
                </a:cxn>
                <a:cxn ang="0">
                  <a:pos x="T4" y="T5"/>
                </a:cxn>
                <a:cxn ang="0">
                  <a:pos x="T6" y="T7"/>
                </a:cxn>
                <a:cxn ang="0">
                  <a:pos x="T8" y="T9"/>
                </a:cxn>
              </a:cxnLst>
              <a:rect l="0" t="0" r="r" b="b"/>
              <a:pathLst>
                <a:path w="109" h="246">
                  <a:moveTo>
                    <a:pt x="9" y="246"/>
                  </a:moveTo>
                  <a:lnTo>
                    <a:pt x="0" y="241"/>
                  </a:lnTo>
                  <a:lnTo>
                    <a:pt x="99" y="0"/>
                  </a:lnTo>
                  <a:lnTo>
                    <a:pt x="109" y="5"/>
                  </a:lnTo>
                  <a:lnTo>
                    <a:pt x="9" y="246"/>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54" name="Freeform 119"/>
            <p:cNvSpPr/>
            <p:nvPr/>
          </p:nvSpPr>
          <p:spPr bwMode="auto">
            <a:xfrm>
              <a:off x="2850" y="1634"/>
              <a:ext cx="142" cy="196"/>
            </a:xfrm>
            <a:custGeom>
              <a:avLst/>
              <a:gdLst>
                <a:gd name="T0" fmla="*/ 9 w 142"/>
                <a:gd name="T1" fmla="*/ 196 h 196"/>
                <a:gd name="T2" fmla="*/ 0 w 142"/>
                <a:gd name="T3" fmla="*/ 189 h 196"/>
                <a:gd name="T4" fmla="*/ 132 w 142"/>
                <a:gd name="T5" fmla="*/ 0 h 196"/>
                <a:gd name="T6" fmla="*/ 142 w 142"/>
                <a:gd name="T7" fmla="*/ 7 h 196"/>
                <a:gd name="T8" fmla="*/ 9 w 142"/>
                <a:gd name="T9" fmla="*/ 196 h 196"/>
              </a:gdLst>
              <a:ahLst/>
              <a:cxnLst>
                <a:cxn ang="0">
                  <a:pos x="T0" y="T1"/>
                </a:cxn>
                <a:cxn ang="0">
                  <a:pos x="T2" y="T3"/>
                </a:cxn>
                <a:cxn ang="0">
                  <a:pos x="T4" y="T5"/>
                </a:cxn>
                <a:cxn ang="0">
                  <a:pos x="T6" y="T7"/>
                </a:cxn>
                <a:cxn ang="0">
                  <a:pos x="T8" y="T9"/>
                </a:cxn>
              </a:cxnLst>
              <a:rect l="0" t="0" r="r" b="b"/>
              <a:pathLst>
                <a:path w="142" h="196">
                  <a:moveTo>
                    <a:pt x="9" y="196"/>
                  </a:moveTo>
                  <a:lnTo>
                    <a:pt x="0" y="189"/>
                  </a:lnTo>
                  <a:lnTo>
                    <a:pt x="132" y="0"/>
                  </a:lnTo>
                  <a:lnTo>
                    <a:pt x="142" y="7"/>
                  </a:lnTo>
                  <a:lnTo>
                    <a:pt x="9" y="196"/>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55" name="Freeform 120"/>
            <p:cNvSpPr/>
            <p:nvPr/>
          </p:nvSpPr>
          <p:spPr bwMode="auto">
            <a:xfrm>
              <a:off x="2850" y="1837"/>
              <a:ext cx="175" cy="205"/>
            </a:xfrm>
            <a:custGeom>
              <a:avLst/>
              <a:gdLst>
                <a:gd name="T0" fmla="*/ 165 w 175"/>
                <a:gd name="T1" fmla="*/ 205 h 205"/>
                <a:gd name="T2" fmla="*/ 0 w 175"/>
                <a:gd name="T3" fmla="*/ 7 h 205"/>
                <a:gd name="T4" fmla="*/ 7 w 175"/>
                <a:gd name="T5" fmla="*/ 0 h 205"/>
                <a:gd name="T6" fmla="*/ 175 w 175"/>
                <a:gd name="T7" fmla="*/ 198 h 205"/>
                <a:gd name="T8" fmla="*/ 165 w 175"/>
                <a:gd name="T9" fmla="*/ 205 h 205"/>
              </a:gdLst>
              <a:ahLst/>
              <a:cxnLst>
                <a:cxn ang="0">
                  <a:pos x="T0" y="T1"/>
                </a:cxn>
                <a:cxn ang="0">
                  <a:pos x="T2" y="T3"/>
                </a:cxn>
                <a:cxn ang="0">
                  <a:pos x="T4" y="T5"/>
                </a:cxn>
                <a:cxn ang="0">
                  <a:pos x="T6" y="T7"/>
                </a:cxn>
                <a:cxn ang="0">
                  <a:pos x="T8" y="T9"/>
                </a:cxn>
              </a:cxnLst>
              <a:rect l="0" t="0" r="r" b="b"/>
              <a:pathLst>
                <a:path w="175" h="205">
                  <a:moveTo>
                    <a:pt x="165" y="205"/>
                  </a:moveTo>
                  <a:lnTo>
                    <a:pt x="0" y="7"/>
                  </a:lnTo>
                  <a:lnTo>
                    <a:pt x="7" y="0"/>
                  </a:lnTo>
                  <a:lnTo>
                    <a:pt x="175" y="198"/>
                  </a:lnTo>
                  <a:lnTo>
                    <a:pt x="165" y="20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56" name="Freeform 121"/>
            <p:cNvSpPr/>
            <p:nvPr/>
          </p:nvSpPr>
          <p:spPr bwMode="auto">
            <a:xfrm>
              <a:off x="2616" y="1523"/>
              <a:ext cx="241" cy="321"/>
            </a:xfrm>
            <a:custGeom>
              <a:avLst/>
              <a:gdLst>
                <a:gd name="T0" fmla="*/ 234 w 241"/>
                <a:gd name="T1" fmla="*/ 321 h 321"/>
                <a:gd name="T2" fmla="*/ 0 w 241"/>
                <a:gd name="T3" fmla="*/ 7 h 321"/>
                <a:gd name="T4" fmla="*/ 9 w 241"/>
                <a:gd name="T5" fmla="*/ 0 h 321"/>
                <a:gd name="T6" fmla="*/ 241 w 241"/>
                <a:gd name="T7" fmla="*/ 316 h 321"/>
                <a:gd name="T8" fmla="*/ 234 w 241"/>
                <a:gd name="T9" fmla="*/ 321 h 321"/>
              </a:gdLst>
              <a:ahLst/>
              <a:cxnLst>
                <a:cxn ang="0">
                  <a:pos x="T0" y="T1"/>
                </a:cxn>
                <a:cxn ang="0">
                  <a:pos x="T2" y="T3"/>
                </a:cxn>
                <a:cxn ang="0">
                  <a:pos x="T4" y="T5"/>
                </a:cxn>
                <a:cxn ang="0">
                  <a:pos x="T6" y="T7"/>
                </a:cxn>
                <a:cxn ang="0">
                  <a:pos x="T8" y="T9"/>
                </a:cxn>
              </a:cxnLst>
              <a:rect l="0" t="0" r="r" b="b"/>
              <a:pathLst>
                <a:path w="241" h="321">
                  <a:moveTo>
                    <a:pt x="234" y="321"/>
                  </a:moveTo>
                  <a:lnTo>
                    <a:pt x="0" y="7"/>
                  </a:lnTo>
                  <a:lnTo>
                    <a:pt x="9" y="0"/>
                  </a:lnTo>
                  <a:lnTo>
                    <a:pt x="241" y="316"/>
                  </a:lnTo>
                  <a:lnTo>
                    <a:pt x="234" y="32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sp>
          <p:nvSpPr>
            <p:cNvPr id="157" name="Oval 122"/>
            <p:cNvSpPr>
              <a:spLocks noChangeArrowheads="1"/>
            </p:cNvSpPr>
            <p:nvPr/>
          </p:nvSpPr>
          <p:spPr bwMode="auto">
            <a:xfrm>
              <a:off x="2786" y="1291"/>
              <a:ext cx="111" cy="111"/>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58" name="Oval 123"/>
            <p:cNvSpPr>
              <a:spLocks noChangeArrowheads="1"/>
            </p:cNvSpPr>
            <p:nvPr/>
          </p:nvSpPr>
          <p:spPr bwMode="auto">
            <a:xfrm>
              <a:off x="2306" y="1591"/>
              <a:ext cx="111" cy="114"/>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59" name="Oval 124"/>
            <p:cNvSpPr>
              <a:spLocks noChangeArrowheads="1"/>
            </p:cNvSpPr>
            <p:nvPr/>
          </p:nvSpPr>
          <p:spPr bwMode="auto">
            <a:xfrm>
              <a:off x="2798" y="2137"/>
              <a:ext cx="111" cy="111"/>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0" name="Oval 125"/>
            <p:cNvSpPr>
              <a:spLocks noChangeArrowheads="1"/>
            </p:cNvSpPr>
            <p:nvPr/>
          </p:nvSpPr>
          <p:spPr bwMode="auto">
            <a:xfrm>
              <a:off x="2798" y="1579"/>
              <a:ext cx="111" cy="111"/>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1" name="Oval 126"/>
            <p:cNvSpPr>
              <a:spLocks noChangeArrowheads="1"/>
            </p:cNvSpPr>
            <p:nvPr/>
          </p:nvSpPr>
          <p:spPr bwMode="auto">
            <a:xfrm>
              <a:off x="2781" y="1761"/>
              <a:ext cx="144" cy="144"/>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2" name="Oval 127"/>
            <p:cNvSpPr>
              <a:spLocks noChangeArrowheads="1"/>
            </p:cNvSpPr>
            <p:nvPr/>
          </p:nvSpPr>
          <p:spPr bwMode="auto">
            <a:xfrm>
              <a:off x="3341" y="1421"/>
              <a:ext cx="114" cy="111"/>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3" name="Oval 128"/>
            <p:cNvSpPr>
              <a:spLocks noChangeArrowheads="1"/>
            </p:cNvSpPr>
            <p:nvPr/>
          </p:nvSpPr>
          <p:spPr bwMode="auto">
            <a:xfrm>
              <a:off x="2524" y="835"/>
              <a:ext cx="111" cy="111"/>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4" name="Oval 129"/>
            <p:cNvSpPr>
              <a:spLocks noChangeArrowheads="1"/>
            </p:cNvSpPr>
            <p:nvPr/>
          </p:nvSpPr>
          <p:spPr bwMode="auto">
            <a:xfrm>
              <a:off x="2521" y="1227"/>
              <a:ext cx="81" cy="81"/>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5" name="Oval 130"/>
            <p:cNvSpPr>
              <a:spLocks noChangeArrowheads="1"/>
            </p:cNvSpPr>
            <p:nvPr/>
          </p:nvSpPr>
          <p:spPr bwMode="auto">
            <a:xfrm>
              <a:off x="2250" y="1249"/>
              <a:ext cx="80" cy="80"/>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6" name="Oval 131"/>
            <p:cNvSpPr>
              <a:spLocks noChangeArrowheads="1"/>
            </p:cNvSpPr>
            <p:nvPr/>
          </p:nvSpPr>
          <p:spPr bwMode="auto">
            <a:xfrm>
              <a:off x="2351" y="1001"/>
              <a:ext cx="81" cy="80"/>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7" name="Oval 132"/>
            <p:cNvSpPr>
              <a:spLocks noChangeArrowheads="1"/>
            </p:cNvSpPr>
            <p:nvPr/>
          </p:nvSpPr>
          <p:spPr bwMode="auto">
            <a:xfrm>
              <a:off x="2942" y="1069"/>
              <a:ext cx="80" cy="80"/>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8" name="Oval 133"/>
            <p:cNvSpPr>
              <a:spLocks noChangeArrowheads="1"/>
            </p:cNvSpPr>
            <p:nvPr/>
          </p:nvSpPr>
          <p:spPr bwMode="auto">
            <a:xfrm>
              <a:off x="3346" y="1109"/>
              <a:ext cx="80" cy="81"/>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69" name="Oval 134"/>
            <p:cNvSpPr>
              <a:spLocks noChangeArrowheads="1"/>
            </p:cNvSpPr>
            <p:nvPr/>
          </p:nvSpPr>
          <p:spPr bwMode="auto">
            <a:xfrm>
              <a:off x="3110" y="1558"/>
              <a:ext cx="80" cy="80"/>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0" name="Oval 135"/>
            <p:cNvSpPr>
              <a:spLocks noChangeArrowheads="1"/>
            </p:cNvSpPr>
            <p:nvPr/>
          </p:nvSpPr>
          <p:spPr bwMode="auto">
            <a:xfrm>
              <a:off x="3204" y="1225"/>
              <a:ext cx="78" cy="78"/>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1" name="Oval 136"/>
            <p:cNvSpPr>
              <a:spLocks noChangeArrowheads="1"/>
            </p:cNvSpPr>
            <p:nvPr/>
          </p:nvSpPr>
          <p:spPr bwMode="auto">
            <a:xfrm>
              <a:off x="2491" y="1962"/>
              <a:ext cx="80" cy="80"/>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2" name="Oval 137"/>
            <p:cNvSpPr>
              <a:spLocks noChangeArrowheads="1"/>
            </p:cNvSpPr>
            <p:nvPr/>
          </p:nvSpPr>
          <p:spPr bwMode="auto">
            <a:xfrm>
              <a:off x="3136" y="1901"/>
              <a:ext cx="80" cy="80"/>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3" name="Oval 138"/>
            <p:cNvSpPr>
              <a:spLocks noChangeArrowheads="1"/>
            </p:cNvSpPr>
            <p:nvPr/>
          </p:nvSpPr>
          <p:spPr bwMode="auto">
            <a:xfrm>
              <a:off x="2746" y="1102"/>
              <a:ext cx="57" cy="59"/>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4" name="Oval 139"/>
            <p:cNvSpPr>
              <a:spLocks noChangeArrowheads="1"/>
            </p:cNvSpPr>
            <p:nvPr/>
          </p:nvSpPr>
          <p:spPr bwMode="auto">
            <a:xfrm>
              <a:off x="2422" y="1395"/>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5" name="Oval 140"/>
            <p:cNvSpPr>
              <a:spLocks noChangeArrowheads="1"/>
            </p:cNvSpPr>
            <p:nvPr/>
          </p:nvSpPr>
          <p:spPr bwMode="auto">
            <a:xfrm>
              <a:off x="2573" y="1357"/>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6" name="Oval 141"/>
            <p:cNvSpPr>
              <a:spLocks noChangeArrowheads="1"/>
            </p:cNvSpPr>
            <p:nvPr/>
          </p:nvSpPr>
          <p:spPr bwMode="auto">
            <a:xfrm>
              <a:off x="3065" y="1362"/>
              <a:ext cx="59" cy="57"/>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7" name="Oval 142"/>
            <p:cNvSpPr>
              <a:spLocks noChangeArrowheads="1"/>
            </p:cNvSpPr>
            <p:nvPr/>
          </p:nvSpPr>
          <p:spPr bwMode="auto">
            <a:xfrm>
              <a:off x="2968" y="1610"/>
              <a:ext cx="57" cy="57"/>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8" name="Oval 143"/>
            <p:cNvSpPr>
              <a:spLocks noChangeArrowheads="1"/>
            </p:cNvSpPr>
            <p:nvPr/>
          </p:nvSpPr>
          <p:spPr bwMode="auto">
            <a:xfrm>
              <a:off x="2873" y="790"/>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79" name="Oval 144"/>
            <p:cNvSpPr>
              <a:spLocks noChangeArrowheads="1"/>
            </p:cNvSpPr>
            <p:nvPr/>
          </p:nvSpPr>
          <p:spPr bwMode="auto">
            <a:xfrm>
              <a:off x="3178" y="923"/>
              <a:ext cx="57" cy="56"/>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80" name="Oval 145"/>
            <p:cNvSpPr>
              <a:spLocks noChangeArrowheads="1"/>
            </p:cNvSpPr>
            <p:nvPr/>
          </p:nvSpPr>
          <p:spPr bwMode="auto">
            <a:xfrm>
              <a:off x="3254" y="1707"/>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81" name="Oval 146"/>
            <p:cNvSpPr>
              <a:spLocks noChangeArrowheads="1"/>
            </p:cNvSpPr>
            <p:nvPr/>
          </p:nvSpPr>
          <p:spPr bwMode="auto">
            <a:xfrm>
              <a:off x="3119" y="2139"/>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82" name="Oval 147"/>
            <p:cNvSpPr>
              <a:spLocks noChangeArrowheads="1"/>
            </p:cNvSpPr>
            <p:nvPr/>
          </p:nvSpPr>
          <p:spPr bwMode="auto">
            <a:xfrm>
              <a:off x="2994" y="2170"/>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83" name="Oval 148"/>
            <p:cNvSpPr>
              <a:spLocks noChangeArrowheads="1"/>
            </p:cNvSpPr>
            <p:nvPr/>
          </p:nvSpPr>
          <p:spPr bwMode="auto">
            <a:xfrm>
              <a:off x="2557" y="2172"/>
              <a:ext cx="56"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84" name="Oval 149"/>
            <p:cNvSpPr>
              <a:spLocks noChangeArrowheads="1"/>
            </p:cNvSpPr>
            <p:nvPr/>
          </p:nvSpPr>
          <p:spPr bwMode="auto">
            <a:xfrm>
              <a:off x="2618" y="1735"/>
              <a:ext cx="81" cy="81"/>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85" name="Oval 150"/>
            <p:cNvSpPr>
              <a:spLocks noChangeArrowheads="1"/>
            </p:cNvSpPr>
            <p:nvPr/>
          </p:nvSpPr>
          <p:spPr bwMode="auto">
            <a:xfrm>
              <a:off x="2989" y="1809"/>
              <a:ext cx="81" cy="80"/>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86" name="Oval 151"/>
            <p:cNvSpPr>
              <a:spLocks noChangeArrowheads="1"/>
            </p:cNvSpPr>
            <p:nvPr/>
          </p:nvSpPr>
          <p:spPr bwMode="auto">
            <a:xfrm>
              <a:off x="2994" y="2009"/>
              <a:ext cx="80" cy="81"/>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87" name="Oval 152"/>
            <p:cNvSpPr>
              <a:spLocks noChangeArrowheads="1"/>
            </p:cNvSpPr>
            <p:nvPr/>
          </p:nvSpPr>
          <p:spPr bwMode="auto">
            <a:xfrm>
              <a:off x="2694" y="1991"/>
              <a:ext cx="80" cy="80"/>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88" name="Oval 153"/>
            <p:cNvSpPr>
              <a:spLocks noChangeArrowheads="1"/>
            </p:cNvSpPr>
            <p:nvPr/>
          </p:nvSpPr>
          <p:spPr bwMode="auto">
            <a:xfrm>
              <a:off x="2583" y="1483"/>
              <a:ext cx="80" cy="80"/>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a:solidFill>
                  <a:prstClr val="white"/>
                </a:solidFill>
              </a:endParaRPr>
            </a:p>
          </p:txBody>
        </p:sp>
        <p:sp>
          <p:nvSpPr>
            <p:cNvPr id="189" name="Freeform 154"/>
            <p:cNvSpPr/>
            <p:nvPr/>
          </p:nvSpPr>
          <p:spPr bwMode="auto">
            <a:xfrm>
              <a:off x="2810" y="1787"/>
              <a:ext cx="87" cy="90"/>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fontAlgn="base">
                <a:spcBef>
                  <a:spcPct val="0"/>
                </a:spcBef>
                <a:spcAft>
                  <a:spcPct val="0"/>
                </a:spcAft>
              </a:pPr>
              <a:endParaRPr lang="zh-CN" altLang="en-US">
                <a:solidFill>
                  <a:prstClr val="black"/>
                </a:solidFill>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2" presetClass="entr" presetSubtype="1"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300" fill="hold"/>
                                        <p:tgtEl>
                                          <p:spTgt spid="45"/>
                                        </p:tgtEl>
                                        <p:attrNameLst>
                                          <p:attrName>ppt_x</p:attrName>
                                        </p:attrNameLst>
                                      </p:cBhvr>
                                      <p:tavLst>
                                        <p:tav tm="0">
                                          <p:val>
                                            <p:strVal val="#ppt_x"/>
                                          </p:val>
                                        </p:tav>
                                        <p:tav tm="100000">
                                          <p:val>
                                            <p:strVal val="#ppt_x"/>
                                          </p:val>
                                        </p:tav>
                                      </p:tavLst>
                                    </p:anim>
                                    <p:anim calcmode="lin" valueType="num">
                                      <p:cBhvr additive="base">
                                        <p:cTn id="20" dur="300" fill="hold"/>
                                        <p:tgtEl>
                                          <p:spTgt spid="45"/>
                                        </p:tgtEl>
                                        <p:attrNameLst>
                                          <p:attrName>ppt_y</p:attrName>
                                        </p:attrNameLst>
                                      </p:cBhvr>
                                      <p:tavLst>
                                        <p:tav tm="0">
                                          <p:val>
                                            <p:strVal val="0-#ppt_h/2"/>
                                          </p:val>
                                        </p:tav>
                                        <p:tav tm="100000">
                                          <p:val>
                                            <p:strVal val="#ppt_y"/>
                                          </p:val>
                                        </p:tav>
                                      </p:tavLst>
                                    </p:anim>
                                  </p:childTnLst>
                                </p:cTn>
                              </p:par>
                              <p:par>
                                <p:cTn id="21" presetID="6" presetClass="entr" presetSubtype="32"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circle(out)">
                                      <p:cBhvr>
                                        <p:cTn id="23" dur="300"/>
                                        <p:tgtEl>
                                          <p:spTgt spid="44"/>
                                        </p:tgtEl>
                                      </p:cBhvr>
                                    </p:animEffect>
                                  </p:childTnLst>
                                </p:cTn>
                              </p:par>
                            </p:childTnLst>
                          </p:cTn>
                        </p:par>
                        <p:par>
                          <p:cTn id="24" fill="hold">
                            <p:stCondLst>
                              <p:cond delay="2550"/>
                            </p:stCondLst>
                            <p:childTnLst>
                              <p:par>
                                <p:cTn id="25" presetID="10" presetClass="entr" presetSubtype="0" fill="hold"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par>
                                <p:cTn id="28" presetID="26" presetClass="emph" presetSubtype="0" fill="hold" nodeType="withEffect">
                                  <p:stCondLst>
                                    <p:cond delay="0"/>
                                  </p:stCondLst>
                                  <p:childTnLst>
                                    <p:animEffect transition="out" filter="fade">
                                      <p:cBhvr>
                                        <p:cTn id="29" dur="400" tmFilter="0, 0; .2, .5; .8, .5; 1, 0"/>
                                        <p:tgtEl>
                                          <p:spTgt spid="72"/>
                                        </p:tgtEl>
                                      </p:cBhvr>
                                    </p:animEffect>
                                    <p:animScale>
                                      <p:cBhvr>
                                        <p:cTn id="30" dur="200" autoRev="1" fill="hold"/>
                                        <p:tgtEl>
                                          <p:spTgt spid="7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1356950" y="3842245"/>
            <a:ext cx="6186621" cy="500066"/>
          </a:xfrm>
          <a:prstGeom prst="roundRect">
            <a:avLst/>
          </a:prstGeom>
          <a:noFill/>
          <a:ln w="60325">
            <a:solidFill>
              <a:srgbClr val="00A1DA"/>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p>
        </p:txBody>
      </p:sp>
      <p:sp>
        <p:nvSpPr>
          <p:cNvPr id="18" name="圆角矩形 17"/>
          <p:cNvSpPr/>
          <p:nvPr/>
        </p:nvSpPr>
        <p:spPr>
          <a:xfrm>
            <a:off x="1683077" y="2786428"/>
            <a:ext cx="6257323" cy="715428"/>
          </a:xfrm>
          <a:prstGeom prst="roundRect">
            <a:avLst/>
          </a:prstGeom>
          <a:noFill/>
          <a:ln w="60325">
            <a:solidFill>
              <a:srgbClr val="00A1DA"/>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p>
        </p:txBody>
      </p:sp>
      <p:sp>
        <p:nvSpPr>
          <p:cNvPr id="19" name="圆角矩形 18"/>
          <p:cNvSpPr/>
          <p:nvPr/>
        </p:nvSpPr>
        <p:spPr>
          <a:xfrm>
            <a:off x="1349811" y="1240765"/>
            <a:ext cx="7151279" cy="1260958"/>
          </a:xfrm>
          <a:prstGeom prst="roundRect">
            <a:avLst/>
          </a:prstGeom>
          <a:noFill/>
          <a:ln w="60325">
            <a:solidFill>
              <a:srgbClr val="00A1DA"/>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p>
        </p:txBody>
      </p:sp>
      <p:grpSp>
        <p:nvGrpSpPr>
          <p:cNvPr id="2" name="Group 5"/>
          <p:cNvGrpSpPr>
            <a:grpSpLocks/>
          </p:cNvGrpSpPr>
          <p:nvPr/>
        </p:nvGrpSpPr>
        <p:grpSpPr bwMode="auto">
          <a:xfrm>
            <a:off x="571472" y="1431565"/>
            <a:ext cx="964638" cy="927282"/>
            <a:chOff x="802" y="845"/>
            <a:chExt cx="827" cy="826"/>
          </a:xfrm>
        </p:grpSpPr>
        <p:sp>
          <p:nvSpPr>
            <p:cNvPr id="21" name="Oval 6"/>
            <p:cNvSpPr>
              <a:spLocks noChangeArrowheads="1"/>
            </p:cNvSpPr>
            <p:nvPr/>
          </p:nvSpPr>
          <p:spPr bwMode="ltGray">
            <a:xfrm>
              <a:off x="802" y="845"/>
              <a:ext cx="827" cy="826"/>
            </a:xfrm>
            <a:prstGeom prst="ellipse">
              <a:avLst/>
            </a:prstGeom>
            <a:solidFill>
              <a:srgbClr val="F8F8F8"/>
            </a:solidFill>
            <a:ln w="38100">
              <a:solidFill>
                <a:srgbClr val="00A1DA"/>
              </a:solidFill>
              <a:round/>
              <a:headEnd/>
              <a:tailEnd/>
            </a:ln>
          </p:spPr>
          <p:txBody>
            <a:bodyPr wrap="none" anchor="ctr"/>
            <a:lstStyle/>
            <a:p>
              <a:endParaRPr lang="zh-CN" altLang="en-US">
                <a:latin typeface="Calibri" pitchFamily="34" charset="0"/>
                <a:cs typeface="Arial" charset="0"/>
              </a:endParaRPr>
            </a:p>
          </p:txBody>
        </p:sp>
        <p:sp>
          <p:nvSpPr>
            <p:cNvPr id="22" name="Oval 7"/>
            <p:cNvSpPr>
              <a:spLocks noChangeArrowheads="1"/>
            </p:cNvSpPr>
            <p:nvPr/>
          </p:nvSpPr>
          <p:spPr bwMode="ltGray">
            <a:xfrm>
              <a:off x="836" y="879"/>
              <a:ext cx="758" cy="758"/>
            </a:xfrm>
            <a:prstGeom prst="ellipse">
              <a:avLst/>
            </a:prstGeom>
            <a:solidFill>
              <a:srgbClr val="FFFFFF"/>
            </a:solidFill>
            <a:ln w="38100">
              <a:solidFill>
                <a:srgbClr val="00A1DA"/>
              </a:solidFill>
              <a:round/>
              <a:headEnd/>
              <a:tailEnd/>
            </a:ln>
          </p:spPr>
          <p:txBody>
            <a:bodyPr wrap="none" anchor="ctr"/>
            <a:lstStyle/>
            <a:p>
              <a:endParaRPr lang="zh-CN" altLang="en-US">
                <a:latin typeface="Calibri" pitchFamily="34" charset="0"/>
                <a:cs typeface="Arial" charset="0"/>
              </a:endParaRPr>
            </a:p>
          </p:txBody>
        </p:sp>
        <p:sp>
          <p:nvSpPr>
            <p:cNvPr id="23" name="Oval 8"/>
            <p:cNvSpPr>
              <a:spLocks noChangeArrowheads="1"/>
            </p:cNvSpPr>
            <p:nvPr/>
          </p:nvSpPr>
          <p:spPr bwMode="ltGray">
            <a:xfrm>
              <a:off x="870" y="915"/>
              <a:ext cx="690" cy="690"/>
            </a:xfrm>
            <a:prstGeom prst="ellipse">
              <a:avLst/>
            </a:prstGeom>
            <a:noFill/>
            <a:ln w="38100">
              <a:solidFill>
                <a:srgbClr val="00A1DA"/>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grpSp>
      <p:grpSp>
        <p:nvGrpSpPr>
          <p:cNvPr id="3" name="Group 12"/>
          <p:cNvGrpSpPr>
            <a:grpSpLocks/>
          </p:cNvGrpSpPr>
          <p:nvPr/>
        </p:nvGrpSpPr>
        <p:grpSpPr bwMode="auto">
          <a:xfrm>
            <a:off x="7662586" y="2644599"/>
            <a:ext cx="928204" cy="927283"/>
            <a:chOff x="802" y="845"/>
            <a:chExt cx="827" cy="826"/>
          </a:xfrm>
        </p:grpSpPr>
        <p:sp>
          <p:nvSpPr>
            <p:cNvPr id="25" name="Oval 13"/>
            <p:cNvSpPr>
              <a:spLocks noChangeArrowheads="1"/>
            </p:cNvSpPr>
            <p:nvPr/>
          </p:nvSpPr>
          <p:spPr bwMode="gray">
            <a:xfrm>
              <a:off x="802" y="845"/>
              <a:ext cx="827" cy="826"/>
            </a:xfrm>
            <a:prstGeom prst="ellipse">
              <a:avLst/>
            </a:prstGeom>
            <a:solidFill>
              <a:srgbClr val="F8F8F8"/>
            </a:solidFill>
            <a:ln w="38100">
              <a:solidFill>
                <a:srgbClr val="00A1DA"/>
              </a:solidFill>
              <a:round/>
              <a:headEnd/>
              <a:tailEnd/>
            </a:ln>
          </p:spPr>
          <p:txBody>
            <a:bodyPr wrap="none" anchor="ctr"/>
            <a:lstStyle/>
            <a:p>
              <a:endParaRPr lang="zh-CN" altLang="en-US">
                <a:latin typeface="Calibri" pitchFamily="34" charset="0"/>
                <a:cs typeface="Arial" charset="0"/>
              </a:endParaRPr>
            </a:p>
          </p:txBody>
        </p:sp>
        <p:sp>
          <p:nvSpPr>
            <p:cNvPr id="26" name="Oval 14"/>
            <p:cNvSpPr>
              <a:spLocks noChangeArrowheads="1"/>
            </p:cNvSpPr>
            <p:nvPr/>
          </p:nvSpPr>
          <p:spPr bwMode="gray">
            <a:xfrm>
              <a:off x="836" y="879"/>
              <a:ext cx="758" cy="758"/>
            </a:xfrm>
            <a:prstGeom prst="ellipse">
              <a:avLst/>
            </a:prstGeom>
            <a:noFill/>
            <a:ln w="38100">
              <a:solidFill>
                <a:srgbClr val="00A1DA"/>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sp>
          <p:nvSpPr>
            <p:cNvPr id="27" name="Oval 15"/>
            <p:cNvSpPr>
              <a:spLocks noChangeArrowheads="1"/>
            </p:cNvSpPr>
            <p:nvPr/>
          </p:nvSpPr>
          <p:spPr bwMode="gray">
            <a:xfrm>
              <a:off x="870" y="915"/>
              <a:ext cx="690" cy="690"/>
            </a:xfrm>
            <a:prstGeom prst="ellipse">
              <a:avLst/>
            </a:prstGeom>
            <a:noFill/>
            <a:ln w="38100">
              <a:solidFill>
                <a:srgbClr val="00A1DA"/>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grpSp>
      <p:grpSp>
        <p:nvGrpSpPr>
          <p:cNvPr id="4" name="Group 19"/>
          <p:cNvGrpSpPr>
            <a:grpSpLocks/>
          </p:cNvGrpSpPr>
          <p:nvPr/>
        </p:nvGrpSpPr>
        <p:grpSpPr bwMode="auto">
          <a:xfrm>
            <a:off x="714348" y="3644731"/>
            <a:ext cx="928204" cy="927283"/>
            <a:chOff x="802" y="845"/>
            <a:chExt cx="827" cy="826"/>
          </a:xfrm>
        </p:grpSpPr>
        <p:sp>
          <p:nvSpPr>
            <p:cNvPr id="29" name="Oval 20"/>
            <p:cNvSpPr>
              <a:spLocks noChangeArrowheads="1"/>
            </p:cNvSpPr>
            <p:nvPr/>
          </p:nvSpPr>
          <p:spPr bwMode="ltGray">
            <a:xfrm>
              <a:off x="802" y="845"/>
              <a:ext cx="827" cy="826"/>
            </a:xfrm>
            <a:prstGeom prst="ellipse">
              <a:avLst/>
            </a:prstGeom>
            <a:solidFill>
              <a:srgbClr val="F8F8F8"/>
            </a:solidFill>
            <a:ln w="38100">
              <a:solidFill>
                <a:srgbClr val="00A1DA"/>
              </a:solidFill>
              <a:round/>
              <a:headEnd/>
              <a:tailEnd/>
            </a:ln>
          </p:spPr>
          <p:txBody>
            <a:bodyPr wrap="none" anchor="ctr"/>
            <a:lstStyle/>
            <a:p>
              <a:endParaRPr lang="zh-CN" altLang="en-US">
                <a:latin typeface="Calibri" pitchFamily="34" charset="0"/>
                <a:cs typeface="Arial" charset="0"/>
              </a:endParaRPr>
            </a:p>
          </p:txBody>
        </p:sp>
        <p:sp>
          <p:nvSpPr>
            <p:cNvPr id="30" name="Oval 21"/>
            <p:cNvSpPr>
              <a:spLocks noChangeArrowheads="1"/>
            </p:cNvSpPr>
            <p:nvPr/>
          </p:nvSpPr>
          <p:spPr bwMode="ltGray">
            <a:xfrm>
              <a:off x="836" y="879"/>
              <a:ext cx="758" cy="758"/>
            </a:xfrm>
            <a:prstGeom prst="ellipse">
              <a:avLst/>
            </a:prstGeom>
            <a:noFill/>
            <a:ln w="38100">
              <a:solidFill>
                <a:srgbClr val="00A1DA"/>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sp>
          <p:nvSpPr>
            <p:cNvPr id="31" name="Oval 22"/>
            <p:cNvSpPr>
              <a:spLocks noChangeArrowheads="1"/>
            </p:cNvSpPr>
            <p:nvPr/>
          </p:nvSpPr>
          <p:spPr bwMode="ltGray">
            <a:xfrm>
              <a:off x="870" y="915"/>
              <a:ext cx="690" cy="690"/>
            </a:xfrm>
            <a:prstGeom prst="ellipse">
              <a:avLst/>
            </a:prstGeom>
            <a:noFill/>
            <a:ln w="38100">
              <a:solidFill>
                <a:srgbClr val="00A1DA"/>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grpSp>
      <p:sp>
        <p:nvSpPr>
          <p:cNvPr id="32" name="TextBox 69"/>
          <p:cNvSpPr txBox="1"/>
          <p:nvPr/>
        </p:nvSpPr>
        <p:spPr>
          <a:xfrm>
            <a:off x="580883" y="1647239"/>
            <a:ext cx="946088" cy="438545"/>
          </a:xfrm>
          <a:prstGeom prst="rect">
            <a:avLst/>
          </a:prstGeom>
          <a:noFill/>
        </p:spPr>
        <p:txBody>
          <a:bodyPr wrap="square" lIns="68543" tIns="34272" rIns="68543" bIns="34272">
            <a:spAutoFit/>
          </a:bodyPr>
          <a:lstStyle/>
          <a:p>
            <a:pPr algn="ctr">
              <a:defRPr/>
            </a:pPr>
            <a:r>
              <a:rPr lang="en-US" altLang="zh-CN" sz="2400" b="1" dirty="0">
                <a:solidFill>
                  <a:srgbClr val="00A1DA"/>
                </a:solidFill>
                <a:latin typeface="微软雅黑" pitchFamily="34" charset="-122"/>
                <a:ea typeface="微软雅黑" pitchFamily="34" charset="-122"/>
              </a:rPr>
              <a:t>1</a:t>
            </a:r>
            <a:endParaRPr lang="zh-CN" altLang="en-US" sz="2400" b="1" dirty="0">
              <a:solidFill>
                <a:srgbClr val="00A1DA"/>
              </a:solidFill>
              <a:latin typeface="微软雅黑" pitchFamily="34" charset="-122"/>
              <a:ea typeface="微软雅黑" pitchFamily="34" charset="-122"/>
            </a:endParaRPr>
          </a:p>
        </p:txBody>
      </p:sp>
      <p:sp>
        <p:nvSpPr>
          <p:cNvPr id="33" name="TextBox 70"/>
          <p:cNvSpPr txBox="1"/>
          <p:nvPr/>
        </p:nvSpPr>
        <p:spPr>
          <a:xfrm>
            <a:off x="7965701" y="2903022"/>
            <a:ext cx="749703" cy="438545"/>
          </a:xfrm>
          <a:prstGeom prst="rect">
            <a:avLst/>
          </a:prstGeom>
          <a:noFill/>
        </p:spPr>
        <p:txBody>
          <a:bodyPr lIns="68543" tIns="34272" rIns="68543" bIns="34272">
            <a:spAutoFit/>
          </a:bodyPr>
          <a:lstStyle/>
          <a:p>
            <a:pPr>
              <a:defRPr/>
            </a:pPr>
            <a:r>
              <a:rPr lang="en-US" altLang="zh-CN" sz="2400" b="1" dirty="0">
                <a:solidFill>
                  <a:srgbClr val="00A1DA"/>
                </a:solidFill>
                <a:latin typeface="微软雅黑" pitchFamily="34" charset="-122"/>
                <a:ea typeface="微软雅黑" pitchFamily="34" charset="-122"/>
              </a:rPr>
              <a:t>2</a:t>
            </a:r>
            <a:endParaRPr lang="zh-CN" altLang="en-US" sz="2400" b="1" dirty="0">
              <a:solidFill>
                <a:srgbClr val="00A1DA"/>
              </a:solidFill>
              <a:latin typeface="微软雅黑" pitchFamily="34" charset="-122"/>
              <a:ea typeface="微软雅黑" pitchFamily="34" charset="-122"/>
            </a:endParaRPr>
          </a:p>
        </p:txBody>
      </p:sp>
      <p:sp>
        <p:nvSpPr>
          <p:cNvPr id="34" name="TextBox 71"/>
          <p:cNvSpPr txBox="1"/>
          <p:nvPr/>
        </p:nvSpPr>
        <p:spPr>
          <a:xfrm>
            <a:off x="1027206" y="3917445"/>
            <a:ext cx="856804" cy="438545"/>
          </a:xfrm>
          <a:prstGeom prst="rect">
            <a:avLst/>
          </a:prstGeom>
          <a:noFill/>
        </p:spPr>
        <p:txBody>
          <a:bodyPr lIns="68543" tIns="34272" rIns="68543" bIns="34272">
            <a:spAutoFit/>
          </a:bodyPr>
          <a:lstStyle/>
          <a:p>
            <a:pPr>
              <a:defRPr/>
            </a:pPr>
            <a:r>
              <a:rPr lang="en-US" altLang="zh-CN" sz="2400" b="1" dirty="0">
                <a:solidFill>
                  <a:srgbClr val="00A1DA"/>
                </a:solidFill>
                <a:latin typeface="微软雅黑" pitchFamily="34" charset="-122"/>
                <a:ea typeface="微软雅黑" pitchFamily="34" charset="-122"/>
              </a:rPr>
              <a:t>3</a:t>
            </a:r>
            <a:endParaRPr lang="zh-CN" altLang="en-US" sz="2400" b="1" dirty="0">
              <a:solidFill>
                <a:srgbClr val="00A1DA"/>
              </a:solidFill>
              <a:latin typeface="微软雅黑" pitchFamily="34" charset="-122"/>
              <a:ea typeface="微软雅黑" pitchFamily="34" charset="-122"/>
            </a:endParaRPr>
          </a:p>
        </p:txBody>
      </p:sp>
      <p:sp>
        <p:nvSpPr>
          <p:cNvPr id="35" name="TextBox 73"/>
          <p:cNvSpPr txBox="1"/>
          <p:nvPr/>
        </p:nvSpPr>
        <p:spPr>
          <a:xfrm>
            <a:off x="1660365" y="1312203"/>
            <a:ext cx="6626411" cy="1189520"/>
          </a:xfrm>
          <a:prstGeom prst="rect">
            <a:avLst/>
          </a:prstGeom>
          <a:noFill/>
        </p:spPr>
        <p:txBody>
          <a:bodyPr wrap="square" lIns="68543" tIns="34272" rIns="68543" bIns="34272">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经税务机关核准延期申报的，纳税人、扣缴义务人应在纳税期内按照上期实际缴纳的税额或者税务机关根据纳税人、扣缴义务人受疫情影响程度核定的税额预缴税款，并在核准的延期内办理税款结算，按照规定期限办理税款结算时如有补缴税款，补缴的税款不加收滞纳金。</a:t>
            </a:r>
          </a:p>
        </p:txBody>
      </p:sp>
      <p:sp>
        <p:nvSpPr>
          <p:cNvPr id="36" name="TextBox 74"/>
          <p:cNvSpPr txBox="1"/>
          <p:nvPr/>
        </p:nvSpPr>
        <p:spPr>
          <a:xfrm>
            <a:off x="1829938" y="2799639"/>
            <a:ext cx="5960546" cy="629367"/>
          </a:xfrm>
          <a:prstGeom prst="rect">
            <a:avLst/>
          </a:prstGeom>
          <a:noFill/>
          <a:ln>
            <a:noFill/>
          </a:ln>
        </p:spPr>
        <p:txBody>
          <a:bodyPr wrap="square" lIns="68543" tIns="34272" rIns="68543" bIns="34272">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纳税人应在本月税期内提交当期的延期申报申请，而且申请延期申报的期限一般不超过一个月，最长不超过三个月。</a:t>
            </a:r>
          </a:p>
        </p:txBody>
      </p:sp>
      <p:sp>
        <p:nvSpPr>
          <p:cNvPr id="37" name="TextBox 75"/>
          <p:cNvSpPr txBox="1">
            <a:spLocks noChangeArrowheads="1"/>
          </p:cNvSpPr>
          <p:nvPr/>
        </p:nvSpPr>
        <p:spPr bwMode="auto">
          <a:xfrm>
            <a:off x="1757094" y="3948897"/>
            <a:ext cx="5857916" cy="32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43" tIns="34272" rIns="68543" bIns="34272">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ct val="130000"/>
              </a:lnSpc>
            </a:pPr>
            <a:r>
              <a:rPr lang="zh-CN" altLang="en-US" sz="1400" dirty="0">
                <a:solidFill>
                  <a:sysClr val="windowText" lastClr="000000"/>
                </a:solidFill>
                <a:latin typeface="微软雅黑" pitchFamily="34" charset="-122"/>
                <a:ea typeface="微软雅黑" pitchFamily="34" charset="-122"/>
              </a:rPr>
              <a:t>纳税人经核准延期办理纳税申报的，其财务会计报表可以同时延期报送。</a:t>
            </a:r>
          </a:p>
        </p:txBody>
      </p:sp>
      <p:sp>
        <p:nvSpPr>
          <p:cNvPr id="24" name="TextBox 9">
            <a:extLst>
              <a:ext uri="{FF2B5EF4-FFF2-40B4-BE49-F238E27FC236}">
                <a16:creationId xmlns="" xmlns:a16="http://schemas.microsoft.com/office/drawing/2014/main" id="{BEBCF269-9D5B-44EA-863C-2CB7F22ED78F}"/>
              </a:ext>
            </a:extLst>
          </p:cNvPr>
          <p:cNvSpPr txBox="1"/>
          <p:nvPr/>
        </p:nvSpPr>
        <p:spPr>
          <a:xfrm>
            <a:off x="428596" y="99938"/>
            <a:ext cx="2912977" cy="369332"/>
          </a:xfrm>
          <a:prstGeom prst="rect">
            <a:avLst/>
          </a:prstGeom>
          <a:noFill/>
        </p:spPr>
        <p:txBody>
          <a:bodyPr wrap="none" rtlCol="0">
            <a:spAutoFit/>
          </a:bodyPr>
          <a:lstStyle/>
          <a:p>
            <a:r>
              <a:rPr lang="en-US" altLang="zh-CN" b="1" dirty="0" smtClean="0">
                <a:solidFill>
                  <a:schemeClr val="accent1"/>
                </a:solidFill>
                <a:latin typeface="微软雅黑" panose="020B0503020204020204" pitchFamily="34" charset="-122"/>
                <a:ea typeface="微软雅黑" panose="020B0503020204020204" pitchFamily="34" charset="-122"/>
              </a:rPr>
              <a:t>1.1 </a:t>
            </a:r>
            <a:r>
              <a:rPr lang="zh-CN" altLang="en-US" b="1" dirty="0" smtClean="0">
                <a:solidFill>
                  <a:schemeClr val="accent1"/>
                </a:solidFill>
                <a:latin typeface="微软雅黑" panose="020B0503020204020204" pitchFamily="34" charset="-122"/>
                <a:ea typeface="微软雅黑" panose="020B0503020204020204" pitchFamily="34" charset="-122"/>
              </a:rPr>
              <a:t>延期</a:t>
            </a:r>
            <a:r>
              <a:rPr lang="zh-CN" altLang="en-US" b="1" dirty="0" smtClean="0">
                <a:solidFill>
                  <a:schemeClr val="accent1"/>
                </a:solidFill>
                <a:latin typeface="微软雅黑" panose="020B0503020204020204" pitchFamily="34" charset="-122"/>
                <a:ea typeface="微软雅黑" panose="020B0503020204020204" pitchFamily="34" charset="-122"/>
              </a:rPr>
              <a:t>申报业务</a:t>
            </a:r>
            <a:r>
              <a:rPr lang="zh-CN" altLang="en-US" b="1" dirty="0" smtClean="0">
                <a:solidFill>
                  <a:schemeClr val="accent1"/>
                </a:solidFill>
                <a:latin typeface="微软雅黑" panose="020B0503020204020204" pitchFamily="34" charset="-122"/>
                <a:ea typeface="微软雅黑" panose="020B0503020204020204" pitchFamily="34" charset="-122"/>
                <a:cs typeface="Open Sans Light" panose="020B0306030504020204" pitchFamily="34" charset="0"/>
              </a:rPr>
              <a:t>政策</a:t>
            </a:r>
            <a:r>
              <a:rPr lang="zh-CN" altLang="en-US" b="1" dirty="0">
                <a:solidFill>
                  <a:schemeClr val="accent1"/>
                </a:solidFill>
                <a:latin typeface="微软雅黑" panose="020B0503020204020204" pitchFamily="34" charset="-122"/>
                <a:ea typeface="微软雅黑" panose="020B0503020204020204" pitchFamily="34" charset="-122"/>
                <a:cs typeface="Open Sans Light" panose="020B0306030504020204" pitchFamily="34" charset="0"/>
              </a:rPr>
              <a:t>精讲</a:t>
            </a:r>
          </a:p>
        </p:txBody>
      </p:sp>
      <p:sp>
        <p:nvSpPr>
          <p:cNvPr id="28" name="对角圆角矩形 8">
            <a:extLst>
              <a:ext uri="{FF2B5EF4-FFF2-40B4-BE49-F238E27FC236}">
                <a16:creationId xmlns="" xmlns:a16="http://schemas.microsoft.com/office/drawing/2014/main" id="{D917B106-2C2C-4B97-9910-D7534847357D}"/>
              </a:ext>
            </a:extLst>
          </p:cNvPr>
          <p:cNvSpPr/>
          <p:nvPr/>
        </p:nvSpPr>
        <p:spPr>
          <a:xfrm>
            <a:off x="572040" y="612722"/>
            <a:ext cx="1959036" cy="387392"/>
          </a:xfrm>
          <a:prstGeom prst="round2DiagRect">
            <a:avLst>
              <a:gd name="adj1" fmla="val 30205"/>
              <a:gd name="adj2" fmla="val 0"/>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注意事项</a:t>
            </a:r>
          </a:p>
        </p:txBody>
      </p:sp>
    </p:spTree>
    <p:extLst>
      <p:ext uri="{BB962C8B-B14F-4D97-AF65-F5344CB8AC3E}">
        <p14:creationId xmlns="" xmlns:p14="http://schemas.microsoft.com/office/powerpoint/2010/main" val="26468912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0-#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1+#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1+#ppt_w/2"/>
                                          </p:val>
                                        </p:tav>
                                        <p:tav tm="100000">
                                          <p:val>
                                            <p:strVal val="#ppt_x"/>
                                          </p:val>
                                        </p:tav>
                                      </p:tavLst>
                                    </p:anim>
                                    <p:anim calcmode="lin" valueType="num">
                                      <p:cBhvr additive="base">
                                        <p:cTn id="34" dur="500" fill="hold"/>
                                        <p:tgtEl>
                                          <p:spTgt spid="33"/>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1+#ppt_w/2"/>
                                          </p:val>
                                        </p:tav>
                                        <p:tav tm="100000">
                                          <p:val>
                                            <p:strVal val="#ppt_x"/>
                                          </p:val>
                                        </p:tav>
                                      </p:tavLst>
                                    </p:anim>
                                    <p:anim calcmode="lin" valueType="num">
                                      <p:cBhvr additive="base">
                                        <p:cTn id="3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0-#ppt_w/2"/>
                                          </p:val>
                                        </p:tav>
                                        <p:tav tm="100000">
                                          <p:val>
                                            <p:strVal val="#ppt_x"/>
                                          </p:val>
                                        </p:tav>
                                      </p:tavLst>
                                    </p:anim>
                                    <p:anim calcmode="lin" valueType="num">
                                      <p:cBhvr additive="base">
                                        <p:cTn id="48" dur="500" fill="hold"/>
                                        <p:tgtEl>
                                          <p:spTgt spid="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0-#ppt_w/2"/>
                                          </p:val>
                                        </p:tav>
                                        <p:tav tm="100000">
                                          <p:val>
                                            <p:strVal val="#ppt_x"/>
                                          </p:val>
                                        </p:tav>
                                      </p:tavLst>
                                    </p:anim>
                                    <p:anim calcmode="lin" valueType="num">
                                      <p:cBhvr additive="base">
                                        <p:cTn id="52" dur="500" fill="hold"/>
                                        <p:tgtEl>
                                          <p:spTgt spid="3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0-#ppt_w/2"/>
                                          </p:val>
                                        </p:tav>
                                        <p:tav tm="100000">
                                          <p:val>
                                            <p:strVal val="#ppt_x"/>
                                          </p:val>
                                        </p:tav>
                                      </p:tavLst>
                                    </p:anim>
                                    <p:anim calcmode="lin" valueType="num">
                                      <p:cBhvr additive="base">
                                        <p:cTn id="56"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2" grpId="0"/>
      <p:bldP spid="33" grpId="0"/>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28596" y="99938"/>
            <a:ext cx="2912977" cy="369332"/>
          </a:xfrm>
          <a:prstGeom prst="rect">
            <a:avLst/>
          </a:prstGeom>
          <a:noFill/>
        </p:spPr>
        <p:txBody>
          <a:bodyPr wrap="none" rtlCol="0">
            <a:spAutoFit/>
          </a:bodyPr>
          <a:lstStyle/>
          <a:p>
            <a:r>
              <a:rPr lang="en-US" altLang="zh-CN" b="1" dirty="0">
                <a:solidFill>
                  <a:schemeClr val="accent1"/>
                </a:solidFill>
                <a:latin typeface="微软雅黑" panose="020B0503020204020204" pitchFamily="34" charset="-122"/>
                <a:ea typeface="微软雅黑" panose="020B0503020204020204" pitchFamily="34" charset="-122"/>
              </a:rPr>
              <a:t>1.1 </a:t>
            </a:r>
            <a:r>
              <a:rPr lang="zh-CN" altLang="en-US" b="1" dirty="0">
                <a:solidFill>
                  <a:schemeClr val="accent1"/>
                </a:solidFill>
                <a:latin typeface="微软雅黑" panose="020B0503020204020204" pitchFamily="34" charset="-122"/>
                <a:ea typeface="微软雅黑" panose="020B0503020204020204" pitchFamily="34" charset="-122"/>
              </a:rPr>
              <a:t>延期申报业务政策精讲</a:t>
            </a:r>
          </a:p>
        </p:txBody>
      </p:sp>
      <p:sp>
        <p:nvSpPr>
          <p:cNvPr id="7" name="TextBox 6"/>
          <p:cNvSpPr txBox="1"/>
          <p:nvPr/>
        </p:nvSpPr>
        <p:spPr>
          <a:xfrm>
            <a:off x="428596" y="1428742"/>
            <a:ext cx="5676089" cy="2530565"/>
          </a:xfrm>
          <a:prstGeom prst="rect">
            <a:avLst/>
          </a:prstGeom>
          <a:noFill/>
        </p:spPr>
        <p:txBody>
          <a:bodyPr wrap="square" rtlCol="0">
            <a:spAutoFit/>
          </a:bodyPr>
          <a:lstStyle/>
          <a:p>
            <a:pPr fontAlgn="auto">
              <a:lnSpc>
                <a:spcPct val="125000"/>
              </a:lnSpc>
              <a:spcBef>
                <a:spcPts val="0"/>
              </a:spcBef>
              <a:spcAft>
                <a:spcPts val="0"/>
              </a:spcAft>
            </a:pPr>
            <a:r>
              <a:rPr lang="zh-CN" altLang="en-US" sz="1600" dirty="0">
                <a:solidFill>
                  <a:schemeClr val="bg2">
                    <a:lumMod val="10000"/>
                  </a:schemeClr>
                </a:solidFill>
                <a:ea typeface="微软雅黑" panose="020B0503020204020204" pitchFamily="34" charset="-122"/>
              </a:rPr>
              <a:t>（</a:t>
            </a:r>
            <a:r>
              <a:rPr lang="en-US" altLang="zh-CN" sz="1600" dirty="0">
                <a:solidFill>
                  <a:schemeClr val="bg2">
                    <a:lumMod val="10000"/>
                  </a:schemeClr>
                </a:solidFill>
                <a:ea typeface="微软雅黑" panose="020B0503020204020204" pitchFamily="34" charset="-122"/>
              </a:rPr>
              <a:t>1</a:t>
            </a:r>
            <a:r>
              <a:rPr lang="zh-CN" altLang="en-US" sz="1600" dirty="0">
                <a:solidFill>
                  <a:schemeClr val="bg2">
                    <a:lumMod val="10000"/>
                  </a:schemeClr>
                </a:solidFill>
                <a:ea typeface="微软雅黑" panose="020B0503020204020204" pitchFamily="34" charset="-122"/>
              </a:rPr>
              <a:t>）发起方式：依申请</a:t>
            </a:r>
          </a:p>
          <a:p>
            <a:pPr fontAlgn="auto">
              <a:lnSpc>
                <a:spcPct val="125000"/>
              </a:lnSpc>
              <a:spcBef>
                <a:spcPts val="0"/>
              </a:spcBef>
              <a:spcAft>
                <a:spcPts val="0"/>
              </a:spcAft>
            </a:pPr>
            <a:r>
              <a:rPr lang="zh-CN" altLang="en-US" sz="1600" dirty="0">
                <a:solidFill>
                  <a:schemeClr val="bg2">
                    <a:lumMod val="10000"/>
                  </a:schemeClr>
                </a:solidFill>
                <a:ea typeface="微软雅黑" panose="020B0503020204020204" pitchFamily="34" charset="-122"/>
              </a:rPr>
              <a:t>（</a:t>
            </a:r>
            <a:r>
              <a:rPr lang="en-US" altLang="zh-CN" sz="1600" dirty="0">
                <a:solidFill>
                  <a:schemeClr val="bg2">
                    <a:lumMod val="10000"/>
                  </a:schemeClr>
                </a:solidFill>
                <a:ea typeface="微软雅黑" panose="020B0503020204020204" pitchFamily="34" charset="-122"/>
              </a:rPr>
              <a:t>2</a:t>
            </a:r>
            <a:r>
              <a:rPr lang="zh-CN" altLang="en-US" sz="1600" dirty="0">
                <a:solidFill>
                  <a:schemeClr val="bg2">
                    <a:lumMod val="10000"/>
                  </a:schemeClr>
                </a:solidFill>
                <a:ea typeface="微软雅黑" panose="020B0503020204020204" pitchFamily="34" charset="-122"/>
              </a:rPr>
              <a:t>）办结方式：限时办结</a:t>
            </a:r>
          </a:p>
          <a:p>
            <a:pPr fontAlgn="auto">
              <a:lnSpc>
                <a:spcPct val="125000"/>
              </a:lnSpc>
              <a:spcBef>
                <a:spcPts val="0"/>
              </a:spcBef>
              <a:spcAft>
                <a:spcPts val="0"/>
              </a:spcAft>
            </a:pPr>
            <a:r>
              <a:rPr lang="zh-CN" altLang="en-US" sz="1600" dirty="0">
                <a:solidFill>
                  <a:schemeClr val="bg2">
                    <a:lumMod val="10000"/>
                  </a:schemeClr>
                </a:solidFill>
                <a:ea typeface="微软雅黑" panose="020B0503020204020204" pitchFamily="34" charset="-122"/>
              </a:rPr>
              <a:t>（</a:t>
            </a:r>
            <a:r>
              <a:rPr lang="en-US" altLang="zh-CN" sz="1600" dirty="0">
                <a:solidFill>
                  <a:schemeClr val="bg2">
                    <a:lumMod val="10000"/>
                  </a:schemeClr>
                </a:solidFill>
                <a:ea typeface="微软雅黑" panose="020B0503020204020204" pitchFamily="34" charset="-122"/>
              </a:rPr>
              <a:t>3</a:t>
            </a:r>
            <a:r>
              <a:rPr lang="zh-CN" altLang="en-US" sz="1600" dirty="0">
                <a:solidFill>
                  <a:schemeClr val="bg2">
                    <a:lumMod val="10000"/>
                  </a:schemeClr>
                </a:solidFill>
                <a:ea typeface="微软雅黑" panose="020B0503020204020204" pitchFamily="34" charset="-122"/>
              </a:rPr>
              <a:t>）受理渠道：广东省电子税务局或办税服务厅</a:t>
            </a:r>
            <a:endParaRPr lang="en-US" altLang="zh-CN" sz="1600" dirty="0">
              <a:solidFill>
                <a:schemeClr val="bg2">
                  <a:lumMod val="10000"/>
                </a:schemeClr>
              </a:solidFill>
              <a:ea typeface="微软雅黑" panose="020B0503020204020204" pitchFamily="34" charset="-122"/>
            </a:endParaRPr>
          </a:p>
          <a:p>
            <a:pPr fontAlgn="auto">
              <a:lnSpc>
                <a:spcPct val="125000"/>
              </a:lnSpc>
              <a:spcBef>
                <a:spcPts val="0"/>
              </a:spcBef>
              <a:spcAft>
                <a:spcPts val="0"/>
              </a:spcAft>
            </a:pPr>
            <a:endParaRPr lang="en-US" altLang="zh-CN" sz="1600" dirty="0">
              <a:solidFill>
                <a:schemeClr val="bg2">
                  <a:lumMod val="10000"/>
                </a:schemeClr>
              </a:solidFill>
              <a:ea typeface="微软雅黑" panose="020B0503020204020204" pitchFamily="34" charset="-122"/>
            </a:endParaRPr>
          </a:p>
          <a:p>
            <a:pPr fontAlgn="auto">
              <a:lnSpc>
                <a:spcPct val="125000"/>
              </a:lnSpc>
              <a:spcBef>
                <a:spcPts val="0"/>
              </a:spcBef>
              <a:spcAft>
                <a:spcPts val="0"/>
              </a:spcAft>
            </a:pPr>
            <a:endParaRPr lang="en-US" altLang="zh-CN" sz="1600" dirty="0">
              <a:solidFill>
                <a:schemeClr val="bg2">
                  <a:lumMod val="10000"/>
                </a:schemeClr>
              </a:solidFill>
              <a:ea typeface="微软雅黑" panose="020B0503020204020204" pitchFamily="34" charset="-122"/>
            </a:endParaRPr>
          </a:p>
          <a:p>
            <a:pPr fontAlgn="auto">
              <a:lnSpc>
                <a:spcPct val="125000"/>
              </a:lnSpc>
              <a:spcBef>
                <a:spcPts val="0"/>
              </a:spcBef>
              <a:spcAft>
                <a:spcPts val="0"/>
              </a:spcAft>
            </a:pPr>
            <a:r>
              <a:rPr lang="en-US" altLang="zh-CN" sz="1600" dirty="0">
                <a:solidFill>
                  <a:schemeClr val="bg2">
                    <a:lumMod val="10000"/>
                  </a:schemeClr>
                </a:solidFill>
                <a:ea typeface="微软雅黑" panose="020B0503020204020204" pitchFamily="34" charset="-122"/>
              </a:rPr>
              <a:t>         </a:t>
            </a:r>
            <a:r>
              <a:rPr lang="zh-CN" altLang="en-US" sz="1600" dirty="0">
                <a:solidFill>
                  <a:schemeClr val="bg2">
                    <a:lumMod val="10000"/>
                  </a:schemeClr>
                </a:solidFill>
                <a:ea typeface="微软雅黑" panose="020B0503020204020204" pitchFamily="34" charset="-122"/>
              </a:rPr>
              <a:t>疫情防控期间，为降低疫情传播风险，按照“尽可能网上办”的原则，建议需要办理延期申报的纳税人、扣缴义务人尽量通过广东省电子税务局办理。</a:t>
            </a:r>
            <a:endParaRPr lang="zh-CN" altLang="en-US" sz="1600" dirty="0">
              <a:solidFill>
                <a:schemeClr val="bg2">
                  <a:lumMod val="10000"/>
                </a:schemeClr>
              </a:solidFill>
              <a:latin typeface="Calibri" panose="020F0502020204030204"/>
              <a:ea typeface="微软雅黑" panose="020B0503020204020204" pitchFamily="34" charset="-122"/>
            </a:endParaRPr>
          </a:p>
        </p:txBody>
      </p:sp>
      <p:sp>
        <p:nvSpPr>
          <p:cNvPr id="9" name="对角圆角矩形 8"/>
          <p:cNvSpPr/>
          <p:nvPr/>
        </p:nvSpPr>
        <p:spPr>
          <a:xfrm>
            <a:off x="539552" y="714362"/>
            <a:ext cx="2175060" cy="500066"/>
          </a:xfrm>
          <a:prstGeom prst="round2DiagRect">
            <a:avLst>
              <a:gd name="adj1" fmla="val 30205"/>
              <a:gd name="adj2" fmla="val 0"/>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r>
              <a:rPr lang="zh-CN" altLang="en-US" sz="2400" b="1" dirty="0">
                <a:solidFill>
                  <a:schemeClr val="bg1"/>
                </a:solidFill>
                <a:latin typeface="微软雅黑" panose="020B0503020204020204" pitchFamily="34" charset="-122"/>
                <a:ea typeface="微软雅黑" panose="020B0503020204020204" pitchFamily="34" charset="-122"/>
              </a:rPr>
              <a:t>、事项类别</a:t>
            </a:r>
          </a:p>
        </p:txBody>
      </p:sp>
      <p:sp>
        <p:nvSpPr>
          <p:cNvPr id="197" name="矩形 196">
            <a:extLst>
              <a:ext uri="{FF2B5EF4-FFF2-40B4-BE49-F238E27FC236}">
                <a16:creationId xmlns="" xmlns:a16="http://schemas.microsoft.com/office/drawing/2014/main" id="{FFBD28A8-C59A-44EC-AEBF-F2B07C438F32}"/>
              </a:ext>
            </a:extLst>
          </p:cNvPr>
          <p:cNvSpPr/>
          <p:nvPr/>
        </p:nvSpPr>
        <p:spPr>
          <a:xfrm>
            <a:off x="5529290" y="840732"/>
            <a:ext cx="2859134" cy="1947042"/>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53" presetClass="entr" presetSubtype="16" fill="hold" grpId="0" nodeType="afterEffect">
                                  <p:stCondLst>
                                    <p:cond delay="0"/>
                                  </p:stCondLst>
                                  <p:childTnLst>
                                    <p:set>
                                      <p:cBhvr>
                                        <p:cTn id="18" dur="1" fill="hold">
                                          <p:stCondLst>
                                            <p:cond delay="0"/>
                                          </p:stCondLst>
                                        </p:cTn>
                                        <p:tgtEl>
                                          <p:spTgt spid="197"/>
                                        </p:tgtEl>
                                        <p:attrNameLst>
                                          <p:attrName>style.visibility</p:attrName>
                                        </p:attrNameLst>
                                      </p:cBhvr>
                                      <p:to>
                                        <p:strVal val="visible"/>
                                      </p:to>
                                    </p:set>
                                    <p:anim calcmode="lin" valueType="num">
                                      <p:cBhvr>
                                        <p:cTn id="19" dur="500" fill="hold"/>
                                        <p:tgtEl>
                                          <p:spTgt spid="197"/>
                                        </p:tgtEl>
                                        <p:attrNameLst>
                                          <p:attrName>ppt_w</p:attrName>
                                        </p:attrNameLst>
                                      </p:cBhvr>
                                      <p:tavLst>
                                        <p:tav tm="0">
                                          <p:val>
                                            <p:fltVal val="0"/>
                                          </p:val>
                                        </p:tav>
                                        <p:tav tm="100000">
                                          <p:val>
                                            <p:strVal val="#ppt_w"/>
                                          </p:val>
                                        </p:tav>
                                      </p:tavLst>
                                    </p:anim>
                                    <p:anim calcmode="lin" valueType="num">
                                      <p:cBhvr>
                                        <p:cTn id="20" dur="500" fill="hold"/>
                                        <p:tgtEl>
                                          <p:spTgt spid="197"/>
                                        </p:tgtEl>
                                        <p:attrNameLst>
                                          <p:attrName>ppt_h</p:attrName>
                                        </p:attrNameLst>
                                      </p:cBhvr>
                                      <p:tavLst>
                                        <p:tav tm="0">
                                          <p:val>
                                            <p:fltVal val="0"/>
                                          </p:val>
                                        </p:tav>
                                        <p:tav tm="100000">
                                          <p:val>
                                            <p:strVal val="#ppt_h"/>
                                          </p:val>
                                        </p:tav>
                                      </p:tavLst>
                                    </p:anim>
                                    <p:animEffect transition="in" filter="fade">
                                      <p:cBhvr>
                                        <p:cTn id="21"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9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1472" y="1439283"/>
            <a:ext cx="2776526" cy="3275608"/>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5" name="AutoShape 12"/>
          <p:cNvSpPr>
            <a:spLocks noChangeArrowheads="1"/>
          </p:cNvSpPr>
          <p:nvPr/>
        </p:nvSpPr>
        <p:spPr bwMode="auto">
          <a:xfrm>
            <a:off x="571472" y="1142990"/>
            <a:ext cx="2776526" cy="481949"/>
          </a:xfrm>
          <a:prstGeom prst="homePlate">
            <a:avLst>
              <a:gd name="adj" fmla="val 63872"/>
            </a:avLst>
          </a:prstGeom>
          <a:solidFill>
            <a:srgbClr val="414455"/>
          </a:solidFill>
          <a:ln w="9525">
            <a:noFill/>
            <a:miter lim="800000"/>
            <a:headEnd/>
            <a:tailEnd/>
          </a:ln>
        </p:spPr>
        <p:txBody>
          <a:bodyPr wrap="none" lIns="68567" tIns="34284" rIns="68567" bIns="34284" anchor="ctr"/>
          <a:lstStyle/>
          <a:p>
            <a:pPr algn="ctr"/>
            <a:r>
              <a:rPr lang="zh-CN" altLang="en-US" b="1" dirty="0">
                <a:solidFill>
                  <a:prstClr val="white"/>
                </a:solidFill>
                <a:latin typeface="微软雅黑" pitchFamily="34" charset="-122"/>
                <a:ea typeface="微软雅黑" pitchFamily="34" charset="-122"/>
              </a:rPr>
              <a:t>电子税务局渠道</a:t>
            </a:r>
          </a:p>
        </p:txBody>
      </p:sp>
      <p:sp>
        <p:nvSpPr>
          <p:cNvPr id="6" name="TextBox 5"/>
          <p:cNvSpPr txBox="1"/>
          <p:nvPr/>
        </p:nvSpPr>
        <p:spPr>
          <a:xfrm>
            <a:off x="582817" y="1569535"/>
            <a:ext cx="2668500" cy="3270114"/>
          </a:xfrm>
          <a:prstGeom prst="rect">
            <a:avLst/>
          </a:prstGeom>
          <a:noFill/>
        </p:spPr>
        <p:txBody>
          <a:bodyPr wrap="square" lIns="68567" tIns="34284" rIns="68567" bIns="34284"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       填写并提交</a:t>
            </a:r>
            <a:r>
              <a:rPr lang="en-US" altLang="zh-CN" sz="1600" dirty="0">
                <a:solidFill>
                  <a:sysClr val="windowText" lastClr="000000"/>
                </a:solidFill>
                <a:latin typeface="微软雅黑" pitchFamily="34" charset="-122"/>
                <a:ea typeface="微软雅黑" pitchFamily="34" charset="-122"/>
              </a:rPr>
              <a:t>《</a:t>
            </a:r>
            <a:r>
              <a:rPr lang="zh-CN" altLang="en-US" sz="1600" dirty="0">
                <a:solidFill>
                  <a:sysClr val="windowText" lastClr="000000"/>
                </a:solidFill>
                <a:latin typeface="微软雅黑" pitchFamily="34" charset="-122"/>
                <a:ea typeface="微软雅黑" pitchFamily="34" charset="-122"/>
              </a:rPr>
              <a:t>税务行政许可申请表</a:t>
            </a:r>
            <a:r>
              <a:rPr lang="en-US" altLang="zh-CN" sz="1600" dirty="0">
                <a:solidFill>
                  <a:sysClr val="windowText" lastClr="000000"/>
                </a:solidFill>
                <a:latin typeface="微软雅黑" pitchFamily="34" charset="-122"/>
                <a:ea typeface="微软雅黑" pitchFamily="34" charset="-122"/>
              </a:rPr>
              <a:t>》</a:t>
            </a:r>
            <a:r>
              <a:rPr lang="zh-CN" altLang="en-US" sz="1600" dirty="0">
                <a:solidFill>
                  <a:sysClr val="windowText" lastClr="000000"/>
                </a:solidFill>
                <a:latin typeface="微软雅黑" pitchFamily="34" charset="-122"/>
                <a:ea typeface="微软雅黑" pitchFamily="34" charset="-122"/>
              </a:rPr>
              <a:t>。（参考式样见附件</a:t>
            </a:r>
            <a:r>
              <a:rPr lang="en-US" altLang="zh-CN" sz="1600" dirty="0">
                <a:solidFill>
                  <a:sysClr val="windowText" lastClr="000000"/>
                </a:solidFill>
                <a:latin typeface="微软雅黑" pitchFamily="34" charset="-122"/>
                <a:ea typeface="微软雅黑" pitchFamily="34" charset="-122"/>
              </a:rPr>
              <a:t>《</a:t>
            </a:r>
            <a:r>
              <a:rPr lang="zh-CN" altLang="en-US" sz="1600" dirty="0">
                <a:solidFill>
                  <a:sysClr val="windowText" lastClr="000000"/>
                </a:solidFill>
                <a:latin typeface="微软雅黑" pitchFamily="34" charset="-122"/>
                <a:ea typeface="微软雅黑" pitchFamily="34" charset="-122"/>
              </a:rPr>
              <a:t>填写样例</a:t>
            </a:r>
            <a:r>
              <a:rPr lang="en-US" altLang="zh-CN" sz="1600" dirty="0">
                <a:solidFill>
                  <a:sysClr val="windowText" lastClr="000000"/>
                </a:solidFill>
                <a:latin typeface="微软雅黑" pitchFamily="34" charset="-122"/>
                <a:ea typeface="微软雅黑" pitchFamily="34" charset="-122"/>
              </a:rPr>
              <a:t>》</a:t>
            </a:r>
            <a:r>
              <a:rPr lang="zh-CN" altLang="en-US" sz="1600" dirty="0">
                <a:solidFill>
                  <a:sysClr val="windowText" lastClr="000000"/>
                </a:solidFill>
                <a:latin typeface="微软雅黑" pitchFamily="34" charset="-122"/>
                <a:ea typeface="微软雅黑" pitchFamily="34" charset="-122"/>
              </a:rPr>
              <a:t>）</a:t>
            </a:r>
          </a:p>
          <a:p>
            <a:pPr>
              <a:lnSpc>
                <a:spcPct val="130000"/>
              </a:lnSpc>
            </a:pPr>
            <a:r>
              <a:rPr lang="zh-CN" altLang="en-US" sz="1600" dirty="0">
                <a:solidFill>
                  <a:sysClr val="windowText" lastClr="000000"/>
                </a:solidFill>
                <a:latin typeface="微软雅黑" pitchFamily="34" charset="-122"/>
                <a:ea typeface="微软雅黑" pitchFamily="34" charset="-122"/>
              </a:rPr>
              <a:t>       通过电子税务局填报的免于报送纸质资料，纸质资料由纳税人、扣缴义务人留存备查，纳税人、扣缴义务人对于电子资料的真实性以及与留存备查纸质资料的一致性负责。</a:t>
            </a:r>
          </a:p>
        </p:txBody>
      </p:sp>
      <p:sp>
        <p:nvSpPr>
          <p:cNvPr id="7" name="矩形 6"/>
          <p:cNvSpPr/>
          <p:nvPr/>
        </p:nvSpPr>
        <p:spPr>
          <a:xfrm>
            <a:off x="3866266" y="1439282"/>
            <a:ext cx="4920576" cy="3275607"/>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8" name="AutoShape 12"/>
          <p:cNvSpPr>
            <a:spLocks noChangeArrowheads="1"/>
          </p:cNvSpPr>
          <p:nvPr/>
        </p:nvSpPr>
        <p:spPr bwMode="auto">
          <a:xfrm flipH="1">
            <a:off x="3866267" y="1142990"/>
            <a:ext cx="2776526" cy="481949"/>
          </a:xfrm>
          <a:prstGeom prst="homePlate">
            <a:avLst>
              <a:gd name="adj" fmla="val 63872"/>
            </a:avLst>
          </a:prstGeom>
          <a:solidFill>
            <a:srgbClr val="00A1DA"/>
          </a:solidFill>
          <a:ln w="9525">
            <a:noFill/>
            <a:miter lim="800000"/>
            <a:headEnd/>
            <a:tailEnd/>
          </a:ln>
        </p:spPr>
        <p:txBody>
          <a:bodyPr wrap="none" lIns="68567" tIns="34284" rIns="68567" bIns="34284" anchor="ctr"/>
          <a:lstStyle/>
          <a:p>
            <a:pPr algn="ctr"/>
            <a:r>
              <a:rPr lang="zh-CN" altLang="en-US" b="1" dirty="0">
                <a:solidFill>
                  <a:prstClr val="white"/>
                </a:solidFill>
                <a:latin typeface="微软雅黑" pitchFamily="34" charset="-122"/>
                <a:ea typeface="微软雅黑" pitchFamily="34" charset="-122"/>
              </a:rPr>
              <a:t>办税服务厅渠道</a:t>
            </a:r>
          </a:p>
        </p:txBody>
      </p:sp>
      <p:sp>
        <p:nvSpPr>
          <p:cNvPr id="9" name="TextBox 8"/>
          <p:cNvSpPr txBox="1"/>
          <p:nvPr/>
        </p:nvSpPr>
        <p:spPr>
          <a:xfrm>
            <a:off x="3857620" y="1783831"/>
            <a:ext cx="4857784" cy="2309851"/>
          </a:xfrm>
          <a:prstGeom prst="rect">
            <a:avLst/>
          </a:prstGeom>
          <a:noFill/>
        </p:spPr>
        <p:txBody>
          <a:bodyPr wrap="square" lIns="68567" tIns="34284" rIns="68567" bIns="34284"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a:t>
            </a:r>
            <a:r>
              <a:rPr lang="en-US" altLang="zh-CN" sz="1600" dirty="0">
                <a:solidFill>
                  <a:sysClr val="windowText" lastClr="000000"/>
                </a:solidFill>
                <a:latin typeface="微软雅黑" pitchFamily="34" charset="-122"/>
                <a:ea typeface="微软雅黑" pitchFamily="34" charset="-122"/>
              </a:rPr>
              <a:t>1</a:t>
            </a:r>
            <a:r>
              <a:rPr lang="zh-CN" altLang="en-US" sz="1600" dirty="0">
                <a:solidFill>
                  <a:sysClr val="windowText" lastClr="000000"/>
                </a:solidFill>
                <a:latin typeface="微软雅黑" pitchFamily="34" charset="-122"/>
                <a:ea typeface="微软雅黑" pitchFamily="34" charset="-122"/>
              </a:rPr>
              <a:t>）</a:t>
            </a:r>
            <a:r>
              <a:rPr lang="en-US" altLang="zh-CN" sz="1600" dirty="0">
                <a:solidFill>
                  <a:sysClr val="windowText" lastClr="000000"/>
                </a:solidFill>
                <a:latin typeface="微软雅黑" pitchFamily="34" charset="-122"/>
                <a:ea typeface="微软雅黑" pitchFamily="34" charset="-122"/>
              </a:rPr>
              <a:t>《</a:t>
            </a:r>
            <a:r>
              <a:rPr lang="zh-CN" altLang="en-US" sz="1600" dirty="0">
                <a:solidFill>
                  <a:sysClr val="windowText" lastClr="000000"/>
                </a:solidFill>
                <a:latin typeface="微软雅黑" pitchFamily="34" charset="-122"/>
                <a:ea typeface="微软雅黑" pitchFamily="34" charset="-122"/>
              </a:rPr>
              <a:t>税务行政许可申请表</a:t>
            </a:r>
            <a:r>
              <a:rPr lang="en-US" altLang="zh-CN" sz="1600" dirty="0">
                <a:solidFill>
                  <a:sysClr val="windowText" lastClr="000000"/>
                </a:solidFill>
                <a:latin typeface="微软雅黑" pitchFamily="34" charset="-122"/>
                <a:ea typeface="微软雅黑" pitchFamily="34" charset="-122"/>
              </a:rPr>
              <a:t>》</a:t>
            </a:r>
            <a:endParaRPr lang="zh-CN" altLang="en-US" sz="1600" dirty="0">
              <a:solidFill>
                <a:sysClr val="windowText" lastClr="000000"/>
              </a:solidFill>
              <a:latin typeface="微软雅黑" pitchFamily="34" charset="-122"/>
              <a:ea typeface="微软雅黑" pitchFamily="34" charset="-122"/>
            </a:endParaRPr>
          </a:p>
          <a:p>
            <a:pPr>
              <a:lnSpc>
                <a:spcPct val="130000"/>
              </a:lnSpc>
            </a:pPr>
            <a:r>
              <a:rPr lang="zh-CN" altLang="en-US" sz="1600" dirty="0">
                <a:solidFill>
                  <a:sysClr val="windowText" lastClr="000000"/>
                </a:solidFill>
                <a:latin typeface="微软雅黑" pitchFamily="34" charset="-122"/>
                <a:ea typeface="微软雅黑" pitchFamily="34" charset="-122"/>
              </a:rPr>
              <a:t>（</a:t>
            </a:r>
            <a:r>
              <a:rPr lang="en-US" altLang="zh-CN" sz="1600" dirty="0">
                <a:solidFill>
                  <a:sysClr val="windowText" lastClr="000000"/>
                </a:solidFill>
                <a:latin typeface="微软雅黑" pitchFamily="34" charset="-122"/>
                <a:ea typeface="微软雅黑" pitchFamily="34" charset="-122"/>
              </a:rPr>
              <a:t>2</a:t>
            </a:r>
            <a:r>
              <a:rPr lang="zh-CN" altLang="en-US" sz="1600" dirty="0">
                <a:solidFill>
                  <a:sysClr val="windowText" lastClr="000000"/>
                </a:solidFill>
                <a:latin typeface="微软雅黑" pitchFamily="34" charset="-122"/>
                <a:ea typeface="微软雅黑" pitchFamily="34" charset="-122"/>
              </a:rPr>
              <a:t>）经办人身份证件原件（委托代理人代为办理的，提供代理人身份证件原件。原件查验后退回）</a:t>
            </a:r>
          </a:p>
          <a:p>
            <a:pPr>
              <a:lnSpc>
                <a:spcPct val="130000"/>
              </a:lnSpc>
            </a:pPr>
            <a:r>
              <a:rPr lang="zh-CN" altLang="en-US" sz="1600" dirty="0">
                <a:solidFill>
                  <a:sysClr val="windowText" lastClr="000000"/>
                </a:solidFill>
                <a:latin typeface="微软雅黑" pitchFamily="34" charset="-122"/>
                <a:ea typeface="微软雅黑" pitchFamily="34" charset="-122"/>
              </a:rPr>
              <a:t>（</a:t>
            </a:r>
            <a:r>
              <a:rPr lang="en-US" altLang="zh-CN" sz="1600" dirty="0">
                <a:solidFill>
                  <a:sysClr val="windowText" lastClr="000000"/>
                </a:solidFill>
                <a:latin typeface="微软雅黑" pitchFamily="34" charset="-122"/>
                <a:ea typeface="微软雅黑" pitchFamily="34" charset="-122"/>
              </a:rPr>
              <a:t>3</a:t>
            </a:r>
            <a:r>
              <a:rPr lang="zh-CN" altLang="en-US" sz="1600" dirty="0">
                <a:solidFill>
                  <a:sysClr val="windowText" lastClr="000000"/>
                </a:solidFill>
                <a:latin typeface="微软雅黑" pitchFamily="34" charset="-122"/>
                <a:ea typeface="微软雅黑" pitchFamily="34" charset="-122"/>
              </a:rPr>
              <a:t>）代理委托书（委托代理人代为办理时提供，参考式样见附件</a:t>
            </a:r>
            <a:r>
              <a:rPr lang="en-US" altLang="zh-CN" sz="1600" dirty="0">
                <a:solidFill>
                  <a:sysClr val="windowText" lastClr="000000"/>
                </a:solidFill>
                <a:latin typeface="微软雅黑" pitchFamily="34" charset="-122"/>
                <a:ea typeface="微软雅黑" pitchFamily="34" charset="-122"/>
              </a:rPr>
              <a:t>《</a:t>
            </a:r>
            <a:r>
              <a:rPr lang="zh-CN" altLang="en-US" sz="1600" dirty="0">
                <a:solidFill>
                  <a:sysClr val="windowText" lastClr="000000"/>
                </a:solidFill>
                <a:latin typeface="微软雅黑" pitchFamily="34" charset="-122"/>
                <a:ea typeface="微软雅黑" pitchFamily="34" charset="-122"/>
              </a:rPr>
              <a:t>填写样例</a:t>
            </a:r>
            <a:r>
              <a:rPr lang="en-US" altLang="zh-CN" sz="1600" dirty="0">
                <a:solidFill>
                  <a:sysClr val="windowText" lastClr="000000"/>
                </a:solidFill>
                <a:latin typeface="微软雅黑" pitchFamily="34" charset="-122"/>
                <a:ea typeface="微软雅黑" pitchFamily="34" charset="-122"/>
              </a:rPr>
              <a:t>》</a:t>
            </a:r>
            <a:r>
              <a:rPr lang="zh-CN" altLang="en-US" sz="1600" dirty="0">
                <a:solidFill>
                  <a:sysClr val="windowText" lastClr="000000"/>
                </a:solidFill>
                <a:latin typeface="微软雅黑" pitchFamily="34" charset="-122"/>
                <a:ea typeface="微软雅黑" pitchFamily="34" charset="-122"/>
              </a:rPr>
              <a:t>）</a:t>
            </a:r>
          </a:p>
          <a:p>
            <a:pPr>
              <a:lnSpc>
                <a:spcPct val="130000"/>
              </a:lnSpc>
            </a:pPr>
            <a:r>
              <a:rPr lang="zh-CN" altLang="en-US" sz="1600" dirty="0">
                <a:solidFill>
                  <a:sysClr val="windowText" lastClr="000000"/>
                </a:solidFill>
                <a:latin typeface="微软雅黑" pitchFamily="34" charset="-122"/>
                <a:ea typeface="微软雅黑" pitchFamily="34" charset="-122"/>
              </a:rPr>
              <a:t>       通过办税服务厅办理的以上资料均需提供纸质资料。纳税人、扣缴义务人对提供资料的真实性负责。</a:t>
            </a:r>
          </a:p>
        </p:txBody>
      </p:sp>
      <p:sp>
        <p:nvSpPr>
          <p:cNvPr id="11" name="TextBox 10"/>
          <p:cNvSpPr txBox="1"/>
          <p:nvPr/>
        </p:nvSpPr>
        <p:spPr>
          <a:xfrm>
            <a:off x="401236" y="59308"/>
            <a:ext cx="3027756" cy="369302"/>
          </a:xfrm>
          <a:prstGeom prst="rect">
            <a:avLst/>
          </a:prstGeom>
          <a:noFill/>
        </p:spPr>
        <p:txBody>
          <a:bodyPr wrap="square" lIns="91412" tIns="45705" rIns="91412" bIns="45705">
            <a:spAutoFit/>
          </a:bodyPr>
          <a:lstStyle/>
          <a:p>
            <a:r>
              <a:rPr lang="en-US" altLang="zh-CN" b="1" dirty="0">
                <a:solidFill>
                  <a:schemeClr val="accent1"/>
                </a:solidFill>
                <a:latin typeface="微软雅黑" panose="020B0503020204020204" pitchFamily="34" charset="-122"/>
                <a:ea typeface="微软雅黑" panose="020B0503020204020204" pitchFamily="34" charset="-122"/>
                <a:cs typeface="Open Sans Light" panose="020B0306030504020204" pitchFamily="34" charset="0"/>
              </a:rPr>
              <a:t>1.1 </a:t>
            </a:r>
            <a:r>
              <a:rPr lang="zh-CN" altLang="en-US" b="1" dirty="0">
                <a:solidFill>
                  <a:schemeClr val="accent1"/>
                </a:solidFill>
                <a:latin typeface="微软雅黑" panose="020B0503020204020204" pitchFamily="34" charset="-122"/>
                <a:ea typeface="微软雅黑" panose="020B0503020204020204" pitchFamily="34" charset="-122"/>
                <a:cs typeface="Open Sans Light" panose="020B0306030504020204" pitchFamily="34" charset="0"/>
              </a:rPr>
              <a:t>延期申报业务政策精讲</a:t>
            </a:r>
          </a:p>
        </p:txBody>
      </p:sp>
      <p:sp>
        <p:nvSpPr>
          <p:cNvPr id="12" name="对角圆角矩形 11"/>
          <p:cNvSpPr/>
          <p:nvPr/>
        </p:nvSpPr>
        <p:spPr>
          <a:xfrm>
            <a:off x="539552" y="571486"/>
            <a:ext cx="2175060" cy="500066"/>
          </a:xfrm>
          <a:prstGeom prst="round2DiagRect">
            <a:avLst>
              <a:gd name="adj1" fmla="val 30205"/>
              <a:gd name="adj2" fmla="val 0"/>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3</a:t>
            </a:r>
            <a:r>
              <a:rPr lang="zh-CN" altLang="en-US" sz="2400" b="1" dirty="0">
                <a:solidFill>
                  <a:schemeClr val="bg1"/>
                </a:solidFill>
                <a:latin typeface="微软雅黑" panose="020B0503020204020204" pitchFamily="34" charset="-122"/>
                <a:ea typeface="微软雅黑" panose="020B0503020204020204" pitchFamily="34" charset="-122"/>
              </a:rPr>
              <a:t>、办理资料</a:t>
            </a:r>
          </a:p>
        </p:txBody>
      </p:sp>
    </p:spTree>
    <p:extLst>
      <p:ext uri="{BB962C8B-B14F-4D97-AF65-F5344CB8AC3E}">
        <p14:creationId xmlns="" xmlns:p14="http://schemas.microsoft.com/office/powerpoint/2010/main" val="37715950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1000"/>
                            </p:stCondLst>
                            <p:childTnLst>
                              <p:par>
                                <p:cTn id="14" presetID="3" presetClass="entr" presetSubtype="10" fill="hold" grpId="0" nodeType="afterEffect">
                                  <p:stCondLst>
                                    <p:cond delay="0"/>
                                  </p:stCondLst>
                                  <p:iterate type="lt">
                                    <p:tmPct val="0"/>
                                  </p:iterate>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1" nodeType="withEffect">
                                  <p:stCondLst>
                                    <p:cond delay="0"/>
                                  </p:stCondLst>
                                  <p:iterate type="lt">
                                    <p:tmPct val="0"/>
                                  </p:iterate>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par>
                          <p:cTn id="30" fill="hold">
                            <p:stCondLst>
                              <p:cond delay="1000"/>
                            </p:stCondLst>
                            <p:childTnLst>
                              <p:par>
                                <p:cTn id="31" presetID="3" presetClass="entr" presetSubtype="10" fill="hold" grpId="0" nodeType="afterEffect">
                                  <p:stCondLst>
                                    <p:cond delay="0"/>
                                  </p:stCondLst>
                                  <p:iterate type="lt">
                                    <p:tmPct val="0"/>
                                  </p:iterate>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par>
                                <p:cTn id="34" presetID="3" presetClass="entr" presetSubtype="10" fill="hold" grpId="1" nodeType="withEffect">
                                  <p:stCondLst>
                                    <p:cond delay="0"/>
                                  </p:stCondLst>
                                  <p:iterate type="lt">
                                    <p:tmPct val="0"/>
                                  </p:iterate>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7" grpId="0" animBg="1"/>
      <p:bldP spid="8" grpId="0" animBg="1"/>
      <p:bldP spid="9" grpId="0"/>
      <p:bldP spid="9"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4"/>
  <p:tag name="ISPRING_RESOURCE_PATHS_HASH_PRESENTER" val="c37c95a81ab934931ebba2f64c1cc56c9c0d"/>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1580</TotalTime>
  <Words>2256</Words>
  <Application>Microsoft Office PowerPoint</Application>
  <PresentationFormat>全屏显示(16:9)</PresentationFormat>
  <Paragraphs>156</Paragraphs>
  <Slides>25</Slides>
  <Notes>24</Notes>
  <HiddenSlides>0</HiddenSlides>
  <MMClips>0</MMClips>
  <ScaleCrop>false</ScaleCrop>
  <HeadingPairs>
    <vt:vector size="4" baseType="variant">
      <vt:variant>
        <vt:lpstr>主题</vt:lpstr>
      </vt:variant>
      <vt:variant>
        <vt:i4>2</vt:i4>
      </vt:variant>
      <vt:variant>
        <vt:lpstr>幻灯片标题</vt:lpstr>
      </vt:variant>
      <vt:variant>
        <vt:i4>25</vt:i4>
      </vt:variant>
    </vt:vector>
  </HeadingPairs>
  <TitlesOfParts>
    <vt:vector size="27" baseType="lpstr">
      <vt:lpstr>Office 主题​​</vt: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vector>
  </TitlesOfParts>
  <Company>CHENYING0907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CHENYING0907</dc:title>
  <dc:creator>CHENYING0907</dc:creator>
  <cp:lastModifiedBy>刘林栋</cp:lastModifiedBy>
  <cp:revision>330</cp:revision>
  <dcterms:created xsi:type="dcterms:W3CDTF">2014-08-23T07:50:08Z</dcterms:created>
  <dcterms:modified xsi:type="dcterms:W3CDTF">2020-05-13T07:28:04Z</dcterms:modified>
</cp:coreProperties>
</file>