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media/image10.svg" ContentType="image/svg+xml"/>
  <Override PartName="/ppt/media/image11.svg" ContentType="image/svg+xml"/>
  <Override PartName="/ppt/media/image12.svg" ContentType="image/svg+xml"/>
  <Override PartName="/ppt/media/image2.svg" ContentType="image/svg+xml"/>
  <Override PartName="/ppt/media/image3.svg" ContentType="image/svg+xml"/>
  <Override PartName="/ppt/media/image4.svg" ContentType="image/svg+xml"/>
  <Override PartName="/ppt/media/image5.svg" ContentType="image/svg+xml"/>
  <Override PartName="/ppt/media/image6.svg" ContentType="image/svg+xml"/>
  <Override PartName="/ppt/media/image7.svg" ContentType="image/svg+xml"/>
  <Override PartName="/ppt/media/image8.svg" ContentType="image/svg+xml"/>
  <Override PartName="/ppt/media/image9.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305" r:id="rId4"/>
    <p:sldId id="261" r:id="rId5"/>
    <p:sldId id="263" r:id="rId6"/>
    <p:sldId id="267" r:id="rId7"/>
    <p:sldId id="307" r:id="rId8"/>
    <p:sldId id="326" r:id="rId9"/>
    <p:sldId id="304" r:id="rId10"/>
    <p:sldId id="327" r:id="rId11"/>
    <p:sldId id="328" r:id="rId12"/>
    <p:sldId id="329" r:id="rId13"/>
    <p:sldId id="330" r:id="rId14"/>
    <p:sldId id="332" r:id="rId15"/>
    <p:sldId id="331" r:id="rId16"/>
    <p:sldId id="333" r:id="rId17"/>
    <p:sldId id="334" r:id="rId18"/>
    <p:sldId id="335" r:id="rId19"/>
    <p:sldId id="275" r:id="rId20"/>
    <p:sldId id="294"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5368"/>
    <a:srgbClr val="043D4E"/>
    <a:srgbClr val="486822"/>
    <a:srgbClr val="081313"/>
    <a:srgbClr val="061214"/>
    <a:srgbClr val="455E20"/>
    <a:srgbClr val="0B10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83DBB4E-0EC7-48D0-BB40-24F3B43D588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8D9C76-448E-49D2-BCFC-EBBF99FB287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83DBB4E-0EC7-48D0-BB40-24F3B43D588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8D9C76-448E-49D2-BCFC-EBBF99FB287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83DBB4E-0EC7-48D0-BB40-24F3B43D588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8D9C76-448E-49D2-BCFC-EBBF99FB287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83DBB4E-0EC7-48D0-BB40-24F3B43D588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8D9C76-448E-49D2-BCFC-EBBF99FB287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483DBB4E-0EC7-48D0-BB40-24F3B43D588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8D9C76-448E-49D2-BCFC-EBBF99FB287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83DBB4E-0EC7-48D0-BB40-24F3B43D588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38D9C76-448E-49D2-BCFC-EBBF99FB287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83DBB4E-0EC7-48D0-BB40-24F3B43D588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38D9C76-448E-49D2-BCFC-EBBF99FB287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83DBB4E-0EC7-48D0-BB40-24F3B43D588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38D9C76-448E-49D2-BCFC-EBBF99FB287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83DBB4E-0EC7-48D0-BB40-24F3B43D588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38D9C76-448E-49D2-BCFC-EBBF99FB287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83DBB4E-0EC7-48D0-BB40-24F3B43D588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38D9C76-448E-49D2-BCFC-EBBF99FB287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83DBB4E-0EC7-48D0-BB40-24F3B43D588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38D9C76-448E-49D2-BCFC-EBBF99FB287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3DBB4E-0EC7-48D0-BB40-24F3B43D588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8D9C76-448E-49D2-BCFC-EBBF99FB287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9" Type="http://schemas.openxmlformats.org/officeDocument/2006/relationships/image" Target="../media/image6.svg"/><Relationship Id="rId8" Type="http://schemas.openxmlformats.org/officeDocument/2006/relationships/image" Target="../media/image10.png"/><Relationship Id="rId7" Type="http://schemas.openxmlformats.org/officeDocument/2006/relationships/tags" Target="../tags/tag74.xml"/><Relationship Id="rId6" Type="http://schemas.openxmlformats.org/officeDocument/2006/relationships/image" Target="../media/image5.svg"/><Relationship Id="rId5" Type="http://schemas.openxmlformats.org/officeDocument/2006/relationships/image" Target="../media/image9.png"/><Relationship Id="rId4" Type="http://schemas.openxmlformats.org/officeDocument/2006/relationships/tags" Target="../tags/tag73.xml"/><Relationship Id="rId3" Type="http://schemas.openxmlformats.org/officeDocument/2006/relationships/image" Target="../media/image4.svg"/><Relationship Id="rId2" Type="http://schemas.openxmlformats.org/officeDocument/2006/relationships/image" Target="../media/image8.png"/><Relationship Id="rId19" Type="http://schemas.openxmlformats.org/officeDocument/2006/relationships/slideLayout" Target="../slideLayouts/slideLayout1.xml"/><Relationship Id="rId18" Type="http://schemas.openxmlformats.org/officeDocument/2006/relationships/image" Target="../media/image9.svg"/><Relationship Id="rId17" Type="http://schemas.openxmlformats.org/officeDocument/2006/relationships/image" Target="../media/image13.png"/><Relationship Id="rId16" Type="http://schemas.openxmlformats.org/officeDocument/2006/relationships/image" Target="../media/image8.svg"/><Relationship Id="rId15" Type="http://schemas.openxmlformats.org/officeDocument/2006/relationships/image" Target="../media/image12.png"/><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image" Target="../media/image7.svg"/><Relationship Id="rId11" Type="http://schemas.openxmlformats.org/officeDocument/2006/relationships/image" Target="../media/image11.png"/><Relationship Id="rId10" Type="http://schemas.openxmlformats.org/officeDocument/2006/relationships/tags" Target="../tags/tag75.xml"/><Relationship Id="rId1" Type="http://schemas.openxmlformats.org/officeDocument/2006/relationships/tags" Target="../tags/tag72.xml"/></Relationships>
</file>

<file path=ppt/slides/_rels/slide14.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3" Type="http://schemas.openxmlformats.org/officeDocument/2006/relationships/slideLayout" Target="../slideLayouts/slideLayout1.xml"/><Relationship Id="rId22" Type="http://schemas.openxmlformats.org/officeDocument/2006/relationships/tags" Target="../tags/tag99.xml"/><Relationship Id="rId21" Type="http://schemas.openxmlformats.org/officeDocument/2006/relationships/tags" Target="../tags/tag98.xml"/><Relationship Id="rId20" Type="http://schemas.openxmlformats.org/officeDocument/2006/relationships/tags" Target="../tags/tag97.xml"/><Relationship Id="rId2" Type="http://schemas.openxmlformats.org/officeDocument/2006/relationships/tags" Target="../tags/tag79.xml"/><Relationship Id="rId19" Type="http://schemas.openxmlformats.org/officeDocument/2006/relationships/tags" Target="../tags/tag96.xml"/><Relationship Id="rId18" Type="http://schemas.openxmlformats.org/officeDocument/2006/relationships/tags" Target="../tags/tag95.xml"/><Relationship Id="rId17" Type="http://schemas.openxmlformats.org/officeDocument/2006/relationships/tags" Target="../tags/tag94.xml"/><Relationship Id="rId16" Type="http://schemas.openxmlformats.org/officeDocument/2006/relationships/tags" Target="../tags/tag93.xml"/><Relationship Id="rId15" Type="http://schemas.openxmlformats.org/officeDocument/2006/relationships/tags" Target="../tags/tag92.xml"/><Relationship Id="rId14" Type="http://schemas.openxmlformats.org/officeDocument/2006/relationships/tags" Target="../tags/tag91.xml"/><Relationship Id="rId13" Type="http://schemas.openxmlformats.org/officeDocument/2006/relationships/tags" Target="../tags/tag90.xml"/><Relationship Id="rId12" Type="http://schemas.openxmlformats.org/officeDocument/2006/relationships/tags" Target="../tags/tag89.xml"/><Relationship Id="rId11" Type="http://schemas.openxmlformats.org/officeDocument/2006/relationships/tags" Target="../tags/tag88.xml"/><Relationship Id="rId10" Type="http://schemas.openxmlformats.org/officeDocument/2006/relationships/tags" Target="../tags/tag87.xml"/><Relationship Id="rId1" Type="http://schemas.openxmlformats.org/officeDocument/2006/relationships/tags" Target="../tags/tag78.xml"/></Relationships>
</file>

<file path=ppt/slides/_rels/slide15.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tags" Target="../tags/tag106.xml"/><Relationship Id="rId65" Type="http://schemas.openxmlformats.org/officeDocument/2006/relationships/slideLayout" Target="../slideLayouts/slideLayout1.xml"/><Relationship Id="rId64" Type="http://schemas.openxmlformats.org/officeDocument/2006/relationships/tags" Target="../tags/tag163.xml"/><Relationship Id="rId63" Type="http://schemas.openxmlformats.org/officeDocument/2006/relationships/tags" Target="../tags/tag162.xml"/><Relationship Id="rId62" Type="http://schemas.openxmlformats.org/officeDocument/2006/relationships/tags" Target="../tags/tag161.xml"/><Relationship Id="rId61" Type="http://schemas.openxmlformats.org/officeDocument/2006/relationships/tags" Target="../tags/tag160.xml"/><Relationship Id="rId60" Type="http://schemas.openxmlformats.org/officeDocument/2006/relationships/tags" Target="../tags/tag159.xml"/><Relationship Id="rId6" Type="http://schemas.openxmlformats.org/officeDocument/2006/relationships/tags" Target="../tags/tag105.xml"/><Relationship Id="rId59" Type="http://schemas.openxmlformats.org/officeDocument/2006/relationships/tags" Target="../tags/tag158.xml"/><Relationship Id="rId58" Type="http://schemas.openxmlformats.org/officeDocument/2006/relationships/tags" Target="../tags/tag157.xml"/><Relationship Id="rId57" Type="http://schemas.openxmlformats.org/officeDocument/2006/relationships/tags" Target="../tags/tag156.xml"/><Relationship Id="rId56" Type="http://schemas.openxmlformats.org/officeDocument/2006/relationships/tags" Target="../tags/tag155.xml"/><Relationship Id="rId55" Type="http://schemas.openxmlformats.org/officeDocument/2006/relationships/tags" Target="../tags/tag154.xml"/><Relationship Id="rId54" Type="http://schemas.openxmlformats.org/officeDocument/2006/relationships/tags" Target="../tags/tag153.xml"/><Relationship Id="rId53" Type="http://schemas.openxmlformats.org/officeDocument/2006/relationships/tags" Target="../tags/tag152.xml"/><Relationship Id="rId52" Type="http://schemas.openxmlformats.org/officeDocument/2006/relationships/tags" Target="../tags/tag151.xml"/><Relationship Id="rId51" Type="http://schemas.openxmlformats.org/officeDocument/2006/relationships/tags" Target="../tags/tag150.xml"/><Relationship Id="rId50" Type="http://schemas.openxmlformats.org/officeDocument/2006/relationships/tags" Target="../tags/tag149.xml"/><Relationship Id="rId5" Type="http://schemas.openxmlformats.org/officeDocument/2006/relationships/tags" Target="../tags/tag104.xml"/><Relationship Id="rId49" Type="http://schemas.openxmlformats.org/officeDocument/2006/relationships/tags" Target="../tags/tag148.xml"/><Relationship Id="rId48" Type="http://schemas.openxmlformats.org/officeDocument/2006/relationships/tags" Target="../tags/tag147.xml"/><Relationship Id="rId47" Type="http://schemas.openxmlformats.org/officeDocument/2006/relationships/tags" Target="../tags/tag146.xml"/><Relationship Id="rId46" Type="http://schemas.openxmlformats.org/officeDocument/2006/relationships/tags" Target="../tags/tag145.xml"/><Relationship Id="rId45" Type="http://schemas.openxmlformats.org/officeDocument/2006/relationships/tags" Target="../tags/tag144.xml"/><Relationship Id="rId44" Type="http://schemas.openxmlformats.org/officeDocument/2006/relationships/tags" Target="../tags/tag143.xml"/><Relationship Id="rId43" Type="http://schemas.openxmlformats.org/officeDocument/2006/relationships/tags" Target="../tags/tag142.xml"/><Relationship Id="rId42" Type="http://schemas.openxmlformats.org/officeDocument/2006/relationships/tags" Target="../tags/tag141.xml"/><Relationship Id="rId41" Type="http://schemas.openxmlformats.org/officeDocument/2006/relationships/tags" Target="../tags/tag140.xml"/><Relationship Id="rId40" Type="http://schemas.openxmlformats.org/officeDocument/2006/relationships/tags" Target="../tags/tag139.xml"/><Relationship Id="rId4" Type="http://schemas.openxmlformats.org/officeDocument/2006/relationships/tags" Target="../tags/tag103.xml"/><Relationship Id="rId39" Type="http://schemas.openxmlformats.org/officeDocument/2006/relationships/tags" Target="../tags/tag138.xml"/><Relationship Id="rId38" Type="http://schemas.openxmlformats.org/officeDocument/2006/relationships/tags" Target="../tags/tag137.xml"/><Relationship Id="rId37" Type="http://schemas.openxmlformats.org/officeDocument/2006/relationships/tags" Target="../tags/tag136.xml"/><Relationship Id="rId36" Type="http://schemas.openxmlformats.org/officeDocument/2006/relationships/tags" Target="../tags/tag135.xml"/><Relationship Id="rId35" Type="http://schemas.openxmlformats.org/officeDocument/2006/relationships/tags" Target="../tags/tag134.xml"/><Relationship Id="rId34" Type="http://schemas.openxmlformats.org/officeDocument/2006/relationships/tags" Target="../tags/tag133.xml"/><Relationship Id="rId33" Type="http://schemas.openxmlformats.org/officeDocument/2006/relationships/tags" Target="../tags/tag132.xml"/><Relationship Id="rId32" Type="http://schemas.openxmlformats.org/officeDocument/2006/relationships/tags" Target="../tags/tag131.xml"/><Relationship Id="rId31" Type="http://schemas.openxmlformats.org/officeDocument/2006/relationships/tags" Target="../tags/tag130.xml"/><Relationship Id="rId30" Type="http://schemas.openxmlformats.org/officeDocument/2006/relationships/tags" Target="../tags/tag129.xml"/><Relationship Id="rId3" Type="http://schemas.openxmlformats.org/officeDocument/2006/relationships/tags" Target="../tags/tag102.xml"/><Relationship Id="rId29" Type="http://schemas.openxmlformats.org/officeDocument/2006/relationships/tags" Target="../tags/tag128.xml"/><Relationship Id="rId28" Type="http://schemas.openxmlformats.org/officeDocument/2006/relationships/tags" Target="../tags/tag127.xml"/><Relationship Id="rId27" Type="http://schemas.openxmlformats.org/officeDocument/2006/relationships/tags" Target="../tags/tag126.xml"/><Relationship Id="rId26" Type="http://schemas.openxmlformats.org/officeDocument/2006/relationships/tags" Target="../tags/tag125.xml"/><Relationship Id="rId25" Type="http://schemas.openxmlformats.org/officeDocument/2006/relationships/tags" Target="../tags/tag124.xml"/><Relationship Id="rId24" Type="http://schemas.openxmlformats.org/officeDocument/2006/relationships/tags" Target="../tags/tag123.xml"/><Relationship Id="rId23" Type="http://schemas.openxmlformats.org/officeDocument/2006/relationships/tags" Target="../tags/tag122.xml"/><Relationship Id="rId22" Type="http://schemas.openxmlformats.org/officeDocument/2006/relationships/tags" Target="../tags/tag121.xml"/><Relationship Id="rId21" Type="http://schemas.openxmlformats.org/officeDocument/2006/relationships/tags" Target="../tags/tag120.xml"/><Relationship Id="rId20" Type="http://schemas.openxmlformats.org/officeDocument/2006/relationships/tags" Target="../tags/tag119.xml"/><Relationship Id="rId2" Type="http://schemas.openxmlformats.org/officeDocument/2006/relationships/tags" Target="../tags/tag101.xml"/><Relationship Id="rId19" Type="http://schemas.openxmlformats.org/officeDocument/2006/relationships/tags" Target="../tags/tag118.xml"/><Relationship Id="rId18" Type="http://schemas.openxmlformats.org/officeDocument/2006/relationships/tags" Target="../tags/tag117.xml"/><Relationship Id="rId17" Type="http://schemas.openxmlformats.org/officeDocument/2006/relationships/tags" Target="../tags/tag116.xml"/><Relationship Id="rId16" Type="http://schemas.openxmlformats.org/officeDocument/2006/relationships/tags" Target="../tags/tag115.xml"/><Relationship Id="rId15" Type="http://schemas.openxmlformats.org/officeDocument/2006/relationships/tags" Target="../tags/tag114.xml"/><Relationship Id="rId14" Type="http://schemas.openxmlformats.org/officeDocument/2006/relationships/tags" Target="../tags/tag113.xml"/><Relationship Id="rId13" Type="http://schemas.openxmlformats.org/officeDocument/2006/relationships/tags" Target="../tags/tag112.xml"/><Relationship Id="rId12" Type="http://schemas.openxmlformats.org/officeDocument/2006/relationships/tags" Target="../tags/tag111.xml"/><Relationship Id="rId11" Type="http://schemas.openxmlformats.org/officeDocument/2006/relationships/tags" Target="../tags/tag110.xml"/><Relationship Id="rId10" Type="http://schemas.openxmlformats.org/officeDocument/2006/relationships/tags" Target="../tags/tag109.xml"/><Relationship Id="rId1" Type="http://schemas.openxmlformats.org/officeDocument/2006/relationships/tags" Target="../tags/tag100.xml"/></Relationships>
</file>

<file path=ppt/slides/_rels/slide16.xml.rels><?xml version="1.0" encoding="UTF-8" standalone="yes"?>
<Relationships xmlns="http://schemas.openxmlformats.org/package/2006/relationships"><Relationship Id="rId9" Type="http://schemas.openxmlformats.org/officeDocument/2006/relationships/tags" Target="../tags/tag172.xml"/><Relationship Id="rId8" Type="http://schemas.openxmlformats.org/officeDocument/2006/relationships/tags" Target="../tags/tag171.xml"/><Relationship Id="rId7" Type="http://schemas.openxmlformats.org/officeDocument/2006/relationships/tags" Target="../tags/tag170.xml"/><Relationship Id="rId6" Type="http://schemas.openxmlformats.org/officeDocument/2006/relationships/tags" Target="../tags/tag169.xml"/><Relationship Id="rId5" Type="http://schemas.openxmlformats.org/officeDocument/2006/relationships/tags" Target="../tags/tag168.xml"/><Relationship Id="rId4" Type="http://schemas.openxmlformats.org/officeDocument/2006/relationships/tags" Target="../tags/tag167.xml"/><Relationship Id="rId3" Type="http://schemas.openxmlformats.org/officeDocument/2006/relationships/tags" Target="../tags/tag166.xml"/><Relationship Id="rId26" Type="http://schemas.openxmlformats.org/officeDocument/2006/relationships/slideLayout" Target="../slideLayouts/slideLayout1.xml"/><Relationship Id="rId25" Type="http://schemas.openxmlformats.org/officeDocument/2006/relationships/tags" Target="../tags/tag188.xml"/><Relationship Id="rId24" Type="http://schemas.openxmlformats.org/officeDocument/2006/relationships/tags" Target="../tags/tag187.xml"/><Relationship Id="rId23" Type="http://schemas.openxmlformats.org/officeDocument/2006/relationships/tags" Target="../tags/tag186.xml"/><Relationship Id="rId22" Type="http://schemas.openxmlformats.org/officeDocument/2006/relationships/tags" Target="../tags/tag185.xml"/><Relationship Id="rId21" Type="http://schemas.openxmlformats.org/officeDocument/2006/relationships/tags" Target="../tags/tag184.xml"/><Relationship Id="rId20" Type="http://schemas.openxmlformats.org/officeDocument/2006/relationships/tags" Target="../tags/tag183.xml"/><Relationship Id="rId2" Type="http://schemas.openxmlformats.org/officeDocument/2006/relationships/tags" Target="../tags/tag165.xml"/><Relationship Id="rId19" Type="http://schemas.openxmlformats.org/officeDocument/2006/relationships/tags" Target="../tags/tag182.xml"/><Relationship Id="rId18" Type="http://schemas.openxmlformats.org/officeDocument/2006/relationships/tags" Target="../tags/tag181.xml"/><Relationship Id="rId17" Type="http://schemas.openxmlformats.org/officeDocument/2006/relationships/tags" Target="../tags/tag180.xml"/><Relationship Id="rId16" Type="http://schemas.openxmlformats.org/officeDocument/2006/relationships/tags" Target="../tags/tag179.xml"/><Relationship Id="rId15" Type="http://schemas.openxmlformats.org/officeDocument/2006/relationships/tags" Target="../tags/tag178.xml"/><Relationship Id="rId14" Type="http://schemas.openxmlformats.org/officeDocument/2006/relationships/tags" Target="../tags/tag177.xml"/><Relationship Id="rId13" Type="http://schemas.openxmlformats.org/officeDocument/2006/relationships/tags" Target="../tags/tag176.xml"/><Relationship Id="rId12" Type="http://schemas.openxmlformats.org/officeDocument/2006/relationships/tags" Target="../tags/tag175.xml"/><Relationship Id="rId11" Type="http://schemas.openxmlformats.org/officeDocument/2006/relationships/tags" Target="../tags/tag174.xml"/><Relationship Id="rId10" Type="http://schemas.openxmlformats.org/officeDocument/2006/relationships/tags" Target="../tags/tag173.xml"/><Relationship Id="rId1" Type="http://schemas.openxmlformats.org/officeDocument/2006/relationships/tags" Target="../tags/tag164.xml"/></Relationships>
</file>

<file path=ppt/slides/_rels/slide17.xml.rels><?xml version="1.0" encoding="UTF-8" standalone="yes"?>
<Relationships xmlns="http://schemas.openxmlformats.org/package/2006/relationships"><Relationship Id="rId9" Type="http://schemas.openxmlformats.org/officeDocument/2006/relationships/tags" Target="../tags/tag197.xml"/><Relationship Id="rId8" Type="http://schemas.openxmlformats.org/officeDocument/2006/relationships/tags" Target="../tags/tag196.xml"/><Relationship Id="rId7" Type="http://schemas.openxmlformats.org/officeDocument/2006/relationships/tags" Target="../tags/tag195.xml"/><Relationship Id="rId6" Type="http://schemas.openxmlformats.org/officeDocument/2006/relationships/tags" Target="../tags/tag194.xml"/><Relationship Id="rId5" Type="http://schemas.openxmlformats.org/officeDocument/2006/relationships/tags" Target="../tags/tag193.xml"/><Relationship Id="rId4" Type="http://schemas.openxmlformats.org/officeDocument/2006/relationships/tags" Target="../tags/tag192.xml"/><Relationship Id="rId3" Type="http://schemas.openxmlformats.org/officeDocument/2006/relationships/tags" Target="../tags/tag191.xml"/><Relationship Id="rId25" Type="http://schemas.openxmlformats.org/officeDocument/2006/relationships/slideLayout" Target="../slideLayouts/slideLayout1.xml"/><Relationship Id="rId24" Type="http://schemas.openxmlformats.org/officeDocument/2006/relationships/image" Target="../media/image12.svg"/><Relationship Id="rId23" Type="http://schemas.openxmlformats.org/officeDocument/2006/relationships/image" Target="../media/image16.png"/><Relationship Id="rId22" Type="http://schemas.openxmlformats.org/officeDocument/2006/relationships/image" Target="../media/image11.svg"/><Relationship Id="rId21" Type="http://schemas.openxmlformats.org/officeDocument/2006/relationships/image" Target="../media/image15.png"/><Relationship Id="rId20" Type="http://schemas.openxmlformats.org/officeDocument/2006/relationships/image" Target="../media/image10.svg"/><Relationship Id="rId2" Type="http://schemas.openxmlformats.org/officeDocument/2006/relationships/tags" Target="../tags/tag190.xml"/><Relationship Id="rId19" Type="http://schemas.openxmlformats.org/officeDocument/2006/relationships/image" Target="../media/image14.png"/><Relationship Id="rId18" Type="http://schemas.openxmlformats.org/officeDocument/2006/relationships/tags" Target="../tags/tag206.xml"/><Relationship Id="rId17" Type="http://schemas.openxmlformats.org/officeDocument/2006/relationships/tags" Target="../tags/tag205.xml"/><Relationship Id="rId16" Type="http://schemas.openxmlformats.org/officeDocument/2006/relationships/tags" Target="../tags/tag204.xml"/><Relationship Id="rId15" Type="http://schemas.openxmlformats.org/officeDocument/2006/relationships/tags" Target="../tags/tag203.xml"/><Relationship Id="rId14" Type="http://schemas.openxmlformats.org/officeDocument/2006/relationships/tags" Target="../tags/tag202.xml"/><Relationship Id="rId13" Type="http://schemas.openxmlformats.org/officeDocument/2006/relationships/tags" Target="../tags/tag201.xml"/><Relationship Id="rId12" Type="http://schemas.openxmlformats.org/officeDocument/2006/relationships/tags" Target="../tags/tag200.xml"/><Relationship Id="rId11" Type="http://schemas.openxmlformats.org/officeDocument/2006/relationships/tags" Target="../tags/tag199.xml"/><Relationship Id="rId10" Type="http://schemas.openxmlformats.org/officeDocument/2006/relationships/tags" Target="../tags/tag198.xml"/><Relationship Id="rId1" Type="http://schemas.openxmlformats.org/officeDocument/2006/relationships/tags" Target="../tags/tag18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7.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sv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sv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1" Type="http://schemas.openxmlformats.org/officeDocument/2006/relationships/slideLayout" Target="../slideLayouts/slideLayout1.xml"/><Relationship Id="rId20" Type="http://schemas.openxmlformats.org/officeDocument/2006/relationships/tags" Target="../tags/tag23.xml"/><Relationship Id="rId2" Type="http://schemas.openxmlformats.org/officeDocument/2006/relationships/tags" Target="../tags/tag5.xml"/><Relationship Id="rId19" Type="http://schemas.openxmlformats.org/officeDocument/2006/relationships/tags" Target="../tags/tag22.xml"/><Relationship Id="rId18" Type="http://schemas.openxmlformats.org/officeDocument/2006/relationships/tags" Target="../tags/tag21.xml"/><Relationship Id="rId17" Type="http://schemas.openxmlformats.org/officeDocument/2006/relationships/tags" Target="../tags/tag20.xml"/><Relationship Id="rId16" Type="http://schemas.openxmlformats.org/officeDocument/2006/relationships/tags" Target="../tags/tag19.xml"/><Relationship Id="rId15" Type="http://schemas.openxmlformats.org/officeDocument/2006/relationships/tags" Target="../tags/tag18.xml"/><Relationship Id="rId14" Type="http://schemas.openxmlformats.org/officeDocument/2006/relationships/tags" Target="../tags/tag17.xml"/><Relationship Id="rId13" Type="http://schemas.openxmlformats.org/officeDocument/2006/relationships/tags" Target="../tags/tag16.xml"/><Relationship Id="rId12" Type="http://schemas.openxmlformats.org/officeDocument/2006/relationships/tags" Target="../tags/tag15.xml"/><Relationship Id="rId11" Type="http://schemas.openxmlformats.org/officeDocument/2006/relationships/tags" Target="../tags/tag14.xml"/><Relationship Id="rId10" Type="http://schemas.openxmlformats.org/officeDocument/2006/relationships/tags" Target="../tags/tag13.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8" Type="http://schemas.openxmlformats.org/officeDocument/2006/relationships/slideLayout" Target="../slideLayouts/slideLayout1.xml"/><Relationship Id="rId17" Type="http://schemas.openxmlformats.org/officeDocument/2006/relationships/tags" Target="../tags/tag40.xml"/><Relationship Id="rId16" Type="http://schemas.openxmlformats.org/officeDocument/2006/relationships/tags" Target="../tags/tag39.xml"/><Relationship Id="rId15" Type="http://schemas.openxmlformats.org/officeDocument/2006/relationships/tags" Target="../tags/tag38.xml"/><Relationship Id="rId14" Type="http://schemas.openxmlformats.org/officeDocument/2006/relationships/tags" Target="../tags/tag37.xml"/><Relationship Id="rId13" Type="http://schemas.openxmlformats.org/officeDocument/2006/relationships/tags" Target="../tags/tag36.xml"/><Relationship Id="rId12" Type="http://schemas.openxmlformats.org/officeDocument/2006/relationships/tags" Target="../tags/tag35.xml"/><Relationship Id="rId11" Type="http://schemas.openxmlformats.org/officeDocument/2006/relationships/tags" Target="../tags/tag34.xml"/><Relationship Id="rId10" Type="http://schemas.openxmlformats.org/officeDocument/2006/relationships/tags" Target="../tags/tag33.xml"/><Relationship Id="rId1" Type="http://schemas.openxmlformats.org/officeDocument/2006/relationships/tags" Target="../tags/tag24.xml"/></Relationships>
</file>

<file path=ppt/slides/_rels/slide8.xml.rels><?xml version="1.0" encoding="UTF-8" standalone="yes"?>
<Relationships xmlns="http://schemas.openxmlformats.org/package/2006/relationships"><Relationship Id="rId9" Type="http://schemas.openxmlformats.org/officeDocument/2006/relationships/tags" Target="../tags/tag49.xml"/><Relationship Id="rId8" Type="http://schemas.openxmlformats.org/officeDocument/2006/relationships/tags" Target="../tags/tag48.xml"/><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7" Type="http://schemas.openxmlformats.org/officeDocument/2006/relationships/slideLayout" Target="../slideLayouts/slideLayout1.xml"/><Relationship Id="rId16" Type="http://schemas.openxmlformats.org/officeDocument/2006/relationships/tags" Target="../tags/tag56.xml"/><Relationship Id="rId15" Type="http://schemas.openxmlformats.org/officeDocument/2006/relationships/tags" Target="../tags/tag55.xml"/><Relationship Id="rId14" Type="http://schemas.openxmlformats.org/officeDocument/2006/relationships/tags" Target="../tags/tag54.xml"/><Relationship Id="rId13" Type="http://schemas.openxmlformats.org/officeDocument/2006/relationships/tags" Target="../tags/tag53.xml"/><Relationship Id="rId12" Type="http://schemas.openxmlformats.org/officeDocument/2006/relationships/tags" Target="../tags/tag52.xml"/><Relationship Id="rId11" Type="http://schemas.openxmlformats.org/officeDocument/2006/relationships/tags" Target="../tags/tag51.xml"/><Relationship Id="rId10" Type="http://schemas.openxmlformats.org/officeDocument/2006/relationships/tags" Target="../tags/tag50.xml"/><Relationship Id="rId1" Type="http://schemas.openxmlformats.org/officeDocument/2006/relationships/tags" Target="../tags/tag41.xml"/></Relationships>
</file>

<file path=ppt/slides/_rels/slide9.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8" Type="http://schemas.openxmlformats.org/officeDocument/2006/relationships/slideLayout" Target="../slideLayouts/slideLayout1.xml"/><Relationship Id="rId17" Type="http://schemas.openxmlformats.org/officeDocument/2006/relationships/image" Target="../media/image3.svg"/><Relationship Id="rId16" Type="http://schemas.openxmlformats.org/officeDocument/2006/relationships/image" Target="../media/image6.png"/><Relationship Id="rId15" Type="http://schemas.openxmlformats.org/officeDocument/2006/relationships/tags" Target="../tags/tag71.xml"/><Relationship Id="rId14" Type="http://schemas.openxmlformats.org/officeDocument/2006/relationships/tags" Target="../tags/tag70.xml"/><Relationship Id="rId13" Type="http://schemas.openxmlformats.org/officeDocument/2006/relationships/tags" Target="../tags/tag69.xml"/><Relationship Id="rId12" Type="http://schemas.openxmlformats.org/officeDocument/2006/relationships/tags" Target="../tags/tag68.xml"/><Relationship Id="rId11" Type="http://schemas.openxmlformats.org/officeDocument/2006/relationships/tags" Target="../tags/tag67.xml"/><Relationship Id="rId10" Type="http://schemas.openxmlformats.org/officeDocument/2006/relationships/tags" Target="../tags/tag66.xml"/><Relationship Id="rId1" Type="http://schemas.openxmlformats.org/officeDocument/2006/relationships/tags" Target="../tags/tag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pexels-photo-1029606"/>
          <p:cNvPicPr>
            <a:picLocks noChangeAspect="1"/>
          </p:cNvPicPr>
          <p:nvPr/>
        </p:nvPicPr>
        <p:blipFill>
          <a:blip r:embed="rId1"/>
          <a:srcRect t="14240"/>
          <a:stretch>
            <a:fillRect/>
          </a:stretch>
        </p:blipFill>
        <p:spPr>
          <a:xfrm>
            <a:off x="-24130" y="-57785"/>
            <a:ext cx="12240260" cy="6973570"/>
          </a:xfrm>
          <a:prstGeom prst="rect">
            <a:avLst/>
          </a:prstGeom>
        </p:spPr>
      </p:pic>
      <p:sp>
        <p:nvSpPr>
          <p:cNvPr id="5" name="副标题 2"/>
          <p:cNvSpPr txBox="1"/>
          <p:nvPr>
            <p:custDataLst>
              <p:tags r:id="rId2"/>
            </p:custDataLst>
          </p:nvPr>
        </p:nvSpPr>
        <p:spPr>
          <a:xfrm>
            <a:off x="1387475" y="1440180"/>
            <a:ext cx="9588500" cy="2567305"/>
          </a:xfrm>
          <a:prstGeom prst="rect">
            <a:avLst/>
          </a:prstGeom>
          <a:effectLst>
            <a:outerShdw blurRad="50800" dist="38100" dir="5400000" algn="t"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dist"/>
            <a:r>
              <a:rPr sz="5400" b="1" dirty="0">
                <a:solidFill>
                  <a:srgbClr val="01536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广东省鼓励跨国公司设立地区总部办法（修订版）</a:t>
            </a:r>
            <a:r>
              <a:rPr lang="zh-CN" sz="5400" b="1" dirty="0">
                <a:solidFill>
                  <a:srgbClr val="01536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宣讲</a:t>
            </a:r>
            <a:endParaRPr lang="zh-CN" sz="5400" b="1" dirty="0">
              <a:solidFill>
                <a:srgbClr val="01536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 name="副标题 2"/>
          <p:cNvSpPr txBox="1"/>
          <p:nvPr/>
        </p:nvSpPr>
        <p:spPr>
          <a:xfrm>
            <a:off x="3634740" y="3647440"/>
            <a:ext cx="5429885" cy="3600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zh-CN" altLang="en-US" sz="2800" b="1" dirty="0">
                <a:solidFill>
                  <a:srgbClr val="015368"/>
                </a:solidFill>
                <a:latin typeface="微软雅黑" panose="020B0503020204020204" pitchFamily="34" charset="-122"/>
                <a:ea typeface="微软雅黑" panose="020B0503020204020204" pitchFamily="34" charset="-122"/>
              </a:rPr>
              <a:t>汇报：汕头市商务局外资科</a:t>
            </a:r>
            <a:endParaRPr lang="zh-CN" altLang="en-US" sz="2800" b="1" dirty="0">
              <a:solidFill>
                <a:srgbClr val="015368"/>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
                                        </p:tgtEl>
                                        <p:attrNameLst>
                                          <p:attrName>style.visibility</p:attrName>
                                        </p:attrNameLst>
                                      </p:cBhvr>
                                      <p:to>
                                        <p:strVal val="visible"/>
                                      </p:to>
                                    </p:set>
                                    <p:anim calcmode="discrete" valueType="clr">
                                      <p:cBhvr override="childStyle">
                                        <p:cTn id="14"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
                                        </p:tgtEl>
                                        <p:attrNameLst>
                                          <p:attrName>fillcolor</p:attrName>
                                        </p:attrNameLst>
                                      </p:cBhvr>
                                      <p:tavLst>
                                        <p:tav tm="0">
                                          <p:val>
                                            <p:clrVal>
                                              <a:schemeClr val="accent2"/>
                                            </p:clrVal>
                                          </p:val>
                                        </p:tav>
                                        <p:tav tm="50000">
                                          <p:val>
                                            <p:clrVal>
                                              <a:schemeClr val="hlink"/>
                                            </p:clrVal>
                                          </p:val>
                                        </p:tav>
                                      </p:tavLst>
                                    </p:anim>
                                    <p:set>
                                      <p:cBhvr>
                                        <p:cTn id="16"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p:bldP spid="7"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a:xfrm>
            <a:off x="4435475" y="146050"/>
            <a:ext cx="4646930" cy="6076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800" b="1" dirty="0">
                <a:solidFill>
                  <a:srgbClr val="015368"/>
                </a:solidFill>
                <a:latin typeface="微软雅黑" panose="020B0503020204020204" pitchFamily="34" charset="-122"/>
                <a:ea typeface="微软雅黑" panose="020B0503020204020204" pitchFamily="34" charset="-122"/>
              </a:rPr>
              <a:t>第六条</a:t>
            </a:r>
            <a:r>
              <a:rPr lang="en-US" altLang="zh-CN" sz="2800" b="1" dirty="0">
                <a:solidFill>
                  <a:srgbClr val="015368"/>
                </a:solidFill>
                <a:latin typeface="微软雅黑" panose="020B0503020204020204" pitchFamily="34" charset="-122"/>
                <a:ea typeface="微软雅黑" panose="020B0503020204020204" pitchFamily="34" charset="-122"/>
              </a:rPr>
              <a:t>    </a:t>
            </a:r>
            <a:r>
              <a:rPr lang="zh-CN" altLang="en-US" sz="2800" b="1" dirty="0">
                <a:solidFill>
                  <a:srgbClr val="015368"/>
                </a:solidFill>
                <a:latin typeface="微软雅黑" panose="020B0503020204020204" pitchFamily="34" charset="-122"/>
                <a:ea typeface="微软雅黑" panose="020B0503020204020204" pitchFamily="34" charset="-122"/>
              </a:rPr>
              <a:t>企业的承诺与配合</a:t>
            </a:r>
            <a:endParaRPr lang="zh-CN" altLang="en-US" sz="2800" b="1" dirty="0">
              <a:solidFill>
                <a:srgbClr val="015368"/>
              </a:solidFill>
              <a:latin typeface="微软雅黑" panose="020B0503020204020204" pitchFamily="34" charset="-122"/>
              <a:ea typeface="微软雅黑" panose="020B0503020204020204" pitchFamily="34" charset="-122"/>
            </a:endParaRPr>
          </a:p>
        </p:txBody>
      </p:sp>
      <p:sp>
        <p:nvSpPr>
          <p:cNvPr id="13" name="梯形 12"/>
          <p:cNvSpPr/>
          <p:nvPr/>
        </p:nvSpPr>
        <p:spPr>
          <a:xfrm rot="5400000">
            <a:off x="1886169" y="924442"/>
            <a:ext cx="3600000" cy="5400000"/>
          </a:xfrm>
          <a:prstGeom prst="trapezoid">
            <a:avLst>
              <a:gd name="adj" fmla="val 6567"/>
            </a:avLst>
          </a:prstGeom>
          <a:blipFill dpi="0" rotWithShape="1">
            <a:blip r:embed="rId1">
              <a:extLst>
                <a:ext uri="{28A0092B-C50C-407E-A947-70E740481C1C}">
                  <a14:useLocalDpi xmlns:a14="http://schemas.microsoft.com/office/drawing/2010/main" val="0"/>
                </a:ext>
              </a:extLst>
            </a:blip>
            <a:srcRect/>
            <a:stretch>
              <a:fillRect/>
            </a:stretch>
          </a:blipFill>
          <a:effectLst>
            <a:glow rad="101600">
              <a:srgbClr val="486822">
                <a:alpha val="40000"/>
              </a:srgbClr>
            </a:glow>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200405" y="1425179"/>
            <a:ext cx="7369017" cy="4293394"/>
          </a:xfrm>
          <a:prstGeom prst="rect">
            <a:avLst/>
          </a:prstGeom>
          <a:solidFill>
            <a:schemeClr val="bg1">
              <a:alpha val="86000"/>
            </a:schemeClr>
          </a:solidFill>
          <a:ln>
            <a:solidFill>
              <a:srgbClr val="4868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副标题 2"/>
          <p:cNvSpPr txBox="1"/>
          <p:nvPr/>
        </p:nvSpPr>
        <p:spPr>
          <a:xfrm>
            <a:off x="6386195" y="1891665"/>
            <a:ext cx="5182870" cy="361505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spcBef>
                <a:spcPts val="0"/>
              </a:spcBef>
            </a:pPr>
            <a:r>
              <a:rPr lang="zh-CN" altLang="en-US"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rPr>
              <a:t>申报跨国公司地区总部/总部型机构认定的企业或企业分支机构（以下统称申报企业）在申报及申请落实相关政策的全过程中，</a:t>
            </a:r>
            <a:r>
              <a:rPr lang="zh-CN" altLang="en-US" sz="28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需承诺</a:t>
            </a:r>
            <a:r>
              <a:rPr lang="zh-CN" altLang="en-US"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rPr>
              <a:t>所提交的</a:t>
            </a:r>
            <a:r>
              <a:rPr lang="zh-CN" altLang="en-US"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材料</a:t>
            </a:r>
            <a:r>
              <a:rPr lang="zh-CN" altLang="en-US" sz="28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真实</a:t>
            </a:r>
            <a:r>
              <a:rPr lang="zh-CN" altLang="en-US" sz="28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8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合法</a:t>
            </a:r>
            <a:r>
              <a:rPr lang="zh-CN" altLang="en-US"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8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遵守</a:t>
            </a:r>
            <a:r>
              <a:rPr lang="zh-CN" altLang="en-US"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rPr>
              <a:t>国家、省相关</a:t>
            </a:r>
            <a:r>
              <a:rPr lang="zh-CN" altLang="en-US" sz="28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法律法规</a:t>
            </a:r>
            <a:r>
              <a:rPr lang="zh-CN" altLang="en-US"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rPr>
              <a:t>规定，并</a:t>
            </a:r>
            <a:r>
              <a:rPr lang="zh-CN" altLang="en-US" sz="28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积极配合</a:t>
            </a:r>
            <a:r>
              <a:rPr lang="zh-CN" altLang="en-US"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rPr>
              <a:t>和</a:t>
            </a:r>
            <a:r>
              <a:rPr lang="zh-CN" altLang="en-US" sz="28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接受</a:t>
            </a:r>
            <a:r>
              <a:rPr lang="zh-CN" altLang="en-US"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rPr>
              <a:t>相关部门开展</a:t>
            </a:r>
            <a:r>
              <a:rPr lang="zh-CN" altLang="en-US" sz="28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监督和评估</a:t>
            </a:r>
            <a:r>
              <a:rPr lang="zh-CN" altLang="en-US"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5" name="Freeform 5"/>
          <p:cNvSpPr>
            <a:spLocks noEditPoints="1"/>
          </p:cNvSpPr>
          <p:nvPr/>
        </p:nvSpPr>
        <p:spPr bwMode="auto">
          <a:xfrm>
            <a:off x="376748" y="235799"/>
            <a:ext cx="705927" cy="428406"/>
          </a:xfrm>
          <a:custGeom>
            <a:avLst/>
            <a:gdLst>
              <a:gd name="T0" fmla="*/ 691 w 1284"/>
              <a:gd name="T1" fmla="*/ 8 h 778"/>
              <a:gd name="T2" fmla="*/ 773 w 1284"/>
              <a:gd name="T3" fmla="*/ 117 h 778"/>
              <a:gd name="T4" fmla="*/ 1189 w 1284"/>
              <a:gd name="T5" fmla="*/ 117 h 778"/>
              <a:gd name="T6" fmla="*/ 1284 w 1284"/>
              <a:gd name="T7" fmla="*/ 215 h 778"/>
              <a:gd name="T8" fmla="*/ 1189 w 1284"/>
              <a:gd name="T9" fmla="*/ 313 h 778"/>
              <a:gd name="T10" fmla="*/ 995 w 1284"/>
              <a:gd name="T11" fmla="*/ 313 h 778"/>
              <a:gd name="T12" fmla="*/ 1013 w 1284"/>
              <a:gd name="T13" fmla="*/ 400 h 778"/>
              <a:gd name="T14" fmla="*/ 949 w 1284"/>
              <a:gd name="T15" fmla="*/ 463 h 778"/>
              <a:gd name="T16" fmla="*/ 971 w 1284"/>
              <a:gd name="T17" fmla="*/ 523 h 778"/>
              <a:gd name="T18" fmla="*/ 881 w 1284"/>
              <a:gd name="T19" fmla="*/ 615 h 778"/>
              <a:gd name="T20" fmla="*/ 878 w 1284"/>
              <a:gd name="T21" fmla="*/ 615 h 778"/>
              <a:gd name="T22" fmla="*/ 904 w 1284"/>
              <a:gd name="T23" fmla="*/ 679 h 778"/>
              <a:gd name="T24" fmla="*/ 814 w 1284"/>
              <a:gd name="T25" fmla="*/ 771 h 778"/>
              <a:gd name="T26" fmla="*/ 439 w 1284"/>
              <a:gd name="T27" fmla="*/ 771 h 778"/>
              <a:gd name="T28" fmla="*/ 361 w 1284"/>
              <a:gd name="T29" fmla="*/ 691 h 778"/>
              <a:gd name="T30" fmla="*/ 210 w 1284"/>
              <a:gd name="T31" fmla="*/ 664 h 778"/>
              <a:gd name="T32" fmla="*/ 210 w 1284"/>
              <a:gd name="T33" fmla="*/ 778 h 778"/>
              <a:gd name="T34" fmla="*/ 0 w 1284"/>
              <a:gd name="T35" fmla="*/ 778 h 778"/>
              <a:gd name="T36" fmla="*/ 0 w 1284"/>
              <a:gd name="T37" fmla="*/ 91 h 778"/>
              <a:gd name="T38" fmla="*/ 209 w 1284"/>
              <a:gd name="T39" fmla="*/ 91 h 778"/>
              <a:gd name="T40" fmla="*/ 209 w 1284"/>
              <a:gd name="T41" fmla="*/ 128 h 778"/>
              <a:gd name="T42" fmla="*/ 208 w 1284"/>
              <a:gd name="T43" fmla="*/ 413 h 778"/>
              <a:gd name="T44" fmla="*/ 245 w 1284"/>
              <a:gd name="T45" fmla="*/ 418 h 778"/>
              <a:gd name="T46" fmla="*/ 275 w 1284"/>
              <a:gd name="T47" fmla="*/ 161 h 778"/>
              <a:gd name="T48" fmla="*/ 691 w 1284"/>
              <a:gd name="T49" fmla="*/ 8 h 778"/>
              <a:gd name="T50" fmla="*/ 691 w 1284"/>
              <a:gd name="T51" fmla="*/ 8 h 778"/>
              <a:gd name="T52" fmla="*/ 691 w 1284"/>
              <a:gd name="T53" fmla="*/ 8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4" h="778">
                <a:moveTo>
                  <a:pt x="691" y="8"/>
                </a:moveTo>
                <a:cubicBezTo>
                  <a:pt x="773" y="117"/>
                  <a:pt x="773" y="117"/>
                  <a:pt x="773" y="117"/>
                </a:cubicBezTo>
                <a:cubicBezTo>
                  <a:pt x="1189" y="117"/>
                  <a:pt x="1189" y="117"/>
                  <a:pt x="1189" y="117"/>
                </a:cubicBezTo>
                <a:cubicBezTo>
                  <a:pt x="1241" y="117"/>
                  <a:pt x="1284" y="161"/>
                  <a:pt x="1284" y="215"/>
                </a:cubicBezTo>
                <a:cubicBezTo>
                  <a:pt x="1284" y="269"/>
                  <a:pt x="1241" y="313"/>
                  <a:pt x="1189" y="313"/>
                </a:cubicBezTo>
                <a:cubicBezTo>
                  <a:pt x="995" y="313"/>
                  <a:pt x="995" y="313"/>
                  <a:pt x="995" y="313"/>
                </a:cubicBezTo>
                <a:cubicBezTo>
                  <a:pt x="1016" y="337"/>
                  <a:pt x="1023" y="370"/>
                  <a:pt x="1013" y="400"/>
                </a:cubicBezTo>
                <a:cubicBezTo>
                  <a:pt x="1004" y="431"/>
                  <a:pt x="980" y="454"/>
                  <a:pt x="949" y="463"/>
                </a:cubicBezTo>
                <a:cubicBezTo>
                  <a:pt x="963" y="479"/>
                  <a:pt x="971" y="500"/>
                  <a:pt x="971" y="523"/>
                </a:cubicBezTo>
                <a:cubicBezTo>
                  <a:pt x="971" y="573"/>
                  <a:pt x="931" y="615"/>
                  <a:pt x="881" y="615"/>
                </a:cubicBezTo>
                <a:cubicBezTo>
                  <a:pt x="878" y="615"/>
                  <a:pt x="878" y="615"/>
                  <a:pt x="878" y="615"/>
                </a:cubicBezTo>
                <a:cubicBezTo>
                  <a:pt x="894" y="631"/>
                  <a:pt x="904" y="654"/>
                  <a:pt x="904" y="679"/>
                </a:cubicBezTo>
                <a:cubicBezTo>
                  <a:pt x="904" y="730"/>
                  <a:pt x="863" y="771"/>
                  <a:pt x="814" y="771"/>
                </a:cubicBezTo>
                <a:cubicBezTo>
                  <a:pt x="439" y="771"/>
                  <a:pt x="439" y="771"/>
                  <a:pt x="439" y="771"/>
                </a:cubicBezTo>
                <a:cubicBezTo>
                  <a:pt x="361" y="691"/>
                  <a:pt x="361" y="691"/>
                  <a:pt x="361" y="691"/>
                </a:cubicBezTo>
                <a:cubicBezTo>
                  <a:pt x="210" y="664"/>
                  <a:pt x="210" y="664"/>
                  <a:pt x="210" y="664"/>
                </a:cubicBezTo>
                <a:cubicBezTo>
                  <a:pt x="210" y="778"/>
                  <a:pt x="210" y="778"/>
                  <a:pt x="210" y="778"/>
                </a:cubicBezTo>
                <a:cubicBezTo>
                  <a:pt x="0" y="778"/>
                  <a:pt x="0" y="778"/>
                  <a:pt x="0" y="778"/>
                </a:cubicBezTo>
                <a:cubicBezTo>
                  <a:pt x="0" y="91"/>
                  <a:pt x="0" y="91"/>
                  <a:pt x="0" y="91"/>
                </a:cubicBezTo>
                <a:cubicBezTo>
                  <a:pt x="209" y="91"/>
                  <a:pt x="209" y="91"/>
                  <a:pt x="209" y="91"/>
                </a:cubicBezTo>
                <a:cubicBezTo>
                  <a:pt x="209" y="128"/>
                  <a:pt x="209" y="128"/>
                  <a:pt x="209" y="128"/>
                </a:cubicBezTo>
                <a:cubicBezTo>
                  <a:pt x="208" y="413"/>
                  <a:pt x="208" y="413"/>
                  <a:pt x="208" y="413"/>
                </a:cubicBezTo>
                <a:cubicBezTo>
                  <a:pt x="245" y="418"/>
                  <a:pt x="245" y="418"/>
                  <a:pt x="245" y="418"/>
                </a:cubicBezTo>
                <a:cubicBezTo>
                  <a:pt x="275" y="161"/>
                  <a:pt x="275" y="161"/>
                  <a:pt x="275" y="161"/>
                </a:cubicBezTo>
                <a:cubicBezTo>
                  <a:pt x="423" y="109"/>
                  <a:pt x="533" y="0"/>
                  <a:pt x="691" y="8"/>
                </a:cubicBezTo>
                <a:close/>
                <a:moveTo>
                  <a:pt x="691" y="8"/>
                </a:moveTo>
                <a:cubicBezTo>
                  <a:pt x="691" y="8"/>
                  <a:pt x="691" y="8"/>
                  <a:pt x="691" y="8"/>
                </a:cubicBezTo>
              </a:path>
            </a:pathLst>
          </a:custGeom>
          <a:solidFill>
            <a:srgbClr val="015368"/>
          </a:solidFill>
          <a:ln>
            <a:noFill/>
          </a:ln>
        </p:spPr>
        <p:txBody>
          <a:bodyPr vert="horz" wrap="square" lIns="91440" tIns="45720" rIns="91440" bIns="45720" numCol="1" anchor="t" anchorCtr="0" compatLnSpc="1"/>
          <a:p>
            <a:endParaRPr lang="zh-CN" altLang="en-US"/>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900" decel="100000" fill="hold"/>
                                        <p:tgtEl>
                                          <p:spTgt spid="1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a:spLocks noEditPoints="1"/>
          </p:cNvSpPr>
          <p:nvPr/>
        </p:nvSpPr>
        <p:spPr bwMode="auto">
          <a:xfrm>
            <a:off x="633288" y="258024"/>
            <a:ext cx="705927" cy="428406"/>
          </a:xfrm>
          <a:custGeom>
            <a:avLst/>
            <a:gdLst>
              <a:gd name="T0" fmla="*/ 691 w 1284"/>
              <a:gd name="T1" fmla="*/ 8 h 778"/>
              <a:gd name="T2" fmla="*/ 773 w 1284"/>
              <a:gd name="T3" fmla="*/ 117 h 778"/>
              <a:gd name="T4" fmla="*/ 1189 w 1284"/>
              <a:gd name="T5" fmla="*/ 117 h 778"/>
              <a:gd name="T6" fmla="*/ 1284 w 1284"/>
              <a:gd name="T7" fmla="*/ 215 h 778"/>
              <a:gd name="T8" fmla="*/ 1189 w 1284"/>
              <a:gd name="T9" fmla="*/ 313 h 778"/>
              <a:gd name="T10" fmla="*/ 995 w 1284"/>
              <a:gd name="T11" fmla="*/ 313 h 778"/>
              <a:gd name="T12" fmla="*/ 1013 w 1284"/>
              <a:gd name="T13" fmla="*/ 400 h 778"/>
              <a:gd name="T14" fmla="*/ 949 w 1284"/>
              <a:gd name="T15" fmla="*/ 463 h 778"/>
              <a:gd name="T16" fmla="*/ 971 w 1284"/>
              <a:gd name="T17" fmla="*/ 523 h 778"/>
              <a:gd name="T18" fmla="*/ 881 w 1284"/>
              <a:gd name="T19" fmla="*/ 615 h 778"/>
              <a:gd name="T20" fmla="*/ 878 w 1284"/>
              <a:gd name="T21" fmla="*/ 615 h 778"/>
              <a:gd name="T22" fmla="*/ 904 w 1284"/>
              <a:gd name="T23" fmla="*/ 679 h 778"/>
              <a:gd name="T24" fmla="*/ 814 w 1284"/>
              <a:gd name="T25" fmla="*/ 771 h 778"/>
              <a:gd name="T26" fmla="*/ 439 w 1284"/>
              <a:gd name="T27" fmla="*/ 771 h 778"/>
              <a:gd name="T28" fmla="*/ 361 w 1284"/>
              <a:gd name="T29" fmla="*/ 691 h 778"/>
              <a:gd name="T30" fmla="*/ 210 w 1284"/>
              <a:gd name="T31" fmla="*/ 664 h 778"/>
              <a:gd name="T32" fmla="*/ 210 w 1284"/>
              <a:gd name="T33" fmla="*/ 778 h 778"/>
              <a:gd name="T34" fmla="*/ 0 w 1284"/>
              <a:gd name="T35" fmla="*/ 778 h 778"/>
              <a:gd name="T36" fmla="*/ 0 w 1284"/>
              <a:gd name="T37" fmla="*/ 91 h 778"/>
              <a:gd name="T38" fmla="*/ 209 w 1284"/>
              <a:gd name="T39" fmla="*/ 91 h 778"/>
              <a:gd name="T40" fmla="*/ 209 w 1284"/>
              <a:gd name="T41" fmla="*/ 128 h 778"/>
              <a:gd name="T42" fmla="*/ 208 w 1284"/>
              <a:gd name="T43" fmla="*/ 413 h 778"/>
              <a:gd name="T44" fmla="*/ 245 w 1284"/>
              <a:gd name="T45" fmla="*/ 418 h 778"/>
              <a:gd name="T46" fmla="*/ 275 w 1284"/>
              <a:gd name="T47" fmla="*/ 161 h 778"/>
              <a:gd name="T48" fmla="*/ 691 w 1284"/>
              <a:gd name="T49" fmla="*/ 8 h 778"/>
              <a:gd name="T50" fmla="*/ 691 w 1284"/>
              <a:gd name="T51" fmla="*/ 8 h 778"/>
              <a:gd name="T52" fmla="*/ 691 w 1284"/>
              <a:gd name="T53" fmla="*/ 8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4" h="778">
                <a:moveTo>
                  <a:pt x="691" y="8"/>
                </a:moveTo>
                <a:cubicBezTo>
                  <a:pt x="773" y="117"/>
                  <a:pt x="773" y="117"/>
                  <a:pt x="773" y="117"/>
                </a:cubicBezTo>
                <a:cubicBezTo>
                  <a:pt x="1189" y="117"/>
                  <a:pt x="1189" y="117"/>
                  <a:pt x="1189" y="117"/>
                </a:cubicBezTo>
                <a:cubicBezTo>
                  <a:pt x="1241" y="117"/>
                  <a:pt x="1284" y="161"/>
                  <a:pt x="1284" y="215"/>
                </a:cubicBezTo>
                <a:cubicBezTo>
                  <a:pt x="1284" y="269"/>
                  <a:pt x="1241" y="313"/>
                  <a:pt x="1189" y="313"/>
                </a:cubicBezTo>
                <a:cubicBezTo>
                  <a:pt x="995" y="313"/>
                  <a:pt x="995" y="313"/>
                  <a:pt x="995" y="313"/>
                </a:cubicBezTo>
                <a:cubicBezTo>
                  <a:pt x="1016" y="337"/>
                  <a:pt x="1023" y="370"/>
                  <a:pt x="1013" y="400"/>
                </a:cubicBezTo>
                <a:cubicBezTo>
                  <a:pt x="1004" y="431"/>
                  <a:pt x="980" y="454"/>
                  <a:pt x="949" y="463"/>
                </a:cubicBezTo>
                <a:cubicBezTo>
                  <a:pt x="963" y="479"/>
                  <a:pt x="971" y="500"/>
                  <a:pt x="971" y="523"/>
                </a:cubicBezTo>
                <a:cubicBezTo>
                  <a:pt x="971" y="573"/>
                  <a:pt x="931" y="615"/>
                  <a:pt x="881" y="615"/>
                </a:cubicBezTo>
                <a:cubicBezTo>
                  <a:pt x="878" y="615"/>
                  <a:pt x="878" y="615"/>
                  <a:pt x="878" y="615"/>
                </a:cubicBezTo>
                <a:cubicBezTo>
                  <a:pt x="894" y="631"/>
                  <a:pt x="904" y="654"/>
                  <a:pt x="904" y="679"/>
                </a:cubicBezTo>
                <a:cubicBezTo>
                  <a:pt x="904" y="730"/>
                  <a:pt x="863" y="771"/>
                  <a:pt x="814" y="771"/>
                </a:cubicBezTo>
                <a:cubicBezTo>
                  <a:pt x="439" y="771"/>
                  <a:pt x="439" y="771"/>
                  <a:pt x="439" y="771"/>
                </a:cubicBezTo>
                <a:cubicBezTo>
                  <a:pt x="361" y="691"/>
                  <a:pt x="361" y="691"/>
                  <a:pt x="361" y="691"/>
                </a:cubicBezTo>
                <a:cubicBezTo>
                  <a:pt x="210" y="664"/>
                  <a:pt x="210" y="664"/>
                  <a:pt x="210" y="664"/>
                </a:cubicBezTo>
                <a:cubicBezTo>
                  <a:pt x="210" y="778"/>
                  <a:pt x="210" y="778"/>
                  <a:pt x="210" y="778"/>
                </a:cubicBezTo>
                <a:cubicBezTo>
                  <a:pt x="0" y="778"/>
                  <a:pt x="0" y="778"/>
                  <a:pt x="0" y="778"/>
                </a:cubicBezTo>
                <a:cubicBezTo>
                  <a:pt x="0" y="91"/>
                  <a:pt x="0" y="91"/>
                  <a:pt x="0" y="91"/>
                </a:cubicBezTo>
                <a:cubicBezTo>
                  <a:pt x="209" y="91"/>
                  <a:pt x="209" y="91"/>
                  <a:pt x="209" y="91"/>
                </a:cubicBezTo>
                <a:cubicBezTo>
                  <a:pt x="209" y="128"/>
                  <a:pt x="209" y="128"/>
                  <a:pt x="209" y="128"/>
                </a:cubicBezTo>
                <a:cubicBezTo>
                  <a:pt x="208" y="413"/>
                  <a:pt x="208" y="413"/>
                  <a:pt x="208" y="413"/>
                </a:cubicBezTo>
                <a:cubicBezTo>
                  <a:pt x="245" y="418"/>
                  <a:pt x="245" y="418"/>
                  <a:pt x="245" y="418"/>
                </a:cubicBezTo>
                <a:cubicBezTo>
                  <a:pt x="275" y="161"/>
                  <a:pt x="275" y="161"/>
                  <a:pt x="275" y="161"/>
                </a:cubicBezTo>
                <a:cubicBezTo>
                  <a:pt x="423" y="109"/>
                  <a:pt x="533" y="0"/>
                  <a:pt x="691" y="8"/>
                </a:cubicBezTo>
                <a:close/>
                <a:moveTo>
                  <a:pt x="691" y="8"/>
                </a:moveTo>
                <a:cubicBezTo>
                  <a:pt x="691" y="8"/>
                  <a:pt x="691" y="8"/>
                  <a:pt x="691" y="8"/>
                </a:cubicBezTo>
              </a:path>
            </a:pathLst>
          </a:custGeom>
          <a:solidFill>
            <a:srgbClr val="015368"/>
          </a:solidFill>
          <a:ln>
            <a:noFill/>
          </a:ln>
        </p:spPr>
        <p:txBody>
          <a:bodyPr vert="horz" wrap="square" lIns="91440" tIns="45720" rIns="91440" bIns="45720" numCol="1" anchor="t" anchorCtr="0" compatLnSpc="1"/>
          <a:lstStyle/>
          <a:p>
            <a:endParaRPr lang="zh-CN" altLang="en-US"/>
          </a:p>
        </p:txBody>
      </p:sp>
      <p:sp>
        <p:nvSpPr>
          <p:cNvPr id="6" name="标题 1"/>
          <p:cNvSpPr txBox="1"/>
          <p:nvPr/>
        </p:nvSpPr>
        <p:spPr>
          <a:xfrm>
            <a:off x="2844800" y="168275"/>
            <a:ext cx="8065135" cy="6076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sz="2800" b="1" dirty="0">
                <a:solidFill>
                  <a:srgbClr val="015368"/>
                </a:solidFill>
                <a:latin typeface="微软雅黑" panose="020B0503020204020204" pitchFamily="34" charset="-122"/>
                <a:ea typeface="微软雅黑" panose="020B0503020204020204" pitchFamily="34" charset="-122"/>
              </a:rPr>
              <a:t>第七条</a:t>
            </a:r>
            <a:r>
              <a:rPr lang="en-US" sz="2800" b="1" dirty="0">
                <a:solidFill>
                  <a:srgbClr val="015368"/>
                </a:solidFill>
                <a:latin typeface="微软雅黑" panose="020B0503020204020204" pitchFamily="34" charset="-122"/>
                <a:ea typeface="微软雅黑" panose="020B0503020204020204" pitchFamily="34" charset="-122"/>
              </a:rPr>
              <a:t>     </a:t>
            </a:r>
            <a:r>
              <a:rPr sz="2800" b="1" dirty="0">
                <a:solidFill>
                  <a:srgbClr val="015368"/>
                </a:solidFill>
                <a:latin typeface="微软雅黑" panose="020B0503020204020204" pitchFamily="34" charset="-122"/>
                <a:ea typeface="微软雅黑" panose="020B0503020204020204" pitchFamily="34" charset="-122"/>
                <a:sym typeface="+mn-ea"/>
              </a:rPr>
              <a:t>符合4、5条规定</a:t>
            </a:r>
            <a:r>
              <a:rPr lang="zh-CN" sz="2800" b="1" dirty="0">
                <a:solidFill>
                  <a:srgbClr val="015368"/>
                </a:solidFill>
                <a:latin typeface="微软雅黑" panose="020B0503020204020204" pitchFamily="34" charset="-122"/>
                <a:ea typeface="微软雅黑" panose="020B0503020204020204" pitchFamily="34" charset="-122"/>
                <a:sym typeface="+mn-ea"/>
              </a:rPr>
              <a:t>企业的相关申请认定</a:t>
            </a:r>
            <a:endParaRPr sz="2800" b="1" dirty="0">
              <a:solidFill>
                <a:srgbClr val="015368"/>
              </a:solidFill>
              <a:latin typeface="微软雅黑" panose="020B0503020204020204" pitchFamily="34" charset="-122"/>
              <a:ea typeface="微软雅黑" panose="020B0503020204020204" pitchFamily="34" charset="-122"/>
              <a:sym typeface="+mn-ea"/>
            </a:endParaRPr>
          </a:p>
        </p:txBody>
      </p:sp>
      <p:sp>
        <p:nvSpPr>
          <p:cNvPr id="16" name="矩形 15"/>
          <p:cNvSpPr/>
          <p:nvPr/>
        </p:nvSpPr>
        <p:spPr>
          <a:xfrm>
            <a:off x="1277178" y="2059857"/>
            <a:ext cx="2134677" cy="564916"/>
          </a:xfrm>
          <a:prstGeom prst="rect">
            <a:avLst/>
          </a:prstGeom>
          <a:solidFill>
            <a:srgbClr val="015368"/>
          </a:solidFill>
          <a:ln>
            <a:solidFill>
              <a:srgbClr val="4868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760095" y="2696210"/>
            <a:ext cx="2964180" cy="2900045"/>
          </a:xfrm>
          <a:prstGeom prst="rect">
            <a:avLst/>
          </a:prstGeom>
          <a:noFill/>
          <a:ln>
            <a:solidFill>
              <a:srgbClr val="0153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4949069" y="2059857"/>
            <a:ext cx="2134677" cy="564916"/>
          </a:xfrm>
          <a:prstGeom prst="rect">
            <a:avLst/>
          </a:prstGeom>
          <a:solidFill>
            <a:srgbClr val="015368"/>
          </a:solidFill>
          <a:ln>
            <a:solidFill>
              <a:srgbClr val="4868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637405" y="2696210"/>
            <a:ext cx="2915285" cy="3642995"/>
          </a:xfrm>
          <a:prstGeom prst="rect">
            <a:avLst/>
          </a:prstGeom>
          <a:noFill/>
          <a:ln>
            <a:solidFill>
              <a:srgbClr val="0153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8687630" y="2059857"/>
            <a:ext cx="2134677" cy="564916"/>
          </a:xfrm>
          <a:prstGeom prst="rect">
            <a:avLst/>
          </a:prstGeom>
          <a:solidFill>
            <a:srgbClr val="015368"/>
          </a:solidFill>
          <a:ln>
            <a:solidFill>
              <a:srgbClr val="4868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397875" y="2696210"/>
            <a:ext cx="3621405" cy="4042410"/>
          </a:xfrm>
          <a:prstGeom prst="rect">
            <a:avLst/>
          </a:prstGeom>
          <a:noFill/>
          <a:ln>
            <a:solidFill>
              <a:srgbClr val="0153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标题 1"/>
          <p:cNvSpPr txBox="1"/>
          <p:nvPr/>
        </p:nvSpPr>
        <p:spPr>
          <a:xfrm>
            <a:off x="1338942" y="2002705"/>
            <a:ext cx="2043263" cy="6077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200" b="1" dirty="0">
                <a:solidFill>
                  <a:schemeClr val="bg1"/>
                </a:solidFill>
                <a:latin typeface="微软雅黑" panose="020B0503020204020204" pitchFamily="34" charset="-122"/>
                <a:ea typeface="微软雅黑" panose="020B0503020204020204" pitchFamily="34" charset="-122"/>
              </a:rPr>
              <a:t>正在跟进事件</a:t>
            </a:r>
            <a:r>
              <a:rPr lang="en-US" altLang="zh-CN" sz="2200" b="1" dirty="0">
                <a:solidFill>
                  <a:schemeClr val="bg1"/>
                </a:solidFill>
                <a:latin typeface="微软雅黑" panose="020B0503020204020204" pitchFamily="34" charset="-122"/>
                <a:ea typeface="微软雅黑" panose="020B0503020204020204" pitchFamily="34" charset="-122"/>
              </a:rPr>
              <a:t>1</a:t>
            </a:r>
            <a:endParaRPr lang="zh-CN" altLang="en-US" sz="2200" b="1" dirty="0">
              <a:solidFill>
                <a:schemeClr val="bg1"/>
              </a:solidFill>
              <a:latin typeface="微软雅黑" panose="020B0503020204020204" pitchFamily="34" charset="-122"/>
              <a:ea typeface="微软雅黑" panose="020B0503020204020204" pitchFamily="34" charset="-122"/>
            </a:endParaRPr>
          </a:p>
        </p:txBody>
      </p:sp>
      <p:sp>
        <p:nvSpPr>
          <p:cNvPr id="23" name="标题 1"/>
          <p:cNvSpPr txBox="1"/>
          <p:nvPr/>
        </p:nvSpPr>
        <p:spPr>
          <a:xfrm>
            <a:off x="5027574" y="2031272"/>
            <a:ext cx="2043263" cy="6077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200" b="1" dirty="0">
                <a:solidFill>
                  <a:schemeClr val="bg1"/>
                </a:solidFill>
                <a:latin typeface="微软雅黑" panose="020B0503020204020204" pitchFamily="34" charset="-122"/>
                <a:ea typeface="微软雅黑" panose="020B0503020204020204" pitchFamily="34" charset="-122"/>
              </a:rPr>
              <a:t>正在跟进事件</a:t>
            </a:r>
            <a:r>
              <a:rPr lang="en-US" altLang="zh-CN" sz="2200" b="1" dirty="0">
                <a:solidFill>
                  <a:schemeClr val="bg1"/>
                </a:solidFill>
                <a:latin typeface="微软雅黑" panose="020B0503020204020204" pitchFamily="34" charset="-122"/>
                <a:ea typeface="微软雅黑" panose="020B0503020204020204" pitchFamily="34" charset="-122"/>
              </a:rPr>
              <a:t>2</a:t>
            </a:r>
            <a:endParaRPr lang="zh-CN" altLang="en-US" sz="2200" b="1" dirty="0">
              <a:solidFill>
                <a:schemeClr val="bg1"/>
              </a:solidFill>
              <a:latin typeface="微软雅黑" panose="020B0503020204020204" pitchFamily="34" charset="-122"/>
              <a:ea typeface="微软雅黑" panose="020B0503020204020204" pitchFamily="34" charset="-122"/>
            </a:endParaRPr>
          </a:p>
        </p:txBody>
      </p:sp>
      <p:sp>
        <p:nvSpPr>
          <p:cNvPr id="24" name="标题 1"/>
          <p:cNvSpPr txBox="1"/>
          <p:nvPr/>
        </p:nvSpPr>
        <p:spPr>
          <a:xfrm>
            <a:off x="8787493" y="2031271"/>
            <a:ext cx="2043263" cy="6077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200" b="1" dirty="0">
                <a:solidFill>
                  <a:schemeClr val="bg1"/>
                </a:solidFill>
                <a:latin typeface="微软雅黑" panose="020B0503020204020204" pitchFamily="34" charset="-122"/>
                <a:ea typeface="微软雅黑" panose="020B0503020204020204" pitchFamily="34" charset="-122"/>
              </a:rPr>
              <a:t>正在跟进事件</a:t>
            </a:r>
            <a:r>
              <a:rPr lang="en-US" altLang="zh-CN" sz="2200" b="1" dirty="0">
                <a:solidFill>
                  <a:schemeClr val="bg1"/>
                </a:solidFill>
                <a:latin typeface="微软雅黑" panose="020B0503020204020204" pitchFamily="34" charset="-122"/>
                <a:ea typeface="微软雅黑" panose="020B0503020204020204" pitchFamily="34" charset="-122"/>
              </a:rPr>
              <a:t>3</a:t>
            </a:r>
            <a:endParaRPr lang="zh-CN" altLang="en-US" sz="2200" b="1" dirty="0">
              <a:solidFill>
                <a:schemeClr val="bg1"/>
              </a:solidFill>
              <a:latin typeface="微软雅黑" panose="020B0503020204020204" pitchFamily="34" charset="-122"/>
              <a:ea typeface="微软雅黑" panose="020B0503020204020204" pitchFamily="34" charset="-122"/>
            </a:endParaRPr>
          </a:p>
        </p:txBody>
      </p:sp>
      <p:sp>
        <p:nvSpPr>
          <p:cNvPr id="25" name="文本框 42"/>
          <p:cNvSpPr txBox="1"/>
          <p:nvPr/>
        </p:nvSpPr>
        <p:spPr>
          <a:xfrm>
            <a:off x="760095" y="2696210"/>
            <a:ext cx="2964180" cy="2900045"/>
          </a:xfrm>
          <a:prstGeom prst="foldedCorner">
            <a:avLst>
              <a:gd name="adj" fmla="val 0"/>
            </a:avLst>
          </a:prstGeom>
          <a:noFill/>
          <a:ln w="6350">
            <a:noFill/>
          </a:ln>
        </p:spPr>
        <p:txBody>
          <a:bodyPr rot="0" spcFirstLastPara="0" vert="horz" wrap="square" lIns="91440" tIns="45720" rIns="91440" bIns="45720" numCol="1" spcCol="0" rtlCol="0" fromWordArt="0" anchor="t" anchorCtr="0" forceAA="0" compatLnSpc="1">
            <a:noAutofit/>
          </a:bodyPr>
          <a:lstStyle/>
          <a:p>
            <a:pPr>
              <a:lnSpc>
                <a:spcPct val="120000"/>
              </a:lnSpc>
            </a:pPr>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符合</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本办法</a:t>
            </a:r>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第四条、第五条规定的</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企业可向</a:t>
            </a:r>
            <a:r>
              <a:rPr lang="zh-CN" altLang="en-US" sz="2400" b="1" u="sng" kern="100" dirty="0">
                <a:latin typeface="微软雅黑" panose="020B0503020204020204" pitchFamily="34" charset="-122"/>
                <a:ea typeface="微软雅黑" panose="020B0503020204020204" pitchFamily="34" charset="-122"/>
                <a:cs typeface="Times New Roman" panose="02020603050405020304" pitchFamily="18" charset="0"/>
              </a:rPr>
              <a:t>所在地地级以上市商务主管部门</a:t>
            </a:r>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申请认定</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跨国公司地区总部/总部型机构。</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6" name="文本框 42"/>
          <p:cNvSpPr txBox="1"/>
          <p:nvPr/>
        </p:nvSpPr>
        <p:spPr>
          <a:xfrm>
            <a:off x="4637405" y="2610485"/>
            <a:ext cx="3067685" cy="2800985"/>
          </a:xfrm>
          <a:prstGeom prst="foldedCorner">
            <a:avLst>
              <a:gd name="adj" fmla="val 0"/>
            </a:avLst>
          </a:prstGeom>
          <a:noFill/>
          <a:ln w="6350">
            <a:noFill/>
          </a:ln>
        </p:spPr>
        <p:txBody>
          <a:bodyPr rot="0" spcFirstLastPara="0" vert="horz" wrap="square" lIns="91440" tIns="45720" rIns="91440" bIns="45720" numCol="1" spcCol="0" rtlCol="0" fromWordArt="0" anchor="t" anchorCtr="0" forceAA="0" compatLnSpc="1">
            <a:noAutofit/>
          </a:bodyPr>
          <a:lstStyle/>
          <a:p>
            <a:pPr>
              <a:lnSpc>
                <a:spcPct val="120000"/>
              </a:lnSpc>
            </a:pPr>
            <a:r>
              <a:rPr lang="zh-CN" altLang="en-US" sz="2400" b="1" u="sng" kern="100" dirty="0">
                <a:latin typeface="微软雅黑" panose="020B0503020204020204" pitchFamily="34" charset="-122"/>
                <a:ea typeface="微软雅黑" panose="020B0503020204020204" pitchFamily="34" charset="-122"/>
                <a:cs typeface="Times New Roman" panose="02020603050405020304" pitchFamily="18" charset="0"/>
              </a:rPr>
              <a:t>各地级以上市商务主管部门</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对</a:t>
            </a:r>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申报材料</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进行</a:t>
            </a:r>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初审</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u="sng"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核实</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申报项目真实性及是否符合认定条件，视情况</a:t>
            </a:r>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征求</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当地有关部门</a:t>
            </a:r>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意见</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，并</a:t>
            </a:r>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出具初审意见</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报送省商务厅。</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7" name="文本框 42"/>
          <p:cNvSpPr txBox="1"/>
          <p:nvPr/>
        </p:nvSpPr>
        <p:spPr>
          <a:xfrm>
            <a:off x="8397875" y="2696210"/>
            <a:ext cx="3621405" cy="2272665"/>
          </a:xfrm>
          <a:prstGeom prst="foldedCorner">
            <a:avLst>
              <a:gd name="adj" fmla="val 0"/>
            </a:avLst>
          </a:prstGeom>
          <a:noFill/>
          <a:ln w="6350">
            <a:noFill/>
          </a:ln>
        </p:spPr>
        <p:txBody>
          <a:bodyPr rot="0" spcFirstLastPara="0" vert="horz" wrap="square" lIns="91440" tIns="45720" rIns="91440" bIns="45720" numCol="1" spcCol="0" rtlCol="0" fromWordArt="0" anchor="t" anchorCtr="0" forceAA="0" compatLnSpc="1">
            <a:noAutofit/>
          </a:bodyPr>
          <a:lstStyle/>
          <a:p>
            <a:pPr>
              <a:lnSpc>
                <a:spcPct val="120000"/>
              </a:lnSpc>
            </a:pPr>
            <a:r>
              <a:rPr lang="zh-CN" altLang="en-US" sz="2400" b="1" u="sng" kern="100" dirty="0">
                <a:latin typeface="微软雅黑" panose="020B0503020204020204" pitchFamily="34" charset="-122"/>
                <a:ea typeface="微软雅黑" panose="020B0503020204020204" pitchFamily="34" charset="-122"/>
                <a:cs typeface="Times New Roman" panose="02020603050405020304" pitchFamily="18" charset="0"/>
              </a:rPr>
              <a:t>省商务厅</a:t>
            </a:r>
            <a:r>
              <a:rPr lang="zh-CN" altLang="en-US" sz="2400" b="1" u="sng"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定</a:t>
            </a:r>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期</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组织对各地的跨国公司地区总部/总部型机构申请进行</a:t>
            </a:r>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复核</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，并在</a:t>
            </a:r>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征求</a:t>
            </a:r>
            <a:r>
              <a:rPr lang="zh-CN" altLang="en-US" sz="2400" b="1" u="sng" kern="100" dirty="0">
                <a:latin typeface="微软雅黑" panose="020B0503020204020204" pitchFamily="34" charset="-122"/>
                <a:ea typeface="微软雅黑" panose="020B0503020204020204" pitchFamily="34" charset="-122"/>
                <a:cs typeface="Times New Roman" panose="02020603050405020304" pitchFamily="18" charset="0"/>
              </a:rPr>
              <a:t>联席会议相关成员单位</a:t>
            </a:r>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意见</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后予以</a:t>
            </a:r>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公示</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公示期</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5个工作日</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）内无异议的，正式认定申报企业为跨国公司地区总部/总部型机构。</a:t>
            </a:r>
            <a:endPar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8" name="右箭头 27"/>
          <p:cNvSpPr/>
          <p:nvPr/>
        </p:nvSpPr>
        <p:spPr>
          <a:xfrm>
            <a:off x="3985422" y="3774497"/>
            <a:ext cx="500065" cy="314325"/>
          </a:xfrm>
          <a:prstGeom prst="rightArrow">
            <a:avLst/>
          </a:prstGeom>
          <a:noFill/>
          <a:ln>
            <a:solidFill>
              <a:srgbClr val="0153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右箭头 28"/>
          <p:cNvSpPr/>
          <p:nvPr/>
        </p:nvSpPr>
        <p:spPr>
          <a:xfrm>
            <a:off x="7705210" y="3774496"/>
            <a:ext cx="500065" cy="314325"/>
          </a:xfrm>
          <a:prstGeom prst="rightArrow">
            <a:avLst/>
          </a:prstGeom>
          <a:noFill/>
          <a:ln>
            <a:solidFill>
              <a:srgbClr val="0153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prism isInverted="1"/>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ppt_x</p:attrName>
                                        </p:attrNameLst>
                                      </p:cBhvr>
                                      <p:tavLst>
                                        <p:tav tm="0">
                                          <p:val>
                                            <p:strVal val="#ppt_x-.2"/>
                                          </p:val>
                                        </p:tav>
                                        <p:tav tm="100000">
                                          <p:val>
                                            <p:strVal val="#ppt_x"/>
                                          </p:val>
                                        </p:tav>
                                      </p:tavLst>
                                    </p:anim>
                                    <p:anim calcmode="lin" valueType="num">
                                      <p:cBhvr>
                                        <p:cTn id="8"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1000" fill="hold"/>
                                        <p:tgtEl>
                                          <p:spTgt spid="25"/>
                                        </p:tgtEl>
                                        <p:attrNameLst>
                                          <p:attrName>ppt_x</p:attrName>
                                        </p:attrNameLst>
                                      </p:cBhvr>
                                      <p:tavLst>
                                        <p:tav tm="0">
                                          <p:val>
                                            <p:strVal val="#ppt_x-.2"/>
                                          </p:val>
                                        </p:tav>
                                        <p:tav tm="100000">
                                          <p:val>
                                            <p:strVal val="#ppt_x"/>
                                          </p:val>
                                        </p:tav>
                                      </p:tavLst>
                                    </p:anim>
                                    <p:anim calcmode="lin" valueType="num">
                                      <p:cBhvr>
                                        <p:cTn id="13"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900" decel="100000" fill="hold"/>
                                        <p:tgtEl>
                                          <p:spTgt spid="2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1000" fill="hold"/>
                                        <p:tgtEl>
                                          <p:spTgt spid="23"/>
                                        </p:tgtEl>
                                        <p:attrNameLst>
                                          <p:attrName>ppt_x</p:attrName>
                                        </p:attrNameLst>
                                      </p:cBhvr>
                                      <p:tavLst>
                                        <p:tav tm="0">
                                          <p:val>
                                            <p:strVal val="#ppt_x-.2"/>
                                          </p:val>
                                        </p:tav>
                                        <p:tav tm="100000">
                                          <p:val>
                                            <p:strVal val="#ppt_x"/>
                                          </p:val>
                                        </p:tav>
                                      </p:tavLst>
                                    </p:anim>
                                    <p:anim calcmode="lin" valueType="num">
                                      <p:cBhvr>
                                        <p:cTn id="28"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3"/>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1000" fill="hold"/>
                                        <p:tgtEl>
                                          <p:spTgt spid="26"/>
                                        </p:tgtEl>
                                        <p:attrNameLst>
                                          <p:attrName>ppt_x</p:attrName>
                                        </p:attrNameLst>
                                      </p:cBhvr>
                                      <p:tavLst>
                                        <p:tav tm="0">
                                          <p:val>
                                            <p:strVal val="#ppt_x-.2"/>
                                          </p:val>
                                        </p:tav>
                                        <p:tav tm="100000">
                                          <p:val>
                                            <p:strVal val="#ppt_x"/>
                                          </p:val>
                                        </p:tav>
                                      </p:tavLst>
                                    </p:anim>
                                    <p:anim calcmode="lin" valueType="num">
                                      <p:cBhvr>
                                        <p:cTn id="33"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34" dur="10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1000"/>
                                        <p:tgtEl>
                                          <p:spTgt spid="29"/>
                                        </p:tgtEl>
                                      </p:cBhvr>
                                    </p:animEffect>
                                    <p:anim calcmode="lin" valueType="num">
                                      <p:cBhvr>
                                        <p:cTn id="40" dur="1000" fill="hold"/>
                                        <p:tgtEl>
                                          <p:spTgt spid="29"/>
                                        </p:tgtEl>
                                        <p:attrNameLst>
                                          <p:attrName>ppt_x</p:attrName>
                                        </p:attrNameLst>
                                      </p:cBhvr>
                                      <p:tavLst>
                                        <p:tav tm="0">
                                          <p:val>
                                            <p:strVal val="#ppt_x"/>
                                          </p:val>
                                        </p:tav>
                                        <p:tav tm="100000">
                                          <p:val>
                                            <p:strVal val="#ppt_x"/>
                                          </p:val>
                                        </p:tav>
                                      </p:tavLst>
                                    </p:anim>
                                    <p:anim calcmode="lin" valueType="num">
                                      <p:cBhvr>
                                        <p:cTn id="41" dur="900" decel="100000" fill="hold"/>
                                        <p:tgtEl>
                                          <p:spTgt spid="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1000" fill="hold"/>
                                        <p:tgtEl>
                                          <p:spTgt spid="24"/>
                                        </p:tgtEl>
                                        <p:attrNameLst>
                                          <p:attrName>ppt_x</p:attrName>
                                        </p:attrNameLst>
                                      </p:cBhvr>
                                      <p:tavLst>
                                        <p:tav tm="0">
                                          <p:val>
                                            <p:strVal val="#ppt_x-.2"/>
                                          </p:val>
                                        </p:tav>
                                        <p:tav tm="100000">
                                          <p:val>
                                            <p:strVal val="#ppt_x"/>
                                          </p:val>
                                        </p:tav>
                                      </p:tavLst>
                                    </p:anim>
                                    <p:anim calcmode="lin" valueType="num">
                                      <p:cBhvr>
                                        <p:cTn id="48"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49" dur="1000"/>
                                        <p:tgtEl>
                                          <p:spTgt spid="24"/>
                                        </p:tgtEl>
                                      </p:cBhvr>
                                    </p:animEffect>
                                  </p:childTnLst>
                                </p:cTn>
                              </p:par>
                              <p:par>
                                <p:cTn id="50" presetID="29"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p:cTn id="52" dur="1000" fill="hold"/>
                                        <p:tgtEl>
                                          <p:spTgt spid="27"/>
                                        </p:tgtEl>
                                        <p:attrNameLst>
                                          <p:attrName>ppt_x</p:attrName>
                                        </p:attrNameLst>
                                      </p:cBhvr>
                                      <p:tavLst>
                                        <p:tav tm="0">
                                          <p:val>
                                            <p:strVal val="#ppt_x-.2"/>
                                          </p:val>
                                        </p:tav>
                                        <p:tav tm="100000">
                                          <p:val>
                                            <p:strVal val="#ppt_x"/>
                                          </p:val>
                                        </p:tav>
                                      </p:tavLst>
                                    </p:anim>
                                    <p:anim calcmode="lin" valueType="num">
                                      <p:cBhvr>
                                        <p:cTn id="53"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54"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22" grpId="1"/>
      <p:bldP spid="25" grpId="1"/>
      <p:bldP spid="28" grpId="0" animBg="1"/>
      <p:bldP spid="28" grpId="1" animBg="1"/>
      <p:bldP spid="23" grpId="0"/>
      <p:bldP spid="26" grpId="0"/>
      <p:bldP spid="23" grpId="1"/>
      <p:bldP spid="26" grpId="1"/>
      <p:bldP spid="29" grpId="0" animBg="1"/>
      <p:bldP spid="29" grpId="1" animBg="1"/>
      <p:bldP spid="24" grpId="0"/>
      <p:bldP spid="27" grpId="0"/>
      <p:bldP spid="24" grpId="1"/>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a:xfrm>
            <a:off x="4862830" y="97790"/>
            <a:ext cx="4015740" cy="6076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800" b="1" dirty="0">
                <a:solidFill>
                  <a:srgbClr val="015368"/>
                </a:solidFill>
                <a:latin typeface="微软雅黑" panose="020B0503020204020204" pitchFamily="34" charset="-122"/>
                <a:ea typeface="微软雅黑" panose="020B0503020204020204" pitchFamily="34" charset="-122"/>
              </a:rPr>
              <a:t>第八条</a:t>
            </a:r>
            <a:r>
              <a:rPr lang="en-US" altLang="zh-CN" sz="2800" b="1" dirty="0">
                <a:solidFill>
                  <a:srgbClr val="015368"/>
                </a:solidFill>
                <a:latin typeface="微软雅黑" panose="020B0503020204020204" pitchFamily="34" charset="-122"/>
                <a:ea typeface="微软雅黑" panose="020B0503020204020204" pitchFamily="34" charset="-122"/>
              </a:rPr>
              <a:t>  </a:t>
            </a:r>
            <a:r>
              <a:rPr lang="zh-CN" altLang="en-US" sz="2800" b="1" dirty="0">
                <a:solidFill>
                  <a:srgbClr val="015368"/>
                </a:solidFill>
                <a:latin typeface="微软雅黑" panose="020B0503020204020204" pitchFamily="34" charset="-122"/>
                <a:ea typeface="微软雅黑" panose="020B0503020204020204" pitchFamily="34" charset="-122"/>
              </a:rPr>
              <a:t>相关奖励</a:t>
            </a:r>
            <a:r>
              <a:rPr lang="en-US" altLang="zh-CN" sz="2800" b="1" dirty="0">
                <a:solidFill>
                  <a:srgbClr val="015368"/>
                </a:solidFill>
                <a:latin typeface="微软雅黑" panose="020B0503020204020204" pitchFamily="34" charset="-122"/>
                <a:ea typeface="微软雅黑" panose="020B0503020204020204" pitchFamily="34" charset="-122"/>
              </a:rPr>
              <a:t> </a:t>
            </a:r>
            <a:r>
              <a:rPr lang="en-US" altLang="zh-CN" sz="2200" b="1" dirty="0">
                <a:solidFill>
                  <a:srgbClr val="015368"/>
                </a:solidFill>
                <a:latin typeface="微软雅黑" panose="020B0503020204020204" pitchFamily="34" charset="-122"/>
                <a:ea typeface="微软雅黑" panose="020B0503020204020204" pitchFamily="34" charset="-122"/>
              </a:rPr>
              <a:t>   </a:t>
            </a:r>
            <a:endParaRPr lang="en-US" altLang="zh-CN" sz="2200" b="1" dirty="0">
              <a:solidFill>
                <a:srgbClr val="015368"/>
              </a:solidFill>
              <a:latin typeface="微软雅黑" panose="020B0503020204020204" pitchFamily="34" charset="-122"/>
              <a:ea typeface="微软雅黑" panose="020B0503020204020204" pitchFamily="34" charset="-122"/>
            </a:endParaRPr>
          </a:p>
        </p:txBody>
      </p:sp>
      <p:sp>
        <p:nvSpPr>
          <p:cNvPr id="13" name="梯形 12"/>
          <p:cNvSpPr/>
          <p:nvPr/>
        </p:nvSpPr>
        <p:spPr>
          <a:xfrm rot="5400000">
            <a:off x="1735039" y="913647"/>
            <a:ext cx="3600000" cy="5400000"/>
          </a:xfrm>
          <a:prstGeom prst="trapezoid">
            <a:avLst>
              <a:gd name="adj" fmla="val 6567"/>
            </a:avLst>
          </a:prstGeom>
          <a:blipFill dpi="0" rotWithShape="1">
            <a:blip r:embed="rId1">
              <a:extLst>
                <a:ext uri="{28A0092B-C50C-407E-A947-70E740481C1C}">
                  <a14:useLocalDpi xmlns:a14="http://schemas.microsoft.com/office/drawing/2010/main" val="0"/>
                </a:ext>
              </a:extLst>
            </a:blip>
            <a:srcRect/>
            <a:stretch>
              <a:fillRect/>
            </a:stretch>
          </a:blipFill>
          <a:effectLst>
            <a:glow rad="101600">
              <a:srgbClr val="486822">
                <a:alpha val="40000"/>
              </a:srgbClr>
            </a:glow>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264540" y="1359139"/>
            <a:ext cx="7369017" cy="4293394"/>
          </a:xfrm>
          <a:prstGeom prst="rect">
            <a:avLst/>
          </a:prstGeom>
          <a:solidFill>
            <a:schemeClr val="bg1">
              <a:alpha val="86000"/>
            </a:schemeClr>
          </a:solidFill>
          <a:ln>
            <a:solidFill>
              <a:srgbClr val="4868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副标题 2"/>
          <p:cNvSpPr txBox="1"/>
          <p:nvPr/>
        </p:nvSpPr>
        <p:spPr>
          <a:xfrm>
            <a:off x="6299835" y="1880235"/>
            <a:ext cx="5334000" cy="3098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spcBef>
                <a:spcPts val="0"/>
              </a:spcBef>
            </a:pPr>
            <a:r>
              <a:rPr lang="zh-CN" altLang="en-US" sz="28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rPr>
              <a:t>符合条件的跨国公司地区总部/总部型机构可按</a:t>
            </a:r>
            <a:r>
              <a:rPr lang="zh-CN" altLang="en-US" sz="28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《广东省人民政府关于印发进一步扩大对外开放积极利用外资若干政策措施（修订版）的通知》</a:t>
            </a:r>
            <a:r>
              <a:rPr lang="zh-CN" altLang="en-US" sz="28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rPr>
              <a:t>（粤府〔2018〕78号）等有关规定</a:t>
            </a:r>
            <a:r>
              <a:rPr lang="zh-CN" altLang="en-US" sz="28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申请财政奖励</a:t>
            </a:r>
            <a:r>
              <a:rPr lang="zh-CN" altLang="en-US" sz="28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8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5" name="Freeform 5"/>
          <p:cNvSpPr>
            <a:spLocks noEditPoints="1"/>
          </p:cNvSpPr>
          <p:nvPr/>
        </p:nvSpPr>
        <p:spPr bwMode="auto">
          <a:xfrm>
            <a:off x="376748" y="235799"/>
            <a:ext cx="705927" cy="428406"/>
          </a:xfrm>
          <a:custGeom>
            <a:avLst/>
            <a:gdLst>
              <a:gd name="T0" fmla="*/ 691 w 1284"/>
              <a:gd name="T1" fmla="*/ 8 h 778"/>
              <a:gd name="T2" fmla="*/ 773 w 1284"/>
              <a:gd name="T3" fmla="*/ 117 h 778"/>
              <a:gd name="T4" fmla="*/ 1189 w 1284"/>
              <a:gd name="T5" fmla="*/ 117 h 778"/>
              <a:gd name="T6" fmla="*/ 1284 w 1284"/>
              <a:gd name="T7" fmla="*/ 215 h 778"/>
              <a:gd name="T8" fmla="*/ 1189 w 1284"/>
              <a:gd name="T9" fmla="*/ 313 h 778"/>
              <a:gd name="T10" fmla="*/ 995 w 1284"/>
              <a:gd name="T11" fmla="*/ 313 h 778"/>
              <a:gd name="T12" fmla="*/ 1013 w 1284"/>
              <a:gd name="T13" fmla="*/ 400 h 778"/>
              <a:gd name="T14" fmla="*/ 949 w 1284"/>
              <a:gd name="T15" fmla="*/ 463 h 778"/>
              <a:gd name="T16" fmla="*/ 971 w 1284"/>
              <a:gd name="T17" fmla="*/ 523 h 778"/>
              <a:gd name="T18" fmla="*/ 881 w 1284"/>
              <a:gd name="T19" fmla="*/ 615 h 778"/>
              <a:gd name="T20" fmla="*/ 878 w 1284"/>
              <a:gd name="T21" fmla="*/ 615 h 778"/>
              <a:gd name="T22" fmla="*/ 904 w 1284"/>
              <a:gd name="T23" fmla="*/ 679 h 778"/>
              <a:gd name="T24" fmla="*/ 814 w 1284"/>
              <a:gd name="T25" fmla="*/ 771 h 778"/>
              <a:gd name="T26" fmla="*/ 439 w 1284"/>
              <a:gd name="T27" fmla="*/ 771 h 778"/>
              <a:gd name="T28" fmla="*/ 361 w 1284"/>
              <a:gd name="T29" fmla="*/ 691 h 778"/>
              <a:gd name="T30" fmla="*/ 210 w 1284"/>
              <a:gd name="T31" fmla="*/ 664 h 778"/>
              <a:gd name="T32" fmla="*/ 210 w 1284"/>
              <a:gd name="T33" fmla="*/ 778 h 778"/>
              <a:gd name="T34" fmla="*/ 0 w 1284"/>
              <a:gd name="T35" fmla="*/ 778 h 778"/>
              <a:gd name="T36" fmla="*/ 0 w 1284"/>
              <a:gd name="T37" fmla="*/ 91 h 778"/>
              <a:gd name="T38" fmla="*/ 209 w 1284"/>
              <a:gd name="T39" fmla="*/ 91 h 778"/>
              <a:gd name="T40" fmla="*/ 209 w 1284"/>
              <a:gd name="T41" fmla="*/ 128 h 778"/>
              <a:gd name="T42" fmla="*/ 208 w 1284"/>
              <a:gd name="T43" fmla="*/ 413 h 778"/>
              <a:gd name="T44" fmla="*/ 245 w 1284"/>
              <a:gd name="T45" fmla="*/ 418 h 778"/>
              <a:gd name="T46" fmla="*/ 275 w 1284"/>
              <a:gd name="T47" fmla="*/ 161 h 778"/>
              <a:gd name="T48" fmla="*/ 691 w 1284"/>
              <a:gd name="T49" fmla="*/ 8 h 778"/>
              <a:gd name="T50" fmla="*/ 691 w 1284"/>
              <a:gd name="T51" fmla="*/ 8 h 778"/>
              <a:gd name="T52" fmla="*/ 691 w 1284"/>
              <a:gd name="T53" fmla="*/ 8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4" h="778">
                <a:moveTo>
                  <a:pt x="691" y="8"/>
                </a:moveTo>
                <a:cubicBezTo>
                  <a:pt x="773" y="117"/>
                  <a:pt x="773" y="117"/>
                  <a:pt x="773" y="117"/>
                </a:cubicBezTo>
                <a:cubicBezTo>
                  <a:pt x="1189" y="117"/>
                  <a:pt x="1189" y="117"/>
                  <a:pt x="1189" y="117"/>
                </a:cubicBezTo>
                <a:cubicBezTo>
                  <a:pt x="1241" y="117"/>
                  <a:pt x="1284" y="161"/>
                  <a:pt x="1284" y="215"/>
                </a:cubicBezTo>
                <a:cubicBezTo>
                  <a:pt x="1284" y="269"/>
                  <a:pt x="1241" y="313"/>
                  <a:pt x="1189" y="313"/>
                </a:cubicBezTo>
                <a:cubicBezTo>
                  <a:pt x="995" y="313"/>
                  <a:pt x="995" y="313"/>
                  <a:pt x="995" y="313"/>
                </a:cubicBezTo>
                <a:cubicBezTo>
                  <a:pt x="1016" y="337"/>
                  <a:pt x="1023" y="370"/>
                  <a:pt x="1013" y="400"/>
                </a:cubicBezTo>
                <a:cubicBezTo>
                  <a:pt x="1004" y="431"/>
                  <a:pt x="980" y="454"/>
                  <a:pt x="949" y="463"/>
                </a:cubicBezTo>
                <a:cubicBezTo>
                  <a:pt x="963" y="479"/>
                  <a:pt x="971" y="500"/>
                  <a:pt x="971" y="523"/>
                </a:cubicBezTo>
                <a:cubicBezTo>
                  <a:pt x="971" y="573"/>
                  <a:pt x="931" y="615"/>
                  <a:pt x="881" y="615"/>
                </a:cubicBezTo>
                <a:cubicBezTo>
                  <a:pt x="878" y="615"/>
                  <a:pt x="878" y="615"/>
                  <a:pt x="878" y="615"/>
                </a:cubicBezTo>
                <a:cubicBezTo>
                  <a:pt x="894" y="631"/>
                  <a:pt x="904" y="654"/>
                  <a:pt x="904" y="679"/>
                </a:cubicBezTo>
                <a:cubicBezTo>
                  <a:pt x="904" y="730"/>
                  <a:pt x="863" y="771"/>
                  <a:pt x="814" y="771"/>
                </a:cubicBezTo>
                <a:cubicBezTo>
                  <a:pt x="439" y="771"/>
                  <a:pt x="439" y="771"/>
                  <a:pt x="439" y="771"/>
                </a:cubicBezTo>
                <a:cubicBezTo>
                  <a:pt x="361" y="691"/>
                  <a:pt x="361" y="691"/>
                  <a:pt x="361" y="691"/>
                </a:cubicBezTo>
                <a:cubicBezTo>
                  <a:pt x="210" y="664"/>
                  <a:pt x="210" y="664"/>
                  <a:pt x="210" y="664"/>
                </a:cubicBezTo>
                <a:cubicBezTo>
                  <a:pt x="210" y="778"/>
                  <a:pt x="210" y="778"/>
                  <a:pt x="210" y="778"/>
                </a:cubicBezTo>
                <a:cubicBezTo>
                  <a:pt x="0" y="778"/>
                  <a:pt x="0" y="778"/>
                  <a:pt x="0" y="778"/>
                </a:cubicBezTo>
                <a:cubicBezTo>
                  <a:pt x="0" y="91"/>
                  <a:pt x="0" y="91"/>
                  <a:pt x="0" y="91"/>
                </a:cubicBezTo>
                <a:cubicBezTo>
                  <a:pt x="209" y="91"/>
                  <a:pt x="209" y="91"/>
                  <a:pt x="209" y="91"/>
                </a:cubicBezTo>
                <a:cubicBezTo>
                  <a:pt x="209" y="128"/>
                  <a:pt x="209" y="128"/>
                  <a:pt x="209" y="128"/>
                </a:cubicBezTo>
                <a:cubicBezTo>
                  <a:pt x="208" y="413"/>
                  <a:pt x="208" y="413"/>
                  <a:pt x="208" y="413"/>
                </a:cubicBezTo>
                <a:cubicBezTo>
                  <a:pt x="245" y="418"/>
                  <a:pt x="245" y="418"/>
                  <a:pt x="245" y="418"/>
                </a:cubicBezTo>
                <a:cubicBezTo>
                  <a:pt x="275" y="161"/>
                  <a:pt x="275" y="161"/>
                  <a:pt x="275" y="161"/>
                </a:cubicBezTo>
                <a:cubicBezTo>
                  <a:pt x="423" y="109"/>
                  <a:pt x="533" y="0"/>
                  <a:pt x="691" y="8"/>
                </a:cubicBezTo>
                <a:close/>
                <a:moveTo>
                  <a:pt x="691" y="8"/>
                </a:moveTo>
                <a:cubicBezTo>
                  <a:pt x="691" y="8"/>
                  <a:pt x="691" y="8"/>
                  <a:pt x="691" y="8"/>
                </a:cubicBezTo>
              </a:path>
            </a:pathLst>
          </a:custGeom>
          <a:solidFill>
            <a:srgbClr val="015368"/>
          </a:solidFill>
          <a:ln>
            <a:noFill/>
          </a:ln>
        </p:spPr>
        <p:txBody>
          <a:bodyPr vert="horz" wrap="square" lIns="91440" tIns="45720" rIns="91440" bIns="45720" numCol="1" anchor="t" anchorCtr="0" compatLnSpc="1"/>
          <a:p>
            <a:endParaRPr lang="zh-CN" altLang="en-US"/>
          </a:p>
        </p:txBody>
      </p:sp>
    </p:spTree>
  </p:cSld>
  <p:clrMapOvr>
    <a:masterClrMapping/>
  </p:clrMapOvr>
  <mc:AlternateContent xmlns:mc="http://schemas.openxmlformats.org/markup-compatibility/2006">
    <mc:Choice xmlns:p14="http://schemas.microsoft.com/office/powerpoint/2010/main" Requires="p14">
      <p:transition>
        <p14:prism/>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5239385" y="56515"/>
            <a:ext cx="4705985" cy="6076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ct val="150000"/>
              </a:lnSpc>
            </a:pPr>
            <a:r>
              <a:rPr lang="zh-CN" altLang="en-US" sz="2800" b="1" dirty="0">
                <a:solidFill>
                  <a:schemeClr val="tx2">
                    <a:lumMod val="75000"/>
                  </a:schemeClr>
                </a:solidFill>
                <a:latin typeface="微软雅黑" panose="020B0503020204020204" pitchFamily="34" charset="-122"/>
                <a:ea typeface="微软雅黑" panose="020B0503020204020204" pitchFamily="34" charset="-122"/>
                <a:sym typeface="+mn-ea"/>
              </a:rPr>
              <a:t>第九条</a:t>
            </a:r>
            <a:r>
              <a:rPr lang="en-US" altLang="zh-CN" sz="2800" b="1" dirty="0">
                <a:solidFill>
                  <a:schemeClr val="tx2">
                    <a:lumMod val="75000"/>
                  </a:schemeClr>
                </a:solidFill>
                <a:latin typeface="微软雅黑" panose="020B0503020204020204" pitchFamily="34" charset="-122"/>
                <a:ea typeface="微软雅黑" panose="020B0503020204020204" pitchFamily="34" charset="-122"/>
                <a:sym typeface="+mn-ea"/>
              </a:rPr>
              <a:t>  </a:t>
            </a:r>
            <a:r>
              <a:rPr lang="zh-CN" altLang="en-US" sz="2800" b="1" dirty="0">
                <a:solidFill>
                  <a:schemeClr val="tx2">
                    <a:lumMod val="75000"/>
                  </a:schemeClr>
                </a:solidFill>
                <a:latin typeface="微软雅黑" panose="020B0503020204020204" pitchFamily="34" charset="-122"/>
                <a:ea typeface="微软雅黑" panose="020B0503020204020204" pitchFamily="34" charset="-122"/>
                <a:sym typeface="+mn-ea"/>
              </a:rPr>
              <a:t>相关优惠</a:t>
            </a:r>
            <a:endParaRPr lang="zh-CN" altLang="en-US" sz="2800" b="1" dirty="0">
              <a:solidFill>
                <a:schemeClr val="tx2">
                  <a:lumMod val="75000"/>
                </a:schemeClr>
              </a:solidFill>
              <a:latin typeface="微软雅黑" panose="020B0503020204020204" pitchFamily="34" charset="-122"/>
              <a:ea typeface="微软雅黑" panose="020B0503020204020204" pitchFamily="34" charset="-122"/>
              <a:sym typeface="+mn-ea"/>
            </a:endParaRPr>
          </a:p>
        </p:txBody>
      </p:sp>
      <p:pic>
        <p:nvPicPr>
          <p:cNvPr id="457" name="图片 456" descr="资源 32"/>
          <p:cNvPicPr>
            <a:picLocks noChangeAspect="1"/>
          </p:cNvPicPr>
          <p:nvPr>
            <p:custDataLst>
              <p:tags r:id="rId1"/>
            </p:custDataLst>
          </p:nvPr>
        </p:nvPicPr>
        <p:blipFill>
          <a:blip r:embed="rId2">
            <a:extLst>
              <a:ext uri="{96DAC541-7B7A-43D3-8B79-37D633B846F1}">
                <asvg:svgBlip xmlns:asvg="http://schemas.microsoft.com/office/drawing/2016/SVG/main" r:embed="rId3"/>
              </a:ext>
            </a:extLst>
          </a:blip>
          <a:stretch>
            <a:fillRect/>
          </a:stretch>
        </p:blipFill>
        <p:spPr>
          <a:xfrm>
            <a:off x="6491073" y="840451"/>
            <a:ext cx="2517672" cy="3188999"/>
          </a:xfrm>
          <a:prstGeom prst="rect">
            <a:avLst/>
          </a:prstGeom>
        </p:spPr>
      </p:pic>
      <p:pic>
        <p:nvPicPr>
          <p:cNvPr id="458" name="图片 457" descr="资源 33"/>
          <p:cNvPicPr>
            <a:picLocks noChangeAspect="1"/>
          </p:cNvPicPr>
          <p:nvPr>
            <p:custDataLst>
              <p:tags r:id="rId4"/>
            </p:custDataLst>
          </p:nvPr>
        </p:nvPicPr>
        <p:blipFill>
          <a:blip r:embed="rId5">
            <a:extLst>
              <a:ext uri="{96DAC541-7B7A-43D3-8B79-37D633B846F1}">
                <asvg:svgBlip xmlns:asvg="http://schemas.microsoft.com/office/drawing/2016/SVG/main" r:embed="rId6"/>
              </a:ext>
            </a:extLst>
          </a:blip>
          <a:stretch>
            <a:fillRect/>
          </a:stretch>
        </p:blipFill>
        <p:spPr>
          <a:xfrm>
            <a:off x="3973399" y="840451"/>
            <a:ext cx="2517672" cy="3188999"/>
          </a:xfrm>
          <a:prstGeom prst="rect">
            <a:avLst/>
          </a:prstGeom>
        </p:spPr>
      </p:pic>
      <p:pic>
        <p:nvPicPr>
          <p:cNvPr id="459" name="图片 458" descr="资源 34"/>
          <p:cNvPicPr>
            <a:picLocks noChangeAspect="1"/>
          </p:cNvPicPr>
          <p:nvPr>
            <p:custDataLst>
              <p:tags r:id="rId7"/>
            </p:custDataLst>
          </p:nvPr>
        </p:nvPicPr>
        <p:blipFill>
          <a:blip r:embed="rId8">
            <a:extLst>
              <a:ext uri="{96DAC541-7B7A-43D3-8B79-37D633B846F1}">
                <asvg:svgBlip xmlns:asvg="http://schemas.microsoft.com/office/drawing/2016/SVG/main" r:embed="rId9"/>
              </a:ext>
            </a:extLst>
          </a:blip>
          <a:stretch>
            <a:fillRect/>
          </a:stretch>
        </p:blipFill>
        <p:spPr>
          <a:xfrm>
            <a:off x="3805555" y="4029450"/>
            <a:ext cx="2685518" cy="2853315"/>
          </a:xfrm>
          <a:prstGeom prst="rect">
            <a:avLst/>
          </a:prstGeom>
        </p:spPr>
      </p:pic>
      <p:pic>
        <p:nvPicPr>
          <p:cNvPr id="460" name="图片 459" descr="资源 35"/>
          <p:cNvPicPr>
            <a:picLocks noChangeAspect="1"/>
          </p:cNvPicPr>
          <p:nvPr>
            <p:custDataLst>
              <p:tags r:id="rId10"/>
            </p:custDataLst>
          </p:nvPr>
        </p:nvPicPr>
        <p:blipFill>
          <a:blip r:embed="rId11">
            <a:extLst>
              <a:ext uri="{96DAC541-7B7A-43D3-8B79-37D633B846F1}">
                <asvg:svgBlip xmlns:asvg="http://schemas.microsoft.com/office/drawing/2016/SVG/main" r:embed="rId12"/>
              </a:ext>
            </a:extLst>
          </a:blip>
          <a:stretch>
            <a:fillRect/>
          </a:stretch>
        </p:blipFill>
        <p:spPr>
          <a:xfrm>
            <a:off x="5818294" y="4029450"/>
            <a:ext cx="2685518" cy="2853315"/>
          </a:xfrm>
          <a:prstGeom prst="rect">
            <a:avLst/>
          </a:prstGeom>
        </p:spPr>
      </p:pic>
      <p:sp>
        <p:nvSpPr>
          <p:cNvPr id="467" name="文本框 466"/>
          <p:cNvSpPr txBox="1"/>
          <p:nvPr>
            <p:custDataLst>
              <p:tags r:id="rId13"/>
            </p:custDataLst>
          </p:nvPr>
        </p:nvSpPr>
        <p:spPr>
          <a:xfrm>
            <a:off x="6369093" y="1806669"/>
            <a:ext cx="2134930" cy="446077"/>
          </a:xfrm>
          <a:prstGeom prst="rect">
            <a:avLst/>
          </a:prstGeom>
          <a:noFill/>
        </p:spPr>
        <p:txBody>
          <a:bodyPr wrap="square" rtlCol="0" anchor="t"/>
          <a:p>
            <a:pPr algn="ctr">
              <a:lnSpc>
                <a:spcPct val="120000"/>
              </a:lnSpc>
            </a:pPr>
            <a:r>
              <a:rPr lang="en-US" altLang="zh-CN" sz="2400" b="1" spc="300">
                <a:solidFill>
                  <a:schemeClr val="bg1"/>
                </a:solidFill>
                <a:latin typeface="Arial" panose="020B0604020202020204" pitchFamily="34" charset="0"/>
                <a:ea typeface="微软雅黑" panose="020B0503020204020204" pitchFamily="34" charset="-122"/>
                <a:sym typeface="Arial" panose="020B0604020202020204" pitchFamily="34" charset="0"/>
              </a:rPr>
              <a:t>2</a:t>
            </a:r>
            <a:endParaRPr lang="zh-CN" altLang="en-US" sz="2400" b="1" spc="3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lnSpc>
                <a:spcPct val="120000"/>
              </a:lnSpc>
            </a:pPr>
            <a:r>
              <a:rPr lang="zh-CN" altLang="en-US" sz="2400" b="1" spc="300">
                <a:solidFill>
                  <a:schemeClr val="bg1"/>
                </a:solidFill>
                <a:latin typeface="Arial" panose="020B0604020202020204" pitchFamily="34" charset="0"/>
                <a:ea typeface="微软雅黑" panose="020B0503020204020204" pitchFamily="34" charset="-122"/>
                <a:sym typeface="Arial" panose="020B0604020202020204" pitchFamily="34" charset="0"/>
              </a:rPr>
              <a:t>跨国公司地区总部/总部型机构</a:t>
            </a:r>
            <a:r>
              <a:rPr lang="zh-CN" altLang="en-US" sz="2400" b="1" spc="300">
                <a:solidFill>
                  <a:srgbClr val="C00000"/>
                </a:solidFill>
                <a:latin typeface="Arial" panose="020B0604020202020204" pitchFamily="34" charset="0"/>
                <a:ea typeface="微软雅黑" panose="020B0503020204020204" pitchFamily="34" charset="-122"/>
                <a:sym typeface="Arial" panose="020B0604020202020204" pitchFamily="34" charset="0"/>
              </a:rPr>
              <a:t>具有研发功能</a:t>
            </a:r>
            <a:r>
              <a:rPr lang="zh-CN" altLang="en-US" sz="2400" b="1" spc="300">
                <a:solidFill>
                  <a:schemeClr val="bg1"/>
                </a:solidFill>
                <a:latin typeface="Arial" panose="020B0604020202020204" pitchFamily="34" charset="0"/>
                <a:ea typeface="微软雅黑" panose="020B0503020204020204" pitchFamily="34" charset="-122"/>
                <a:sym typeface="Arial" panose="020B0604020202020204" pitchFamily="34" charset="0"/>
              </a:rPr>
              <a:t>且按规定被认定为</a:t>
            </a:r>
            <a:r>
              <a:rPr lang="zh-CN" altLang="en-US" sz="2400" b="1" spc="300">
                <a:solidFill>
                  <a:srgbClr val="C00000"/>
                </a:solidFill>
                <a:latin typeface="Arial" panose="020B0604020202020204" pitchFamily="34" charset="0"/>
                <a:ea typeface="微软雅黑" panose="020B0503020204020204" pitchFamily="34" charset="-122"/>
                <a:sym typeface="Arial" panose="020B0604020202020204" pitchFamily="34" charset="0"/>
              </a:rPr>
              <a:t>高新技术企业</a:t>
            </a:r>
            <a:r>
              <a:rPr lang="zh-CN" altLang="en-US" sz="2400" b="1" spc="300">
                <a:solidFill>
                  <a:schemeClr val="bg1"/>
                </a:solidFill>
                <a:latin typeface="Arial" panose="020B0604020202020204" pitchFamily="34" charset="0"/>
                <a:ea typeface="微软雅黑" panose="020B0503020204020204" pitchFamily="34" charset="-122"/>
                <a:sym typeface="Arial" panose="020B0604020202020204" pitchFamily="34" charset="0"/>
              </a:rPr>
              <a:t>的，</a:t>
            </a:r>
            <a:r>
              <a:rPr lang="zh-CN" altLang="en-US" sz="2400" b="1" spc="300">
                <a:solidFill>
                  <a:srgbClr val="C00000"/>
                </a:solidFill>
                <a:latin typeface="Arial" panose="020B0604020202020204" pitchFamily="34" charset="0"/>
                <a:ea typeface="微软雅黑" panose="020B0503020204020204" pitchFamily="34" charset="-122"/>
                <a:sym typeface="Arial" panose="020B0604020202020204" pitchFamily="34" charset="0"/>
              </a:rPr>
              <a:t>享受高新技术企业有关优惠政策</a:t>
            </a:r>
            <a:r>
              <a:rPr lang="zh-CN" altLang="en-US" sz="2400" b="1" spc="30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zh-CN" altLang="en-US" sz="2400" b="1" spc="3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lnSpc>
                <a:spcPct val="120000"/>
              </a:lnSpc>
            </a:pPr>
            <a:endParaRPr lang="zh-CN" altLang="en-US" sz="2400" b="1" spc="3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70" name="文本框 469"/>
          <p:cNvSpPr txBox="1"/>
          <p:nvPr>
            <p:custDataLst>
              <p:tags r:id="rId14"/>
            </p:custDataLst>
          </p:nvPr>
        </p:nvSpPr>
        <p:spPr>
          <a:xfrm>
            <a:off x="4696461" y="1816829"/>
            <a:ext cx="1862917" cy="2841166"/>
          </a:xfrm>
          <a:prstGeom prst="rect">
            <a:avLst/>
          </a:prstGeom>
          <a:noFill/>
        </p:spPr>
        <p:txBody>
          <a:bodyPr wrap="square" rtlCol="0" anchor="t"/>
          <a:p>
            <a:pPr algn="ctr">
              <a:lnSpc>
                <a:spcPct val="120000"/>
              </a:lnSpc>
            </a:pPr>
            <a:r>
              <a:rPr lang="en-US" altLang="zh-CN" sz="2400" b="1" spc="300">
                <a:solidFill>
                  <a:schemeClr val="bg1"/>
                </a:solidFill>
                <a:latin typeface="Arial" panose="020B0604020202020204" pitchFamily="34" charset="0"/>
                <a:ea typeface="微软雅黑" panose="020B0503020204020204" pitchFamily="34" charset="-122"/>
                <a:sym typeface="Arial" panose="020B0604020202020204" pitchFamily="34" charset="0"/>
              </a:rPr>
              <a:t>1</a:t>
            </a:r>
            <a:endParaRPr lang="zh-CN" altLang="en-US" sz="2400" b="1" spc="3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lnSpc>
                <a:spcPct val="120000"/>
              </a:lnSpc>
            </a:pPr>
            <a:r>
              <a:rPr lang="zh-CN" altLang="en-US" sz="2400" b="1" spc="300">
                <a:solidFill>
                  <a:schemeClr val="bg1"/>
                </a:solidFill>
                <a:latin typeface="Arial" panose="020B0604020202020204" pitchFamily="34" charset="0"/>
                <a:ea typeface="微软雅黑" panose="020B0503020204020204" pitchFamily="34" charset="-122"/>
                <a:sym typeface="Arial" panose="020B0604020202020204" pitchFamily="34" charset="0"/>
              </a:rPr>
              <a:t>跨国公司地区总部/总部型机构可按程序</a:t>
            </a:r>
            <a:r>
              <a:rPr lang="zh-CN" altLang="en-US" sz="2800" b="1" spc="300">
                <a:solidFill>
                  <a:srgbClr val="C00000"/>
                </a:solidFill>
                <a:latin typeface="Arial" panose="020B0604020202020204" pitchFamily="34" charset="0"/>
                <a:ea typeface="微软雅黑" panose="020B0503020204020204" pitchFamily="34" charset="-122"/>
                <a:sym typeface="Arial" panose="020B0604020202020204" pitchFamily="34" charset="0"/>
              </a:rPr>
              <a:t>申请纳</a:t>
            </a:r>
            <a:r>
              <a:rPr lang="zh-CN" altLang="en-US" sz="2400" b="1" spc="300">
                <a:solidFill>
                  <a:srgbClr val="C00000"/>
                </a:solidFill>
                <a:latin typeface="Arial" panose="020B0604020202020204" pitchFamily="34" charset="0"/>
                <a:ea typeface="微软雅黑" panose="020B0503020204020204" pitchFamily="34" charset="-122"/>
                <a:sym typeface="Arial" panose="020B0604020202020204" pitchFamily="34" charset="0"/>
              </a:rPr>
              <a:t>入</a:t>
            </a:r>
            <a:r>
              <a:rPr lang="zh-CN" altLang="en-US" sz="2800" b="1" u="sng" spc="300">
                <a:solidFill>
                  <a:srgbClr val="C00000"/>
                </a:solidFill>
                <a:latin typeface="Arial" panose="020B0604020202020204" pitchFamily="34" charset="0"/>
                <a:ea typeface="微软雅黑" panose="020B0503020204020204" pitchFamily="34" charset="-122"/>
                <a:sym typeface="Arial" panose="020B0604020202020204" pitchFamily="34" charset="0"/>
              </a:rPr>
              <a:t>省领导联系跨国公司直通车机制</a:t>
            </a:r>
            <a:endParaRPr lang="zh-CN" altLang="en-US" sz="2800" b="1" u="sng" spc="30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Freeform 5"/>
          <p:cNvSpPr>
            <a:spLocks noEditPoints="1"/>
          </p:cNvSpPr>
          <p:nvPr/>
        </p:nvSpPr>
        <p:spPr bwMode="auto">
          <a:xfrm>
            <a:off x="572963" y="235799"/>
            <a:ext cx="705927" cy="428406"/>
          </a:xfrm>
          <a:custGeom>
            <a:avLst/>
            <a:gdLst>
              <a:gd name="T0" fmla="*/ 691 w 1284"/>
              <a:gd name="T1" fmla="*/ 8 h 778"/>
              <a:gd name="T2" fmla="*/ 773 w 1284"/>
              <a:gd name="T3" fmla="*/ 117 h 778"/>
              <a:gd name="T4" fmla="*/ 1189 w 1284"/>
              <a:gd name="T5" fmla="*/ 117 h 778"/>
              <a:gd name="T6" fmla="*/ 1284 w 1284"/>
              <a:gd name="T7" fmla="*/ 215 h 778"/>
              <a:gd name="T8" fmla="*/ 1189 w 1284"/>
              <a:gd name="T9" fmla="*/ 313 h 778"/>
              <a:gd name="T10" fmla="*/ 995 w 1284"/>
              <a:gd name="T11" fmla="*/ 313 h 778"/>
              <a:gd name="T12" fmla="*/ 1013 w 1284"/>
              <a:gd name="T13" fmla="*/ 400 h 778"/>
              <a:gd name="T14" fmla="*/ 949 w 1284"/>
              <a:gd name="T15" fmla="*/ 463 h 778"/>
              <a:gd name="T16" fmla="*/ 971 w 1284"/>
              <a:gd name="T17" fmla="*/ 523 h 778"/>
              <a:gd name="T18" fmla="*/ 881 w 1284"/>
              <a:gd name="T19" fmla="*/ 615 h 778"/>
              <a:gd name="T20" fmla="*/ 878 w 1284"/>
              <a:gd name="T21" fmla="*/ 615 h 778"/>
              <a:gd name="T22" fmla="*/ 904 w 1284"/>
              <a:gd name="T23" fmla="*/ 679 h 778"/>
              <a:gd name="T24" fmla="*/ 814 w 1284"/>
              <a:gd name="T25" fmla="*/ 771 h 778"/>
              <a:gd name="T26" fmla="*/ 439 w 1284"/>
              <a:gd name="T27" fmla="*/ 771 h 778"/>
              <a:gd name="T28" fmla="*/ 361 w 1284"/>
              <a:gd name="T29" fmla="*/ 691 h 778"/>
              <a:gd name="T30" fmla="*/ 210 w 1284"/>
              <a:gd name="T31" fmla="*/ 664 h 778"/>
              <a:gd name="T32" fmla="*/ 210 w 1284"/>
              <a:gd name="T33" fmla="*/ 778 h 778"/>
              <a:gd name="T34" fmla="*/ 0 w 1284"/>
              <a:gd name="T35" fmla="*/ 778 h 778"/>
              <a:gd name="T36" fmla="*/ 0 w 1284"/>
              <a:gd name="T37" fmla="*/ 91 h 778"/>
              <a:gd name="T38" fmla="*/ 209 w 1284"/>
              <a:gd name="T39" fmla="*/ 91 h 778"/>
              <a:gd name="T40" fmla="*/ 209 w 1284"/>
              <a:gd name="T41" fmla="*/ 128 h 778"/>
              <a:gd name="T42" fmla="*/ 208 w 1284"/>
              <a:gd name="T43" fmla="*/ 413 h 778"/>
              <a:gd name="T44" fmla="*/ 245 w 1284"/>
              <a:gd name="T45" fmla="*/ 418 h 778"/>
              <a:gd name="T46" fmla="*/ 275 w 1284"/>
              <a:gd name="T47" fmla="*/ 161 h 778"/>
              <a:gd name="T48" fmla="*/ 691 w 1284"/>
              <a:gd name="T49" fmla="*/ 8 h 778"/>
              <a:gd name="T50" fmla="*/ 691 w 1284"/>
              <a:gd name="T51" fmla="*/ 8 h 778"/>
              <a:gd name="T52" fmla="*/ 691 w 1284"/>
              <a:gd name="T53" fmla="*/ 8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4" h="778">
                <a:moveTo>
                  <a:pt x="691" y="8"/>
                </a:moveTo>
                <a:cubicBezTo>
                  <a:pt x="773" y="117"/>
                  <a:pt x="773" y="117"/>
                  <a:pt x="773" y="117"/>
                </a:cubicBezTo>
                <a:cubicBezTo>
                  <a:pt x="1189" y="117"/>
                  <a:pt x="1189" y="117"/>
                  <a:pt x="1189" y="117"/>
                </a:cubicBezTo>
                <a:cubicBezTo>
                  <a:pt x="1241" y="117"/>
                  <a:pt x="1284" y="161"/>
                  <a:pt x="1284" y="215"/>
                </a:cubicBezTo>
                <a:cubicBezTo>
                  <a:pt x="1284" y="269"/>
                  <a:pt x="1241" y="313"/>
                  <a:pt x="1189" y="313"/>
                </a:cubicBezTo>
                <a:cubicBezTo>
                  <a:pt x="995" y="313"/>
                  <a:pt x="995" y="313"/>
                  <a:pt x="995" y="313"/>
                </a:cubicBezTo>
                <a:cubicBezTo>
                  <a:pt x="1016" y="337"/>
                  <a:pt x="1023" y="370"/>
                  <a:pt x="1013" y="400"/>
                </a:cubicBezTo>
                <a:cubicBezTo>
                  <a:pt x="1004" y="431"/>
                  <a:pt x="980" y="454"/>
                  <a:pt x="949" y="463"/>
                </a:cubicBezTo>
                <a:cubicBezTo>
                  <a:pt x="963" y="479"/>
                  <a:pt x="971" y="500"/>
                  <a:pt x="971" y="523"/>
                </a:cubicBezTo>
                <a:cubicBezTo>
                  <a:pt x="971" y="573"/>
                  <a:pt x="931" y="615"/>
                  <a:pt x="881" y="615"/>
                </a:cubicBezTo>
                <a:cubicBezTo>
                  <a:pt x="878" y="615"/>
                  <a:pt x="878" y="615"/>
                  <a:pt x="878" y="615"/>
                </a:cubicBezTo>
                <a:cubicBezTo>
                  <a:pt x="894" y="631"/>
                  <a:pt x="904" y="654"/>
                  <a:pt x="904" y="679"/>
                </a:cubicBezTo>
                <a:cubicBezTo>
                  <a:pt x="904" y="730"/>
                  <a:pt x="863" y="771"/>
                  <a:pt x="814" y="771"/>
                </a:cubicBezTo>
                <a:cubicBezTo>
                  <a:pt x="439" y="771"/>
                  <a:pt x="439" y="771"/>
                  <a:pt x="439" y="771"/>
                </a:cubicBezTo>
                <a:cubicBezTo>
                  <a:pt x="361" y="691"/>
                  <a:pt x="361" y="691"/>
                  <a:pt x="361" y="691"/>
                </a:cubicBezTo>
                <a:cubicBezTo>
                  <a:pt x="210" y="664"/>
                  <a:pt x="210" y="664"/>
                  <a:pt x="210" y="664"/>
                </a:cubicBezTo>
                <a:cubicBezTo>
                  <a:pt x="210" y="778"/>
                  <a:pt x="210" y="778"/>
                  <a:pt x="210" y="778"/>
                </a:cubicBezTo>
                <a:cubicBezTo>
                  <a:pt x="0" y="778"/>
                  <a:pt x="0" y="778"/>
                  <a:pt x="0" y="778"/>
                </a:cubicBezTo>
                <a:cubicBezTo>
                  <a:pt x="0" y="91"/>
                  <a:pt x="0" y="91"/>
                  <a:pt x="0" y="91"/>
                </a:cubicBezTo>
                <a:cubicBezTo>
                  <a:pt x="209" y="91"/>
                  <a:pt x="209" y="91"/>
                  <a:pt x="209" y="91"/>
                </a:cubicBezTo>
                <a:cubicBezTo>
                  <a:pt x="209" y="128"/>
                  <a:pt x="209" y="128"/>
                  <a:pt x="209" y="128"/>
                </a:cubicBezTo>
                <a:cubicBezTo>
                  <a:pt x="208" y="413"/>
                  <a:pt x="208" y="413"/>
                  <a:pt x="208" y="413"/>
                </a:cubicBezTo>
                <a:cubicBezTo>
                  <a:pt x="245" y="418"/>
                  <a:pt x="245" y="418"/>
                  <a:pt x="245" y="418"/>
                </a:cubicBezTo>
                <a:cubicBezTo>
                  <a:pt x="275" y="161"/>
                  <a:pt x="275" y="161"/>
                  <a:pt x="275" y="161"/>
                </a:cubicBezTo>
                <a:cubicBezTo>
                  <a:pt x="423" y="109"/>
                  <a:pt x="533" y="0"/>
                  <a:pt x="691" y="8"/>
                </a:cubicBezTo>
                <a:close/>
                <a:moveTo>
                  <a:pt x="691" y="8"/>
                </a:moveTo>
                <a:cubicBezTo>
                  <a:pt x="691" y="8"/>
                  <a:pt x="691" y="8"/>
                  <a:pt x="691" y="8"/>
                </a:cubicBezTo>
              </a:path>
            </a:pathLst>
          </a:custGeom>
          <a:solidFill>
            <a:srgbClr val="015368"/>
          </a:solidFill>
          <a:ln>
            <a:noFill/>
          </a:ln>
        </p:spPr>
        <p:txBody>
          <a:bodyPr vert="horz" wrap="square" lIns="91440" tIns="45720" rIns="91440" bIns="45720" numCol="1" anchor="t" anchorCtr="0" compatLnSpc="1"/>
          <a:p>
            <a:endParaRPr lang="zh-CN" altLang="en-US"/>
          </a:p>
        </p:txBody>
      </p:sp>
      <p:pic>
        <p:nvPicPr>
          <p:cNvPr id="2" name="图片 1" descr="绿色能源_#333333_128_21562710"/>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71170" y="4657725"/>
            <a:ext cx="2132330" cy="2132330"/>
          </a:xfrm>
          <a:prstGeom prst="rect">
            <a:avLst/>
          </a:prstGeom>
        </p:spPr>
      </p:pic>
      <p:pic>
        <p:nvPicPr>
          <p:cNvPr id="3" name="图片 2" descr="阳光充足的_#333333_128_20217311"/>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945370" y="415290"/>
            <a:ext cx="2088515" cy="2088515"/>
          </a:xfrm>
          <a:prstGeom prst="rect">
            <a:avLst/>
          </a:prstGeom>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70"/>
                                        </p:tgtEl>
                                        <p:attrNameLst>
                                          <p:attrName>style.visibility</p:attrName>
                                        </p:attrNameLst>
                                      </p:cBhvr>
                                      <p:to>
                                        <p:strVal val="visible"/>
                                      </p:to>
                                    </p:set>
                                    <p:anim calcmode="lin" valueType="num">
                                      <p:cBhvr additive="base">
                                        <p:cTn id="11" dur="500" fill="hold"/>
                                        <p:tgtEl>
                                          <p:spTgt spid="470"/>
                                        </p:tgtEl>
                                        <p:attrNameLst>
                                          <p:attrName>ppt_x</p:attrName>
                                        </p:attrNameLst>
                                      </p:cBhvr>
                                      <p:tavLst>
                                        <p:tav tm="0">
                                          <p:val>
                                            <p:strVal val="#ppt_x"/>
                                          </p:val>
                                        </p:tav>
                                        <p:tav tm="100000">
                                          <p:val>
                                            <p:strVal val="#ppt_x"/>
                                          </p:val>
                                        </p:tav>
                                      </p:tavLst>
                                    </p:anim>
                                    <p:anim calcmode="lin" valueType="num">
                                      <p:cBhvr additive="base">
                                        <p:cTn id="12" dur="500" fill="hold"/>
                                        <p:tgtEl>
                                          <p:spTgt spid="47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67"/>
                                        </p:tgtEl>
                                        <p:attrNameLst>
                                          <p:attrName>style.visibility</p:attrName>
                                        </p:attrNameLst>
                                      </p:cBhvr>
                                      <p:to>
                                        <p:strVal val="visible"/>
                                      </p:to>
                                    </p:set>
                                    <p:animEffect transition="in" filter="fade">
                                      <p:cBhvr>
                                        <p:cTn id="17" dur="1000"/>
                                        <p:tgtEl>
                                          <p:spTgt spid="467"/>
                                        </p:tgtEl>
                                      </p:cBhvr>
                                    </p:animEffect>
                                    <p:anim calcmode="lin" valueType="num">
                                      <p:cBhvr>
                                        <p:cTn id="18" dur="1000" fill="hold"/>
                                        <p:tgtEl>
                                          <p:spTgt spid="467"/>
                                        </p:tgtEl>
                                        <p:attrNameLst>
                                          <p:attrName>ppt_x</p:attrName>
                                        </p:attrNameLst>
                                      </p:cBhvr>
                                      <p:tavLst>
                                        <p:tav tm="0">
                                          <p:val>
                                            <p:strVal val="#ppt_x"/>
                                          </p:val>
                                        </p:tav>
                                        <p:tav tm="100000">
                                          <p:val>
                                            <p:strVal val="#ppt_x"/>
                                          </p:val>
                                        </p:tav>
                                      </p:tavLst>
                                    </p:anim>
                                    <p:anim calcmode="lin" valueType="num">
                                      <p:cBhvr>
                                        <p:cTn id="19" dur="1000" fill="hold"/>
                                        <p:tgtEl>
                                          <p:spTgt spid="46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 grpId="0"/>
      <p:bldP spid="470" grpId="1"/>
      <p:bldP spid="467" grpId="0"/>
      <p:bldP spid="46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5422900" y="69215"/>
            <a:ext cx="4705985" cy="6076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ct val="150000"/>
              </a:lnSpc>
            </a:pPr>
            <a:r>
              <a:rPr lang="zh-CN" altLang="en-US" sz="2800" b="1" dirty="0">
                <a:solidFill>
                  <a:schemeClr val="tx2">
                    <a:lumMod val="75000"/>
                  </a:schemeClr>
                </a:solidFill>
                <a:latin typeface="微软雅黑" panose="020B0503020204020204" pitchFamily="34" charset="-122"/>
                <a:ea typeface="微软雅黑" panose="020B0503020204020204" pitchFamily="34" charset="-122"/>
                <a:sym typeface="+mn-ea"/>
              </a:rPr>
              <a:t>第九条</a:t>
            </a:r>
            <a:r>
              <a:rPr lang="en-US" altLang="zh-CN" sz="2800" b="1" dirty="0">
                <a:solidFill>
                  <a:schemeClr val="tx2">
                    <a:lumMod val="75000"/>
                  </a:schemeClr>
                </a:solidFill>
                <a:latin typeface="微软雅黑" panose="020B0503020204020204" pitchFamily="34" charset="-122"/>
                <a:ea typeface="微软雅黑" panose="020B0503020204020204" pitchFamily="34" charset="-122"/>
                <a:sym typeface="+mn-ea"/>
              </a:rPr>
              <a:t>  </a:t>
            </a:r>
            <a:r>
              <a:rPr lang="zh-CN" altLang="en-US" sz="2800" b="1" dirty="0">
                <a:solidFill>
                  <a:schemeClr val="tx2">
                    <a:lumMod val="75000"/>
                  </a:schemeClr>
                </a:solidFill>
                <a:latin typeface="微软雅黑" panose="020B0503020204020204" pitchFamily="34" charset="-122"/>
                <a:ea typeface="微软雅黑" panose="020B0503020204020204" pitchFamily="34" charset="-122"/>
                <a:sym typeface="+mn-ea"/>
              </a:rPr>
              <a:t>相关优惠</a:t>
            </a:r>
            <a:endParaRPr lang="zh-CN" altLang="en-US" sz="2800" b="1" dirty="0">
              <a:solidFill>
                <a:schemeClr val="tx2">
                  <a:lumMod val="75000"/>
                </a:schemeClr>
              </a:solidFill>
              <a:latin typeface="微软雅黑" panose="020B0503020204020204" pitchFamily="34" charset="-122"/>
              <a:ea typeface="微软雅黑" panose="020B0503020204020204" pitchFamily="34" charset="-122"/>
              <a:sym typeface="+mn-ea"/>
            </a:endParaRPr>
          </a:p>
        </p:txBody>
      </p:sp>
      <p:sp>
        <p:nvSpPr>
          <p:cNvPr id="486" name="文本框 485"/>
          <p:cNvSpPr txBox="1"/>
          <p:nvPr>
            <p:custDataLst>
              <p:tags r:id="rId1"/>
            </p:custDataLst>
          </p:nvPr>
        </p:nvSpPr>
        <p:spPr>
          <a:xfrm>
            <a:off x="8585835" y="1277620"/>
            <a:ext cx="3710305" cy="4717415"/>
          </a:xfrm>
          <a:prstGeom prst="rect">
            <a:avLst/>
          </a:prstGeom>
          <a:noFill/>
        </p:spPr>
        <p:txBody>
          <a:bodyPr wrap="square" rtlCol="0" anchor="ctr">
            <a:normAutofit fontScale="25000"/>
          </a:bodyPr>
          <a:p>
            <a:pPr algn="ctr">
              <a:lnSpc>
                <a:spcPct val="120000"/>
              </a:lnSpc>
            </a:pPr>
            <a:r>
              <a:rPr lang="en-US" altLang="zh-CN" sz="9600" b="1" spc="300">
                <a:solidFill>
                  <a:srgbClr val="000000">
                    <a:lumMod val="75000"/>
                    <a:lumOff val="25000"/>
                  </a:srgbClr>
                </a:solidFill>
                <a:latin typeface="Arial" panose="020B0604020202020204" pitchFamily="34" charset="0"/>
                <a:ea typeface="微软雅黑" panose="020B0503020204020204" pitchFamily="34" charset="-122"/>
                <a:sym typeface="Arial" panose="020B0604020202020204" pitchFamily="34" charset="0"/>
              </a:rPr>
              <a:t>4</a:t>
            </a:r>
            <a:endParaRPr lang="zh-CN" altLang="en-US" sz="9600" b="1" spc="300">
              <a:solidFill>
                <a:srgbClr val="000000">
                  <a:lumMod val="75000"/>
                  <a:lumOff val="25000"/>
                </a:srgbClr>
              </a:solidFill>
              <a:latin typeface="Arial" panose="020B0604020202020204" pitchFamily="34" charset="0"/>
              <a:ea typeface="微软雅黑" panose="020B0503020204020204" pitchFamily="34" charset="-122"/>
              <a:sym typeface="Arial" panose="020B0604020202020204" pitchFamily="34" charset="0"/>
            </a:endParaRPr>
          </a:p>
          <a:p>
            <a:pPr algn="l">
              <a:lnSpc>
                <a:spcPct val="120000"/>
              </a:lnSpc>
            </a:pPr>
            <a:r>
              <a:rPr lang="zh-CN" altLang="en-US" sz="9600" b="1" spc="300">
                <a:solidFill>
                  <a:srgbClr val="000000">
                    <a:lumMod val="75000"/>
                    <a:lumOff val="25000"/>
                  </a:srgbClr>
                </a:solidFill>
                <a:latin typeface="Arial" panose="020B0604020202020204" pitchFamily="34" charset="0"/>
                <a:ea typeface="微软雅黑" panose="020B0503020204020204" pitchFamily="34" charset="-122"/>
                <a:sym typeface="Arial" panose="020B0604020202020204" pitchFamily="34" charset="0"/>
              </a:rPr>
              <a:t>对跨国公司地区总部/总部型机构，</a:t>
            </a:r>
            <a:r>
              <a:rPr lang="zh-CN" altLang="en-US" sz="9600" b="1" u="sng" spc="300">
                <a:solidFill>
                  <a:srgbClr val="000000">
                    <a:lumMod val="75000"/>
                    <a:lumOff val="25000"/>
                  </a:srgbClr>
                </a:solidFill>
                <a:latin typeface="Arial" panose="020B0604020202020204" pitchFamily="34" charset="0"/>
                <a:ea typeface="微软雅黑" panose="020B0503020204020204" pitchFamily="34" charset="-122"/>
                <a:sym typeface="Arial" panose="020B0604020202020204" pitchFamily="34" charset="0"/>
              </a:rPr>
              <a:t>税务部门</a:t>
            </a:r>
            <a:r>
              <a:rPr lang="zh-CN" altLang="en-US" sz="9600" b="1" spc="300">
                <a:solidFill>
                  <a:srgbClr val="000000">
                    <a:lumMod val="75000"/>
                    <a:lumOff val="25000"/>
                  </a:srgbClr>
                </a:solidFill>
                <a:latin typeface="Arial" panose="020B0604020202020204" pitchFamily="34" charset="0"/>
                <a:ea typeface="微软雅黑" panose="020B0503020204020204" pitchFamily="34" charset="-122"/>
                <a:sym typeface="Arial" panose="020B0604020202020204" pitchFamily="34" charset="0"/>
              </a:rPr>
              <a:t>提供</a:t>
            </a:r>
            <a:r>
              <a:rPr lang="zh-CN" altLang="en-US" sz="9600" b="1" spc="300">
                <a:solidFill>
                  <a:srgbClr val="C00000"/>
                </a:solidFill>
                <a:latin typeface="Arial" panose="020B0604020202020204" pitchFamily="34" charset="0"/>
                <a:ea typeface="微软雅黑" panose="020B0503020204020204" pitchFamily="34" charset="-122"/>
                <a:sym typeface="Arial" panose="020B0604020202020204" pitchFamily="34" charset="0"/>
              </a:rPr>
              <a:t>纳税辅导</a:t>
            </a:r>
            <a:r>
              <a:rPr lang="zh-CN" altLang="en-US" sz="9600" b="1" spc="300">
                <a:solidFill>
                  <a:srgbClr val="000000">
                    <a:lumMod val="75000"/>
                    <a:lumOff val="25000"/>
                  </a:srgbClr>
                </a:solidFill>
                <a:latin typeface="Arial" panose="020B0604020202020204" pitchFamily="34" charset="0"/>
                <a:ea typeface="微软雅黑" panose="020B0503020204020204" pitchFamily="34" charset="-122"/>
                <a:sym typeface="Arial" panose="020B0604020202020204" pitchFamily="34" charset="0"/>
              </a:rPr>
              <a:t>和</a:t>
            </a:r>
            <a:r>
              <a:rPr lang="zh-CN" altLang="en-US" sz="9600" b="1" spc="300">
                <a:solidFill>
                  <a:srgbClr val="C00000"/>
                </a:solidFill>
                <a:latin typeface="Arial" panose="020B0604020202020204" pitchFamily="34" charset="0"/>
                <a:ea typeface="微软雅黑" panose="020B0503020204020204" pitchFamily="34" charset="-122"/>
                <a:sym typeface="Arial" panose="020B0604020202020204" pitchFamily="34" charset="0"/>
              </a:rPr>
              <a:t>服务</a:t>
            </a:r>
            <a:r>
              <a:rPr lang="zh-CN" altLang="en-US" sz="9600" b="1" spc="300">
                <a:solidFill>
                  <a:srgbClr val="000000">
                    <a:lumMod val="75000"/>
                    <a:lumOff val="25000"/>
                  </a:srgbClr>
                </a:solidFill>
                <a:latin typeface="Arial" panose="020B0604020202020204" pitchFamily="34" charset="0"/>
                <a:ea typeface="微软雅黑" panose="020B0503020204020204" pitchFamily="34" charset="-122"/>
                <a:sym typeface="Arial" panose="020B0604020202020204" pitchFamily="34" charset="0"/>
              </a:rPr>
              <a:t>，</a:t>
            </a:r>
            <a:r>
              <a:rPr lang="zh-CN" altLang="en-US" sz="9600" b="1" u="sng" spc="300">
                <a:solidFill>
                  <a:srgbClr val="000000">
                    <a:lumMod val="75000"/>
                    <a:lumOff val="25000"/>
                  </a:srgbClr>
                </a:solidFill>
                <a:latin typeface="Arial" panose="020B0604020202020204" pitchFamily="34" charset="0"/>
                <a:ea typeface="微软雅黑" panose="020B0503020204020204" pitchFamily="34" charset="-122"/>
                <a:sym typeface="Arial" panose="020B0604020202020204" pitchFamily="34" charset="0"/>
              </a:rPr>
              <a:t>海关部门</a:t>
            </a:r>
            <a:r>
              <a:rPr lang="zh-CN" altLang="en-US" sz="9600" b="1" spc="300">
                <a:solidFill>
                  <a:srgbClr val="000000">
                    <a:lumMod val="75000"/>
                    <a:lumOff val="25000"/>
                  </a:srgbClr>
                </a:solidFill>
                <a:latin typeface="Arial" panose="020B0604020202020204" pitchFamily="34" charset="0"/>
                <a:ea typeface="微软雅黑" panose="020B0503020204020204" pitchFamily="34" charset="-122"/>
                <a:sym typeface="Arial" panose="020B0604020202020204" pitchFamily="34" charset="0"/>
              </a:rPr>
              <a:t>提供</a:t>
            </a:r>
            <a:r>
              <a:rPr lang="zh-CN" altLang="en-US" sz="9600" b="1" spc="300">
                <a:solidFill>
                  <a:srgbClr val="C00000"/>
                </a:solidFill>
                <a:latin typeface="Arial" panose="020B0604020202020204" pitchFamily="34" charset="0"/>
                <a:ea typeface="微软雅黑" panose="020B0503020204020204" pitchFamily="34" charset="-122"/>
                <a:sym typeface="Arial" panose="020B0604020202020204" pitchFamily="34" charset="0"/>
              </a:rPr>
              <a:t>进出口货物通关</a:t>
            </a:r>
            <a:r>
              <a:rPr lang="zh-CN" altLang="en-US" sz="9600" b="1" spc="300">
                <a:solidFill>
                  <a:srgbClr val="000000">
                    <a:lumMod val="75000"/>
                    <a:lumOff val="25000"/>
                  </a:srgbClr>
                </a:solidFill>
                <a:latin typeface="Arial" panose="020B0604020202020204" pitchFamily="34" charset="0"/>
                <a:ea typeface="微软雅黑" panose="020B0503020204020204" pitchFamily="34" charset="-122"/>
                <a:sym typeface="Arial" panose="020B0604020202020204" pitchFamily="34" charset="0"/>
              </a:rPr>
              <a:t>便利。跨国公司地区总部/总部型机构</a:t>
            </a:r>
            <a:r>
              <a:rPr lang="zh-CN" altLang="en-US" sz="9600" b="1" i="1" spc="300">
                <a:solidFill>
                  <a:srgbClr val="000000">
                    <a:lumMod val="75000"/>
                    <a:lumOff val="25000"/>
                  </a:srgbClr>
                </a:solidFill>
                <a:latin typeface="Arial" panose="020B0604020202020204" pitchFamily="34" charset="0"/>
                <a:ea typeface="微软雅黑" panose="020B0503020204020204" pitchFamily="34" charset="-122"/>
                <a:sym typeface="Arial" panose="020B0604020202020204" pitchFamily="34" charset="0"/>
              </a:rPr>
              <a:t>设立保税物流中心、分拨中心整合物流的</a:t>
            </a:r>
            <a:r>
              <a:rPr lang="zh-CN" altLang="en-US" sz="9600" b="1" spc="300">
                <a:solidFill>
                  <a:srgbClr val="000000">
                    <a:lumMod val="75000"/>
                    <a:lumOff val="25000"/>
                  </a:srgbClr>
                </a:solidFill>
                <a:latin typeface="Arial" panose="020B0604020202020204" pitchFamily="34" charset="0"/>
                <a:ea typeface="微软雅黑" panose="020B0503020204020204" pitchFamily="34" charset="-122"/>
                <a:sym typeface="Arial" panose="020B0604020202020204" pitchFamily="34" charset="0"/>
              </a:rPr>
              <a:t>，</a:t>
            </a:r>
            <a:r>
              <a:rPr lang="zh-CN" altLang="en-US" sz="9600" b="1" u="sng" spc="300">
                <a:solidFill>
                  <a:srgbClr val="000000">
                    <a:lumMod val="75000"/>
                    <a:lumOff val="25000"/>
                  </a:srgbClr>
                </a:solidFill>
                <a:latin typeface="Arial" panose="020B0604020202020204" pitchFamily="34" charset="0"/>
                <a:ea typeface="微软雅黑" panose="020B0503020204020204" pitchFamily="34" charset="-122"/>
                <a:sym typeface="Arial" panose="020B0604020202020204" pitchFamily="34" charset="0"/>
              </a:rPr>
              <a:t>海关、外汇</a:t>
            </a:r>
            <a:r>
              <a:rPr lang="zh-CN" altLang="en-US" sz="9600" b="1" spc="300">
                <a:solidFill>
                  <a:srgbClr val="000000">
                    <a:lumMod val="75000"/>
                    <a:lumOff val="25000"/>
                  </a:srgbClr>
                </a:solidFill>
                <a:latin typeface="Arial" panose="020B0604020202020204" pitchFamily="34" charset="0"/>
                <a:ea typeface="微软雅黑" panose="020B0503020204020204" pitchFamily="34" charset="-122"/>
                <a:sym typeface="Arial" panose="020B0604020202020204" pitchFamily="34" charset="0"/>
              </a:rPr>
              <a:t>等部门依法依规实行</a:t>
            </a:r>
            <a:r>
              <a:rPr lang="zh-CN" altLang="en-US" sz="9600" b="1" spc="300">
                <a:solidFill>
                  <a:srgbClr val="C00000"/>
                </a:solidFill>
                <a:latin typeface="Arial" panose="020B0604020202020204" pitchFamily="34" charset="0"/>
                <a:ea typeface="微软雅黑" panose="020B0503020204020204" pitchFamily="34" charset="-122"/>
                <a:sym typeface="Arial" panose="020B0604020202020204" pitchFamily="34" charset="0"/>
              </a:rPr>
              <a:t>便利化监管</a:t>
            </a:r>
            <a:r>
              <a:rPr lang="zh-CN" altLang="en-US" sz="9600" b="1" spc="300">
                <a:solidFill>
                  <a:srgbClr val="000000">
                    <a:lumMod val="75000"/>
                    <a:lumOff val="25000"/>
                  </a:srgbClr>
                </a:solidFill>
                <a:latin typeface="Arial" panose="020B0604020202020204" pitchFamily="34" charset="0"/>
                <a:ea typeface="微软雅黑" panose="020B0503020204020204" pitchFamily="34" charset="-122"/>
                <a:sym typeface="Arial" panose="020B0604020202020204" pitchFamily="34" charset="0"/>
              </a:rPr>
              <a:t>措施。</a:t>
            </a:r>
            <a:endParaRPr lang="zh-CN" altLang="en-US" sz="9600" b="1" spc="300">
              <a:solidFill>
                <a:srgbClr val="000000">
                  <a:lumMod val="75000"/>
                  <a:lumOff val="25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3" name="文本框 492"/>
          <p:cNvSpPr txBox="1"/>
          <p:nvPr>
            <p:custDataLst>
              <p:tags r:id="rId2"/>
            </p:custDataLst>
          </p:nvPr>
        </p:nvSpPr>
        <p:spPr>
          <a:xfrm>
            <a:off x="215900" y="1067435"/>
            <a:ext cx="5012055" cy="5438775"/>
          </a:xfrm>
          <a:prstGeom prst="rect">
            <a:avLst/>
          </a:prstGeom>
          <a:noFill/>
        </p:spPr>
        <p:txBody>
          <a:bodyPr wrap="square" rtlCol="0" anchor="ctr"/>
          <a:p>
            <a:pPr algn="ctr">
              <a:lnSpc>
                <a:spcPct val="120000"/>
              </a:lnSpc>
            </a:pPr>
            <a:r>
              <a:rPr lang="en-US" altLang="zh-CN" sz="2800" b="1" spc="300">
                <a:solidFill>
                  <a:srgbClr val="000000">
                    <a:lumMod val="75000"/>
                    <a:lumOff val="25000"/>
                  </a:srgbClr>
                </a:solidFill>
                <a:latin typeface="Arial" panose="020B0604020202020204" pitchFamily="34" charset="0"/>
                <a:ea typeface="微软雅黑" panose="020B0503020204020204" pitchFamily="34" charset="-122"/>
                <a:sym typeface="Arial" panose="020B0604020202020204" pitchFamily="34" charset="0"/>
              </a:rPr>
              <a:t>3</a:t>
            </a:r>
            <a:endParaRPr lang="en-US" altLang="zh-CN" sz="2800" b="1" spc="300">
              <a:solidFill>
                <a:srgbClr val="000000">
                  <a:lumMod val="75000"/>
                  <a:lumOff val="25000"/>
                </a:srgbClr>
              </a:solidFill>
              <a:latin typeface="Arial" panose="020B0604020202020204" pitchFamily="34" charset="0"/>
              <a:ea typeface="微软雅黑" panose="020B0503020204020204" pitchFamily="34" charset="-122"/>
              <a:sym typeface="Arial" panose="020B0604020202020204" pitchFamily="34" charset="0"/>
            </a:endParaRPr>
          </a:p>
          <a:p>
            <a:pPr algn="l">
              <a:lnSpc>
                <a:spcPct val="120000"/>
              </a:lnSpc>
            </a:pPr>
            <a:r>
              <a:rPr lang="zh-CN" altLang="en-US" sz="2000" b="1" spc="300">
                <a:solidFill>
                  <a:srgbClr val="000000">
                    <a:lumMod val="75000"/>
                    <a:lumOff val="25000"/>
                  </a:srgbClr>
                </a:solidFill>
                <a:latin typeface="Arial" panose="020B0604020202020204" pitchFamily="34" charset="0"/>
                <a:ea typeface="微软雅黑" panose="020B0503020204020204" pitchFamily="34" charset="-122"/>
                <a:sym typeface="Arial" panose="020B0604020202020204" pitchFamily="34" charset="0"/>
              </a:rPr>
              <a:t>跨国公司地区总部/总部型机构可按规定开展各类</a:t>
            </a:r>
            <a:r>
              <a:rPr lang="zh-CN" altLang="en-US" sz="2000" b="1" spc="300">
                <a:solidFill>
                  <a:srgbClr val="C00000"/>
                </a:solidFill>
                <a:latin typeface="Arial" panose="020B0604020202020204" pitchFamily="34" charset="0"/>
                <a:ea typeface="微软雅黑" panose="020B0503020204020204" pitchFamily="34" charset="-122"/>
                <a:sym typeface="Arial" panose="020B0604020202020204" pitchFamily="34" charset="0"/>
              </a:rPr>
              <a:t>跨境人民币和外汇业务</a:t>
            </a:r>
            <a:r>
              <a:rPr lang="zh-CN" altLang="en-US" sz="2000" b="1" spc="300">
                <a:solidFill>
                  <a:srgbClr val="000000">
                    <a:lumMod val="75000"/>
                    <a:lumOff val="25000"/>
                  </a:srgbClr>
                </a:solidFill>
                <a:latin typeface="Arial" panose="020B0604020202020204" pitchFamily="34" charset="0"/>
                <a:ea typeface="微软雅黑" panose="020B0503020204020204" pitchFamily="34" charset="-122"/>
                <a:sym typeface="Arial" panose="020B0604020202020204" pitchFamily="34" charset="0"/>
              </a:rPr>
              <a:t>；建立统一的</a:t>
            </a:r>
            <a:r>
              <a:rPr lang="zh-CN" altLang="en-US" sz="2000" b="1" spc="300">
                <a:solidFill>
                  <a:srgbClr val="C00000"/>
                </a:solidFill>
                <a:latin typeface="Arial" panose="020B0604020202020204" pitchFamily="34" charset="0"/>
                <a:ea typeface="微软雅黑" panose="020B0503020204020204" pitchFamily="34" charset="-122"/>
                <a:sym typeface="Arial" panose="020B0604020202020204" pitchFamily="34" charset="0"/>
              </a:rPr>
              <a:t>内部资金管理体制</a:t>
            </a:r>
            <a:r>
              <a:rPr lang="zh-CN" altLang="en-US" sz="2000" b="1" spc="300">
                <a:solidFill>
                  <a:srgbClr val="000000">
                    <a:lumMod val="75000"/>
                    <a:lumOff val="25000"/>
                  </a:srgbClr>
                </a:solidFill>
                <a:latin typeface="Arial" panose="020B0604020202020204" pitchFamily="34" charset="0"/>
                <a:ea typeface="微软雅黑" panose="020B0503020204020204" pitchFamily="34" charset="-122"/>
                <a:sym typeface="Arial" panose="020B0604020202020204" pitchFamily="34" charset="0"/>
              </a:rPr>
              <a:t>，对自有资金实行统一管理；</a:t>
            </a:r>
            <a:r>
              <a:rPr lang="zh-CN" altLang="en-US" sz="2000" b="1" spc="300">
                <a:solidFill>
                  <a:srgbClr val="C00000"/>
                </a:solidFill>
                <a:latin typeface="Arial" panose="020B0604020202020204" pitchFamily="34" charset="0"/>
                <a:ea typeface="微软雅黑" panose="020B0503020204020204" pitchFamily="34" charset="-122"/>
                <a:sym typeface="Arial" panose="020B0604020202020204" pitchFamily="34" charset="0"/>
              </a:rPr>
              <a:t>集中运营</a:t>
            </a:r>
            <a:r>
              <a:rPr lang="zh-CN" altLang="en-US" sz="2000" b="1" spc="300">
                <a:solidFill>
                  <a:srgbClr val="000000">
                    <a:lumMod val="75000"/>
                    <a:lumOff val="25000"/>
                  </a:srgbClr>
                </a:solidFill>
                <a:latin typeface="Arial" panose="020B0604020202020204" pitchFamily="34" charset="0"/>
                <a:ea typeface="微软雅黑" panose="020B0503020204020204" pitchFamily="34" charset="-122"/>
                <a:sym typeface="Arial" panose="020B0604020202020204" pitchFamily="34" charset="0"/>
              </a:rPr>
              <a:t>管理境内外成员企业资金，开展</a:t>
            </a:r>
            <a:r>
              <a:rPr lang="zh-CN" altLang="en-US" sz="2000" b="1" spc="300">
                <a:solidFill>
                  <a:srgbClr val="C00000"/>
                </a:solidFill>
                <a:latin typeface="Arial" panose="020B0604020202020204" pitchFamily="34" charset="0"/>
                <a:ea typeface="微软雅黑" panose="020B0503020204020204" pitchFamily="34" charset="-122"/>
                <a:sym typeface="Arial" panose="020B0604020202020204" pitchFamily="34" charset="0"/>
              </a:rPr>
              <a:t>集中外债</a:t>
            </a:r>
            <a:r>
              <a:rPr lang="zh-CN" altLang="en-US" sz="2000" b="1" spc="300">
                <a:solidFill>
                  <a:srgbClr val="000000">
                    <a:lumMod val="75000"/>
                    <a:lumOff val="25000"/>
                  </a:srgbClr>
                </a:solidFill>
                <a:latin typeface="Arial" panose="020B0604020202020204" pitchFamily="34" charset="0"/>
                <a:ea typeface="微软雅黑" panose="020B0503020204020204" pitchFamily="34" charset="-122"/>
                <a:sym typeface="Arial" panose="020B0604020202020204" pitchFamily="34" charset="0"/>
              </a:rPr>
              <a:t>额度、</a:t>
            </a:r>
            <a:r>
              <a:rPr lang="zh-CN" altLang="en-US" sz="2000" b="1" spc="300">
                <a:solidFill>
                  <a:srgbClr val="C00000"/>
                </a:solidFill>
                <a:latin typeface="Arial" panose="020B0604020202020204" pitchFamily="34" charset="0"/>
                <a:ea typeface="微软雅黑" panose="020B0503020204020204" pitchFamily="34" charset="-122"/>
                <a:sym typeface="Arial" panose="020B0604020202020204" pitchFamily="34" charset="0"/>
              </a:rPr>
              <a:t>集中境外放款</a:t>
            </a:r>
            <a:r>
              <a:rPr lang="zh-CN" altLang="en-US" sz="2000" b="1" spc="300">
                <a:solidFill>
                  <a:srgbClr val="000000">
                    <a:lumMod val="75000"/>
                    <a:lumOff val="25000"/>
                  </a:srgbClr>
                </a:solidFill>
                <a:latin typeface="Arial" panose="020B0604020202020204" pitchFamily="34" charset="0"/>
                <a:ea typeface="微软雅黑" panose="020B0503020204020204" pitchFamily="34" charset="-122"/>
                <a:sym typeface="Arial" panose="020B0604020202020204" pitchFamily="34" charset="0"/>
              </a:rPr>
              <a:t>额度、</a:t>
            </a:r>
            <a:r>
              <a:rPr lang="zh-CN" altLang="en-US" sz="2000" b="1" spc="300">
                <a:solidFill>
                  <a:srgbClr val="C00000"/>
                </a:solidFill>
                <a:latin typeface="Arial" panose="020B0604020202020204" pitchFamily="34" charset="0"/>
                <a:ea typeface="微软雅黑" panose="020B0503020204020204" pitchFamily="34" charset="-122"/>
                <a:sym typeface="Arial" panose="020B0604020202020204" pitchFamily="34" charset="0"/>
              </a:rPr>
              <a:t>经常项目资金集中收付</a:t>
            </a:r>
            <a:r>
              <a:rPr lang="zh-CN" altLang="en-US" sz="2000" b="1" spc="300">
                <a:solidFill>
                  <a:srgbClr val="000000">
                    <a:lumMod val="75000"/>
                    <a:lumOff val="25000"/>
                  </a:srgbClr>
                </a:solidFill>
                <a:latin typeface="Arial" panose="020B0604020202020204" pitchFamily="34" charset="0"/>
                <a:ea typeface="微软雅黑" panose="020B0503020204020204" pitchFamily="34" charset="-122"/>
                <a:sym typeface="Arial" panose="020B0604020202020204" pitchFamily="34" charset="0"/>
              </a:rPr>
              <a:t>和</a:t>
            </a:r>
            <a:r>
              <a:rPr lang="zh-CN" altLang="en-US" sz="2000" b="1" spc="300">
                <a:solidFill>
                  <a:srgbClr val="C00000"/>
                </a:solidFill>
                <a:latin typeface="Arial" panose="020B0604020202020204" pitchFamily="34" charset="0"/>
                <a:ea typeface="微软雅黑" panose="020B0503020204020204" pitchFamily="34" charset="-122"/>
                <a:sym typeface="Arial" panose="020B0604020202020204" pitchFamily="34" charset="0"/>
              </a:rPr>
              <a:t>轧差净额结算</a:t>
            </a:r>
            <a:r>
              <a:rPr lang="zh-CN" altLang="en-US" sz="2000" b="1" spc="300">
                <a:solidFill>
                  <a:srgbClr val="000000">
                    <a:lumMod val="75000"/>
                    <a:lumOff val="25000"/>
                  </a:srgbClr>
                </a:solidFill>
                <a:latin typeface="Arial" panose="020B0604020202020204" pitchFamily="34" charset="0"/>
                <a:ea typeface="微软雅黑" panose="020B0503020204020204" pitchFamily="34" charset="-122"/>
                <a:sym typeface="Arial" panose="020B0604020202020204" pitchFamily="34" charset="0"/>
              </a:rPr>
              <a:t>业务，保障其真实合法的经常项目收付汇业务顺利开展。在</a:t>
            </a:r>
            <a:r>
              <a:rPr lang="zh-CN" altLang="en-US" sz="2400" b="1" u="sng" spc="300">
                <a:solidFill>
                  <a:srgbClr val="000000">
                    <a:lumMod val="75000"/>
                    <a:lumOff val="25000"/>
                  </a:srgbClr>
                </a:solidFill>
                <a:latin typeface="Arial" panose="020B0604020202020204" pitchFamily="34" charset="0"/>
                <a:ea typeface="微软雅黑" panose="020B0503020204020204" pitchFamily="34" charset="-122"/>
                <a:sym typeface="Arial" panose="020B0604020202020204" pitchFamily="34" charset="0"/>
              </a:rPr>
              <a:t>中国（广东）自由贸易试验区内</a:t>
            </a:r>
            <a:r>
              <a:rPr lang="zh-CN" altLang="en-US" sz="2000" b="1" spc="300">
                <a:solidFill>
                  <a:srgbClr val="000000">
                    <a:lumMod val="75000"/>
                    <a:lumOff val="25000"/>
                  </a:srgbClr>
                </a:solidFill>
                <a:latin typeface="Arial" panose="020B0604020202020204" pitchFamily="34" charset="0"/>
                <a:ea typeface="微软雅黑" panose="020B0503020204020204" pitchFamily="34" charset="-122"/>
                <a:sym typeface="Arial" panose="020B0604020202020204" pitchFamily="34" charset="0"/>
              </a:rPr>
              <a:t>设立的跨国公司地区总部/总部型机构，可开立</a:t>
            </a:r>
            <a:r>
              <a:rPr lang="zh-CN" altLang="en-US" sz="2000" b="1" spc="300">
                <a:solidFill>
                  <a:srgbClr val="C00000"/>
                </a:solidFill>
                <a:latin typeface="Arial" panose="020B0604020202020204" pitchFamily="34" charset="0"/>
                <a:ea typeface="微软雅黑" panose="020B0503020204020204" pitchFamily="34" charset="-122"/>
                <a:sym typeface="Arial" panose="020B0604020202020204" pitchFamily="34" charset="0"/>
              </a:rPr>
              <a:t>本外币合一</a:t>
            </a:r>
            <a:r>
              <a:rPr lang="zh-CN" altLang="en-US" sz="2000" b="1" spc="300">
                <a:solidFill>
                  <a:srgbClr val="000000">
                    <a:lumMod val="75000"/>
                    <a:lumOff val="25000"/>
                  </a:srgbClr>
                </a:solidFill>
                <a:latin typeface="Arial" panose="020B0604020202020204" pitchFamily="34" charset="0"/>
                <a:ea typeface="微软雅黑" panose="020B0503020204020204" pitchFamily="34" charset="-122"/>
                <a:sym typeface="Arial" panose="020B0604020202020204" pitchFamily="34" charset="0"/>
              </a:rPr>
              <a:t>的</a:t>
            </a:r>
            <a:r>
              <a:rPr lang="zh-CN" altLang="en-US" sz="2000" b="1" spc="300">
                <a:solidFill>
                  <a:srgbClr val="C00000"/>
                </a:solidFill>
                <a:latin typeface="Arial" panose="020B0604020202020204" pitchFamily="34" charset="0"/>
                <a:ea typeface="微软雅黑" panose="020B0503020204020204" pitchFamily="34" charset="-122"/>
                <a:sym typeface="Arial" panose="020B0604020202020204" pitchFamily="34" charset="0"/>
              </a:rPr>
              <a:t>自由贸易账户</a:t>
            </a:r>
            <a:r>
              <a:rPr lang="zh-CN" altLang="en-US" sz="2000" b="1" spc="300">
                <a:solidFill>
                  <a:srgbClr val="000000">
                    <a:lumMod val="75000"/>
                    <a:lumOff val="25000"/>
                  </a:srgbClr>
                </a:solidFill>
                <a:latin typeface="Arial" panose="020B0604020202020204" pitchFamily="34" charset="0"/>
                <a:ea typeface="微软雅黑" panose="020B0503020204020204" pitchFamily="34" charset="-122"/>
                <a:sym typeface="Arial" panose="020B0604020202020204" pitchFamily="34" charset="0"/>
              </a:rPr>
              <a:t>，办理包括</a:t>
            </a:r>
            <a:r>
              <a:rPr lang="zh-CN" altLang="en-US" sz="2000" b="1" spc="300">
                <a:solidFill>
                  <a:srgbClr val="C00000"/>
                </a:solidFill>
                <a:latin typeface="Arial" panose="020B0604020202020204" pitchFamily="34" charset="0"/>
                <a:ea typeface="微软雅黑" panose="020B0503020204020204" pitchFamily="34" charset="-122"/>
                <a:sym typeface="Arial" panose="020B0604020202020204" pitchFamily="34" charset="0"/>
              </a:rPr>
              <a:t>经常项目</a:t>
            </a:r>
            <a:r>
              <a:rPr lang="zh-CN" altLang="en-US" sz="2000" b="1" spc="300">
                <a:solidFill>
                  <a:srgbClr val="000000">
                    <a:lumMod val="75000"/>
                    <a:lumOff val="25000"/>
                  </a:srgbClr>
                </a:solidFill>
                <a:latin typeface="Arial" panose="020B0604020202020204" pitchFamily="34" charset="0"/>
                <a:ea typeface="微软雅黑" panose="020B0503020204020204" pitchFamily="34" charset="-122"/>
                <a:sym typeface="Arial" panose="020B0604020202020204" pitchFamily="34" charset="0"/>
              </a:rPr>
              <a:t>、适用中国（广东）自由贸易试验区开展的</a:t>
            </a:r>
            <a:r>
              <a:rPr lang="zh-CN" altLang="en-US" sz="2000" b="1" spc="300">
                <a:solidFill>
                  <a:srgbClr val="C00000"/>
                </a:solidFill>
                <a:latin typeface="Arial" panose="020B0604020202020204" pitchFamily="34" charset="0"/>
                <a:ea typeface="微软雅黑" panose="020B0503020204020204" pitchFamily="34" charset="-122"/>
                <a:sym typeface="Arial" panose="020B0604020202020204" pitchFamily="34" charset="0"/>
              </a:rPr>
              <a:t>资本项目</a:t>
            </a:r>
            <a:r>
              <a:rPr lang="zh-CN" altLang="en-US" sz="2000" b="1" spc="300">
                <a:solidFill>
                  <a:srgbClr val="000000">
                    <a:lumMod val="75000"/>
                    <a:lumOff val="25000"/>
                  </a:srgbClr>
                </a:solidFill>
                <a:latin typeface="Arial" panose="020B0604020202020204" pitchFamily="34" charset="0"/>
                <a:ea typeface="微软雅黑" panose="020B0503020204020204" pitchFamily="34" charset="-122"/>
                <a:sym typeface="Arial" panose="020B0604020202020204" pitchFamily="34" charset="0"/>
              </a:rPr>
              <a:t>及</a:t>
            </a:r>
            <a:r>
              <a:rPr lang="zh-CN" altLang="en-US" sz="2000" b="1" spc="300">
                <a:solidFill>
                  <a:srgbClr val="C00000"/>
                </a:solidFill>
                <a:latin typeface="Arial" panose="020B0604020202020204" pitchFamily="34" charset="0"/>
                <a:ea typeface="微软雅黑" panose="020B0503020204020204" pitchFamily="34" charset="-122"/>
                <a:sym typeface="Arial" panose="020B0604020202020204" pitchFamily="34" charset="0"/>
              </a:rPr>
              <a:t>相关业务</a:t>
            </a:r>
            <a:r>
              <a:rPr lang="zh-CN" altLang="en-US" sz="2000" b="1" spc="300">
                <a:solidFill>
                  <a:srgbClr val="000000">
                    <a:lumMod val="75000"/>
                    <a:lumOff val="25000"/>
                  </a:srgb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2000" b="1" spc="300">
              <a:solidFill>
                <a:srgbClr val="000000">
                  <a:lumMod val="75000"/>
                  <a:lumOff val="25000"/>
                </a:srgb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02" name="组合 101"/>
          <p:cNvGrpSpPr/>
          <p:nvPr>
            <p:custDataLst>
              <p:tags r:id="rId3"/>
            </p:custDataLst>
          </p:nvPr>
        </p:nvGrpSpPr>
        <p:grpSpPr>
          <a:xfrm>
            <a:off x="7415572" y="2016723"/>
            <a:ext cx="960102" cy="2382732"/>
            <a:chOff x="6706729" y="3220048"/>
            <a:chExt cx="960102" cy="2382732"/>
          </a:xfrm>
          <a:solidFill>
            <a:sysClr val="window" lastClr="FFFFFF">
              <a:lumMod val="95000"/>
            </a:sysClr>
          </a:solidFill>
        </p:grpSpPr>
        <p:sp>
          <p:nvSpPr>
            <p:cNvPr id="103" name="任意多边形 48"/>
            <p:cNvSpPr/>
            <p:nvPr>
              <p:custDataLst>
                <p:tags r:id="rId4"/>
              </p:custDataLst>
            </p:nvPr>
          </p:nvSpPr>
          <p:spPr bwMode="auto">
            <a:xfrm>
              <a:off x="7126774" y="3548895"/>
              <a:ext cx="540057" cy="2053885"/>
            </a:xfrm>
            <a:custGeom>
              <a:avLst/>
              <a:gdLst/>
              <a:ahLst/>
              <a:cxnLst>
                <a:cxn ang="0">
                  <a:pos x="276" y="977"/>
                </a:cxn>
                <a:cxn ang="0">
                  <a:pos x="183" y="802"/>
                </a:cxn>
                <a:cxn ang="0">
                  <a:pos x="208" y="613"/>
                </a:cxn>
                <a:cxn ang="0">
                  <a:pos x="267" y="518"/>
                </a:cxn>
                <a:cxn ang="0">
                  <a:pos x="267" y="109"/>
                </a:cxn>
                <a:cxn ang="0">
                  <a:pos x="160" y="0"/>
                </a:cxn>
                <a:cxn ang="0">
                  <a:pos x="105" y="0"/>
                </a:cxn>
                <a:cxn ang="0">
                  <a:pos x="0" y="86"/>
                </a:cxn>
                <a:cxn ang="0">
                  <a:pos x="112" y="66"/>
                </a:cxn>
                <a:cxn ang="0">
                  <a:pos x="125" y="63"/>
                </a:cxn>
                <a:cxn ang="0">
                  <a:pos x="192" y="125"/>
                </a:cxn>
                <a:cxn ang="0">
                  <a:pos x="180" y="176"/>
                </a:cxn>
                <a:cxn ang="0">
                  <a:pos x="135" y="207"/>
                </a:cxn>
                <a:cxn ang="0">
                  <a:pos x="0" y="228"/>
                </a:cxn>
                <a:cxn ang="0">
                  <a:pos x="0" y="518"/>
                </a:cxn>
                <a:cxn ang="0">
                  <a:pos x="74" y="622"/>
                </a:cxn>
                <a:cxn ang="0">
                  <a:pos x="50" y="806"/>
                </a:cxn>
                <a:cxn ang="0">
                  <a:pos x="50" y="813"/>
                </a:cxn>
                <a:cxn ang="0">
                  <a:pos x="57" y="840"/>
                </a:cxn>
                <a:cxn ang="0">
                  <a:pos x="162" y="1041"/>
                </a:cxn>
                <a:cxn ang="0">
                  <a:pos x="241" y="1065"/>
                </a:cxn>
                <a:cxn ang="0">
                  <a:pos x="253" y="1056"/>
                </a:cxn>
                <a:cxn ang="0">
                  <a:pos x="276" y="977"/>
                </a:cxn>
              </a:cxnLst>
              <a:rect l="0" t="0" r="r" b="b"/>
              <a:pathLst>
                <a:path w="294" h="1076">
                  <a:moveTo>
                    <a:pt x="276" y="977"/>
                  </a:moveTo>
                  <a:cubicBezTo>
                    <a:pt x="183" y="802"/>
                    <a:pt x="183" y="802"/>
                    <a:pt x="183" y="802"/>
                  </a:cubicBezTo>
                  <a:cubicBezTo>
                    <a:pt x="208" y="613"/>
                    <a:pt x="208" y="613"/>
                    <a:pt x="208" y="613"/>
                  </a:cubicBezTo>
                  <a:cubicBezTo>
                    <a:pt x="245" y="595"/>
                    <a:pt x="267" y="558"/>
                    <a:pt x="267" y="518"/>
                  </a:cubicBezTo>
                  <a:cubicBezTo>
                    <a:pt x="267" y="109"/>
                    <a:pt x="267" y="109"/>
                    <a:pt x="267" y="109"/>
                  </a:cubicBezTo>
                  <a:cubicBezTo>
                    <a:pt x="267" y="48"/>
                    <a:pt x="220" y="0"/>
                    <a:pt x="160" y="0"/>
                  </a:cubicBezTo>
                  <a:cubicBezTo>
                    <a:pt x="105" y="0"/>
                    <a:pt x="105" y="0"/>
                    <a:pt x="105" y="0"/>
                  </a:cubicBezTo>
                  <a:cubicBezTo>
                    <a:pt x="55" y="0"/>
                    <a:pt x="12" y="36"/>
                    <a:pt x="0" y="86"/>
                  </a:cubicBezTo>
                  <a:cubicBezTo>
                    <a:pt x="112" y="66"/>
                    <a:pt x="112" y="66"/>
                    <a:pt x="112" y="66"/>
                  </a:cubicBezTo>
                  <a:cubicBezTo>
                    <a:pt x="114" y="63"/>
                    <a:pt x="121" y="63"/>
                    <a:pt x="125" y="63"/>
                  </a:cubicBezTo>
                  <a:cubicBezTo>
                    <a:pt x="156" y="63"/>
                    <a:pt x="186" y="90"/>
                    <a:pt x="192" y="125"/>
                  </a:cubicBezTo>
                  <a:cubicBezTo>
                    <a:pt x="196" y="143"/>
                    <a:pt x="188" y="162"/>
                    <a:pt x="180" y="176"/>
                  </a:cubicBezTo>
                  <a:cubicBezTo>
                    <a:pt x="168" y="195"/>
                    <a:pt x="154" y="203"/>
                    <a:pt x="135" y="207"/>
                  </a:cubicBezTo>
                  <a:cubicBezTo>
                    <a:pt x="0" y="228"/>
                    <a:pt x="0" y="228"/>
                    <a:pt x="0" y="228"/>
                  </a:cubicBezTo>
                  <a:cubicBezTo>
                    <a:pt x="0" y="518"/>
                    <a:pt x="0" y="518"/>
                    <a:pt x="0" y="518"/>
                  </a:cubicBezTo>
                  <a:cubicBezTo>
                    <a:pt x="0" y="567"/>
                    <a:pt x="28" y="607"/>
                    <a:pt x="74" y="622"/>
                  </a:cubicBezTo>
                  <a:cubicBezTo>
                    <a:pt x="50" y="806"/>
                    <a:pt x="50" y="806"/>
                    <a:pt x="50" y="806"/>
                  </a:cubicBezTo>
                  <a:cubicBezTo>
                    <a:pt x="50" y="806"/>
                    <a:pt x="50" y="810"/>
                    <a:pt x="50" y="813"/>
                  </a:cubicBezTo>
                  <a:cubicBezTo>
                    <a:pt x="50" y="821"/>
                    <a:pt x="55" y="831"/>
                    <a:pt x="57" y="840"/>
                  </a:cubicBezTo>
                  <a:cubicBezTo>
                    <a:pt x="162" y="1041"/>
                    <a:pt x="162" y="1041"/>
                    <a:pt x="162" y="1041"/>
                  </a:cubicBezTo>
                  <a:cubicBezTo>
                    <a:pt x="176" y="1068"/>
                    <a:pt x="212" y="1076"/>
                    <a:pt x="241" y="1065"/>
                  </a:cubicBezTo>
                  <a:cubicBezTo>
                    <a:pt x="253" y="1056"/>
                    <a:pt x="253" y="1056"/>
                    <a:pt x="253" y="1056"/>
                  </a:cubicBezTo>
                  <a:cubicBezTo>
                    <a:pt x="284" y="1041"/>
                    <a:pt x="294" y="1008"/>
                    <a:pt x="276" y="977"/>
                  </a:cubicBezTo>
                  <a:close/>
                </a:path>
              </a:pathLst>
            </a:custGeom>
            <a:grpFill/>
            <a:ln w="9525">
              <a:noFill/>
              <a:round/>
            </a:ln>
          </p:spPr>
          <p:txBody>
            <a:bodyPr anchor="ctr"/>
            <a:p>
              <a:pPr algn="ctr">
                <a:lnSpc>
                  <a:spcPct val="130000"/>
                </a:lnSpc>
              </a:pPr>
              <a:endParaRPr>
                <a:latin typeface="Arial" panose="020B0604020202020204" pitchFamily="34" charset="0"/>
                <a:cs typeface="微软雅黑" panose="020B0503020204020204" pitchFamily="34" charset="-122"/>
                <a:sym typeface="Arial" panose="020B0604020202020204" pitchFamily="34" charset="0"/>
              </a:endParaRPr>
            </a:p>
          </p:txBody>
        </p:sp>
        <p:sp>
          <p:nvSpPr>
            <p:cNvPr id="104" name="任意多边形 49"/>
            <p:cNvSpPr/>
            <p:nvPr>
              <p:custDataLst>
                <p:tags r:id="rId5"/>
              </p:custDataLst>
            </p:nvPr>
          </p:nvSpPr>
          <p:spPr bwMode="auto">
            <a:xfrm>
              <a:off x="6777646" y="3405734"/>
              <a:ext cx="672344" cy="583989"/>
            </a:xfrm>
            <a:custGeom>
              <a:avLst/>
              <a:gdLst/>
              <a:ahLst/>
              <a:cxnLst>
                <a:cxn ang="0">
                  <a:pos x="104" y="53"/>
                </a:cxn>
                <a:cxn ang="0">
                  <a:pos x="55" y="2"/>
                </a:cxn>
                <a:cxn ang="0">
                  <a:pos x="2" y="53"/>
                </a:cxn>
                <a:cxn ang="0">
                  <a:pos x="4" y="253"/>
                </a:cxn>
                <a:cxn ang="0">
                  <a:pos x="57" y="306"/>
                </a:cxn>
                <a:cxn ang="0">
                  <a:pos x="57" y="306"/>
                </a:cxn>
                <a:cxn ang="0">
                  <a:pos x="68" y="303"/>
                </a:cxn>
                <a:cxn ang="0">
                  <a:pos x="323" y="263"/>
                </a:cxn>
                <a:cxn ang="0">
                  <a:pos x="364" y="202"/>
                </a:cxn>
                <a:cxn ang="0">
                  <a:pos x="304" y="161"/>
                </a:cxn>
                <a:cxn ang="0">
                  <a:pos x="109" y="191"/>
                </a:cxn>
                <a:cxn ang="0">
                  <a:pos x="104" y="53"/>
                </a:cxn>
              </a:cxnLst>
              <a:rect l="0" t="0" r="r" b="b"/>
              <a:pathLst>
                <a:path w="366" h="306">
                  <a:moveTo>
                    <a:pt x="104" y="53"/>
                  </a:moveTo>
                  <a:cubicBezTo>
                    <a:pt x="104" y="23"/>
                    <a:pt x="80" y="0"/>
                    <a:pt x="55" y="2"/>
                  </a:cubicBezTo>
                  <a:cubicBezTo>
                    <a:pt x="24" y="2"/>
                    <a:pt x="0" y="27"/>
                    <a:pt x="2" y="53"/>
                  </a:cubicBezTo>
                  <a:cubicBezTo>
                    <a:pt x="4" y="253"/>
                    <a:pt x="4" y="253"/>
                    <a:pt x="4" y="253"/>
                  </a:cubicBezTo>
                  <a:cubicBezTo>
                    <a:pt x="4" y="282"/>
                    <a:pt x="27" y="306"/>
                    <a:pt x="57" y="306"/>
                  </a:cubicBezTo>
                  <a:cubicBezTo>
                    <a:pt x="57" y="306"/>
                    <a:pt x="57" y="306"/>
                    <a:pt x="57" y="306"/>
                  </a:cubicBezTo>
                  <a:cubicBezTo>
                    <a:pt x="61" y="306"/>
                    <a:pt x="67" y="306"/>
                    <a:pt x="68" y="303"/>
                  </a:cubicBezTo>
                  <a:cubicBezTo>
                    <a:pt x="323" y="263"/>
                    <a:pt x="323" y="263"/>
                    <a:pt x="323" y="263"/>
                  </a:cubicBezTo>
                  <a:cubicBezTo>
                    <a:pt x="350" y="257"/>
                    <a:pt x="366" y="230"/>
                    <a:pt x="364" y="202"/>
                  </a:cubicBezTo>
                  <a:cubicBezTo>
                    <a:pt x="358" y="175"/>
                    <a:pt x="330" y="154"/>
                    <a:pt x="304" y="161"/>
                  </a:cubicBezTo>
                  <a:cubicBezTo>
                    <a:pt x="109" y="191"/>
                    <a:pt x="109" y="191"/>
                    <a:pt x="109" y="191"/>
                  </a:cubicBezTo>
                  <a:lnTo>
                    <a:pt x="104" y="53"/>
                  </a:lnTo>
                  <a:close/>
                </a:path>
              </a:pathLst>
            </a:custGeom>
            <a:grpFill/>
            <a:ln w="9525">
              <a:noFill/>
              <a:round/>
            </a:ln>
          </p:spPr>
          <p:txBody>
            <a:bodyPr anchor="ctr"/>
            <a:p>
              <a:pPr algn="ctr">
                <a:lnSpc>
                  <a:spcPct val="130000"/>
                </a:lnSpc>
              </a:pPr>
              <a:endParaRPr>
                <a:latin typeface="Arial" panose="020B0604020202020204" pitchFamily="34" charset="0"/>
                <a:cs typeface="微软雅黑" panose="020B0503020204020204" pitchFamily="34" charset="-122"/>
                <a:sym typeface="Arial" panose="020B0604020202020204" pitchFamily="34" charset="0"/>
              </a:endParaRPr>
            </a:p>
          </p:txBody>
        </p:sp>
        <p:sp>
          <p:nvSpPr>
            <p:cNvPr id="105" name="任意多边形 50"/>
            <p:cNvSpPr/>
            <p:nvPr>
              <p:custDataLst>
                <p:tags r:id="rId6"/>
              </p:custDataLst>
            </p:nvPr>
          </p:nvSpPr>
          <p:spPr bwMode="auto">
            <a:xfrm>
              <a:off x="6706729" y="3520546"/>
              <a:ext cx="379131" cy="559893"/>
            </a:xfrm>
            <a:custGeom>
              <a:avLst/>
              <a:gdLst/>
              <a:ahLst/>
              <a:cxnLst>
                <a:cxn ang="0">
                  <a:pos x="207" y="246"/>
                </a:cxn>
                <a:cxn ang="0">
                  <a:pos x="109" y="264"/>
                </a:cxn>
                <a:cxn ang="0">
                  <a:pos x="100" y="264"/>
                </a:cxn>
                <a:cxn ang="0">
                  <a:pos x="100" y="264"/>
                </a:cxn>
                <a:cxn ang="0">
                  <a:pos x="96" y="264"/>
                </a:cxn>
                <a:cxn ang="0">
                  <a:pos x="96" y="264"/>
                </a:cxn>
                <a:cxn ang="0">
                  <a:pos x="25" y="193"/>
                </a:cxn>
                <a:cxn ang="0">
                  <a:pos x="20" y="0"/>
                </a:cxn>
                <a:cxn ang="0">
                  <a:pos x="0" y="43"/>
                </a:cxn>
                <a:cxn ang="0">
                  <a:pos x="1" y="243"/>
                </a:cxn>
                <a:cxn ang="0">
                  <a:pos x="56" y="293"/>
                </a:cxn>
                <a:cxn ang="0">
                  <a:pos x="56" y="293"/>
                </a:cxn>
                <a:cxn ang="0">
                  <a:pos x="66" y="291"/>
                </a:cxn>
                <a:cxn ang="0">
                  <a:pos x="207" y="269"/>
                </a:cxn>
                <a:cxn ang="0">
                  <a:pos x="207" y="246"/>
                </a:cxn>
              </a:cxnLst>
              <a:rect l="0" t="0" r="r" b="b"/>
              <a:pathLst>
                <a:path w="207" h="293">
                  <a:moveTo>
                    <a:pt x="207" y="246"/>
                  </a:moveTo>
                  <a:cubicBezTo>
                    <a:pt x="109" y="264"/>
                    <a:pt x="109" y="264"/>
                    <a:pt x="109" y="264"/>
                  </a:cubicBezTo>
                  <a:cubicBezTo>
                    <a:pt x="107" y="264"/>
                    <a:pt x="106" y="264"/>
                    <a:pt x="100" y="264"/>
                  </a:cubicBezTo>
                  <a:cubicBezTo>
                    <a:pt x="100" y="264"/>
                    <a:pt x="100" y="264"/>
                    <a:pt x="100" y="264"/>
                  </a:cubicBezTo>
                  <a:cubicBezTo>
                    <a:pt x="96" y="264"/>
                    <a:pt x="96" y="264"/>
                    <a:pt x="96" y="264"/>
                  </a:cubicBezTo>
                  <a:cubicBezTo>
                    <a:pt x="96" y="264"/>
                    <a:pt x="96" y="264"/>
                    <a:pt x="96" y="264"/>
                  </a:cubicBezTo>
                  <a:cubicBezTo>
                    <a:pt x="56" y="264"/>
                    <a:pt x="25" y="232"/>
                    <a:pt x="25" y="193"/>
                  </a:cubicBezTo>
                  <a:cubicBezTo>
                    <a:pt x="20" y="0"/>
                    <a:pt x="20" y="0"/>
                    <a:pt x="20" y="0"/>
                  </a:cubicBezTo>
                  <a:cubicBezTo>
                    <a:pt x="8" y="8"/>
                    <a:pt x="0" y="24"/>
                    <a:pt x="0" y="43"/>
                  </a:cubicBezTo>
                  <a:cubicBezTo>
                    <a:pt x="1" y="243"/>
                    <a:pt x="1" y="243"/>
                    <a:pt x="1" y="243"/>
                  </a:cubicBezTo>
                  <a:cubicBezTo>
                    <a:pt x="5" y="269"/>
                    <a:pt x="25" y="293"/>
                    <a:pt x="56" y="293"/>
                  </a:cubicBezTo>
                  <a:cubicBezTo>
                    <a:pt x="56" y="293"/>
                    <a:pt x="56" y="293"/>
                    <a:pt x="56" y="293"/>
                  </a:cubicBezTo>
                  <a:cubicBezTo>
                    <a:pt x="61" y="293"/>
                    <a:pt x="66" y="293"/>
                    <a:pt x="66" y="291"/>
                  </a:cubicBezTo>
                  <a:cubicBezTo>
                    <a:pt x="207" y="269"/>
                    <a:pt x="207" y="269"/>
                    <a:pt x="207" y="269"/>
                  </a:cubicBezTo>
                  <a:lnTo>
                    <a:pt x="207" y="246"/>
                  </a:lnTo>
                  <a:close/>
                </a:path>
              </a:pathLst>
            </a:custGeom>
            <a:grpFill/>
            <a:ln w="9525">
              <a:noFill/>
              <a:round/>
            </a:ln>
          </p:spPr>
          <p:txBody>
            <a:bodyPr anchor="ctr"/>
            <a:p>
              <a:pPr algn="ctr">
                <a:lnSpc>
                  <a:spcPct val="130000"/>
                </a:lnSpc>
              </a:pPr>
              <a:endParaRPr>
                <a:latin typeface="Arial" panose="020B0604020202020204" pitchFamily="34" charset="0"/>
                <a:cs typeface="微软雅黑" panose="020B0503020204020204" pitchFamily="34" charset="-122"/>
                <a:sym typeface="Arial" panose="020B0604020202020204" pitchFamily="34" charset="0"/>
              </a:endParaRPr>
            </a:p>
          </p:txBody>
        </p:sp>
        <p:sp>
          <p:nvSpPr>
            <p:cNvPr id="106" name="任意多边形 51"/>
            <p:cNvSpPr/>
            <p:nvPr>
              <p:custDataLst>
                <p:tags r:id="rId7"/>
              </p:custDataLst>
            </p:nvPr>
          </p:nvSpPr>
          <p:spPr bwMode="auto">
            <a:xfrm>
              <a:off x="7004033" y="4736718"/>
              <a:ext cx="235935" cy="858974"/>
            </a:xfrm>
            <a:custGeom>
              <a:avLst/>
              <a:gdLst/>
              <a:ahLst/>
              <a:cxnLst>
                <a:cxn ang="0">
                  <a:pos x="99" y="198"/>
                </a:cxn>
                <a:cxn ang="0">
                  <a:pos x="99" y="195"/>
                </a:cxn>
                <a:cxn ang="0">
                  <a:pos x="99" y="191"/>
                </a:cxn>
                <a:cxn ang="0">
                  <a:pos x="99" y="182"/>
                </a:cxn>
                <a:cxn ang="0">
                  <a:pos x="122" y="13"/>
                </a:cxn>
                <a:cxn ang="0">
                  <a:pos x="102" y="0"/>
                </a:cxn>
                <a:cxn ang="0">
                  <a:pos x="8" y="130"/>
                </a:cxn>
                <a:cxn ang="0">
                  <a:pos x="0" y="163"/>
                </a:cxn>
                <a:cxn ang="0">
                  <a:pos x="0" y="167"/>
                </a:cxn>
                <a:cxn ang="0">
                  <a:pos x="0" y="390"/>
                </a:cxn>
                <a:cxn ang="0">
                  <a:pos x="58" y="450"/>
                </a:cxn>
                <a:cxn ang="0">
                  <a:pos x="73" y="450"/>
                </a:cxn>
                <a:cxn ang="0">
                  <a:pos x="129" y="390"/>
                </a:cxn>
                <a:cxn ang="0">
                  <a:pos x="129" y="270"/>
                </a:cxn>
                <a:cxn ang="0">
                  <a:pos x="107" y="228"/>
                </a:cxn>
                <a:cxn ang="0">
                  <a:pos x="99" y="198"/>
                </a:cxn>
              </a:cxnLst>
              <a:rect l="0" t="0" r="r" b="b"/>
              <a:pathLst>
                <a:path w="129" h="450">
                  <a:moveTo>
                    <a:pt x="99" y="198"/>
                  </a:moveTo>
                  <a:cubicBezTo>
                    <a:pt x="99" y="195"/>
                    <a:pt x="99" y="195"/>
                    <a:pt x="99" y="195"/>
                  </a:cubicBezTo>
                  <a:cubicBezTo>
                    <a:pt x="99" y="191"/>
                    <a:pt x="99" y="191"/>
                    <a:pt x="99" y="191"/>
                  </a:cubicBezTo>
                  <a:cubicBezTo>
                    <a:pt x="99" y="188"/>
                    <a:pt x="99" y="184"/>
                    <a:pt x="99" y="182"/>
                  </a:cubicBezTo>
                  <a:cubicBezTo>
                    <a:pt x="122" y="13"/>
                    <a:pt x="122" y="13"/>
                    <a:pt x="122" y="13"/>
                  </a:cubicBezTo>
                  <a:cubicBezTo>
                    <a:pt x="114" y="9"/>
                    <a:pt x="107" y="6"/>
                    <a:pt x="102" y="0"/>
                  </a:cubicBezTo>
                  <a:cubicBezTo>
                    <a:pt x="8" y="130"/>
                    <a:pt x="8" y="130"/>
                    <a:pt x="8" y="130"/>
                  </a:cubicBezTo>
                  <a:cubicBezTo>
                    <a:pt x="2" y="143"/>
                    <a:pt x="0" y="152"/>
                    <a:pt x="0" y="163"/>
                  </a:cubicBezTo>
                  <a:cubicBezTo>
                    <a:pt x="0" y="167"/>
                    <a:pt x="0" y="167"/>
                    <a:pt x="0" y="167"/>
                  </a:cubicBezTo>
                  <a:cubicBezTo>
                    <a:pt x="0" y="390"/>
                    <a:pt x="0" y="390"/>
                    <a:pt x="0" y="390"/>
                  </a:cubicBezTo>
                  <a:cubicBezTo>
                    <a:pt x="0" y="421"/>
                    <a:pt x="24" y="450"/>
                    <a:pt x="58" y="450"/>
                  </a:cubicBezTo>
                  <a:cubicBezTo>
                    <a:pt x="73" y="450"/>
                    <a:pt x="73" y="450"/>
                    <a:pt x="73" y="450"/>
                  </a:cubicBezTo>
                  <a:cubicBezTo>
                    <a:pt x="106" y="450"/>
                    <a:pt x="129" y="421"/>
                    <a:pt x="129" y="390"/>
                  </a:cubicBezTo>
                  <a:cubicBezTo>
                    <a:pt x="129" y="270"/>
                    <a:pt x="129" y="270"/>
                    <a:pt x="129" y="270"/>
                  </a:cubicBezTo>
                  <a:cubicBezTo>
                    <a:pt x="107" y="228"/>
                    <a:pt x="107" y="228"/>
                    <a:pt x="107" y="228"/>
                  </a:cubicBezTo>
                  <a:cubicBezTo>
                    <a:pt x="102" y="218"/>
                    <a:pt x="99" y="206"/>
                    <a:pt x="99" y="198"/>
                  </a:cubicBezTo>
                  <a:close/>
                </a:path>
              </a:pathLst>
            </a:custGeom>
            <a:grpFill/>
            <a:ln w="9525">
              <a:noFill/>
              <a:round/>
            </a:ln>
          </p:spPr>
          <p:txBody>
            <a:bodyPr anchor="ctr"/>
            <a:p>
              <a:pPr algn="ctr">
                <a:lnSpc>
                  <a:spcPct val="130000"/>
                </a:lnSpc>
              </a:pPr>
              <a:endParaRPr>
                <a:latin typeface="Arial" panose="020B0604020202020204" pitchFamily="34" charset="0"/>
                <a:cs typeface="微软雅黑" panose="020B0503020204020204" pitchFamily="34" charset="-122"/>
                <a:sym typeface="Arial" panose="020B0604020202020204" pitchFamily="34" charset="0"/>
              </a:endParaRPr>
            </a:p>
          </p:txBody>
        </p:sp>
        <p:sp>
          <p:nvSpPr>
            <p:cNvPr id="107" name="任意多边形 52"/>
            <p:cNvSpPr/>
            <p:nvPr>
              <p:custDataLst>
                <p:tags r:id="rId8"/>
              </p:custDataLst>
            </p:nvPr>
          </p:nvSpPr>
          <p:spPr bwMode="auto">
            <a:xfrm>
              <a:off x="6744916" y="3220048"/>
              <a:ext cx="455504" cy="472011"/>
            </a:xfrm>
            <a:custGeom>
              <a:avLst/>
              <a:gdLst/>
              <a:ahLst/>
              <a:cxnLst>
                <a:cxn ang="0">
                  <a:pos x="69" y="78"/>
                </a:cxn>
                <a:cxn ang="0">
                  <a:pos x="73" y="78"/>
                </a:cxn>
                <a:cxn ang="0">
                  <a:pos x="141" y="148"/>
                </a:cxn>
                <a:cxn ang="0">
                  <a:pos x="143" y="248"/>
                </a:cxn>
                <a:cxn ang="0">
                  <a:pos x="248" y="125"/>
                </a:cxn>
                <a:cxn ang="0">
                  <a:pos x="127" y="0"/>
                </a:cxn>
                <a:cxn ang="0">
                  <a:pos x="0" y="125"/>
                </a:cxn>
                <a:cxn ang="0">
                  <a:pos x="0" y="131"/>
                </a:cxn>
                <a:cxn ang="0">
                  <a:pos x="69" y="78"/>
                </a:cxn>
              </a:cxnLst>
              <a:rect l="0" t="0" r="r" b="b"/>
              <a:pathLst>
                <a:path w="248" h="248">
                  <a:moveTo>
                    <a:pt x="69" y="78"/>
                  </a:moveTo>
                  <a:cubicBezTo>
                    <a:pt x="73" y="78"/>
                    <a:pt x="73" y="78"/>
                    <a:pt x="73" y="78"/>
                  </a:cubicBezTo>
                  <a:cubicBezTo>
                    <a:pt x="107" y="78"/>
                    <a:pt x="141" y="112"/>
                    <a:pt x="141" y="148"/>
                  </a:cubicBezTo>
                  <a:cubicBezTo>
                    <a:pt x="143" y="248"/>
                    <a:pt x="143" y="248"/>
                    <a:pt x="143" y="248"/>
                  </a:cubicBezTo>
                  <a:cubicBezTo>
                    <a:pt x="205" y="239"/>
                    <a:pt x="248" y="187"/>
                    <a:pt x="248" y="125"/>
                  </a:cubicBezTo>
                  <a:cubicBezTo>
                    <a:pt x="248" y="54"/>
                    <a:pt x="194" y="0"/>
                    <a:pt x="127" y="0"/>
                  </a:cubicBezTo>
                  <a:cubicBezTo>
                    <a:pt x="59" y="0"/>
                    <a:pt x="0" y="54"/>
                    <a:pt x="0" y="125"/>
                  </a:cubicBezTo>
                  <a:cubicBezTo>
                    <a:pt x="0" y="127"/>
                    <a:pt x="0" y="131"/>
                    <a:pt x="0" y="131"/>
                  </a:cubicBezTo>
                  <a:cubicBezTo>
                    <a:pt x="11" y="104"/>
                    <a:pt x="40" y="81"/>
                    <a:pt x="69" y="78"/>
                  </a:cubicBezTo>
                  <a:close/>
                </a:path>
              </a:pathLst>
            </a:custGeom>
            <a:grpFill/>
            <a:ln w="9525">
              <a:noFill/>
              <a:round/>
            </a:ln>
          </p:spPr>
          <p:txBody>
            <a:bodyPr anchor="ctr"/>
            <a:p>
              <a:pPr algn="ctr">
                <a:lnSpc>
                  <a:spcPct val="130000"/>
                </a:lnSpc>
              </a:pPr>
              <a:endParaRPr>
                <a:latin typeface="Arial" panose="020B0604020202020204" pitchFamily="34" charset="0"/>
                <a:cs typeface="微软雅黑" panose="020B0503020204020204" pitchFamily="34" charset="-122"/>
                <a:sym typeface="Arial" panose="020B0604020202020204" pitchFamily="34" charset="0"/>
              </a:endParaRPr>
            </a:p>
          </p:txBody>
        </p:sp>
      </p:grpSp>
      <p:grpSp>
        <p:nvGrpSpPr>
          <p:cNvPr id="91" name="组合 90"/>
          <p:cNvGrpSpPr/>
          <p:nvPr>
            <p:custDataLst>
              <p:tags r:id="rId9"/>
            </p:custDataLst>
          </p:nvPr>
        </p:nvGrpSpPr>
        <p:grpSpPr>
          <a:xfrm>
            <a:off x="5228042" y="1897656"/>
            <a:ext cx="1074660" cy="2497547"/>
            <a:chOff x="4374665" y="3100981"/>
            <a:chExt cx="1074660" cy="2497547"/>
          </a:xfrm>
          <a:solidFill>
            <a:sysClr val="window" lastClr="FFFFFF">
              <a:lumMod val="95000"/>
            </a:sysClr>
          </a:solidFill>
        </p:grpSpPr>
        <p:sp>
          <p:nvSpPr>
            <p:cNvPr id="92" name="任意多边形 43"/>
            <p:cNvSpPr/>
            <p:nvPr>
              <p:custDataLst>
                <p:tags r:id="rId10"/>
              </p:custDataLst>
            </p:nvPr>
          </p:nvSpPr>
          <p:spPr bwMode="auto">
            <a:xfrm>
              <a:off x="4374665" y="3653787"/>
              <a:ext cx="545512" cy="905751"/>
            </a:xfrm>
            <a:custGeom>
              <a:avLst/>
              <a:gdLst/>
              <a:ahLst/>
              <a:cxnLst>
                <a:cxn ang="0">
                  <a:pos x="275" y="20"/>
                </a:cxn>
                <a:cxn ang="0">
                  <a:pos x="203" y="20"/>
                </a:cxn>
                <a:cxn ang="0">
                  <a:pos x="20" y="199"/>
                </a:cxn>
                <a:cxn ang="0">
                  <a:pos x="7" y="256"/>
                </a:cxn>
                <a:cxn ang="0">
                  <a:pos x="17" y="275"/>
                </a:cxn>
                <a:cxn ang="0">
                  <a:pos x="124" y="443"/>
                </a:cxn>
                <a:cxn ang="0">
                  <a:pos x="196" y="457"/>
                </a:cxn>
                <a:cxn ang="0">
                  <a:pos x="213" y="385"/>
                </a:cxn>
                <a:cxn ang="0">
                  <a:pos x="119" y="245"/>
                </a:cxn>
                <a:cxn ang="0">
                  <a:pos x="275" y="94"/>
                </a:cxn>
                <a:cxn ang="0">
                  <a:pos x="275" y="20"/>
                </a:cxn>
              </a:cxnLst>
              <a:rect l="0" t="0" r="r" b="b"/>
              <a:pathLst>
                <a:path w="297" h="474">
                  <a:moveTo>
                    <a:pt x="275" y="20"/>
                  </a:moveTo>
                  <a:cubicBezTo>
                    <a:pt x="257" y="0"/>
                    <a:pt x="224" y="0"/>
                    <a:pt x="203" y="20"/>
                  </a:cubicBezTo>
                  <a:cubicBezTo>
                    <a:pt x="20" y="199"/>
                    <a:pt x="20" y="199"/>
                    <a:pt x="20" y="199"/>
                  </a:cubicBezTo>
                  <a:cubicBezTo>
                    <a:pt x="4" y="215"/>
                    <a:pt x="0" y="235"/>
                    <a:pt x="7" y="256"/>
                  </a:cubicBezTo>
                  <a:cubicBezTo>
                    <a:pt x="7" y="263"/>
                    <a:pt x="11" y="270"/>
                    <a:pt x="17" y="275"/>
                  </a:cubicBezTo>
                  <a:cubicBezTo>
                    <a:pt x="124" y="443"/>
                    <a:pt x="124" y="443"/>
                    <a:pt x="124" y="443"/>
                  </a:cubicBezTo>
                  <a:cubicBezTo>
                    <a:pt x="142" y="467"/>
                    <a:pt x="174" y="474"/>
                    <a:pt x="196" y="457"/>
                  </a:cubicBezTo>
                  <a:cubicBezTo>
                    <a:pt x="221" y="439"/>
                    <a:pt x="226" y="410"/>
                    <a:pt x="213" y="385"/>
                  </a:cubicBezTo>
                  <a:cubicBezTo>
                    <a:pt x="119" y="245"/>
                    <a:pt x="119" y="245"/>
                    <a:pt x="119" y="245"/>
                  </a:cubicBezTo>
                  <a:cubicBezTo>
                    <a:pt x="275" y="94"/>
                    <a:pt x="275" y="94"/>
                    <a:pt x="275" y="94"/>
                  </a:cubicBezTo>
                  <a:cubicBezTo>
                    <a:pt x="297" y="74"/>
                    <a:pt x="297" y="41"/>
                    <a:pt x="275" y="20"/>
                  </a:cubicBezTo>
                  <a:close/>
                </a:path>
              </a:pathLst>
            </a:custGeom>
            <a:grpFill/>
            <a:ln w="9525">
              <a:noFill/>
              <a:round/>
            </a:ln>
          </p:spPr>
          <p:txBody>
            <a:bodyPr anchor="ctr"/>
            <a:p>
              <a:pPr algn="ctr">
                <a:lnSpc>
                  <a:spcPct val="130000"/>
                </a:lnSpc>
              </a:pPr>
              <a:endParaRPr>
                <a:latin typeface="Arial" panose="020B0604020202020204" pitchFamily="34" charset="0"/>
                <a:cs typeface="微软雅黑" panose="020B0503020204020204" pitchFamily="34" charset="-122"/>
                <a:sym typeface="Arial" panose="020B0604020202020204" pitchFamily="34" charset="0"/>
              </a:endParaRPr>
            </a:p>
          </p:txBody>
        </p:sp>
        <p:sp>
          <p:nvSpPr>
            <p:cNvPr id="93" name="任意多边形 44"/>
            <p:cNvSpPr/>
            <p:nvPr>
              <p:custDataLst>
                <p:tags r:id="rId11"/>
              </p:custDataLst>
            </p:nvPr>
          </p:nvSpPr>
          <p:spPr bwMode="auto">
            <a:xfrm>
              <a:off x="4569686" y="3536139"/>
              <a:ext cx="537329" cy="2062389"/>
            </a:xfrm>
            <a:custGeom>
              <a:avLst/>
              <a:gdLst/>
              <a:ahLst/>
              <a:cxnLst>
                <a:cxn ang="0">
                  <a:pos x="188" y="0"/>
                </a:cxn>
                <a:cxn ang="0">
                  <a:pos x="130" y="0"/>
                </a:cxn>
                <a:cxn ang="0">
                  <a:pos x="26" y="110"/>
                </a:cxn>
                <a:cxn ang="0">
                  <a:pos x="26" y="125"/>
                </a:cxn>
                <a:cxn ang="0">
                  <a:pos x="84" y="68"/>
                </a:cxn>
                <a:cxn ang="0">
                  <a:pos x="133" y="49"/>
                </a:cxn>
                <a:cxn ang="0">
                  <a:pos x="184" y="70"/>
                </a:cxn>
                <a:cxn ang="0">
                  <a:pos x="181" y="171"/>
                </a:cxn>
                <a:cxn ang="0">
                  <a:pos x="36" y="311"/>
                </a:cxn>
                <a:cxn ang="0">
                  <a:pos x="120" y="435"/>
                </a:cxn>
                <a:cxn ang="0">
                  <a:pos x="130" y="489"/>
                </a:cxn>
                <a:cxn ang="0">
                  <a:pos x="104" y="536"/>
                </a:cxn>
                <a:cxn ang="0">
                  <a:pos x="64" y="547"/>
                </a:cxn>
                <a:cxn ang="0">
                  <a:pos x="26" y="536"/>
                </a:cxn>
                <a:cxn ang="0">
                  <a:pos x="84" y="617"/>
                </a:cxn>
                <a:cxn ang="0">
                  <a:pos x="109" y="804"/>
                </a:cxn>
                <a:cxn ang="0">
                  <a:pos x="13" y="981"/>
                </a:cxn>
                <a:cxn ang="0">
                  <a:pos x="36" y="1060"/>
                </a:cxn>
                <a:cxn ang="0">
                  <a:pos x="53" y="1065"/>
                </a:cxn>
                <a:cxn ang="0">
                  <a:pos x="130" y="1045"/>
                </a:cxn>
                <a:cxn ang="0">
                  <a:pos x="232" y="844"/>
                </a:cxn>
                <a:cxn ang="0">
                  <a:pos x="242" y="813"/>
                </a:cxn>
                <a:cxn ang="0">
                  <a:pos x="242" y="809"/>
                </a:cxn>
                <a:cxn ang="0">
                  <a:pos x="216" y="622"/>
                </a:cxn>
                <a:cxn ang="0">
                  <a:pos x="293" y="519"/>
                </a:cxn>
                <a:cxn ang="0">
                  <a:pos x="293" y="110"/>
                </a:cxn>
                <a:cxn ang="0">
                  <a:pos x="188" y="0"/>
                </a:cxn>
              </a:cxnLst>
              <a:rect l="0" t="0" r="r" b="b"/>
              <a:pathLst>
                <a:path w="293" h="1081">
                  <a:moveTo>
                    <a:pt x="188" y="0"/>
                  </a:moveTo>
                  <a:cubicBezTo>
                    <a:pt x="130" y="0"/>
                    <a:pt x="130" y="0"/>
                    <a:pt x="130" y="0"/>
                  </a:cubicBezTo>
                  <a:cubicBezTo>
                    <a:pt x="73" y="0"/>
                    <a:pt x="26" y="49"/>
                    <a:pt x="26" y="110"/>
                  </a:cubicBezTo>
                  <a:cubicBezTo>
                    <a:pt x="26" y="125"/>
                    <a:pt x="26" y="125"/>
                    <a:pt x="26" y="125"/>
                  </a:cubicBezTo>
                  <a:cubicBezTo>
                    <a:pt x="84" y="68"/>
                    <a:pt x="84" y="68"/>
                    <a:pt x="84" y="68"/>
                  </a:cubicBezTo>
                  <a:cubicBezTo>
                    <a:pt x="97" y="55"/>
                    <a:pt x="115" y="49"/>
                    <a:pt x="133" y="49"/>
                  </a:cubicBezTo>
                  <a:cubicBezTo>
                    <a:pt x="151" y="49"/>
                    <a:pt x="169" y="55"/>
                    <a:pt x="184" y="70"/>
                  </a:cubicBezTo>
                  <a:cubicBezTo>
                    <a:pt x="212" y="97"/>
                    <a:pt x="209" y="143"/>
                    <a:pt x="181" y="171"/>
                  </a:cubicBezTo>
                  <a:cubicBezTo>
                    <a:pt x="36" y="311"/>
                    <a:pt x="36" y="311"/>
                    <a:pt x="36" y="311"/>
                  </a:cubicBezTo>
                  <a:cubicBezTo>
                    <a:pt x="120" y="435"/>
                    <a:pt x="120" y="435"/>
                    <a:pt x="120" y="435"/>
                  </a:cubicBezTo>
                  <a:cubicBezTo>
                    <a:pt x="130" y="452"/>
                    <a:pt x="136" y="472"/>
                    <a:pt x="130" y="489"/>
                  </a:cubicBezTo>
                  <a:cubicBezTo>
                    <a:pt x="127" y="508"/>
                    <a:pt x="118" y="522"/>
                    <a:pt x="104" y="536"/>
                  </a:cubicBezTo>
                  <a:cubicBezTo>
                    <a:pt x="90" y="541"/>
                    <a:pt x="76" y="547"/>
                    <a:pt x="64" y="547"/>
                  </a:cubicBezTo>
                  <a:cubicBezTo>
                    <a:pt x="48" y="547"/>
                    <a:pt x="36" y="545"/>
                    <a:pt x="26" y="536"/>
                  </a:cubicBezTo>
                  <a:cubicBezTo>
                    <a:pt x="30" y="571"/>
                    <a:pt x="53" y="602"/>
                    <a:pt x="84" y="617"/>
                  </a:cubicBezTo>
                  <a:cubicBezTo>
                    <a:pt x="109" y="804"/>
                    <a:pt x="109" y="804"/>
                    <a:pt x="109" y="804"/>
                  </a:cubicBezTo>
                  <a:cubicBezTo>
                    <a:pt x="13" y="981"/>
                    <a:pt x="13" y="981"/>
                    <a:pt x="13" y="981"/>
                  </a:cubicBezTo>
                  <a:cubicBezTo>
                    <a:pt x="0" y="1009"/>
                    <a:pt x="10" y="1045"/>
                    <a:pt x="36" y="1060"/>
                  </a:cubicBezTo>
                  <a:cubicBezTo>
                    <a:pt x="53" y="1065"/>
                    <a:pt x="53" y="1065"/>
                    <a:pt x="53" y="1065"/>
                  </a:cubicBezTo>
                  <a:cubicBezTo>
                    <a:pt x="80" y="1081"/>
                    <a:pt x="115" y="1072"/>
                    <a:pt x="130" y="1045"/>
                  </a:cubicBezTo>
                  <a:cubicBezTo>
                    <a:pt x="232" y="844"/>
                    <a:pt x="232" y="844"/>
                    <a:pt x="232" y="844"/>
                  </a:cubicBezTo>
                  <a:cubicBezTo>
                    <a:pt x="239" y="835"/>
                    <a:pt x="242" y="827"/>
                    <a:pt x="242" y="813"/>
                  </a:cubicBezTo>
                  <a:cubicBezTo>
                    <a:pt x="242" y="813"/>
                    <a:pt x="242" y="811"/>
                    <a:pt x="242" y="809"/>
                  </a:cubicBezTo>
                  <a:cubicBezTo>
                    <a:pt x="216" y="622"/>
                    <a:pt x="216" y="622"/>
                    <a:pt x="216" y="622"/>
                  </a:cubicBezTo>
                  <a:cubicBezTo>
                    <a:pt x="261" y="611"/>
                    <a:pt x="293" y="568"/>
                    <a:pt x="293" y="519"/>
                  </a:cubicBezTo>
                  <a:cubicBezTo>
                    <a:pt x="293" y="110"/>
                    <a:pt x="293" y="110"/>
                    <a:pt x="293" y="110"/>
                  </a:cubicBezTo>
                  <a:cubicBezTo>
                    <a:pt x="293" y="49"/>
                    <a:pt x="245" y="0"/>
                    <a:pt x="188" y="0"/>
                  </a:cubicBezTo>
                  <a:close/>
                </a:path>
              </a:pathLst>
            </a:custGeom>
            <a:grpFill/>
            <a:ln w="9525">
              <a:noFill/>
              <a:round/>
            </a:ln>
          </p:spPr>
          <p:txBody>
            <a:bodyPr anchor="ctr"/>
            <a:p>
              <a:pPr algn="ctr">
                <a:lnSpc>
                  <a:spcPct val="130000"/>
                </a:lnSpc>
              </a:pPr>
              <a:endParaRPr>
                <a:latin typeface="Arial" panose="020B0604020202020204" pitchFamily="34" charset="0"/>
                <a:cs typeface="微软雅黑" panose="020B0503020204020204" pitchFamily="34" charset="-122"/>
                <a:sym typeface="Arial" panose="020B0604020202020204" pitchFamily="34" charset="0"/>
              </a:endParaRPr>
            </a:p>
          </p:txBody>
        </p:sp>
        <p:sp>
          <p:nvSpPr>
            <p:cNvPr id="94" name="任意多边形 45"/>
            <p:cNvSpPr/>
            <p:nvPr>
              <p:custDataLst>
                <p:tags r:id="rId12"/>
              </p:custDataLst>
            </p:nvPr>
          </p:nvSpPr>
          <p:spPr bwMode="auto">
            <a:xfrm>
              <a:off x="4914722" y="3100981"/>
              <a:ext cx="445956" cy="473429"/>
            </a:xfrm>
            <a:custGeom>
              <a:avLst/>
              <a:gdLst/>
              <a:ahLst/>
              <a:cxnLst>
                <a:cxn ang="0">
                  <a:pos x="188" y="197"/>
                </a:cxn>
                <a:cxn ang="0">
                  <a:pos x="201" y="197"/>
                </a:cxn>
                <a:cxn ang="0">
                  <a:pos x="223" y="198"/>
                </a:cxn>
                <a:cxn ang="0">
                  <a:pos x="243" y="123"/>
                </a:cxn>
                <a:cxn ang="0">
                  <a:pos x="123" y="0"/>
                </a:cxn>
                <a:cxn ang="0">
                  <a:pos x="0" y="123"/>
                </a:cxn>
                <a:cxn ang="0">
                  <a:pos x="123" y="248"/>
                </a:cxn>
                <a:cxn ang="0">
                  <a:pos x="131" y="248"/>
                </a:cxn>
                <a:cxn ang="0">
                  <a:pos x="188" y="197"/>
                </a:cxn>
              </a:cxnLst>
              <a:rect l="0" t="0" r="r" b="b"/>
              <a:pathLst>
                <a:path w="243" h="248">
                  <a:moveTo>
                    <a:pt x="188" y="197"/>
                  </a:moveTo>
                  <a:cubicBezTo>
                    <a:pt x="194" y="197"/>
                    <a:pt x="196" y="197"/>
                    <a:pt x="201" y="197"/>
                  </a:cubicBezTo>
                  <a:cubicBezTo>
                    <a:pt x="208" y="197"/>
                    <a:pt x="214" y="197"/>
                    <a:pt x="223" y="198"/>
                  </a:cubicBezTo>
                  <a:cubicBezTo>
                    <a:pt x="238" y="176"/>
                    <a:pt x="243" y="150"/>
                    <a:pt x="243" y="123"/>
                  </a:cubicBezTo>
                  <a:cubicBezTo>
                    <a:pt x="243" y="55"/>
                    <a:pt x="191" y="0"/>
                    <a:pt x="123" y="0"/>
                  </a:cubicBezTo>
                  <a:cubicBezTo>
                    <a:pt x="54" y="0"/>
                    <a:pt x="0" y="55"/>
                    <a:pt x="0" y="123"/>
                  </a:cubicBezTo>
                  <a:cubicBezTo>
                    <a:pt x="0" y="193"/>
                    <a:pt x="54" y="248"/>
                    <a:pt x="123" y="248"/>
                  </a:cubicBezTo>
                  <a:cubicBezTo>
                    <a:pt x="127" y="248"/>
                    <a:pt x="129" y="248"/>
                    <a:pt x="131" y="248"/>
                  </a:cubicBezTo>
                  <a:cubicBezTo>
                    <a:pt x="138" y="222"/>
                    <a:pt x="158" y="202"/>
                    <a:pt x="188" y="197"/>
                  </a:cubicBezTo>
                  <a:close/>
                </a:path>
              </a:pathLst>
            </a:custGeom>
            <a:grpFill/>
            <a:ln w="9525">
              <a:noFill/>
              <a:round/>
            </a:ln>
          </p:spPr>
          <p:txBody>
            <a:bodyPr anchor="ctr"/>
            <a:p>
              <a:pPr algn="ctr">
                <a:lnSpc>
                  <a:spcPct val="130000"/>
                </a:lnSpc>
              </a:pPr>
              <a:endParaRPr>
                <a:latin typeface="Arial" panose="020B0604020202020204" pitchFamily="34" charset="0"/>
                <a:cs typeface="微软雅黑" panose="020B0503020204020204" pitchFamily="34" charset="-122"/>
                <a:sym typeface="Arial" panose="020B0604020202020204" pitchFamily="34" charset="0"/>
              </a:endParaRPr>
            </a:p>
          </p:txBody>
        </p:sp>
        <p:sp>
          <p:nvSpPr>
            <p:cNvPr id="95" name="任意多边形 46"/>
            <p:cNvSpPr/>
            <p:nvPr>
              <p:custDataLst>
                <p:tags r:id="rId13"/>
              </p:custDataLst>
            </p:nvPr>
          </p:nvSpPr>
          <p:spPr bwMode="auto">
            <a:xfrm>
              <a:off x="5139746" y="3496450"/>
              <a:ext cx="309579" cy="591076"/>
            </a:xfrm>
            <a:custGeom>
              <a:avLst/>
              <a:gdLst/>
              <a:ahLst/>
              <a:cxnLst>
                <a:cxn ang="0">
                  <a:pos x="163" y="245"/>
                </a:cxn>
                <a:cxn ang="0">
                  <a:pos x="129" y="49"/>
                </a:cxn>
                <a:cxn ang="0">
                  <a:pos x="71" y="6"/>
                </a:cxn>
                <a:cxn ang="0">
                  <a:pos x="28" y="68"/>
                </a:cxn>
                <a:cxn ang="0">
                  <a:pos x="43" y="157"/>
                </a:cxn>
                <a:cxn ang="0">
                  <a:pos x="0" y="135"/>
                </a:cxn>
                <a:cxn ang="0">
                  <a:pos x="0" y="252"/>
                </a:cxn>
                <a:cxn ang="0">
                  <a:pos x="85" y="303"/>
                </a:cxn>
                <a:cxn ang="0">
                  <a:pos x="137" y="303"/>
                </a:cxn>
                <a:cxn ang="0">
                  <a:pos x="163" y="245"/>
                </a:cxn>
              </a:cxnLst>
              <a:rect l="0" t="0" r="r" b="b"/>
              <a:pathLst>
                <a:path w="168" h="310">
                  <a:moveTo>
                    <a:pt x="163" y="245"/>
                  </a:moveTo>
                  <a:cubicBezTo>
                    <a:pt x="129" y="49"/>
                    <a:pt x="129" y="49"/>
                    <a:pt x="129" y="49"/>
                  </a:cubicBezTo>
                  <a:cubicBezTo>
                    <a:pt x="125" y="19"/>
                    <a:pt x="97" y="0"/>
                    <a:pt x="71" y="6"/>
                  </a:cubicBezTo>
                  <a:cubicBezTo>
                    <a:pt x="39" y="13"/>
                    <a:pt x="21" y="41"/>
                    <a:pt x="28" y="68"/>
                  </a:cubicBezTo>
                  <a:cubicBezTo>
                    <a:pt x="43" y="157"/>
                    <a:pt x="43" y="157"/>
                    <a:pt x="43" y="157"/>
                  </a:cubicBezTo>
                  <a:cubicBezTo>
                    <a:pt x="0" y="135"/>
                    <a:pt x="0" y="135"/>
                    <a:pt x="0" y="135"/>
                  </a:cubicBezTo>
                  <a:cubicBezTo>
                    <a:pt x="0" y="252"/>
                    <a:pt x="0" y="252"/>
                    <a:pt x="0" y="252"/>
                  </a:cubicBezTo>
                  <a:cubicBezTo>
                    <a:pt x="85" y="303"/>
                    <a:pt x="85" y="303"/>
                    <a:pt x="85" y="303"/>
                  </a:cubicBezTo>
                  <a:cubicBezTo>
                    <a:pt x="104" y="310"/>
                    <a:pt x="120" y="310"/>
                    <a:pt x="137" y="303"/>
                  </a:cubicBezTo>
                  <a:cubicBezTo>
                    <a:pt x="159" y="292"/>
                    <a:pt x="168" y="267"/>
                    <a:pt x="163" y="245"/>
                  </a:cubicBezTo>
                  <a:close/>
                </a:path>
              </a:pathLst>
            </a:custGeom>
            <a:grpFill/>
            <a:ln w="9525">
              <a:noFill/>
              <a:round/>
            </a:ln>
          </p:spPr>
          <p:txBody>
            <a:bodyPr anchor="ctr"/>
            <a:p>
              <a:pPr algn="ctr">
                <a:lnSpc>
                  <a:spcPct val="130000"/>
                </a:lnSpc>
              </a:pPr>
              <a:endParaRPr>
                <a:latin typeface="Arial" panose="020B0604020202020204" pitchFamily="34" charset="0"/>
                <a:cs typeface="微软雅黑" panose="020B0503020204020204" pitchFamily="34" charset="-122"/>
                <a:sym typeface="Arial" panose="020B0604020202020204" pitchFamily="34" charset="0"/>
              </a:endParaRPr>
            </a:p>
          </p:txBody>
        </p:sp>
        <p:sp>
          <p:nvSpPr>
            <p:cNvPr id="96" name="任意多边形 47"/>
            <p:cNvSpPr/>
            <p:nvPr>
              <p:custDataLst>
                <p:tags r:id="rId14"/>
              </p:custDataLst>
            </p:nvPr>
          </p:nvSpPr>
          <p:spPr bwMode="auto">
            <a:xfrm>
              <a:off x="4989729" y="4722544"/>
              <a:ext cx="240025" cy="851887"/>
            </a:xfrm>
            <a:custGeom>
              <a:avLst/>
              <a:gdLst/>
              <a:ahLst/>
              <a:cxnLst>
                <a:cxn ang="0">
                  <a:pos x="113" y="123"/>
                </a:cxn>
                <a:cxn ang="0">
                  <a:pos x="28" y="0"/>
                </a:cxn>
                <a:cxn ang="0">
                  <a:pos x="7" y="13"/>
                </a:cxn>
                <a:cxn ang="0">
                  <a:pos x="22" y="120"/>
                </a:cxn>
                <a:cxn ang="0">
                  <a:pos x="32" y="182"/>
                </a:cxn>
                <a:cxn ang="0">
                  <a:pos x="32" y="195"/>
                </a:cxn>
                <a:cxn ang="0">
                  <a:pos x="28" y="222"/>
                </a:cxn>
                <a:cxn ang="0">
                  <a:pos x="22" y="237"/>
                </a:cxn>
                <a:cxn ang="0">
                  <a:pos x="0" y="277"/>
                </a:cxn>
                <a:cxn ang="0">
                  <a:pos x="0" y="390"/>
                </a:cxn>
                <a:cxn ang="0">
                  <a:pos x="60" y="446"/>
                </a:cxn>
                <a:cxn ang="0">
                  <a:pos x="72" y="446"/>
                </a:cxn>
                <a:cxn ang="0">
                  <a:pos x="131" y="390"/>
                </a:cxn>
                <a:cxn ang="0">
                  <a:pos x="131" y="166"/>
                </a:cxn>
                <a:cxn ang="0">
                  <a:pos x="113" y="123"/>
                </a:cxn>
              </a:cxnLst>
              <a:rect l="0" t="0" r="r" b="b"/>
              <a:pathLst>
                <a:path w="131" h="446">
                  <a:moveTo>
                    <a:pt x="113" y="123"/>
                  </a:moveTo>
                  <a:cubicBezTo>
                    <a:pt x="28" y="0"/>
                    <a:pt x="28" y="0"/>
                    <a:pt x="28" y="0"/>
                  </a:cubicBezTo>
                  <a:cubicBezTo>
                    <a:pt x="22" y="7"/>
                    <a:pt x="13" y="11"/>
                    <a:pt x="7" y="13"/>
                  </a:cubicBezTo>
                  <a:cubicBezTo>
                    <a:pt x="22" y="120"/>
                    <a:pt x="22" y="120"/>
                    <a:pt x="22" y="120"/>
                  </a:cubicBezTo>
                  <a:cubicBezTo>
                    <a:pt x="32" y="182"/>
                    <a:pt x="32" y="182"/>
                    <a:pt x="32" y="182"/>
                  </a:cubicBezTo>
                  <a:cubicBezTo>
                    <a:pt x="32" y="187"/>
                    <a:pt x="32" y="191"/>
                    <a:pt x="32" y="195"/>
                  </a:cubicBezTo>
                  <a:cubicBezTo>
                    <a:pt x="32" y="205"/>
                    <a:pt x="32" y="213"/>
                    <a:pt x="28" y="222"/>
                  </a:cubicBezTo>
                  <a:cubicBezTo>
                    <a:pt x="26" y="229"/>
                    <a:pt x="26" y="231"/>
                    <a:pt x="22" y="237"/>
                  </a:cubicBezTo>
                  <a:cubicBezTo>
                    <a:pt x="0" y="277"/>
                    <a:pt x="0" y="277"/>
                    <a:pt x="0" y="277"/>
                  </a:cubicBezTo>
                  <a:cubicBezTo>
                    <a:pt x="0" y="390"/>
                    <a:pt x="0" y="390"/>
                    <a:pt x="0" y="390"/>
                  </a:cubicBezTo>
                  <a:cubicBezTo>
                    <a:pt x="0" y="423"/>
                    <a:pt x="28" y="446"/>
                    <a:pt x="60" y="446"/>
                  </a:cubicBezTo>
                  <a:cubicBezTo>
                    <a:pt x="72" y="446"/>
                    <a:pt x="72" y="446"/>
                    <a:pt x="72" y="446"/>
                  </a:cubicBezTo>
                  <a:cubicBezTo>
                    <a:pt x="107" y="446"/>
                    <a:pt x="131" y="423"/>
                    <a:pt x="131" y="390"/>
                  </a:cubicBezTo>
                  <a:cubicBezTo>
                    <a:pt x="131" y="166"/>
                    <a:pt x="131" y="166"/>
                    <a:pt x="131" y="166"/>
                  </a:cubicBezTo>
                  <a:cubicBezTo>
                    <a:pt x="131" y="147"/>
                    <a:pt x="125" y="130"/>
                    <a:pt x="113" y="123"/>
                  </a:cubicBezTo>
                  <a:close/>
                </a:path>
              </a:pathLst>
            </a:custGeom>
            <a:grpFill/>
            <a:ln w="9525">
              <a:noFill/>
              <a:round/>
            </a:ln>
          </p:spPr>
          <p:txBody>
            <a:bodyPr anchor="ctr"/>
            <a:p>
              <a:pPr algn="ctr">
                <a:lnSpc>
                  <a:spcPct val="130000"/>
                </a:lnSpc>
              </a:pPr>
              <a:endParaRPr>
                <a:latin typeface="Arial" panose="020B0604020202020204" pitchFamily="34" charset="0"/>
                <a:cs typeface="微软雅黑" panose="020B0503020204020204" pitchFamily="34" charset="-122"/>
                <a:sym typeface="Arial" panose="020B0604020202020204" pitchFamily="34" charset="0"/>
              </a:endParaRPr>
            </a:p>
          </p:txBody>
        </p:sp>
      </p:grpSp>
      <p:grpSp>
        <p:nvGrpSpPr>
          <p:cNvPr id="82" name="组合 81"/>
          <p:cNvGrpSpPr/>
          <p:nvPr>
            <p:custDataLst>
              <p:tags r:id="rId15"/>
            </p:custDataLst>
          </p:nvPr>
        </p:nvGrpSpPr>
        <p:grpSpPr>
          <a:xfrm>
            <a:off x="7712338" y="3019425"/>
            <a:ext cx="646130" cy="1372942"/>
            <a:chOff x="6788413" y="4210050"/>
            <a:chExt cx="646130" cy="1372942"/>
          </a:xfrm>
          <a:solidFill>
            <a:srgbClr val="9BBB59"/>
          </a:solidFill>
        </p:grpSpPr>
        <p:sp>
          <p:nvSpPr>
            <p:cNvPr id="108" name="任意多边形: 形状 107"/>
            <p:cNvSpPr/>
            <p:nvPr>
              <p:custDataLst>
                <p:tags r:id="rId16"/>
              </p:custDataLst>
            </p:nvPr>
          </p:nvSpPr>
          <p:spPr bwMode="auto">
            <a:xfrm>
              <a:off x="6911154" y="4210050"/>
              <a:ext cx="523389" cy="1368150"/>
            </a:xfrm>
            <a:custGeom>
              <a:avLst/>
              <a:gdLst>
                <a:gd name="connsiteX0" fmla="*/ 0 w 523389"/>
                <a:gd name="connsiteY0" fmla="*/ 0 h 1368150"/>
                <a:gd name="connsiteX1" fmla="*/ 490460 w 523389"/>
                <a:gd name="connsiteY1" fmla="*/ 0 h 1368150"/>
                <a:gd name="connsiteX2" fmla="*/ 490460 w 523389"/>
                <a:gd name="connsiteY2" fmla="*/ 57218 h 1368150"/>
                <a:gd name="connsiteX3" fmla="*/ 490460 w 523389"/>
                <a:gd name="connsiteY3" fmla="*/ 314911 h 1368150"/>
                <a:gd name="connsiteX4" fmla="*/ 382081 w 523389"/>
                <a:gd name="connsiteY4" fmla="*/ 496249 h 1368150"/>
                <a:gd name="connsiteX5" fmla="*/ 336158 w 523389"/>
                <a:gd name="connsiteY5" fmla="*/ 857015 h 1368150"/>
                <a:gd name="connsiteX6" fmla="*/ 506993 w 523389"/>
                <a:gd name="connsiteY6" fmla="*/ 1191057 h 1368150"/>
                <a:gd name="connsiteX7" fmla="*/ 464743 w 523389"/>
                <a:gd name="connsiteY7" fmla="*/ 1341854 h 1368150"/>
                <a:gd name="connsiteX8" fmla="*/ 442700 w 523389"/>
                <a:gd name="connsiteY8" fmla="*/ 1359033 h 1368150"/>
                <a:gd name="connsiteX9" fmla="*/ 297583 w 523389"/>
                <a:gd name="connsiteY9" fmla="*/ 1313222 h 1368150"/>
                <a:gd name="connsiteX10" fmla="*/ 104705 w 523389"/>
                <a:gd name="connsiteY10" fmla="*/ 929550 h 1368150"/>
                <a:gd name="connsiteX11" fmla="*/ 91847 w 523389"/>
                <a:gd name="connsiteY11" fmla="*/ 878012 h 1368150"/>
                <a:gd name="connsiteX12" fmla="*/ 91847 w 523389"/>
                <a:gd name="connsiteY12" fmla="*/ 864650 h 1368150"/>
                <a:gd name="connsiteX13" fmla="*/ 135933 w 523389"/>
                <a:gd name="connsiteY13" fmla="*/ 513428 h 1368150"/>
                <a:gd name="connsiteX14" fmla="*/ 0 w 523389"/>
                <a:gd name="connsiteY14" fmla="*/ 314911 h 1368150"/>
                <a:gd name="connsiteX15" fmla="*/ 0 w 523389"/>
                <a:gd name="connsiteY15" fmla="*/ 81380 h 136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3389" h="1368150">
                  <a:moveTo>
                    <a:pt x="0" y="0"/>
                  </a:moveTo>
                  <a:lnTo>
                    <a:pt x="490460" y="0"/>
                  </a:lnTo>
                  <a:lnTo>
                    <a:pt x="490460" y="57218"/>
                  </a:lnTo>
                  <a:cubicBezTo>
                    <a:pt x="490460" y="131933"/>
                    <a:pt x="490460" y="217323"/>
                    <a:pt x="490460" y="314911"/>
                  </a:cubicBezTo>
                  <a:cubicBezTo>
                    <a:pt x="490460" y="391264"/>
                    <a:pt x="450048" y="461890"/>
                    <a:pt x="382081" y="496249"/>
                  </a:cubicBezTo>
                  <a:cubicBezTo>
                    <a:pt x="382081" y="496249"/>
                    <a:pt x="382081" y="496249"/>
                    <a:pt x="336158" y="857015"/>
                  </a:cubicBezTo>
                  <a:cubicBezTo>
                    <a:pt x="336158" y="857015"/>
                    <a:pt x="336158" y="857015"/>
                    <a:pt x="506993" y="1191057"/>
                  </a:cubicBezTo>
                  <a:cubicBezTo>
                    <a:pt x="540057" y="1250231"/>
                    <a:pt x="521688" y="1313222"/>
                    <a:pt x="464743" y="1341854"/>
                  </a:cubicBezTo>
                  <a:cubicBezTo>
                    <a:pt x="464743" y="1341854"/>
                    <a:pt x="464743" y="1341854"/>
                    <a:pt x="442700" y="1359033"/>
                  </a:cubicBezTo>
                  <a:cubicBezTo>
                    <a:pt x="389429" y="1380030"/>
                    <a:pt x="323300" y="1364760"/>
                    <a:pt x="297583" y="1313222"/>
                  </a:cubicBezTo>
                  <a:cubicBezTo>
                    <a:pt x="297583" y="1313222"/>
                    <a:pt x="297583" y="1313222"/>
                    <a:pt x="104705" y="929550"/>
                  </a:cubicBezTo>
                  <a:cubicBezTo>
                    <a:pt x="101031" y="912370"/>
                    <a:pt x="91847" y="893282"/>
                    <a:pt x="91847" y="878012"/>
                  </a:cubicBezTo>
                  <a:cubicBezTo>
                    <a:pt x="91847" y="872285"/>
                    <a:pt x="91847" y="864650"/>
                    <a:pt x="91847" y="864650"/>
                  </a:cubicBezTo>
                  <a:cubicBezTo>
                    <a:pt x="91847" y="864650"/>
                    <a:pt x="91847" y="864650"/>
                    <a:pt x="135933" y="513428"/>
                  </a:cubicBezTo>
                  <a:cubicBezTo>
                    <a:pt x="51434" y="484796"/>
                    <a:pt x="0" y="408443"/>
                    <a:pt x="0" y="314911"/>
                  </a:cubicBezTo>
                  <a:cubicBezTo>
                    <a:pt x="0" y="314911"/>
                    <a:pt x="0" y="314911"/>
                    <a:pt x="0" y="81380"/>
                  </a:cubicBezTo>
                  <a:close/>
                </a:path>
              </a:pathLst>
            </a:custGeom>
            <a:grpFill/>
            <a:ln w="9525">
              <a:noFill/>
              <a:round/>
            </a:ln>
          </p:spPr>
          <p:txBody>
            <a:bodyPr wrap="square" anchor="ctr">
              <a:noAutofit/>
            </a:bodyPr>
            <a:p>
              <a:pPr algn="ctr">
                <a:lnSpc>
                  <a:spcPct val="130000"/>
                </a:lnSpc>
              </a:pPr>
              <a:endParaRPr>
                <a:latin typeface="Arial" panose="020B0604020202020204" pitchFamily="34" charset="0"/>
                <a:cs typeface="微软雅黑" panose="020B0503020204020204" pitchFamily="34" charset="-122"/>
                <a:sym typeface="Arial" panose="020B0604020202020204" pitchFamily="34" charset="0"/>
              </a:endParaRPr>
            </a:p>
          </p:txBody>
        </p:sp>
        <p:sp>
          <p:nvSpPr>
            <p:cNvPr id="9" name="任意多边形 51"/>
            <p:cNvSpPr/>
            <p:nvPr>
              <p:custDataLst>
                <p:tags r:id="rId17"/>
              </p:custDataLst>
            </p:nvPr>
          </p:nvSpPr>
          <p:spPr bwMode="auto">
            <a:xfrm>
              <a:off x="6788413" y="4724018"/>
              <a:ext cx="235935" cy="858974"/>
            </a:xfrm>
            <a:custGeom>
              <a:avLst/>
              <a:gdLst/>
              <a:ahLst/>
              <a:cxnLst>
                <a:cxn ang="0">
                  <a:pos x="99" y="198"/>
                </a:cxn>
                <a:cxn ang="0">
                  <a:pos x="99" y="195"/>
                </a:cxn>
                <a:cxn ang="0">
                  <a:pos x="99" y="191"/>
                </a:cxn>
                <a:cxn ang="0">
                  <a:pos x="99" y="182"/>
                </a:cxn>
                <a:cxn ang="0">
                  <a:pos x="122" y="13"/>
                </a:cxn>
                <a:cxn ang="0">
                  <a:pos x="102" y="0"/>
                </a:cxn>
                <a:cxn ang="0">
                  <a:pos x="8" y="130"/>
                </a:cxn>
                <a:cxn ang="0">
                  <a:pos x="0" y="163"/>
                </a:cxn>
                <a:cxn ang="0">
                  <a:pos x="0" y="167"/>
                </a:cxn>
                <a:cxn ang="0">
                  <a:pos x="0" y="390"/>
                </a:cxn>
                <a:cxn ang="0">
                  <a:pos x="58" y="450"/>
                </a:cxn>
                <a:cxn ang="0">
                  <a:pos x="73" y="450"/>
                </a:cxn>
                <a:cxn ang="0">
                  <a:pos x="129" y="390"/>
                </a:cxn>
                <a:cxn ang="0">
                  <a:pos x="129" y="270"/>
                </a:cxn>
                <a:cxn ang="0">
                  <a:pos x="107" y="228"/>
                </a:cxn>
                <a:cxn ang="0">
                  <a:pos x="99" y="198"/>
                </a:cxn>
              </a:cxnLst>
              <a:rect l="0" t="0" r="r" b="b"/>
              <a:pathLst>
                <a:path w="129" h="450">
                  <a:moveTo>
                    <a:pt x="99" y="198"/>
                  </a:moveTo>
                  <a:cubicBezTo>
                    <a:pt x="99" y="195"/>
                    <a:pt x="99" y="195"/>
                    <a:pt x="99" y="195"/>
                  </a:cubicBezTo>
                  <a:cubicBezTo>
                    <a:pt x="99" y="191"/>
                    <a:pt x="99" y="191"/>
                    <a:pt x="99" y="191"/>
                  </a:cubicBezTo>
                  <a:cubicBezTo>
                    <a:pt x="99" y="188"/>
                    <a:pt x="99" y="184"/>
                    <a:pt x="99" y="182"/>
                  </a:cubicBezTo>
                  <a:cubicBezTo>
                    <a:pt x="122" y="13"/>
                    <a:pt x="122" y="13"/>
                    <a:pt x="122" y="13"/>
                  </a:cubicBezTo>
                  <a:cubicBezTo>
                    <a:pt x="114" y="9"/>
                    <a:pt x="107" y="6"/>
                    <a:pt x="102" y="0"/>
                  </a:cubicBezTo>
                  <a:cubicBezTo>
                    <a:pt x="8" y="130"/>
                    <a:pt x="8" y="130"/>
                    <a:pt x="8" y="130"/>
                  </a:cubicBezTo>
                  <a:cubicBezTo>
                    <a:pt x="2" y="143"/>
                    <a:pt x="0" y="152"/>
                    <a:pt x="0" y="163"/>
                  </a:cubicBezTo>
                  <a:cubicBezTo>
                    <a:pt x="0" y="167"/>
                    <a:pt x="0" y="167"/>
                    <a:pt x="0" y="167"/>
                  </a:cubicBezTo>
                  <a:cubicBezTo>
                    <a:pt x="0" y="390"/>
                    <a:pt x="0" y="390"/>
                    <a:pt x="0" y="390"/>
                  </a:cubicBezTo>
                  <a:cubicBezTo>
                    <a:pt x="0" y="421"/>
                    <a:pt x="24" y="450"/>
                    <a:pt x="58" y="450"/>
                  </a:cubicBezTo>
                  <a:cubicBezTo>
                    <a:pt x="73" y="450"/>
                    <a:pt x="73" y="450"/>
                    <a:pt x="73" y="450"/>
                  </a:cubicBezTo>
                  <a:cubicBezTo>
                    <a:pt x="106" y="450"/>
                    <a:pt x="129" y="421"/>
                    <a:pt x="129" y="390"/>
                  </a:cubicBezTo>
                  <a:cubicBezTo>
                    <a:pt x="129" y="270"/>
                    <a:pt x="129" y="270"/>
                    <a:pt x="129" y="270"/>
                  </a:cubicBezTo>
                  <a:cubicBezTo>
                    <a:pt x="107" y="228"/>
                    <a:pt x="107" y="228"/>
                    <a:pt x="107" y="228"/>
                  </a:cubicBezTo>
                  <a:cubicBezTo>
                    <a:pt x="102" y="218"/>
                    <a:pt x="99" y="206"/>
                    <a:pt x="99" y="198"/>
                  </a:cubicBezTo>
                  <a:close/>
                </a:path>
              </a:pathLst>
            </a:custGeom>
            <a:grpFill/>
            <a:ln w="9525">
              <a:noFill/>
              <a:round/>
            </a:ln>
          </p:spPr>
          <p:txBody>
            <a:bodyPr anchor="ctr"/>
            <a:p>
              <a:pPr algn="ctr">
                <a:lnSpc>
                  <a:spcPct val="130000"/>
                </a:lnSpc>
              </a:pPr>
              <a:endParaRPr>
                <a:latin typeface="Arial" panose="020B0604020202020204" pitchFamily="34" charset="0"/>
                <a:cs typeface="微软雅黑" panose="020B0503020204020204" pitchFamily="34" charset="-122"/>
                <a:sym typeface="Arial" panose="020B0604020202020204" pitchFamily="34" charset="0"/>
              </a:endParaRPr>
            </a:p>
          </p:txBody>
        </p:sp>
      </p:grpSp>
      <p:grpSp>
        <p:nvGrpSpPr>
          <p:cNvPr id="109" name="组合 108"/>
          <p:cNvGrpSpPr/>
          <p:nvPr>
            <p:custDataLst>
              <p:tags r:id="rId18"/>
            </p:custDataLst>
          </p:nvPr>
        </p:nvGrpSpPr>
        <p:grpSpPr>
          <a:xfrm>
            <a:off x="5233925" y="2557463"/>
            <a:ext cx="1061147" cy="1822336"/>
            <a:chOff x="4310000" y="3748088"/>
            <a:chExt cx="1061147" cy="1822336"/>
          </a:xfrm>
        </p:grpSpPr>
        <p:sp>
          <p:nvSpPr>
            <p:cNvPr id="101" name="任意多边形: 形状 100"/>
            <p:cNvSpPr/>
            <p:nvPr>
              <p:custDataLst>
                <p:tags r:id="rId19"/>
              </p:custDataLst>
            </p:nvPr>
          </p:nvSpPr>
          <p:spPr bwMode="auto">
            <a:xfrm>
              <a:off x="4310000" y="3748088"/>
              <a:ext cx="528632" cy="784168"/>
            </a:xfrm>
            <a:custGeom>
              <a:avLst/>
              <a:gdLst>
                <a:gd name="connsiteX0" fmla="*/ 298488 w 528632"/>
                <a:gd name="connsiteY0" fmla="*/ 0 h 784168"/>
                <a:gd name="connsiteX1" fmla="*/ 528104 w 528632"/>
                <a:gd name="connsiteY1" fmla="*/ 0 h 784168"/>
                <a:gd name="connsiteX2" fmla="*/ 528632 w 528632"/>
                <a:gd name="connsiteY2" fmla="*/ 2635 h 784168"/>
                <a:gd name="connsiteX3" fmla="*/ 498326 w 528632"/>
                <a:gd name="connsiteY3" fmla="*/ 72621 h 784168"/>
                <a:gd name="connsiteX4" fmla="*/ 211794 w 528632"/>
                <a:gd name="connsiteY4" fmla="*/ 361162 h 784168"/>
                <a:gd name="connsiteX5" fmla="*/ 384448 w 528632"/>
                <a:gd name="connsiteY5" fmla="*/ 628683 h 784168"/>
                <a:gd name="connsiteX6" fmla="*/ 353223 w 528632"/>
                <a:gd name="connsiteY6" fmla="*/ 766265 h 784168"/>
                <a:gd name="connsiteX7" fmla="*/ 220978 w 528632"/>
                <a:gd name="connsiteY7" fmla="*/ 739513 h 784168"/>
                <a:gd name="connsiteX8" fmla="*/ 24447 w 528632"/>
                <a:gd name="connsiteY8" fmla="*/ 418488 h 784168"/>
                <a:gd name="connsiteX9" fmla="*/ 6079 w 528632"/>
                <a:gd name="connsiteY9" fmla="*/ 382181 h 784168"/>
                <a:gd name="connsiteX10" fmla="*/ 29957 w 528632"/>
                <a:gd name="connsiteY10" fmla="*/ 273262 h 784168"/>
                <a:gd name="connsiteX11" fmla="*/ 255134 w 528632"/>
                <a:gd name="connsiteY11" fmla="*/ 44118 h 784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8632" h="784168">
                  <a:moveTo>
                    <a:pt x="298488" y="0"/>
                  </a:moveTo>
                  <a:lnTo>
                    <a:pt x="528104" y="0"/>
                  </a:lnTo>
                  <a:lnTo>
                    <a:pt x="528632" y="2635"/>
                  </a:lnTo>
                  <a:cubicBezTo>
                    <a:pt x="528632" y="28193"/>
                    <a:pt x="518530" y="53512"/>
                    <a:pt x="498326" y="72621"/>
                  </a:cubicBezTo>
                  <a:cubicBezTo>
                    <a:pt x="498326" y="72621"/>
                    <a:pt x="498326" y="72621"/>
                    <a:pt x="211794" y="361162"/>
                  </a:cubicBezTo>
                  <a:cubicBezTo>
                    <a:pt x="211794" y="361162"/>
                    <a:pt x="211794" y="361162"/>
                    <a:pt x="384448" y="628683"/>
                  </a:cubicBezTo>
                  <a:cubicBezTo>
                    <a:pt x="408326" y="676455"/>
                    <a:pt x="399142" y="731870"/>
                    <a:pt x="353223" y="766265"/>
                  </a:cubicBezTo>
                  <a:cubicBezTo>
                    <a:pt x="312815" y="798750"/>
                    <a:pt x="254039" y="785374"/>
                    <a:pt x="220978" y="739513"/>
                  </a:cubicBezTo>
                  <a:cubicBezTo>
                    <a:pt x="220978" y="739513"/>
                    <a:pt x="220978" y="739513"/>
                    <a:pt x="24447" y="418488"/>
                  </a:cubicBezTo>
                  <a:cubicBezTo>
                    <a:pt x="13426" y="408933"/>
                    <a:pt x="6079" y="395557"/>
                    <a:pt x="6079" y="382181"/>
                  </a:cubicBezTo>
                  <a:cubicBezTo>
                    <a:pt x="-6778" y="342053"/>
                    <a:pt x="569" y="303836"/>
                    <a:pt x="29957" y="273262"/>
                  </a:cubicBezTo>
                  <a:cubicBezTo>
                    <a:pt x="29957" y="273262"/>
                    <a:pt x="29957" y="273262"/>
                    <a:pt x="255134" y="44118"/>
                  </a:cubicBezTo>
                  <a:close/>
                </a:path>
              </a:pathLst>
            </a:custGeom>
            <a:solidFill>
              <a:srgbClr val="3498DB"/>
            </a:solidFill>
            <a:ln w="9525">
              <a:noFill/>
              <a:round/>
            </a:ln>
          </p:spPr>
          <p:txBody>
            <a:bodyPr wrap="square" anchor="ctr">
              <a:noAutofit/>
            </a:bodyPr>
            <a:p>
              <a:pPr algn="ctr">
                <a:lnSpc>
                  <a:spcPct val="130000"/>
                </a:lnSpc>
              </a:pPr>
              <a:endParaRPr>
                <a:latin typeface="Arial" panose="020B0604020202020204" pitchFamily="34" charset="0"/>
                <a:cs typeface="微软雅黑" panose="020B0503020204020204" pitchFamily="34" charset="-122"/>
                <a:sym typeface="Arial" panose="020B0604020202020204" pitchFamily="34" charset="0"/>
              </a:endParaRPr>
            </a:p>
          </p:txBody>
        </p:sp>
        <p:sp>
          <p:nvSpPr>
            <p:cNvPr id="99" name="任意多边形: 形状 98"/>
            <p:cNvSpPr/>
            <p:nvPr>
              <p:custDataLst>
                <p:tags r:id="rId20"/>
              </p:custDataLst>
            </p:nvPr>
          </p:nvSpPr>
          <p:spPr bwMode="auto">
            <a:xfrm>
              <a:off x="4511667" y="3748088"/>
              <a:ext cx="523905" cy="1822336"/>
            </a:xfrm>
            <a:custGeom>
              <a:avLst/>
              <a:gdLst>
                <a:gd name="connsiteX0" fmla="*/ 359089 w 523905"/>
                <a:gd name="connsiteY0" fmla="*/ 0 h 1822336"/>
                <a:gd name="connsiteX1" fmla="*/ 523905 w 523905"/>
                <a:gd name="connsiteY1" fmla="*/ 0 h 1822336"/>
                <a:gd name="connsiteX2" fmla="*/ 523905 w 523905"/>
                <a:gd name="connsiteY2" fmla="*/ 26364 h 1822336"/>
                <a:gd name="connsiteX3" fmla="*/ 523905 w 523905"/>
                <a:gd name="connsiteY3" fmla="*/ 765527 h 1822336"/>
                <a:gd name="connsiteX4" fmla="*/ 382696 w 523905"/>
                <a:gd name="connsiteY4" fmla="*/ 962036 h 1822336"/>
                <a:gd name="connsiteX5" fmla="*/ 430377 w 523905"/>
                <a:gd name="connsiteY5" fmla="*/ 1318804 h 1822336"/>
                <a:gd name="connsiteX6" fmla="*/ 430377 w 523905"/>
                <a:gd name="connsiteY6" fmla="*/ 1326436 h 1822336"/>
                <a:gd name="connsiteX7" fmla="*/ 412038 w 523905"/>
                <a:gd name="connsiteY7" fmla="*/ 1385579 h 1822336"/>
                <a:gd name="connsiteX8" fmla="*/ 224982 w 523905"/>
                <a:gd name="connsiteY8" fmla="*/ 1769057 h 1822336"/>
                <a:gd name="connsiteX9" fmla="*/ 83772 w 523905"/>
                <a:gd name="connsiteY9" fmla="*/ 1807215 h 1822336"/>
                <a:gd name="connsiteX10" fmla="*/ 52596 w 523905"/>
                <a:gd name="connsiteY10" fmla="*/ 1797675 h 1822336"/>
                <a:gd name="connsiteX11" fmla="*/ 10417 w 523905"/>
                <a:gd name="connsiteY11" fmla="*/ 1646955 h 1822336"/>
                <a:gd name="connsiteX12" fmla="*/ 186470 w 523905"/>
                <a:gd name="connsiteY12" fmla="*/ 1309265 h 1822336"/>
                <a:gd name="connsiteX13" fmla="*/ 140623 w 523905"/>
                <a:gd name="connsiteY13" fmla="*/ 952496 h 1822336"/>
                <a:gd name="connsiteX14" fmla="*/ 34257 w 523905"/>
                <a:gd name="connsiteY14" fmla="*/ 797960 h 1822336"/>
                <a:gd name="connsiteX15" fmla="*/ 103945 w 523905"/>
                <a:gd name="connsiteY15" fmla="*/ 818947 h 1822336"/>
                <a:gd name="connsiteX16" fmla="*/ 177301 w 523905"/>
                <a:gd name="connsiteY16" fmla="*/ 797960 h 1822336"/>
                <a:gd name="connsiteX17" fmla="*/ 224982 w 523905"/>
                <a:gd name="connsiteY17" fmla="*/ 708291 h 1822336"/>
                <a:gd name="connsiteX18" fmla="*/ 206643 w 523905"/>
                <a:gd name="connsiteY18" fmla="*/ 605267 h 1822336"/>
                <a:gd name="connsiteX19" fmla="*/ 52596 w 523905"/>
                <a:gd name="connsiteY19" fmla="*/ 368693 h 1822336"/>
                <a:gd name="connsiteX20" fmla="*/ 318510 w 523905"/>
                <a:gd name="connsiteY20" fmla="*/ 101594 h 1822336"/>
                <a:gd name="connsiteX21" fmla="*/ 359772 w 523905"/>
                <a:gd name="connsiteY21" fmla="*/ 4532 h 1822336"/>
                <a:gd name="connsiteX22" fmla="*/ 34257 w 523905"/>
                <a:gd name="connsiteY22" fmla="*/ 0 h 1822336"/>
                <a:gd name="connsiteX23" fmla="*/ 47787 w 523905"/>
                <a:gd name="connsiteY23" fmla="*/ 0 h 1822336"/>
                <a:gd name="connsiteX24" fmla="*/ 34257 w 523905"/>
                <a:gd name="connsiteY24" fmla="*/ 13833 h 1822336"/>
                <a:gd name="connsiteX25" fmla="*/ 34257 w 523905"/>
                <a:gd name="connsiteY25" fmla="*/ 10255 h 1822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3905" h="1822336">
                  <a:moveTo>
                    <a:pt x="359089" y="0"/>
                  </a:moveTo>
                  <a:lnTo>
                    <a:pt x="523905" y="0"/>
                  </a:lnTo>
                  <a:lnTo>
                    <a:pt x="523905" y="26364"/>
                  </a:lnTo>
                  <a:cubicBezTo>
                    <a:pt x="523905" y="94946"/>
                    <a:pt x="523905" y="277832"/>
                    <a:pt x="523905" y="765527"/>
                  </a:cubicBezTo>
                  <a:cubicBezTo>
                    <a:pt x="523905" y="859012"/>
                    <a:pt x="465221" y="941049"/>
                    <a:pt x="382696" y="962036"/>
                  </a:cubicBezTo>
                  <a:cubicBezTo>
                    <a:pt x="382696" y="962036"/>
                    <a:pt x="382696" y="962036"/>
                    <a:pt x="430377" y="1318804"/>
                  </a:cubicBezTo>
                  <a:cubicBezTo>
                    <a:pt x="430377" y="1322620"/>
                    <a:pt x="430377" y="1326436"/>
                    <a:pt x="430377" y="1326436"/>
                  </a:cubicBezTo>
                  <a:cubicBezTo>
                    <a:pt x="430377" y="1353146"/>
                    <a:pt x="424875" y="1368408"/>
                    <a:pt x="412038" y="1385579"/>
                  </a:cubicBezTo>
                  <a:cubicBezTo>
                    <a:pt x="412038" y="1385579"/>
                    <a:pt x="412038" y="1385579"/>
                    <a:pt x="224982" y="1769057"/>
                  </a:cubicBezTo>
                  <a:cubicBezTo>
                    <a:pt x="197473" y="1820570"/>
                    <a:pt x="133287" y="1837740"/>
                    <a:pt x="83772" y="1807215"/>
                  </a:cubicBezTo>
                  <a:cubicBezTo>
                    <a:pt x="83772" y="1807215"/>
                    <a:pt x="83772" y="1807215"/>
                    <a:pt x="52596" y="1797675"/>
                  </a:cubicBezTo>
                  <a:cubicBezTo>
                    <a:pt x="4915" y="1769057"/>
                    <a:pt x="-13424" y="1700375"/>
                    <a:pt x="10417" y="1646955"/>
                  </a:cubicBezTo>
                  <a:cubicBezTo>
                    <a:pt x="10417" y="1646955"/>
                    <a:pt x="10417" y="1646955"/>
                    <a:pt x="186470" y="1309265"/>
                  </a:cubicBezTo>
                  <a:cubicBezTo>
                    <a:pt x="186470" y="1309265"/>
                    <a:pt x="186470" y="1309265"/>
                    <a:pt x="140623" y="952496"/>
                  </a:cubicBezTo>
                  <a:cubicBezTo>
                    <a:pt x="83772" y="923879"/>
                    <a:pt x="41593" y="864735"/>
                    <a:pt x="34257" y="797960"/>
                  </a:cubicBezTo>
                  <a:cubicBezTo>
                    <a:pt x="52596" y="815131"/>
                    <a:pt x="74603" y="818947"/>
                    <a:pt x="103945" y="818947"/>
                  </a:cubicBezTo>
                  <a:cubicBezTo>
                    <a:pt x="125952" y="818947"/>
                    <a:pt x="151626" y="807500"/>
                    <a:pt x="177301" y="797960"/>
                  </a:cubicBezTo>
                  <a:cubicBezTo>
                    <a:pt x="202975" y="771250"/>
                    <a:pt x="219480" y="744540"/>
                    <a:pt x="224982" y="708291"/>
                  </a:cubicBezTo>
                  <a:cubicBezTo>
                    <a:pt x="235985" y="675858"/>
                    <a:pt x="224982" y="637701"/>
                    <a:pt x="206643" y="605267"/>
                  </a:cubicBezTo>
                  <a:cubicBezTo>
                    <a:pt x="206643" y="605267"/>
                    <a:pt x="206643" y="605267"/>
                    <a:pt x="52596" y="368693"/>
                  </a:cubicBezTo>
                  <a:cubicBezTo>
                    <a:pt x="52596" y="368693"/>
                    <a:pt x="52596" y="368693"/>
                    <a:pt x="318510" y="101594"/>
                  </a:cubicBezTo>
                  <a:cubicBezTo>
                    <a:pt x="344184" y="74884"/>
                    <a:pt x="358397" y="39589"/>
                    <a:pt x="359772" y="4532"/>
                  </a:cubicBezTo>
                  <a:close/>
                  <a:moveTo>
                    <a:pt x="34257" y="0"/>
                  </a:moveTo>
                  <a:lnTo>
                    <a:pt x="47787" y="0"/>
                  </a:lnTo>
                  <a:lnTo>
                    <a:pt x="34257" y="13833"/>
                  </a:lnTo>
                  <a:cubicBezTo>
                    <a:pt x="34257" y="13833"/>
                    <a:pt x="34257" y="13833"/>
                    <a:pt x="34257" y="10255"/>
                  </a:cubicBezTo>
                  <a:close/>
                </a:path>
              </a:pathLst>
            </a:custGeom>
            <a:solidFill>
              <a:srgbClr val="3498DB"/>
            </a:solidFill>
            <a:ln w="9525">
              <a:noFill/>
              <a:round/>
            </a:ln>
          </p:spPr>
          <p:txBody>
            <a:bodyPr wrap="square" anchor="ctr">
              <a:noAutofit/>
            </a:bodyPr>
            <a:p>
              <a:pPr algn="ctr">
                <a:lnSpc>
                  <a:spcPct val="130000"/>
                </a:lnSpc>
              </a:pPr>
              <a:endParaRPr>
                <a:latin typeface="Arial" panose="020B0604020202020204" pitchFamily="34" charset="0"/>
                <a:cs typeface="微软雅黑" panose="020B0503020204020204" pitchFamily="34" charset="-122"/>
                <a:sym typeface="Arial" panose="020B0604020202020204" pitchFamily="34" charset="0"/>
              </a:endParaRPr>
            </a:p>
          </p:txBody>
        </p:sp>
        <p:sp>
          <p:nvSpPr>
            <p:cNvPr id="97" name="任意多边形: 形状 96"/>
            <p:cNvSpPr/>
            <p:nvPr>
              <p:custDataLst>
                <p:tags r:id="rId21"/>
              </p:custDataLst>
            </p:nvPr>
          </p:nvSpPr>
          <p:spPr bwMode="auto">
            <a:xfrm>
              <a:off x="5068303" y="3771901"/>
              <a:ext cx="302844" cy="299589"/>
            </a:xfrm>
            <a:custGeom>
              <a:avLst/>
              <a:gdLst>
                <a:gd name="connsiteX0" fmla="*/ 0 w 302844"/>
                <a:gd name="connsiteY0" fmla="*/ 0 h 299589"/>
                <a:gd name="connsiteX1" fmla="*/ 58078 w 302844"/>
                <a:gd name="connsiteY1" fmla="*/ 0 h 299589"/>
                <a:gd name="connsiteX2" fmla="*/ 79238 w 302844"/>
                <a:gd name="connsiteY2" fmla="*/ 11202 h 299589"/>
                <a:gd name="connsiteX3" fmla="*/ 77780 w 302844"/>
                <a:gd name="connsiteY3" fmla="*/ 2253 h 299589"/>
                <a:gd name="connsiteX4" fmla="*/ 77413 w 302844"/>
                <a:gd name="connsiteY4" fmla="*/ 0 h 299589"/>
                <a:gd name="connsiteX5" fmla="*/ 270358 w 302844"/>
                <a:gd name="connsiteY5" fmla="*/ 0 h 299589"/>
                <a:gd name="connsiteX6" fmla="*/ 271318 w 302844"/>
                <a:gd name="connsiteY6" fmla="*/ 5729 h 299589"/>
                <a:gd name="connsiteX7" fmla="*/ 300366 w 302844"/>
                <a:gd name="connsiteY7" fmla="*/ 178991 h 299589"/>
                <a:gd name="connsiteX8" fmla="*/ 252455 w 302844"/>
                <a:gd name="connsiteY8" fmla="*/ 289579 h 299589"/>
                <a:gd name="connsiteX9" fmla="*/ 156632 w 302844"/>
                <a:gd name="connsiteY9" fmla="*/ 289579 h 299589"/>
                <a:gd name="connsiteX10" fmla="*/ 0 w 302844"/>
                <a:gd name="connsiteY10" fmla="*/ 192338 h 299589"/>
                <a:gd name="connsiteX11" fmla="*/ 0 w 302844"/>
                <a:gd name="connsiteY11" fmla="*/ 42889 h 299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844" h="299589">
                  <a:moveTo>
                    <a:pt x="0" y="0"/>
                  </a:moveTo>
                  <a:lnTo>
                    <a:pt x="58078" y="0"/>
                  </a:lnTo>
                  <a:lnTo>
                    <a:pt x="79238" y="11202"/>
                  </a:lnTo>
                  <a:cubicBezTo>
                    <a:pt x="79238" y="11202"/>
                    <a:pt x="79238" y="11202"/>
                    <a:pt x="77780" y="2253"/>
                  </a:cubicBezTo>
                  <a:lnTo>
                    <a:pt x="77413" y="0"/>
                  </a:lnTo>
                  <a:lnTo>
                    <a:pt x="270358" y="0"/>
                  </a:lnTo>
                  <a:lnTo>
                    <a:pt x="271318" y="5729"/>
                  </a:lnTo>
                  <a:cubicBezTo>
                    <a:pt x="279074" y="51987"/>
                    <a:pt x="288618" y="108920"/>
                    <a:pt x="300366" y="178991"/>
                  </a:cubicBezTo>
                  <a:cubicBezTo>
                    <a:pt x="309579" y="220938"/>
                    <a:pt x="292995" y="268606"/>
                    <a:pt x="252455" y="289579"/>
                  </a:cubicBezTo>
                  <a:cubicBezTo>
                    <a:pt x="221128" y="302926"/>
                    <a:pt x="191644" y="302926"/>
                    <a:pt x="156632" y="289579"/>
                  </a:cubicBezTo>
                  <a:cubicBezTo>
                    <a:pt x="156632" y="289579"/>
                    <a:pt x="156632" y="289579"/>
                    <a:pt x="0" y="192338"/>
                  </a:cubicBezTo>
                  <a:cubicBezTo>
                    <a:pt x="0" y="192338"/>
                    <a:pt x="0" y="192338"/>
                    <a:pt x="0" y="42889"/>
                  </a:cubicBezTo>
                  <a:close/>
                </a:path>
              </a:pathLst>
            </a:custGeom>
            <a:solidFill>
              <a:srgbClr val="3498DB"/>
            </a:solidFill>
            <a:ln w="9525">
              <a:noFill/>
              <a:round/>
            </a:ln>
          </p:spPr>
          <p:txBody>
            <a:bodyPr wrap="square" anchor="ctr">
              <a:noAutofit/>
            </a:bodyPr>
            <a:p>
              <a:pPr algn="ctr">
                <a:lnSpc>
                  <a:spcPct val="130000"/>
                </a:lnSpc>
              </a:pPr>
              <a:endParaRPr>
                <a:latin typeface="Arial" panose="020B0604020202020204" pitchFamily="34" charset="0"/>
                <a:cs typeface="微软雅黑" panose="020B0503020204020204" pitchFamily="34" charset="-122"/>
                <a:sym typeface="Arial" panose="020B0604020202020204" pitchFamily="34" charset="0"/>
              </a:endParaRPr>
            </a:p>
          </p:txBody>
        </p:sp>
        <p:sp>
          <p:nvSpPr>
            <p:cNvPr id="16" name="任意多边形 47"/>
            <p:cNvSpPr/>
            <p:nvPr>
              <p:custDataLst>
                <p:tags r:id="rId22"/>
              </p:custDataLst>
            </p:nvPr>
          </p:nvSpPr>
          <p:spPr bwMode="auto">
            <a:xfrm>
              <a:off x="4918286" y="4709844"/>
              <a:ext cx="240025" cy="851887"/>
            </a:xfrm>
            <a:custGeom>
              <a:avLst/>
              <a:gdLst/>
              <a:ahLst/>
              <a:cxnLst>
                <a:cxn ang="0">
                  <a:pos x="113" y="123"/>
                </a:cxn>
                <a:cxn ang="0">
                  <a:pos x="28" y="0"/>
                </a:cxn>
                <a:cxn ang="0">
                  <a:pos x="7" y="13"/>
                </a:cxn>
                <a:cxn ang="0">
                  <a:pos x="22" y="120"/>
                </a:cxn>
                <a:cxn ang="0">
                  <a:pos x="32" y="182"/>
                </a:cxn>
                <a:cxn ang="0">
                  <a:pos x="32" y="195"/>
                </a:cxn>
                <a:cxn ang="0">
                  <a:pos x="28" y="222"/>
                </a:cxn>
                <a:cxn ang="0">
                  <a:pos x="22" y="237"/>
                </a:cxn>
                <a:cxn ang="0">
                  <a:pos x="0" y="277"/>
                </a:cxn>
                <a:cxn ang="0">
                  <a:pos x="0" y="390"/>
                </a:cxn>
                <a:cxn ang="0">
                  <a:pos x="60" y="446"/>
                </a:cxn>
                <a:cxn ang="0">
                  <a:pos x="72" y="446"/>
                </a:cxn>
                <a:cxn ang="0">
                  <a:pos x="131" y="390"/>
                </a:cxn>
                <a:cxn ang="0">
                  <a:pos x="131" y="166"/>
                </a:cxn>
                <a:cxn ang="0">
                  <a:pos x="113" y="123"/>
                </a:cxn>
              </a:cxnLst>
              <a:rect l="0" t="0" r="r" b="b"/>
              <a:pathLst>
                <a:path w="131" h="446">
                  <a:moveTo>
                    <a:pt x="113" y="123"/>
                  </a:moveTo>
                  <a:cubicBezTo>
                    <a:pt x="28" y="0"/>
                    <a:pt x="28" y="0"/>
                    <a:pt x="28" y="0"/>
                  </a:cubicBezTo>
                  <a:cubicBezTo>
                    <a:pt x="22" y="7"/>
                    <a:pt x="13" y="11"/>
                    <a:pt x="7" y="13"/>
                  </a:cubicBezTo>
                  <a:cubicBezTo>
                    <a:pt x="22" y="120"/>
                    <a:pt x="22" y="120"/>
                    <a:pt x="22" y="120"/>
                  </a:cubicBezTo>
                  <a:cubicBezTo>
                    <a:pt x="32" y="182"/>
                    <a:pt x="32" y="182"/>
                    <a:pt x="32" y="182"/>
                  </a:cubicBezTo>
                  <a:cubicBezTo>
                    <a:pt x="32" y="187"/>
                    <a:pt x="32" y="191"/>
                    <a:pt x="32" y="195"/>
                  </a:cubicBezTo>
                  <a:cubicBezTo>
                    <a:pt x="32" y="205"/>
                    <a:pt x="32" y="213"/>
                    <a:pt x="28" y="222"/>
                  </a:cubicBezTo>
                  <a:cubicBezTo>
                    <a:pt x="26" y="229"/>
                    <a:pt x="26" y="231"/>
                    <a:pt x="22" y="237"/>
                  </a:cubicBezTo>
                  <a:cubicBezTo>
                    <a:pt x="0" y="277"/>
                    <a:pt x="0" y="277"/>
                    <a:pt x="0" y="277"/>
                  </a:cubicBezTo>
                  <a:cubicBezTo>
                    <a:pt x="0" y="390"/>
                    <a:pt x="0" y="390"/>
                    <a:pt x="0" y="390"/>
                  </a:cubicBezTo>
                  <a:cubicBezTo>
                    <a:pt x="0" y="423"/>
                    <a:pt x="28" y="446"/>
                    <a:pt x="60" y="446"/>
                  </a:cubicBezTo>
                  <a:cubicBezTo>
                    <a:pt x="72" y="446"/>
                    <a:pt x="72" y="446"/>
                    <a:pt x="72" y="446"/>
                  </a:cubicBezTo>
                  <a:cubicBezTo>
                    <a:pt x="107" y="446"/>
                    <a:pt x="131" y="423"/>
                    <a:pt x="131" y="390"/>
                  </a:cubicBezTo>
                  <a:cubicBezTo>
                    <a:pt x="131" y="166"/>
                    <a:pt x="131" y="166"/>
                    <a:pt x="131" y="166"/>
                  </a:cubicBezTo>
                  <a:cubicBezTo>
                    <a:pt x="131" y="147"/>
                    <a:pt x="125" y="130"/>
                    <a:pt x="113" y="123"/>
                  </a:cubicBezTo>
                  <a:close/>
                </a:path>
              </a:pathLst>
            </a:custGeom>
            <a:solidFill>
              <a:srgbClr val="3498DB"/>
            </a:solidFill>
            <a:ln w="9525">
              <a:noFill/>
              <a:round/>
            </a:ln>
          </p:spPr>
          <p:txBody>
            <a:bodyPr anchor="ctr"/>
            <a:p>
              <a:pPr algn="ctr">
                <a:lnSpc>
                  <a:spcPct val="130000"/>
                </a:lnSpc>
              </a:pPr>
              <a:endParaRPr>
                <a:latin typeface="Arial" panose="020B0604020202020204" pitchFamily="34" charset="0"/>
                <a:cs typeface="微软雅黑" panose="020B0503020204020204" pitchFamily="34" charset="-122"/>
                <a:sym typeface="Arial" panose="020B0604020202020204" pitchFamily="34" charset="0"/>
              </a:endParaRPr>
            </a:p>
          </p:txBody>
        </p:sp>
      </p:grpSp>
      <p:sp>
        <p:nvSpPr>
          <p:cNvPr id="75" name="Freeform 5"/>
          <p:cNvSpPr>
            <a:spLocks noEditPoints="1"/>
          </p:cNvSpPr>
          <p:nvPr/>
        </p:nvSpPr>
        <p:spPr bwMode="auto">
          <a:xfrm>
            <a:off x="487873" y="248499"/>
            <a:ext cx="705927" cy="428406"/>
          </a:xfrm>
          <a:custGeom>
            <a:avLst/>
            <a:gdLst>
              <a:gd name="T0" fmla="*/ 691 w 1284"/>
              <a:gd name="T1" fmla="*/ 8 h 778"/>
              <a:gd name="T2" fmla="*/ 773 w 1284"/>
              <a:gd name="T3" fmla="*/ 117 h 778"/>
              <a:gd name="T4" fmla="*/ 1189 w 1284"/>
              <a:gd name="T5" fmla="*/ 117 h 778"/>
              <a:gd name="T6" fmla="*/ 1284 w 1284"/>
              <a:gd name="T7" fmla="*/ 215 h 778"/>
              <a:gd name="T8" fmla="*/ 1189 w 1284"/>
              <a:gd name="T9" fmla="*/ 313 h 778"/>
              <a:gd name="T10" fmla="*/ 995 w 1284"/>
              <a:gd name="T11" fmla="*/ 313 h 778"/>
              <a:gd name="T12" fmla="*/ 1013 w 1284"/>
              <a:gd name="T13" fmla="*/ 400 h 778"/>
              <a:gd name="T14" fmla="*/ 949 w 1284"/>
              <a:gd name="T15" fmla="*/ 463 h 778"/>
              <a:gd name="T16" fmla="*/ 971 w 1284"/>
              <a:gd name="T17" fmla="*/ 523 h 778"/>
              <a:gd name="T18" fmla="*/ 881 w 1284"/>
              <a:gd name="T19" fmla="*/ 615 h 778"/>
              <a:gd name="T20" fmla="*/ 878 w 1284"/>
              <a:gd name="T21" fmla="*/ 615 h 778"/>
              <a:gd name="T22" fmla="*/ 904 w 1284"/>
              <a:gd name="T23" fmla="*/ 679 h 778"/>
              <a:gd name="T24" fmla="*/ 814 w 1284"/>
              <a:gd name="T25" fmla="*/ 771 h 778"/>
              <a:gd name="T26" fmla="*/ 439 w 1284"/>
              <a:gd name="T27" fmla="*/ 771 h 778"/>
              <a:gd name="T28" fmla="*/ 361 w 1284"/>
              <a:gd name="T29" fmla="*/ 691 h 778"/>
              <a:gd name="T30" fmla="*/ 210 w 1284"/>
              <a:gd name="T31" fmla="*/ 664 h 778"/>
              <a:gd name="T32" fmla="*/ 210 w 1284"/>
              <a:gd name="T33" fmla="*/ 778 h 778"/>
              <a:gd name="T34" fmla="*/ 0 w 1284"/>
              <a:gd name="T35" fmla="*/ 778 h 778"/>
              <a:gd name="T36" fmla="*/ 0 w 1284"/>
              <a:gd name="T37" fmla="*/ 91 h 778"/>
              <a:gd name="T38" fmla="*/ 209 w 1284"/>
              <a:gd name="T39" fmla="*/ 91 h 778"/>
              <a:gd name="T40" fmla="*/ 209 w 1284"/>
              <a:gd name="T41" fmla="*/ 128 h 778"/>
              <a:gd name="T42" fmla="*/ 208 w 1284"/>
              <a:gd name="T43" fmla="*/ 413 h 778"/>
              <a:gd name="T44" fmla="*/ 245 w 1284"/>
              <a:gd name="T45" fmla="*/ 418 h 778"/>
              <a:gd name="T46" fmla="*/ 275 w 1284"/>
              <a:gd name="T47" fmla="*/ 161 h 778"/>
              <a:gd name="T48" fmla="*/ 691 w 1284"/>
              <a:gd name="T49" fmla="*/ 8 h 778"/>
              <a:gd name="T50" fmla="*/ 691 w 1284"/>
              <a:gd name="T51" fmla="*/ 8 h 778"/>
              <a:gd name="T52" fmla="*/ 691 w 1284"/>
              <a:gd name="T53" fmla="*/ 8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4" h="778">
                <a:moveTo>
                  <a:pt x="691" y="8"/>
                </a:moveTo>
                <a:cubicBezTo>
                  <a:pt x="773" y="117"/>
                  <a:pt x="773" y="117"/>
                  <a:pt x="773" y="117"/>
                </a:cubicBezTo>
                <a:cubicBezTo>
                  <a:pt x="1189" y="117"/>
                  <a:pt x="1189" y="117"/>
                  <a:pt x="1189" y="117"/>
                </a:cubicBezTo>
                <a:cubicBezTo>
                  <a:pt x="1241" y="117"/>
                  <a:pt x="1284" y="161"/>
                  <a:pt x="1284" y="215"/>
                </a:cubicBezTo>
                <a:cubicBezTo>
                  <a:pt x="1284" y="269"/>
                  <a:pt x="1241" y="313"/>
                  <a:pt x="1189" y="313"/>
                </a:cubicBezTo>
                <a:cubicBezTo>
                  <a:pt x="995" y="313"/>
                  <a:pt x="995" y="313"/>
                  <a:pt x="995" y="313"/>
                </a:cubicBezTo>
                <a:cubicBezTo>
                  <a:pt x="1016" y="337"/>
                  <a:pt x="1023" y="370"/>
                  <a:pt x="1013" y="400"/>
                </a:cubicBezTo>
                <a:cubicBezTo>
                  <a:pt x="1004" y="431"/>
                  <a:pt x="980" y="454"/>
                  <a:pt x="949" y="463"/>
                </a:cubicBezTo>
                <a:cubicBezTo>
                  <a:pt x="963" y="479"/>
                  <a:pt x="971" y="500"/>
                  <a:pt x="971" y="523"/>
                </a:cubicBezTo>
                <a:cubicBezTo>
                  <a:pt x="971" y="573"/>
                  <a:pt x="931" y="615"/>
                  <a:pt x="881" y="615"/>
                </a:cubicBezTo>
                <a:cubicBezTo>
                  <a:pt x="878" y="615"/>
                  <a:pt x="878" y="615"/>
                  <a:pt x="878" y="615"/>
                </a:cubicBezTo>
                <a:cubicBezTo>
                  <a:pt x="894" y="631"/>
                  <a:pt x="904" y="654"/>
                  <a:pt x="904" y="679"/>
                </a:cubicBezTo>
                <a:cubicBezTo>
                  <a:pt x="904" y="730"/>
                  <a:pt x="863" y="771"/>
                  <a:pt x="814" y="771"/>
                </a:cubicBezTo>
                <a:cubicBezTo>
                  <a:pt x="439" y="771"/>
                  <a:pt x="439" y="771"/>
                  <a:pt x="439" y="771"/>
                </a:cubicBezTo>
                <a:cubicBezTo>
                  <a:pt x="361" y="691"/>
                  <a:pt x="361" y="691"/>
                  <a:pt x="361" y="691"/>
                </a:cubicBezTo>
                <a:cubicBezTo>
                  <a:pt x="210" y="664"/>
                  <a:pt x="210" y="664"/>
                  <a:pt x="210" y="664"/>
                </a:cubicBezTo>
                <a:cubicBezTo>
                  <a:pt x="210" y="778"/>
                  <a:pt x="210" y="778"/>
                  <a:pt x="210" y="778"/>
                </a:cubicBezTo>
                <a:cubicBezTo>
                  <a:pt x="0" y="778"/>
                  <a:pt x="0" y="778"/>
                  <a:pt x="0" y="778"/>
                </a:cubicBezTo>
                <a:cubicBezTo>
                  <a:pt x="0" y="91"/>
                  <a:pt x="0" y="91"/>
                  <a:pt x="0" y="91"/>
                </a:cubicBezTo>
                <a:cubicBezTo>
                  <a:pt x="209" y="91"/>
                  <a:pt x="209" y="91"/>
                  <a:pt x="209" y="91"/>
                </a:cubicBezTo>
                <a:cubicBezTo>
                  <a:pt x="209" y="128"/>
                  <a:pt x="209" y="128"/>
                  <a:pt x="209" y="128"/>
                </a:cubicBezTo>
                <a:cubicBezTo>
                  <a:pt x="208" y="413"/>
                  <a:pt x="208" y="413"/>
                  <a:pt x="208" y="413"/>
                </a:cubicBezTo>
                <a:cubicBezTo>
                  <a:pt x="245" y="418"/>
                  <a:pt x="245" y="418"/>
                  <a:pt x="245" y="418"/>
                </a:cubicBezTo>
                <a:cubicBezTo>
                  <a:pt x="275" y="161"/>
                  <a:pt x="275" y="161"/>
                  <a:pt x="275" y="161"/>
                </a:cubicBezTo>
                <a:cubicBezTo>
                  <a:pt x="423" y="109"/>
                  <a:pt x="533" y="0"/>
                  <a:pt x="691" y="8"/>
                </a:cubicBezTo>
                <a:close/>
                <a:moveTo>
                  <a:pt x="691" y="8"/>
                </a:moveTo>
                <a:cubicBezTo>
                  <a:pt x="691" y="8"/>
                  <a:pt x="691" y="8"/>
                  <a:pt x="691" y="8"/>
                </a:cubicBezTo>
              </a:path>
            </a:pathLst>
          </a:custGeom>
          <a:solidFill>
            <a:srgbClr val="015368"/>
          </a:solidFill>
          <a:ln>
            <a:noFill/>
          </a:ln>
        </p:spPr>
        <p:txBody>
          <a:bodyPr vert="horz" wrap="square" lIns="91440" tIns="45720" rIns="91440" bIns="45720" numCol="1" anchor="t" anchorCtr="0" compatLnSpc="1"/>
          <a:p>
            <a:endParaRPr lang="zh-CN" altLang="en-US"/>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93"/>
                                        </p:tgtEl>
                                        <p:attrNameLst>
                                          <p:attrName>style.visibility</p:attrName>
                                        </p:attrNameLst>
                                      </p:cBhvr>
                                      <p:to>
                                        <p:strVal val="visible"/>
                                      </p:to>
                                    </p:set>
                                    <p:anim calcmode="lin" valueType="num">
                                      <p:cBhvr>
                                        <p:cTn id="7" dur="500" fill="hold"/>
                                        <p:tgtEl>
                                          <p:spTgt spid="493"/>
                                        </p:tgtEl>
                                        <p:attrNameLst>
                                          <p:attrName>ppt_w</p:attrName>
                                        </p:attrNameLst>
                                      </p:cBhvr>
                                      <p:tavLst>
                                        <p:tav tm="0">
                                          <p:val>
                                            <p:fltVal val="0"/>
                                          </p:val>
                                        </p:tav>
                                        <p:tav tm="100000">
                                          <p:val>
                                            <p:strVal val="#ppt_w"/>
                                          </p:val>
                                        </p:tav>
                                      </p:tavLst>
                                    </p:anim>
                                    <p:anim calcmode="lin" valueType="num">
                                      <p:cBhvr>
                                        <p:cTn id="8" dur="500" fill="hold"/>
                                        <p:tgtEl>
                                          <p:spTgt spid="49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86"/>
                                        </p:tgtEl>
                                        <p:attrNameLst>
                                          <p:attrName>style.visibility</p:attrName>
                                        </p:attrNameLst>
                                      </p:cBhvr>
                                      <p:to>
                                        <p:strVal val="visible"/>
                                      </p:to>
                                    </p:set>
                                    <p:anim calcmode="lin" valueType="num">
                                      <p:cBhvr>
                                        <p:cTn id="13" dur="500" fill="hold"/>
                                        <p:tgtEl>
                                          <p:spTgt spid="486"/>
                                        </p:tgtEl>
                                        <p:attrNameLst>
                                          <p:attrName>ppt_w</p:attrName>
                                        </p:attrNameLst>
                                      </p:cBhvr>
                                      <p:tavLst>
                                        <p:tav tm="0">
                                          <p:val>
                                            <p:fltVal val="0"/>
                                          </p:val>
                                        </p:tav>
                                        <p:tav tm="100000">
                                          <p:val>
                                            <p:strVal val="#ppt_w"/>
                                          </p:val>
                                        </p:tav>
                                      </p:tavLst>
                                    </p:anim>
                                    <p:anim calcmode="lin" valueType="num">
                                      <p:cBhvr>
                                        <p:cTn id="14" dur="500" fill="hold"/>
                                        <p:tgtEl>
                                          <p:spTgt spid="4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 grpId="0"/>
      <p:bldP spid="493" grpId="1"/>
      <p:bldP spid="486" grpId="0"/>
      <p:bldP spid="48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txBox="1"/>
          <p:nvPr/>
        </p:nvSpPr>
        <p:spPr>
          <a:xfrm>
            <a:off x="3860800" y="56515"/>
            <a:ext cx="6043930" cy="6076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800" b="1" dirty="0">
                <a:solidFill>
                  <a:srgbClr val="015368"/>
                </a:solidFill>
                <a:latin typeface="微软雅黑" panose="020B0503020204020204" pitchFamily="34" charset="-122"/>
                <a:ea typeface="微软雅黑" panose="020B0503020204020204" pitchFamily="34" charset="-122"/>
              </a:rPr>
              <a:t>第十条 </a:t>
            </a:r>
            <a:r>
              <a:rPr lang="en-US" altLang="zh-CN" sz="2800" b="1" dirty="0">
                <a:solidFill>
                  <a:srgbClr val="015368"/>
                </a:solidFill>
                <a:latin typeface="微软雅黑" panose="020B0503020204020204" pitchFamily="34" charset="-122"/>
                <a:ea typeface="微软雅黑" panose="020B0503020204020204" pitchFamily="34" charset="-122"/>
              </a:rPr>
              <a:t>  </a:t>
            </a:r>
            <a:r>
              <a:rPr lang="zh-CN" altLang="en-US" sz="2800" b="1" dirty="0">
                <a:solidFill>
                  <a:srgbClr val="015368"/>
                </a:solidFill>
                <a:latin typeface="微软雅黑" panose="020B0503020204020204" pitchFamily="34" charset="-122"/>
                <a:ea typeface="微软雅黑" panose="020B0503020204020204" pitchFamily="34" charset="-122"/>
              </a:rPr>
              <a:t>推行人才“优粤卡”制度</a:t>
            </a:r>
            <a:endParaRPr lang="zh-CN" altLang="en-US" sz="2800" b="1" dirty="0">
              <a:solidFill>
                <a:srgbClr val="015368"/>
              </a:solidFill>
              <a:latin typeface="微软雅黑" panose="020B0503020204020204" pitchFamily="34" charset="-122"/>
              <a:ea typeface="微软雅黑" panose="020B0503020204020204" pitchFamily="34" charset="-122"/>
            </a:endParaRPr>
          </a:p>
        </p:txBody>
      </p:sp>
      <p:sp>
        <p:nvSpPr>
          <p:cNvPr id="11" name="Freeform 5"/>
          <p:cNvSpPr>
            <a:spLocks noEditPoints="1"/>
          </p:cNvSpPr>
          <p:nvPr/>
        </p:nvSpPr>
        <p:spPr bwMode="auto">
          <a:xfrm>
            <a:off x="1221592" y="1628462"/>
            <a:ext cx="456898" cy="342900"/>
          </a:xfrm>
          <a:custGeom>
            <a:avLst/>
            <a:gdLst>
              <a:gd name="T0" fmla="*/ 9 w 1174"/>
              <a:gd name="T1" fmla="*/ 513 h 880"/>
              <a:gd name="T2" fmla="*/ 7 w 1174"/>
              <a:gd name="T3" fmla="*/ 479 h 880"/>
              <a:gd name="T4" fmla="*/ 38 w 1174"/>
              <a:gd name="T5" fmla="*/ 437 h 880"/>
              <a:gd name="T6" fmla="*/ 69 w 1174"/>
              <a:gd name="T7" fmla="*/ 432 h 880"/>
              <a:gd name="T8" fmla="*/ 336 w 1174"/>
              <a:gd name="T9" fmla="*/ 621 h 880"/>
              <a:gd name="T10" fmla="*/ 407 w 1174"/>
              <a:gd name="T11" fmla="*/ 619 h 880"/>
              <a:gd name="T12" fmla="*/ 1116 w 1174"/>
              <a:gd name="T13" fmla="*/ 8 h 880"/>
              <a:gd name="T14" fmla="*/ 1149 w 1174"/>
              <a:gd name="T15" fmla="*/ 10 h 880"/>
              <a:gd name="T16" fmla="*/ 1165 w 1174"/>
              <a:gd name="T17" fmla="*/ 27 h 880"/>
              <a:gd name="T18" fmla="*/ 1165 w 1174"/>
              <a:gd name="T19" fmla="*/ 60 h 880"/>
              <a:gd name="T20" fmla="*/ 404 w 1174"/>
              <a:gd name="T21" fmla="*/ 867 h 880"/>
              <a:gd name="T22" fmla="*/ 373 w 1174"/>
              <a:gd name="T23" fmla="*/ 880 h 880"/>
              <a:gd name="T24" fmla="*/ 342 w 1174"/>
              <a:gd name="T25" fmla="*/ 866 h 880"/>
              <a:gd name="T26" fmla="*/ 9 w 1174"/>
              <a:gd name="T27" fmla="*/ 513 h 880"/>
              <a:gd name="T28" fmla="*/ 9 w 1174"/>
              <a:gd name="T29" fmla="*/ 513 h 880"/>
              <a:gd name="T30" fmla="*/ 9 w 1174"/>
              <a:gd name="T31" fmla="*/ 513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4" h="880">
                <a:moveTo>
                  <a:pt x="9" y="513"/>
                </a:moveTo>
                <a:cubicBezTo>
                  <a:pt x="1" y="503"/>
                  <a:pt x="0" y="489"/>
                  <a:pt x="7" y="479"/>
                </a:cubicBezTo>
                <a:cubicBezTo>
                  <a:pt x="38" y="437"/>
                  <a:pt x="38" y="437"/>
                  <a:pt x="38" y="437"/>
                </a:cubicBezTo>
                <a:cubicBezTo>
                  <a:pt x="45" y="427"/>
                  <a:pt x="59" y="425"/>
                  <a:pt x="69" y="432"/>
                </a:cubicBezTo>
                <a:cubicBezTo>
                  <a:pt x="336" y="621"/>
                  <a:pt x="336" y="621"/>
                  <a:pt x="336" y="621"/>
                </a:cubicBezTo>
                <a:cubicBezTo>
                  <a:pt x="357" y="636"/>
                  <a:pt x="389" y="634"/>
                  <a:pt x="407" y="619"/>
                </a:cubicBezTo>
                <a:cubicBezTo>
                  <a:pt x="1116" y="8"/>
                  <a:pt x="1116" y="8"/>
                  <a:pt x="1116" y="8"/>
                </a:cubicBezTo>
                <a:cubicBezTo>
                  <a:pt x="1126" y="0"/>
                  <a:pt x="1140" y="0"/>
                  <a:pt x="1149" y="10"/>
                </a:cubicBezTo>
                <a:cubicBezTo>
                  <a:pt x="1165" y="27"/>
                  <a:pt x="1165" y="27"/>
                  <a:pt x="1165" y="27"/>
                </a:cubicBezTo>
                <a:cubicBezTo>
                  <a:pt x="1174" y="36"/>
                  <a:pt x="1174" y="51"/>
                  <a:pt x="1165" y="60"/>
                </a:cubicBezTo>
                <a:cubicBezTo>
                  <a:pt x="404" y="867"/>
                  <a:pt x="404" y="867"/>
                  <a:pt x="404" y="867"/>
                </a:cubicBezTo>
                <a:cubicBezTo>
                  <a:pt x="396" y="875"/>
                  <a:pt x="385" y="880"/>
                  <a:pt x="373" y="880"/>
                </a:cubicBezTo>
                <a:cubicBezTo>
                  <a:pt x="361" y="880"/>
                  <a:pt x="350" y="875"/>
                  <a:pt x="342" y="866"/>
                </a:cubicBezTo>
                <a:lnTo>
                  <a:pt x="9" y="513"/>
                </a:lnTo>
                <a:close/>
                <a:moveTo>
                  <a:pt x="9" y="513"/>
                </a:moveTo>
                <a:cubicBezTo>
                  <a:pt x="9" y="513"/>
                  <a:pt x="9" y="513"/>
                  <a:pt x="9" y="513"/>
                </a:cubicBezTo>
              </a:path>
            </a:pathLst>
          </a:custGeom>
          <a:solidFill>
            <a:srgbClr val="015368"/>
          </a:solidFill>
          <a:ln>
            <a:noFill/>
          </a:ln>
        </p:spPr>
        <p:txBody>
          <a:bodyPr vert="horz" wrap="square" lIns="91440" tIns="45720" rIns="91440" bIns="45720" numCol="1" anchor="t" anchorCtr="0" compatLnSpc="1"/>
          <a:lstStyle/>
          <a:p>
            <a:endParaRPr lang="zh-CN" altLang="en-US"/>
          </a:p>
        </p:txBody>
      </p:sp>
      <p:sp>
        <p:nvSpPr>
          <p:cNvPr id="15" name="Freeform 5"/>
          <p:cNvSpPr>
            <a:spLocks noEditPoints="1"/>
          </p:cNvSpPr>
          <p:nvPr/>
        </p:nvSpPr>
        <p:spPr bwMode="auto">
          <a:xfrm>
            <a:off x="7039145" y="1639257"/>
            <a:ext cx="456898" cy="342900"/>
          </a:xfrm>
          <a:custGeom>
            <a:avLst/>
            <a:gdLst>
              <a:gd name="T0" fmla="*/ 9 w 1174"/>
              <a:gd name="T1" fmla="*/ 513 h 880"/>
              <a:gd name="T2" fmla="*/ 7 w 1174"/>
              <a:gd name="T3" fmla="*/ 479 h 880"/>
              <a:gd name="T4" fmla="*/ 38 w 1174"/>
              <a:gd name="T5" fmla="*/ 437 h 880"/>
              <a:gd name="T6" fmla="*/ 69 w 1174"/>
              <a:gd name="T7" fmla="*/ 432 h 880"/>
              <a:gd name="T8" fmla="*/ 336 w 1174"/>
              <a:gd name="T9" fmla="*/ 621 h 880"/>
              <a:gd name="T10" fmla="*/ 407 w 1174"/>
              <a:gd name="T11" fmla="*/ 619 h 880"/>
              <a:gd name="T12" fmla="*/ 1116 w 1174"/>
              <a:gd name="T13" fmla="*/ 8 h 880"/>
              <a:gd name="T14" fmla="*/ 1149 w 1174"/>
              <a:gd name="T15" fmla="*/ 10 h 880"/>
              <a:gd name="T16" fmla="*/ 1165 w 1174"/>
              <a:gd name="T17" fmla="*/ 27 h 880"/>
              <a:gd name="T18" fmla="*/ 1165 w 1174"/>
              <a:gd name="T19" fmla="*/ 60 h 880"/>
              <a:gd name="T20" fmla="*/ 404 w 1174"/>
              <a:gd name="T21" fmla="*/ 867 h 880"/>
              <a:gd name="T22" fmla="*/ 373 w 1174"/>
              <a:gd name="T23" fmla="*/ 880 h 880"/>
              <a:gd name="T24" fmla="*/ 342 w 1174"/>
              <a:gd name="T25" fmla="*/ 866 h 880"/>
              <a:gd name="T26" fmla="*/ 9 w 1174"/>
              <a:gd name="T27" fmla="*/ 513 h 880"/>
              <a:gd name="T28" fmla="*/ 9 w 1174"/>
              <a:gd name="T29" fmla="*/ 513 h 880"/>
              <a:gd name="T30" fmla="*/ 9 w 1174"/>
              <a:gd name="T31" fmla="*/ 513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4" h="880">
                <a:moveTo>
                  <a:pt x="9" y="513"/>
                </a:moveTo>
                <a:cubicBezTo>
                  <a:pt x="1" y="503"/>
                  <a:pt x="0" y="489"/>
                  <a:pt x="7" y="479"/>
                </a:cubicBezTo>
                <a:cubicBezTo>
                  <a:pt x="38" y="437"/>
                  <a:pt x="38" y="437"/>
                  <a:pt x="38" y="437"/>
                </a:cubicBezTo>
                <a:cubicBezTo>
                  <a:pt x="45" y="427"/>
                  <a:pt x="59" y="425"/>
                  <a:pt x="69" y="432"/>
                </a:cubicBezTo>
                <a:cubicBezTo>
                  <a:pt x="336" y="621"/>
                  <a:pt x="336" y="621"/>
                  <a:pt x="336" y="621"/>
                </a:cubicBezTo>
                <a:cubicBezTo>
                  <a:pt x="357" y="636"/>
                  <a:pt x="389" y="634"/>
                  <a:pt x="407" y="619"/>
                </a:cubicBezTo>
                <a:cubicBezTo>
                  <a:pt x="1116" y="8"/>
                  <a:pt x="1116" y="8"/>
                  <a:pt x="1116" y="8"/>
                </a:cubicBezTo>
                <a:cubicBezTo>
                  <a:pt x="1126" y="0"/>
                  <a:pt x="1140" y="0"/>
                  <a:pt x="1149" y="10"/>
                </a:cubicBezTo>
                <a:cubicBezTo>
                  <a:pt x="1165" y="27"/>
                  <a:pt x="1165" y="27"/>
                  <a:pt x="1165" y="27"/>
                </a:cubicBezTo>
                <a:cubicBezTo>
                  <a:pt x="1174" y="36"/>
                  <a:pt x="1174" y="51"/>
                  <a:pt x="1165" y="60"/>
                </a:cubicBezTo>
                <a:cubicBezTo>
                  <a:pt x="404" y="867"/>
                  <a:pt x="404" y="867"/>
                  <a:pt x="404" y="867"/>
                </a:cubicBezTo>
                <a:cubicBezTo>
                  <a:pt x="396" y="875"/>
                  <a:pt x="385" y="880"/>
                  <a:pt x="373" y="880"/>
                </a:cubicBezTo>
                <a:cubicBezTo>
                  <a:pt x="361" y="880"/>
                  <a:pt x="350" y="875"/>
                  <a:pt x="342" y="866"/>
                </a:cubicBezTo>
                <a:lnTo>
                  <a:pt x="9" y="513"/>
                </a:lnTo>
                <a:close/>
                <a:moveTo>
                  <a:pt x="9" y="513"/>
                </a:moveTo>
                <a:cubicBezTo>
                  <a:pt x="9" y="513"/>
                  <a:pt x="9" y="513"/>
                  <a:pt x="9" y="513"/>
                </a:cubicBezTo>
              </a:path>
            </a:pathLst>
          </a:custGeom>
          <a:solidFill>
            <a:srgbClr val="015368"/>
          </a:solidFill>
          <a:ln>
            <a:noFill/>
          </a:ln>
        </p:spPr>
        <p:txBody>
          <a:bodyPr vert="horz" wrap="square" lIns="91440" tIns="45720" rIns="91440" bIns="45720" numCol="1" anchor="t" anchorCtr="0" compatLnSpc="1"/>
          <a:lstStyle/>
          <a:p>
            <a:endParaRPr lang="zh-CN" altLang="en-US"/>
          </a:p>
        </p:txBody>
      </p:sp>
      <p:grpSp>
        <p:nvGrpSpPr>
          <p:cNvPr id="71" name="组合 70"/>
          <p:cNvGrpSpPr/>
          <p:nvPr>
            <p:custDataLst>
              <p:tags r:id="rId1"/>
            </p:custDataLst>
          </p:nvPr>
        </p:nvGrpSpPr>
        <p:grpSpPr>
          <a:xfrm>
            <a:off x="506095" y="4262755"/>
            <a:ext cx="1656080" cy="2571115"/>
            <a:chOff x="1415982" y="4091215"/>
            <a:chExt cx="1747771" cy="2158497"/>
          </a:xfrm>
        </p:grpSpPr>
        <p:sp>
          <p:nvSpPr>
            <p:cNvPr id="7" name="Freeform 9"/>
            <p:cNvSpPr/>
            <p:nvPr>
              <p:custDataLst>
                <p:tags r:id="rId2"/>
              </p:custDataLst>
            </p:nvPr>
          </p:nvSpPr>
          <p:spPr bwMode="auto">
            <a:xfrm>
              <a:off x="1637366" y="4264535"/>
              <a:ext cx="943796" cy="863690"/>
            </a:xfrm>
            <a:custGeom>
              <a:avLst/>
              <a:gdLst>
                <a:gd name="T0" fmla="*/ 46 w 312"/>
                <a:gd name="T1" fmla="*/ 286 h 286"/>
                <a:gd name="T2" fmla="*/ 138 w 312"/>
                <a:gd name="T3" fmla="*/ 38 h 286"/>
                <a:gd name="T4" fmla="*/ 303 w 312"/>
                <a:gd name="T5" fmla="*/ 262 h 286"/>
                <a:gd name="T6" fmla="*/ 46 w 312"/>
                <a:gd name="T7" fmla="*/ 286 h 286"/>
              </a:gdLst>
              <a:ahLst/>
              <a:cxnLst>
                <a:cxn ang="0">
                  <a:pos x="T0" y="T1"/>
                </a:cxn>
                <a:cxn ang="0">
                  <a:pos x="T2" y="T3"/>
                </a:cxn>
                <a:cxn ang="0">
                  <a:pos x="T4" y="T5"/>
                </a:cxn>
                <a:cxn ang="0">
                  <a:pos x="T6" y="T7"/>
                </a:cxn>
              </a:cxnLst>
              <a:rect l="0" t="0" r="r" b="b"/>
              <a:pathLst>
                <a:path w="312" h="286">
                  <a:moveTo>
                    <a:pt x="46" y="286"/>
                  </a:moveTo>
                  <a:cubicBezTo>
                    <a:pt x="46" y="286"/>
                    <a:pt x="0" y="68"/>
                    <a:pt x="138" y="38"/>
                  </a:cubicBezTo>
                  <a:cubicBezTo>
                    <a:pt x="312" y="0"/>
                    <a:pt x="303" y="262"/>
                    <a:pt x="303" y="262"/>
                  </a:cubicBezTo>
                  <a:lnTo>
                    <a:pt x="46" y="286"/>
                  </a:lnTo>
                  <a:close/>
                </a:path>
              </a:pathLst>
            </a:custGeom>
            <a:solidFill>
              <a:srgbClr val="FAD8B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8" name="Freeform 10"/>
            <p:cNvSpPr/>
            <p:nvPr>
              <p:custDataLst>
                <p:tags r:id="rId3"/>
              </p:custDataLst>
            </p:nvPr>
          </p:nvSpPr>
          <p:spPr bwMode="auto">
            <a:xfrm>
              <a:off x="1879141" y="5636536"/>
              <a:ext cx="809801" cy="613176"/>
            </a:xfrm>
            <a:custGeom>
              <a:avLst/>
              <a:gdLst>
                <a:gd name="T0" fmla="*/ 235 w 268"/>
                <a:gd name="T1" fmla="*/ 2 h 203"/>
                <a:gd name="T2" fmla="*/ 226 w 268"/>
                <a:gd name="T3" fmla="*/ 90 h 203"/>
                <a:gd name="T4" fmla="*/ 212 w 268"/>
                <a:gd name="T5" fmla="*/ 160 h 203"/>
                <a:gd name="T6" fmla="*/ 252 w 268"/>
                <a:gd name="T7" fmla="*/ 166 h 203"/>
                <a:gd name="T8" fmla="*/ 192 w 268"/>
                <a:gd name="T9" fmla="*/ 176 h 203"/>
                <a:gd name="T10" fmla="*/ 205 w 268"/>
                <a:gd name="T11" fmla="*/ 87 h 203"/>
                <a:gd name="T12" fmla="*/ 203 w 268"/>
                <a:gd name="T13" fmla="*/ 31 h 203"/>
                <a:gd name="T14" fmla="*/ 36 w 268"/>
                <a:gd name="T15" fmla="*/ 49 h 203"/>
                <a:gd name="T16" fmla="*/ 34 w 268"/>
                <a:gd name="T17" fmla="*/ 93 h 203"/>
                <a:gd name="T18" fmla="*/ 18 w 268"/>
                <a:gd name="T19" fmla="*/ 175 h 203"/>
                <a:gd name="T20" fmla="*/ 57 w 268"/>
                <a:gd name="T21" fmla="*/ 172 h 203"/>
                <a:gd name="T22" fmla="*/ 0 w 268"/>
                <a:gd name="T23" fmla="*/ 184 h 203"/>
                <a:gd name="T24" fmla="*/ 11 w 268"/>
                <a:gd name="T25" fmla="*/ 91 h 203"/>
                <a:gd name="T26" fmla="*/ 4 w 268"/>
                <a:gd name="T27" fmla="*/ 35 h 203"/>
                <a:gd name="T28" fmla="*/ 235 w 268"/>
                <a:gd name="T29" fmla="*/ 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8" h="203">
                  <a:moveTo>
                    <a:pt x="235" y="2"/>
                  </a:moveTo>
                  <a:cubicBezTo>
                    <a:pt x="226" y="90"/>
                    <a:pt x="226" y="90"/>
                    <a:pt x="226" y="90"/>
                  </a:cubicBezTo>
                  <a:cubicBezTo>
                    <a:pt x="212" y="160"/>
                    <a:pt x="212" y="160"/>
                    <a:pt x="212" y="160"/>
                  </a:cubicBezTo>
                  <a:cubicBezTo>
                    <a:pt x="212" y="160"/>
                    <a:pt x="241" y="143"/>
                    <a:pt x="252" y="166"/>
                  </a:cubicBezTo>
                  <a:cubicBezTo>
                    <a:pt x="268" y="198"/>
                    <a:pt x="192" y="176"/>
                    <a:pt x="192" y="176"/>
                  </a:cubicBezTo>
                  <a:cubicBezTo>
                    <a:pt x="205" y="87"/>
                    <a:pt x="205" y="87"/>
                    <a:pt x="205" y="87"/>
                  </a:cubicBezTo>
                  <a:cubicBezTo>
                    <a:pt x="203" y="31"/>
                    <a:pt x="203" y="31"/>
                    <a:pt x="203" y="31"/>
                  </a:cubicBezTo>
                  <a:cubicBezTo>
                    <a:pt x="203" y="31"/>
                    <a:pt x="136" y="51"/>
                    <a:pt x="36" y="49"/>
                  </a:cubicBezTo>
                  <a:cubicBezTo>
                    <a:pt x="34" y="93"/>
                    <a:pt x="34" y="93"/>
                    <a:pt x="34" y="93"/>
                  </a:cubicBezTo>
                  <a:cubicBezTo>
                    <a:pt x="18" y="175"/>
                    <a:pt x="18" y="175"/>
                    <a:pt x="18" y="175"/>
                  </a:cubicBezTo>
                  <a:cubicBezTo>
                    <a:pt x="18" y="175"/>
                    <a:pt x="37" y="149"/>
                    <a:pt x="57" y="172"/>
                  </a:cubicBezTo>
                  <a:cubicBezTo>
                    <a:pt x="85" y="203"/>
                    <a:pt x="0" y="184"/>
                    <a:pt x="0" y="184"/>
                  </a:cubicBezTo>
                  <a:cubicBezTo>
                    <a:pt x="11" y="91"/>
                    <a:pt x="11" y="91"/>
                    <a:pt x="11" y="91"/>
                  </a:cubicBezTo>
                  <a:cubicBezTo>
                    <a:pt x="4" y="35"/>
                    <a:pt x="4" y="35"/>
                    <a:pt x="4" y="35"/>
                  </a:cubicBezTo>
                  <a:cubicBezTo>
                    <a:pt x="4" y="35"/>
                    <a:pt x="90" y="0"/>
                    <a:pt x="235" y="2"/>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3" name="Freeform 11"/>
            <p:cNvSpPr/>
            <p:nvPr>
              <p:custDataLst>
                <p:tags r:id="rId4"/>
              </p:custDataLst>
            </p:nvPr>
          </p:nvSpPr>
          <p:spPr bwMode="auto">
            <a:xfrm>
              <a:off x="1755341" y="5029185"/>
              <a:ext cx="834561" cy="712217"/>
            </a:xfrm>
            <a:custGeom>
              <a:avLst/>
              <a:gdLst>
                <a:gd name="T0" fmla="*/ 85 w 276"/>
                <a:gd name="T1" fmla="*/ 19 h 236"/>
                <a:gd name="T2" fmla="*/ 177 w 276"/>
                <a:gd name="T3" fmla="*/ 115 h 236"/>
                <a:gd name="T4" fmla="*/ 244 w 276"/>
                <a:gd name="T5" fmla="*/ 2 h 236"/>
                <a:gd name="T6" fmla="*/ 267 w 276"/>
                <a:gd name="T7" fmla="*/ 0 h 236"/>
                <a:gd name="T8" fmla="*/ 276 w 276"/>
                <a:gd name="T9" fmla="*/ 203 h 236"/>
                <a:gd name="T10" fmla="*/ 207 w 276"/>
                <a:gd name="T11" fmla="*/ 223 h 236"/>
                <a:gd name="T12" fmla="*/ 159 w 276"/>
                <a:gd name="T13" fmla="*/ 230 h 236"/>
                <a:gd name="T14" fmla="*/ 45 w 276"/>
                <a:gd name="T15" fmla="*/ 236 h 236"/>
                <a:gd name="T16" fmla="*/ 0 w 276"/>
                <a:gd name="T17" fmla="*/ 29 h 236"/>
                <a:gd name="T18" fmla="*/ 85 w 276"/>
                <a:gd name="T19" fmla="*/ 19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6" h="236">
                  <a:moveTo>
                    <a:pt x="85" y="19"/>
                  </a:moveTo>
                  <a:cubicBezTo>
                    <a:pt x="177" y="115"/>
                    <a:pt x="177" y="115"/>
                    <a:pt x="177" y="115"/>
                  </a:cubicBezTo>
                  <a:cubicBezTo>
                    <a:pt x="244" y="2"/>
                    <a:pt x="244" y="2"/>
                    <a:pt x="244" y="2"/>
                  </a:cubicBezTo>
                  <a:cubicBezTo>
                    <a:pt x="267" y="0"/>
                    <a:pt x="267" y="0"/>
                    <a:pt x="267" y="0"/>
                  </a:cubicBezTo>
                  <a:cubicBezTo>
                    <a:pt x="276" y="203"/>
                    <a:pt x="276" y="203"/>
                    <a:pt x="276" y="203"/>
                  </a:cubicBezTo>
                  <a:cubicBezTo>
                    <a:pt x="276" y="203"/>
                    <a:pt x="253" y="214"/>
                    <a:pt x="207" y="223"/>
                  </a:cubicBezTo>
                  <a:cubicBezTo>
                    <a:pt x="188" y="227"/>
                    <a:pt x="159" y="230"/>
                    <a:pt x="159" y="230"/>
                  </a:cubicBezTo>
                  <a:cubicBezTo>
                    <a:pt x="129" y="233"/>
                    <a:pt x="88" y="236"/>
                    <a:pt x="45" y="236"/>
                  </a:cubicBezTo>
                  <a:cubicBezTo>
                    <a:pt x="0" y="29"/>
                    <a:pt x="0" y="29"/>
                    <a:pt x="0" y="29"/>
                  </a:cubicBezTo>
                  <a:lnTo>
                    <a:pt x="85" y="19"/>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5" name="Freeform 12"/>
            <p:cNvSpPr/>
            <p:nvPr>
              <p:custDataLst>
                <p:tags r:id="rId5"/>
              </p:custDataLst>
            </p:nvPr>
          </p:nvSpPr>
          <p:spPr bwMode="auto">
            <a:xfrm>
              <a:off x="2011681" y="5035011"/>
              <a:ext cx="480637" cy="340815"/>
            </a:xfrm>
            <a:custGeom>
              <a:avLst/>
              <a:gdLst>
                <a:gd name="T0" fmla="*/ 330 w 330"/>
                <a:gd name="T1" fmla="*/ 0 h 234"/>
                <a:gd name="T2" fmla="*/ 191 w 330"/>
                <a:gd name="T3" fmla="*/ 234 h 234"/>
                <a:gd name="T4" fmla="*/ 0 w 330"/>
                <a:gd name="T5" fmla="*/ 35 h 234"/>
                <a:gd name="T6" fmla="*/ 330 w 330"/>
                <a:gd name="T7" fmla="*/ 0 h 234"/>
              </a:gdLst>
              <a:ahLst/>
              <a:cxnLst>
                <a:cxn ang="0">
                  <a:pos x="T0" y="T1"/>
                </a:cxn>
                <a:cxn ang="0">
                  <a:pos x="T2" y="T3"/>
                </a:cxn>
                <a:cxn ang="0">
                  <a:pos x="T4" y="T5"/>
                </a:cxn>
                <a:cxn ang="0">
                  <a:pos x="T6" y="T7"/>
                </a:cxn>
              </a:cxnLst>
              <a:rect l="0" t="0" r="r" b="b"/>
              <a:pathLst>
                <a:path w="330" h="234">
                  <a:moveTo>
                    <a:pt x="330" y="0"/>
                  </a:moveTo>
                  <a:lnTo>
                    <a:pt x="191" y="234"/>
                  </a:lnTo>
                  <a:lnTo>
                    <a:pt x="0" y="35"/>
                  </a:lnTo>
                  <a:lnTo>
                    <a:pt x="330"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6" name="Freeform 13"/>
            <p:cNvSpPr/>
            <p:nvPr>
              <p:custDataLst>
                <p:tags r:id="rId6"/>
              </p:custDataLst>
            </p:nvPr>
          </p:nvSpPr>
          <p:spPr bwMode="auto">
            <a:xfrm>
              <a:off x="2289867" y="5035011"/>
              <a:ext cx="221384" cy="340815"/>
            </a:xfrm>
            <a:custGeom>
              <a:avLst/>
              <a:gdLst>
                <a:gd name="T0" fmla="*/ 139 w 152"/>
                <a:gd name="T1" fmla="*/ 0 h 234"/>
                <a:gd name="T2" fmla="*/ 152 w 152"/>
                <a:gd name="T3" fmla="*/ 93 h 234"/>
                <a:gd name="T4" fmla="*/ 100 w 152"/>
                <a:gd name="T5" fmla="*/ 110 h 234"/>
                <a:gd name="T6" fmla="*/ 115 w 152"/>
                <a:gd name="T7" fmla="*/ 180 h 234"/>
                <a:gd name="T8" fmla="*/ 0 w 152"/>
                <a:gd name="T9" fmla="*/ 234 h 234"/>
                <a:gd name="T10" fmla="*/ 139 w 152"/>
                <a:gd name="T11" fmla="*/ 0 h 234"/>
              </a:gdLst>
              <a:ahLst/>
              <a:cxnLst>
                <a:cxn ang="0">
                  <a:pos x="T0" y="T1"/>
                </a:cxn>
                <a:cxn ang="0">
                  <a:pos x="T2" y="T3"/>
                </a:cxn>
                <a:cxn ang="0">
                  <a:pos x="T4" y="T5"/>
                </a:cxn>
                <a:cxn ang="0">
                  <a:pos x="T6" y="T7"/>
                </a:cxn>
                <a:cxn ang="0">
                  <a:pos x="T8" y="T9"/>
                </a:cxn>
                <a:cxn ang="0">
                  <a:pos x="T10" y="T11"/>
                </a:cxn>
              </a:cxnLst>
              <a:rect l="0" t="0" r="r" b="b"/>
              <a:pathLst>
                <a:path w="152" h="234">
                  <a:moveTo>
                    <a:pt x="139" y="0"/>
                  </a:moveTo>
                  <a:lnTo>
                    <a:pt x="152" y="93"/>
                  </a:lnTo>
                  <a:lnTo>
                    <a:pt x="100" y="110"/>
                  </a:lnTo>
                  <a:lnTo>
                    <a:pt x="115" y="180"/>
                  </a:lnTo>
                  <a:lnTo>
                    <a:pt x="0" y="234"/>
                  </a:lnTo>
                  <a:lnTo>
                    <a:pt x="139" y="0"/>
                  </a:lnTo>
                  <a:close/>
                </a:path>
              </a:pathLst>
            </a:custGeom>
            <a:solidFill>
              <a:srgbClr val="5757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19" name="Freeform 14"/>
            <p:cNvSpPr/>
            <p:nvPr>
              <p:custDataLst>
                <p:tags r:id="rId7"/>
              </p:custDataLst>
            </p:nvPr>
          </p:nvSpPr>
          <p:spPr bwMode="auto">
            <a:xfrm>
              <a:off x="2011681" y="5085988"/>
              <a:ext cx="278187" cy="289839"/>
            </a:xfrm>
            <a:custGeom>
              <a:avLst/>
              <a:gdLst>
                <a:gd name="T0" fmla="*/ 191 w 191"/>
                <a:gd name="T1" fmla="*/ 199 h 199"/>
                <a:gd name="T2" fmla="*/ 71 w 191"/>
                <a:gd name="T3" fmla="*/ 156 h 199"/>
                <a:gd name="T4" fmla="*/ 69 w 191"/>
                <a:gd name="T5" fmla="*/ 104 h 199"/>
                <a:gd name="T6" fmla="*/ 13 w 191"/>
                <a:gd name="T7" fmla="*/ 89 h 199"/>
                <a:gd name="T8" fmla="*/ 0 w 191"/>
                <a:gd name="T9" fmla="*/ 0 h 199"/>
                <a:gd name="T10" fmla="*/ 191 w 191"/>
                <a:gd name="T11" fmla="*/ 199 h 199"/>
              </a:gdLst>
              <a:ahLst/>
              <a:cxnLst>
                <a:cxn ang="0">
                  <a:pos x="T0" y="T1"/>
                </a:cxn>
                <a:cxn ang="0">
                  <a:pos x="T2" y="T3"/>
                </a:cxn>
                <a:cxn ang="0">
                  <a:pos x="T4" y="T5"/>
                </a:cxn>
                <a:cxn ang="0">
                  <a:pos x="T6" y="T7"/>
                </a:cxn>
                <a:cxn ang="0">
                  <a:pos x="T8" y="T9"/>
                </a:cxn>
                <a:cxn ang="0">
                  <a:pos x="T10" y="T11"/>
                </a:cxn>
              </a:cxnLst>
              <a:rect l="0" t="0" r="r" b="b"/>
              <a:pathLst>
                <a:path w="191" h="199">
                  <a:moveTo>
                    <a:pt x="191" y="199"/>
                  </a:moveTo>
                  <a:lnTo>
                    <a:pt x="71" y="156"/>
                  </a:lnTo>
                  <a:lnTo>
                    <a:pt x="69" y="104"/>
                  </a:lnTo>
                  <a:lnTo>
                    <a:pt x="13" y="89"/>
                  </a:lnTo>
                  <a:lnTo>
                    <a:pt x="0" y="0"/>
                  </a:lnTo>
                  <a:lnTo>
                    <a:pt x="191" y="199"/>
                  </a:lnTo>
                  <a:close/>
                </a:path>
              </a:pathLst>
            </a:custGeom>
            <a:solidFill>
              <a:srgbClr val="5757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20" name="Freeform 15"/>
            <p:cNvSpPr/>
            <p:nvPr>
              <p:custDataLst>
                <p:tags r:id="rId8"/>
              </p:custDataLst>
            </p:nvPr>
          </p:nvSpPr>
          <p:spPr bwMode="auto">
            <a:xfrm>
              <a:off x="2217044" y="5083075"/>
              <a:ext cx="128170" cy="292752"/>
            </a:xfrm>
            <a:custGeom>
              <a:avLst/>
              <a:gdLst>
                <a:gd name="T0" fmla="*/ 79 w 88"/>
                <a:gd name="T1" fmla="*/ 25 h 201"/>
                <a:gd name="T2" fmla="*/ 59 w 88"/>
                <a:gd name="T3" fmla="*/ 0 h 201"/>
                <a:gd name="T4" fmla="*/ 15 w 88"/>
                <a:gd name="T5" fmla="*/ 4 h 201"/>
                <a:gd name="T6" fmla="*/ 0 w 88"/>
                <a:gd name="T7" fmla="*/ 37 h 201"/>
                <a:gd name="T8" fmla="*/ 21 w 88"/>
                <a:gd name="T9" fmla="*/ 56 h 201"/>
                <a:gd name="T10" fmla="*/ 7 w 88"/>
                <a:gd name="T11" fmla="*/ 158 h 201"/>
                <a:gd name="T12" fmla="*/ 50 w 88"/>
                <a:gd name="T13" fmla="*/ 201 h 201"/>
                <a:gd name="T14" fmla="*/ 88 w 88"/>
                <a:gd name="T15" fmla="*/ 139 h 201"/>
                <a:gd name="T16" fmla="*/ 61 w 88"/>
                <a:gd name="T17" fmla="*/ 52 h 201"/>
                <a:gd name="T18" fmla="*/ 79 w 88"/>
                <a:gd name="T19" fmla="*/ 25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201">
                  <a:moveTo>
                    <a:pt x="79" y="25"/>
                  </a:moveTo>
                  <a:lnTo>
                    <a:pt x="59" y="0"/>
                  </a:lnTo>
                  <a:lnTo>
                    <a:pt x="15" y="4"/>
                  </a:lnTo>
                  <a:lnTo>
                    <a:pt x="0" y="37"/>
                  </a:lnTo>
                  <a:lnTo>
                    <a:pt x="21" y="56"/>
                  </a:lnTo>
                  <a:lnTo>
                    <a:pt x="7" y="158"/>
                  </a:lnTo>
                  <a:lnTo>
                    <a:pt x="50" y="201"/>
                  </a:lnTo>
                  <a:lnTo>
                    <a:pt x="88" y="139"/>
                  </a:lnTo>
                  <a:lnTo>
                    <a:pt x="61" y="52"/>
                  </a:lnTo>
                  <a:lnTo>
                    <a:pt x="79" y="25"/>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27" name="Freeform 16"/>
            <p:cNvSpPr/>
            <p:nvPr>
              <p:custDataLst>
                <p:tags r:id="rId9"/>
              </p:custDataLst>
            </p:nvPr>
          </p:nvSpPr>
          <p:spPr bwMode="auto">
            <a:xfrm>
              <a:off x="2272390" y="5400587"/>
              <a:ext cx="48064" cy="50977"/>
            </a:xfrm>
            <a:custGeom>
              <a:avLst/>
              <a:gdLst>
                <a:gd name="T0" fmla="*/ 1 w 16"/>
                <a:gd name="T1" fmla="*/ 11 h 17"/>
                <a:gd name="T2" fmla="*/ 10 w 16"/>
                <a:gd name="T3" fmla="*/ 16 h 17"/>
                <a:gd name="T4" fmla="*/ 15 w 16"/>
                <a:gd name="T5" fmla="*/ 6 h 17"/>
                <a:gd name="T6" fmla="*/ 6 w 16"/>
                <a:gd name="T7" fmla="*/ 2 h 17"/>
                <a:gd name="T8" fmla="*/ 1 w 16"/>
                <a:gd name="T9" fmla="*/ 11 h 17"/>
              </a:gdLst>
              <a:ahLst/>
              <a:cxnLst>
                <a:cxn ang="0">
                  <a:pos x="T0" y="T1"/>
                </a:cxn>
                <a:cxn ang="0">
                  <a:pos x="T2" y="T3"/>
                </a:cxn>
                <a:cxn ang="0">
                  <a:pos x="T4" y="T5"/>
                </a:cxn>
                <a:cxn ang="0">
                  <a:pos x="T6" y="T7"/>
                </a:cxn>
                <a:cxn ang="0">
                  <a:pos x="T8" y="T9"/>
                </a:cxn>
              </a:cxnLst>
              <a:rect l="0" t="0" r="r" b="b"/>
              <a:pathLst>
                <a:path w="16" h="17">
                  <a:moveTo>
                    <a:pt x="1" y="11"/>
                  </a:moveTo>
                  <a:cubicBezTo>
                    <a:pt x="2" y="15"/>
                    <a:pt x="6" y="17"/>
                    <a:pt x="10" y="16"/>
                  </a:cubicBezTo>
                  <a:cubicBezTo>
                    <a:pt x="14" y="14"/>
                    <a:pt x="16" y="10"/>
                    <a:pt x="15" y="6"/>
                  </a:cubicBezTo>
                  <a:cubicBezTo>
                    <a:pt x="14" y="3"/>
                    <a:pt x="10" y="0"/>
                    <a:pt x="6" y="2"/>
                  </a:cubicBezTo>
                  <a:cubicBezTo>
                    <a:pt x="2" y="3"/>
                    <a:pt x="0" y="7"/>
                    <a:pt x="1" y="11"/>
                  </a:cubicBezTo>
                  <a:close/>
                </a:path>
              </a:pathLst>
            </a:custGeom>
            <a:solidFill>
              <a:srgbClr val="5757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28" name="Freeform 17"/>
            <p:cNvSpPr/>
            <p:nvPr>
              <p:custDataLst>
                <p:tags r:id="rId10"/>
              </p:custDataLst>
            </p:nvPr>
          </p:nvSpPr>
          <p:spPr bwMode="auto">
            <a:xfrm>
              <a:off x="2278216" y="5502540"/>
              <a:ext cx="48064" cy="49520"/>
            </a:xfrm>
            <a:custGeom>
              <a:avLst/>
              <a:gdLst>
                <a:gd name="T0" fmla="*/ 1 w 16"/>
                <a:gd name="T1" fmla="*/ 10 h 16"/>
                <a:gd name="T2" fmla="*/ 10 w 16"/>
                <a:gd name="T3" fmla="*/ 15 h 16"/>
                <a:gd name="T4" fmla="*/ 15 w 16"/>
                <a:gd name="T5" fmla="*/ 6 h 16"/>
                <a:gd name="T6" fmla="*/ 6 w 16"/>
                <a:gd name="T7" fmla="*/ 1 h 16"/>
                <a:gd name="T8" fmla="*/ 1 w 16"/>
                <a:gd name="T9" fmla="*/ 10 h 16"/>
              </a:gdLst>
              <a:ahLst/>
              <a:cxnLst>
                <a:cxn ang="0">
                  <a:pos x="T0" y="T1"/>
                </a:cxn>
                <a:cxn ang="0">
                  <a:pos x="T2" y="T3"/>
                </a:cxn>
                <a:cxn ang="0">
                  <a:pos x="T4" y="T5"/>
                </a:cxn>
                <a:cxn ang="0">
                  <a:pos x="T6" y="T7"/>
                </a:cxn>
                <a:cxn ang="0">
                  <a:pos x="T8" y="T9"/>
                </a:cxn>
              </a:cxnLst>
              <a:rect l="0" t="0" r="r" b="b"/>
              <a:pathLst>
                <a:path w="16" h="16">
                  <a:moveTo>
                    <a:pt x="1" y="10"/>
                  </a:moveTo>
                  <a:cubicBezTo>
                    <a:pt x="3" y="14"/>
                    <a:pt x="7" y="16"/>
                    <a:pt x="10" y="15"/>
                  </a:cubicBezTo>
                  <a:cubicBezTo>
                    <a:pt x="14" y="14"/>
                    <a:pt x="16" y="10"/>
                    <a:pt x="15" y="6"/>
                  </a:cubicBezTo>
                  <a:cubicBezTo>
                    <a:pt x="14" y="2"/>
                    <a:pt x="10" y="0"/>
                    <a:pt x="6" y="1"/>
                  </a:cubicBezTo>
                  <a:cubicBezTo>
                    <a:pt x="2" y="2"/>
                    <a:pt x="0" y="6"/>
                    <a:pt x="1" y="10"/>
                  </a:cubicBezTo>
                  <a:close/>
                </a:path>
              </a:pathLst>
            </a:custGeom>
            <a:solidFill>
              <a:srgbClr val="5757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29" name="Freeform 18"/>
            <p:cNvSpPr/>
            <p:nvPr>
              <p:custDataLst>
                <p:tags r:id="rId11"/>
              </p:custDataLst>
            </p:nvPr>
          </p:nvSpPr>
          <p:spPr bwMode="auto">
            <a:xfrm>
              <a:off x="1421808" y="4091215"/>
              <a:ext cx="1280242" cy="1003512"/>
            </a:xfrm>
            <a:custGeom>
              <a:avLst/>
              <a:gdLst>
                <a:gd name="T0" fmla="*/ 374 w 423"/>
                <a:gd name="T1" fmla="*/ 18 h 332"/>
                <a:gd name="T2" fmla="*/ 163 w 423"/>
                <a:gd name="T3" fmla="*/ 168 h 332"/>
                <a:gd name="T4" fmla="*/ 160 w 423"/>
                <a:gd name="T5" fmla="*/ 219 h 332"/>
                <a:gd name="T6" fmla="*/ 132 w 423"/>
                <a:gd name="T7" fmla="*/ 221 h 332"/>
                <a:gd name="T8" fmla="*/ 156 w 423"/>
                <a:gd name="T9" fmla="*/ 240 h 332"/>
                <a:gd name="T10" fmla="*/ 112 w 423"/>
                <a:gd name="T11" fmla="*/ 330 h 332"/>
                <a:gd name="T12" fmla="*/ 117 w 423"/>
                <a:gd name="T13" fmla="*/ 94 h 332"/>
                <a:gd name="T14" fmla="*/ 191 w 423"/>
                <a:gd name="T15" fmla="*/ 23 h 332"/>
                <a:gd name="T16" fmla="*/ 374 w 423"/>
                <a:gd name="T17" fmla="*/ 18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3" h="332">
                  <a:moveTo>
                    <a:pt x="374" y="18"/>
                  </a:moveTo>
                  <a:cubicBezTo>
                    <a:pt x="374" y="18"/>
                    <a:pt x="423" y="174"/>
                    <a:pt x="163" y="168"/>
                  </a:cubicBezTo>
                  <a:cubicBezTo>
                    <a:pt x="160" y="219"/>
                    <a:pt x="160" y="219"/>
                    <a:pt x="160" y="219"/>
                  </a:cubicBezTo>
                  <a:cubicBezTo>
                    <a:pt x="160" y="219"/>
                    <a:pt x="136" y="196"/>
                    <a:pt x="132" y="221"/>
                  </a:cubicBezTo>
                  <a:cubicBezTo>
                    <a:pt x="128" y="251"/>
                    <a:pt x="156" y="240"/>
                    <a:pt x="156" y="240"/>
                  </a:cubicBezTo>
                  <a:cubicBezTo>
                    <a:pt x="156" y="240"/>
                    <a:pt x="136" y="303"/>
                    <a:pt x="112" y="330"/>
                  </a:cubicBezTo>
                  <a:cubicBezTo>
                    <a:pt x="111" y="332"/>
                    <a:pt x="0" y="91"/>
                    <a:pt x="117" y="94"/>
                  </a:cubicBezTo>
                  <a:cubicBezTo>
                    <a:pt x="117" y="94"/>
                    <a:pt x="118" y="39"/>
                    <a:pt x="191" y="23"/>
                  </a:cubicBezTo>
                  <a:cubicBezTo>
                    <a:pt x="294" y="0"/>
                    <a:pt x="315" y="98"/>
                    <a:pt x="374" y="18"/>
                  </a:cubicBezTo>
                  <a:close/>
                </a:path>
              </a:pathLst>
            </a:custGeom>
            <a:solidFill>
              <a:srgbClr val="59402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30" name="Freeform 19"/>
            <p:cNvSpPr/>
            <p:nvPr>
              <p:custDataLst>
                <p:tags r:id="rId12"/>
              </p:custDataLst>
            </p:nvPr>
          </p:nvSpPr>
          <p:spPr bwMode="auto">
            <a:xfrm>
              <a:off x="2142763" y="4871886"/>
              <a:ext cx="256340" cy="144191"/>
            </a:xfrm>
            <a:custGeom>
              <a:avLst/>
              <a:gdLst>
                <a:gd name="T0" fmla="*/ 82 w 85"/>
                <a:gd name="T1" fmla="*/ 0 h 48"/>
                <a:gd name="T2" fmla="*/ 46 w 85"/>
                <a:gd name="T3" fmla="*/ 46 h 48"/>
                <a:gd name="T4" fmla="*/ 0 w 85"/>
                <a:gd name="T5" fmla="*/ 10 h 48"/>
                <a:gd name="T6" fmla="*/ 82 w 85"/>
                <a:gd name="T7" fmla="*/ 0 h 48"/>
              </a:gdLst>
              <a:ahLst/>
              <a:cxnLst>
                <a:cxn ang="0">
                  <a:pos x="T0" y="T1"/>
                </a:cxn>
                <a:cxn ang="0">
                  <a:pos x="T2" y="T3"/>
                </a:cxn>
                <a:cxn ang="0">
                  <a:pos x="T4" y="T5"/>
                </a:cxn>
                <a:cxn ang="0">
                  <a:pos x="T6" y="T7"/>
                </a:cxn>
              </a:cxnLst>
              <a:rect l="0" t="0" r="r" b="b"/>
              <a:pathLst>
                <a:path w="85" h="48">
                  <a:moveTo>
                    <a:pt x="82" y="0"/>
                  </a:moveTo>
                  <a:cubicBezTo>
                    <a:pt x="85" y="22"/>
                    <a:pt x="69" y="43"/>
                    <a:pt x="46" y="46"/>
                  </a:cubicBezTo>
                  <a:cubicBezTo>
                    <a:pt x="24" y="48"/>
                    <a:pt x="3" y="32"/>
                    <a:pt x="0" y="10"/>
                  </a:cubicBezTo>
                  <a:lnTo>
                    <a:pt x="82" y="0"/>
                  </a:lnTo>
                  <a:close/>
                </a:path>
              </a:pathLst>
            </a:custGeom>
            <a:solidFill>
              <a:srgbClr val="E07A8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31" name="Freeform 20"/>
            <p:cNvSpPr/>
            <p:nvPr>
              <p:custDataLst>
                <p:tags r:id="rId13"/>
              </p:custDataLst>
            </p:nvPr>
          </p:nvSpPr>
          <p:spPr bwMode="auto">
            <a:xfrm>
              <a:off x="3031214" y="4953448"/>
              <a:ext cx="132539" cy="144191"/>
            </a:xfrm>
            <a:custGeom>
              <a:avLst/>
              <a:gdLst>
                <a:gd name="T0" fmla="*/ 19 w 44"/>
                <a:gd name="T1" fmla="*/ 48 h 48"/>
                <a:gd name="T2" fmla="*/ 27 w 44"/>
                <a:gd name="T3" fmla="*/ 16 h 48"/>
                <a:gd name="T4" fmla="*/ 0 w 44"/>
                <a:gd name="T5" fmla="*/ 28 h 48"/>
                <a:gd name="T6" fmla="*/ 19 w 44"/>
                <a:gd name="T7" fmla="*/ 48 h 48"/>
              </a:gdLst>
              <a:ahLst/>
              <a:cxnLst>
                <a:cxn ang="0">
                  <a:pos x="T0" y="T1"/>
                </a:cxn>
                <a:cxn ang="0">
                  <a:pos x="T2" y="T3"/>
                </a:cxn>
                <a:cxn ang="0">
                  <a:pos x="T4" y="T5"/>
                </a:cxn>
                <a:cxn ang="0">
                  <a:pos x="T6" y="T7"/>
                </a:cxn>
              </a:cxnLst>
              <a:rect l="0" t="0" r="r" b="b"/>
              <a:pathLst>
                <a:path w="44" h="48">
                  <a:moveTo>
                    <a:pt x="19" y="48"/>
                  </a:moveTo>
                  <a:cubicBezTo>
                    <a:pt x="19" y="48"/>
                    <a:pt x="44" y="31"/>
                    <a:pt x="27" y="16"/>
                  </a:cubicBezTo>
                  <a:cubicBezTo>
                    <a:pt x="11" y="0"/>
                    <a:pt x="0" y="28"/>
                    <a:pt x="0" y="28"/>
                  </a:cubicBezTo>
                  <a:lnTo>
                    <a:pt x="19" y="48"/>
                  </a:lnTo>
                  <a:close/>
                </a:path>
              </a:pathLst>
            </a:custGeom>
            <a:solidFill>
              <a:srgbClr val="FAD8B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32" name="Freeform 21"/>
            <p:cNvSpPr/>
            <p:nvPr>
              <p:custDataLst>
                <p:tags r:id="rId14"/>
              </p:custDataLst>
            </p:nvPr>
          </p:nvSpPr>
          <p:spPr bwMode="auto">
            <a:xfrm>
              <a:off x="3019562" y="5032098"/>
              <a:ext cx="75737" cy="81563"/>
            </a:xfrm>
            <a:custGeom>
              <a:avLst/>
              <a:gdLst>
                <a:gd name="T0" fmla="*/ 0 w 52"/>
                <a:gd name="T1" fmla="*/ 10 h 56"/>
                <a:gd name="T2" fmla="*/ 8 w 52"/>
                <a:gd name="T3" fmla="*/ 0 h 56"/>
                <a:gd name="T4" fmla="*/ 52 w 52"/>
                <a:gd name="T5" fmla="*/ 45 h 56"/>
                <a:gd name="T6" fmla="*/ 43 w 52"/>
                <a:gd name="T7" fmla="*/ 56 h 56"/>
                <a:gd name="T8" fmla="*/ 0 w 52"/>
                <a:gd name="T9" fmla="*/ 10 h 56"/>
              </a:gdLst>
              <a:ahLst/>
              <a:cxnLst>
                <a:cxn ang="0">
                  <a:pos x="T0" y="T1"/>
                </a:cxn>
                <a:cxn ang="0">
                  <a:pos x="T2" y="T3"/>
                </a:cxn>
                <a:cxn ang="0">
                  <a:pos x="T4" y="T5"/>
                </a:cxn>
                <a:cxn ang="0">
                  <a:pos x="T6" y="T7"/>
                </a:cxn>
                <a:cxn ang="0">
                  <a:pos x="T8" y="T9"/>
                </a:cxn>
              </a:cxnLst>
              <a:rect l="0" t="0" r="r" b="b"/>
              <a:pathLst>
                <a:path w="52" h="56">
                  <a:moveTo>
                    <a:pt x="0" y="10"/>
                  </a:moveTo>
                  <a:lnTo>
                    <a:pt x="8" y="0"/>
                  </a:lnTo>
                  <a:lnTo>
                    <a:pt x="52" y="45"/>
                  </a:lnTo>
                  <a:lnTo>
                    <a:pt x="43" y="56"/>
                  </a:lnTo>
                  <a:lnTo>
                    <a:pt x="0" y="1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33" name="Freeform 22"/>
            <p:cNvSpPr/>
            <p:nvPr>
              <p:custDataLst>
                <p:tags r:id="rId15"/>
              </p:custDataLst>
            </p:nvPr>
          </p:nvSpPr>
          <p:spPr bwMode="auto">
            <a:xfrm>
              <a:off x="2489405" y="5035011"/>
              <a:ext cx="602981" cy="450051"/>
            </a:xfrm>
            <a:custGeom>
              <a:avLst/>
              <a:gdLst>
                <a:gd name="T0" fmla="*/ 0 w 199"/>
                <a:gd name="T1" fmla="*/ 17 h 149"/>
                <a:gd name="T2" fmla="*/ 199 w 199"/>
                <a:gd name="T3" fmla="*/ 26 h 149"/>
                <a:gd name="T4" fmla="*/ 175 w 199"/>
                <a:gd name="T5" fmla="*/ 0 h 149"/>
                <a:gd name="T6" fmla="*/ 22 w 199"/>
                <a:gd name="T7" fmla="*/ 2 h 149"/>
                <a:gd name="T8" fmla="*/ 0 w 199"/>
                <a:gd name="T9" fmla="*/ 17 h 149"/>
              </a:gdLst>
              <a:ahLst/>
              <a:cxnLst>
                <a:cxn ang="0">
                  <a:pos x="T0" y="T1"/>
                </a:cxn>
                <a:cxn ang="0">
                  <a:pos x="T2" y="T3"/>
                </a:cxn>
                <a:cxn ang="0">
                  <a:pos x="T4" y="T5"/>
                </a:cxn>
                <a:cxn ang="0">
                  <a:pos x="T6" y="T7"/>
                </a:cxn>
                <a:cxn ang="0">
                  <a:pos x="T8" y="T9"/>
                </a:cxn>
              </a:cxnLst>
              <a:rect l="0" t="0" r="r" b="b"/>
              <a:pathLst>
                <a:path w="199" h="149">
                  <a:moveTo>
                    <a:pt x="0" y="17"/>
                  </a:moveTo>
                  <a:cubicBezTo>
                    <a:pt x="0" y="17"/>
                    <a:pt x="84" y="149"/>
                    <a:pt x="199" y="26"/>
                  </a:cubicBezTo>
                  <a:cubicBezTo>
                    <a:pt x="175" y="0"/>
                    <a:pt x="175" y="0"/>
                    <a:pt x="175" y="0"/>
                  </a:cubicBezTo>
                  <a:cubicBezTo>
                    <a:pt x="175" y="0"/>
                    <a:pt x="107" y="94"/>
                    <a:pt x="22" y="2"/>
                  </a:cubicBezTo>
                  <a:lnTo>
                    <a:pt x="0" y="17"/>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34" name="Freeform 23"/>
            <p:cNvSpPr/>
            <p:nvPr>
              <p:custDataLst>
                <p:tags r:id="rId16"/>
              </p:custDataLst>
            </p:nvPr>
          </p:nvSpPr>
          <p:spPr bwMode="auto">
            <a:xfrm>
              <a:off x="3000628" y="5147160"/>
              <a:ext cx="21847" cy="20391"/>
            </a:xfrm>
            <a:custGeom>
              <a:avLst/>
              <a:gdLst>
                <a:gd name="T0" fmla="*/ 6 w 7"/>
                <a:gd name="T1" fmla="*/ 5 h 7"/>
                <a:gd name="T2" fmla="*/ 5 w 7"/>
                <a:gd name="T3" fmla="*/ 1 h 7"/>
                <a:gd name="T4" fmla="*/ 1 w 7"/>
                <a:gd name="T5" fmla="*/ 1 h 7"/>
                <a:gd name="T6" fmla="*/ 1 w 7"/>
                <a:gd name="T7" fmla="*/ 6 h 7"/>
                <a:gd name="T8" fmla="*/ 6 w 7"/>
                <a:gd name="T9" fmla="*/ 5 h 7"/>
              </a:gdLst>
              <a:ahLst/>
              <a:cxnLst>
                <a:cxn ang="0">
                  <a:pos x="T0" y="T1"/>
                </a:cxn>
                <a:cxn ang="0">
                  <a:pos x="T2" y="T3"/>
                </a:cxn>
                <a:cxn ang="0">
                  <a:pos x="T4" y="T5"/>
                </a:cxn>
                <a:cxn ang="0">
                  <a:pos x="T6" y="T7"/>
                </a:cxn>
                <a:cxn ang="0">
                  <a:pos x="T8" y="T9"/>
                </a:cxn>
              </a:cxnLst>
              <a:rect l="0" t="0" r="r" b="b"/>
              <a:pathLst>
                <a:path w="7" h="7">
                  <a:moveTo>
                    <a:pt x="6" y="5"/>
                  </a:moveTo>
                  <a:cubicBezTo>
                    <a:pt x="7" y="4"/>
                    <a:pt x="7" y="2"/>
                    <a:pt x="5" y="1"/>
                  </a:cubicBezTo>
                  <a:cubicBezTo>
                    <a:pt x="4" y="0"/>
                    <a:pt x="2" y="0"/>
                    <a:pt x="1" y="1"/>
                  </a:cubicBezTo>
                  <a:cubicBezTo>
                    <a:pt x="0" y="3"/>
                    <a:pt x="0" y="5"/>
                    <a:pt x="1" y="6"/>
                  </a:cubicBezTo>
                  <a:cubicBezTo>
                    <a:pt x="3" y="7"/>
                    <a:pt x="5" y="7"/>
                    <a:pt x="6" y="5"/>
                  </a:cubicBezTo>
                  <a:close/>
                </a:path>
              </a:pathLst>
            </a:custGeom>
            <a:solidFill>
              <a:srgbClr val="5757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35" name="Freeform 24"/>
            <p:cNvSpPr/>
            <p:nvPr>
              <p:custDataLst>
                <p:tags r:id="rId17"/>
              </p:custDataLst>
            </p:nvPr>
          </p:nvSpPr>
          <p:spPr bwMode="auto">
            <a:xfrm>
              <a:off x="3025388" y="5122400"/>
              <a:ext cx="21847" cy="24760"/>
            </a:xfrm>
            <a:custGeom>
              <a:avLst/>
              <a:gdLst>
                <a:gd name="T0" fmla="*/ 6 w 7"/>
                <a:gd name="T1" fmla="*/ 6 h 8"/>
                <a:gd name="T2" fmla="*/ 6 w 7"/>
                <a:gd name="T3" fmla="*/ 1 h 8"/>
                <a:gd name="T4" fmla="*/ 1 w 7"/>
                <a:gd name="T5" fmla="*/ 2 h 8"/>
                <a:gd name="T6" fmla="*/ 2 w 7"/>
                <a:gd name="T7" fmla="*/ 6 h 8"/>
                <a:gd name="T8" fmla="*/ 6 w 7"/>
                <a:gd name="T9" fmla="*/ 6 h 8"/>
              </a:gdLst>
              <a:ahLst/>
              <a:cxnLst>
                <a:cxn ang="0">
                  <a:pos x="T0" y="T1"/>
                </a:cxn>
                <a:cxn ang="0">
                  <a:pos x="T2" y="T3"/>
                </a:cxn>
                <a:cxn ang="0">
                  <a:pos x="T4" y="T5"/>
                </a:cxn>
                <a:cxn ang="0">
                  <a:pos x="T6" y="T7"/>
                </a:cxn>
                <a:cxn ang="0">
                  <a:pos x="T8" y="T9"/>
                </a:cxn>
              </a:cxnLst>
              <a:rect l="0" t="0" r="r" b="b"/>
              <a:pathLst>
                <a:path w="7" h="8">
                  <a:moveTo>
                    <a:pt x="6" y="6"/>
                  </a:moveTo>
                  <a:cubicBezTo>
                    <a:pt x="7" y="5"/>
                    <a:pt x="7" y="3"/>
                    <a:pt x="6" y="1"/>
                  </a:cubicBezTo>
                  <a:cubicBezTo>
                    <a:pt x="4" y="0"/>
                    <a:pt x="2" y="1"/>
                    <a:pt x="1" y="2"/>
                  </a:cubicBezTo>
                  <a:cubicBezTo>
                    <a:pt x="0" y="3"/>
                    <a:pt x="0" y="5"/>
                    <a:pt x="2" y="6"/>
                  </a:cubicBezTo>
                  <a:cubicBezTo>
                    <a:pt x="3" y="8"/>
                    <a:pt x="5" y="7"/>
                    <a:pt x="6" y="6"/>
                  </a:cubicBezTo>
                  <a:close/>
                </a:path>
              </a:pathLst>
            </a:custGeom>
            <a:solidFill>
              <a:srgbClr val="5757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36" name="Freeform 25"/>
            <p:cNvSpPr/>
            <p:nvPr>
              <p:custDataLst>
                <p:tags r:id="rId18"/>
              </p:custDataLst>
            </p:nvPr>
          </p:nvSpPr>
          <p:spPr bwMode="auto">
            <a:xfrm>
              <a:off x="3050148" y="5100552"/>
              <a:ext cx="20391" cy="21847"/>
            </a:xfrm>
            <a:custGeom>
              <a:avLst/>
              <a:gdLst>
                <a:gd name="T0" fmla="*/ 6 w 7"/>
                <a:gd name="T1" fmla="*/ 6 h 7"/>
                <a:gd name="T2" fmla="*/ 6 w 7"/>
                <a:gd name="T3" fmla="*/ 1 h 7"/>
                <a:gd name="T4" fmla="*/ 1 w 7"/>
                <a:gd name="T5" fmla="*/ 2 h 7"/>
                <a:gd name="T6" fmla="*/ 2 w 7"/>
                <a:gd name="T7" fmla="*/ 6 h 7"/>
                <a:gd name="T8" fmla="*/ 6 w 7"/>
                <a:gd name="T9" fmla="*/ 6 h 7"/>
              </a:gdLst>
              <a:ahLst/>
              <a:cxnLst>
                <a:cxn ang="0">
                  <a:pos x="T0" y="T1"/>
                </a:cxn>
                <a:cxn ang="0">
                  <a:pos x="T2" y="T3"/>
                </a:cxn>
                <a:cxn ang="0">
                  <a:pos x="T4" y="T5"/>
                </a:cxn>
                <a:cxn ang="0">
                  <a:pos x="T6" y="T7"/>
                </a:cxn>
                <a:cxn ang="0">
                  <a:pos x="T8" y="T9"/>
                </a:cxn>
              </a:cxnLst>
              <a:rect l="0" t="0" r="r" b="b"/>
              <a:pathLst>
                <a:path w="7" h="7">
                  <a:moveTo>
                    <a:pt x="6" y="6"/>
                  </a:moveTo>
                  <a:cubicBezTo>
                    <a:pt x="7" y="4"/>
                    <a:pt x="7" y="2"/>
                    <a:pt x="6" y="1"/>
                  </a:cubicBezTo>
                  <a:cubicBezTo>
                    <a:pt x="4" y="0"/>
                    <a:pt x="2" y="0"/>
                    <a:pt x="1" y="2"/>
                  </a:cubicBezTo>
                  <a:cubicBezTo>
                    <a:pt x="0" y="3"/>
                    <a:pt x="0" y="5"/>
                    <a:pt x="2" y="6"/>
                  </a:cubicBezTo>
                  <a:cubicBezTo>
                    <a:pt x="3" y="7"/>
                    <a:pt x="5" y="7"/>
                    <a:pt x="6" y="6"/>
                  </a:cubicBezTo>
                  <a:close/>
                </a:path>
              </a:pathLst>
            </a:custGeom>
            <a:solidFill>
              <a:srgbClr val="5757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37" name="Freeform 26"/>
            <p:cNvSpPr/>
            <p:nvPr>
              <p:custDataLst>
                <p:tags r:id="rId19"/>
              </p:custDataLst>
            </p:nvPr>
          </p:nvSpPr>
          <p:spPr bwMode="auto">
            <a:xfrm>
              <a:off x="1860207" y="5623427"/>
              <a:ext cx="136909" cy="131083"/>
            </a:xfrm>
            <a:custGeom>
              <a:avLst/>
              <a:gdLst>
                <a:gd name="T0" fmla="*/ 0 w 45"/>
                <a:gd name="T1" fmla="*/ 23 h 43"/>
                <a:gd name="T2" fmla="*/ 34 w 45"/>
                <a:gd name="T3" fmla="*/ 23 h 43"/>
                <a:gd name="T4" fmla="*/ 15 w 45"/>
                <a:gd name="T5" fmla="*/ 0 h 43"/>
                <a:gd name="T6" fmla="*/ 0 w 45"/>
                <a:gd name="T7" fmla="*/ 23 h 43"/>
              </a:gdLst>
              <a:ahLst/>
              <a:cxnLst>
                <a:cxn ang="0">
                  <a:pos x="T0" y="T1"/>
                </a:cxn>
                <a:cxn ang="0">
                  <a:pos x="T2" y="T3"/>
                </a:cxn>
                <a:cxn ang="0">
                  <a:pos x="T4" y="T5"/>
                </a:cxn>
                <a:cxn ang="0">
                  <a:pos x="T6" y="T7"/>
                </a:cxn>
              </a:cxnLst>
              <a:rect l="0" t="0" r="r" b="b"/>
              <a:pathLst>
                <a:path w="45" h="43">
                  <a:moveTo>
                    <a:pt x="0" y="23"/>
                  </a:moveTo>
                  <a:cubicBezTo>
                    <a:pt x="0" y="23"/>
                    <a:pt x="23" y="43"/>
                    <a:pt x="34" y="23"/>
                  </a:cubicBezTo>
                  <a:cubicBezTo>
                    <a:pt x="45" y="3"/>
                    <a:pt x="15" y="0"/>
                    <a:pt x="15" y="0"/>
                  </a:cubicBezTo>
                  <a:lnTo>
                    <a:pt x="0" y="23"/>
                  </a:lnTo>
                  <a:close/>
                </a:path>
              </a:pathLst>
            </a:custGeom>
            <a:solidFill>
              <a:srgbClr val="FAD8B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38" name="Freeform 27"/>
            <p:cNvSpPr/>
            <p:nvPr>
              <p:custDataLst>
                <p:tags r:id="rId20"/>
              </p:custDataLst>
            </p:nvPr>
          </p:nvSpPr>
          <p:spPr bwMode="auto">
            <a:xfrm>
              <a:off x="1848555" y="5611776"/>
              <a:ext cx="66998" cy="87389"/>
            </a:xfrm>
            <a:custGeom>
              <a:avLst/>
              <a:gdLst>
                <a:gd name="T0" fmla="*/ 33 w 46"/>
                <a:gd name="T1" fmla="*/ 0 h 60"/>
                <a:gd name="T2" fmla="*/ 46 w 46"/>
                <a:gd name="T3" fmla="*/ 6 h 60"/>
                <a:gd name="T4" fmla="*/ 10 w 46"/>
                <a:gd name="T5" fmla="*/ 60 h 60"/>
                <a:gd name="T6" fmla="*/ 0 w 46"/>
                <a:gd name="T7" fmla="*/ 50 h 60"/>
                <a:gd name="T8" fmla="*/ 33 w 46"/>
                <a:gd name="T9" fmla="*/ 0 h 60"/>
              </a:gdLst>
              <a:ahLst/>
              <a:cxnLst>
                <a:cxn ang="0">
                  <a:pos x="T0" y="T1"/>
                </a:cxn>
                <a:cxn ang="0">
                  <a:pos x="T2" y="T3"/>
                </a:cxn>
                <a:cxn ang="0">
                  <a:pos x="T4" y="T5"/>
                </a:cxn>
                <a:cxn ang="0">
                  <a:pos x="T6" y="T7"/>
                </a:cxn>
                <a:cxn ang="0">
                  <a:pos x="T8" y="T9"/>
                </a:cxn>
              </a:cxnLst>
              <a:rect l="0" t="0" r="r" b="b"/>
              <a:pathLst>
                <a:path w="46" h="60">
                  <a:moveTo>
                    <a:pt x="33" y="0"/>
                  </a:moveTo>
                  <a:lnTo>
                    <a:pt x="46" y="6"/>
                  </a:lnTo>
                  <a:lnTo>
                    <a:pt x="10" y="60"/>
                  </a:lnTo>
                  <a:lnTo>
                    <a:pt x="0" y="50"/>
                  </a:lnTo>
                  <a:lnTo>
                    <a:pt x="33"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39" name="Freeform 28"/>
            <p:cNvSpPr/>
            <p:nvPr>
              <p:custDataLst>
                <p:tags r:id="rId21"/>
              </p:custDataLst>
            </p:nvPr>
          </p:nvSpPr>
          <p:spPr bwMode="auto">
            <a:xfrm>
              <a:off x="1415982" y="5122400"/>
              <a:ext cx="493745" cy="573852"/>
            </a:xfrm>
            <a:custGeom>
              <a:avLst/>
              <a:gdLst>
                <a:gd name="T0" fmla="*/ 113 w 163"/>
                <a:gd name="T1" fmla="*/ 0 h 190"/>
                <a:gd name="T2" fmla="*/ 143 w 163"/>
                <a:gd name="T3" fmla="*/ 190 h 190"/>
                <a:gd name="T4" fmla="*/ 163 w 163"/>
                <a:gd name="T5" fmla="*/ 162 h 190"/>
                <a:gd name="T6" fmla="*/ 121 w 163"/>
                <a:gd name="T7" fmla="*/ 32 h 190"/>
                <a:gd name="T8" fmla="*/ 113 w 163"/>
                <a:gd name="T9" fmla="*/ 0 h 190"/>
              </a:gdLst>
              <a:ahLst/>
              <a:cxnLst>
                <a:cxn ang="0">
                  <a:pos x="T0" y="T1"/>
                </a:cxn>
                <a:cxn ang="0">
                  <a:pos x="T2" y="T3"/>
                </a:cxn>
                <a:cxn ang="0">
                  <a:pos x="T4" y="T5"/>
                </a:cxn>
                <a:cxn ang="0">
                  <a:pos x="T6" y="T7"/>
                </a:cxn>
                <a:cxn ang="0">
                  <a:pos x="T8" y="T9"/>
                </a:cxn>
              </a:cxnLst>
              <a:rect l="0" t="0" r="r" b="b"/>
              <a:pathLst>
                <a:path w="163" h="190">
                  <a:moveTo>
                    <a:pt x="113" y="0"/>
                  </a:moveTo>
                  <a:cubicBezTo>
                    <a:pt x="113" y="0"/>
                    <a:pt x="0" y="100"/>
                    <a:pt x="143" y="190"/>
                  </a:cubicBezTo>
                  <a:cubicBezTo>
                    <a:pt x="163" y="162"/>
                    <a:pt x="163" y="162"/>
                    <a:pt x="163" y="162"/>
                  </a:cubicBezTo>
                  <a:cubicBezTo>
                    <a:pt x="163" y="162"/>
                    <a:pt x="57" y="113"/>
                    <a:pt x="121" y="32"/>
                  </a:cubicBezTo>
                  <a:lnTo>
                    <a:pt x="113" y="0"/>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40" name="Freeform 29"/>
            <p:cNvSpPr/>
            <p:nvPr>
              <p:custDataLst>
                <p:tags r:id="rId22"/>
              </p:custDataLst>
            </p:nvPr>
          </p:nvSpPr>
          <p:spPr bwMode="auto">
            <a:xfrm>
              <a:off x="1778644" y="5617601"/>
              <a:ext cx="21847" cy="21847"/>
            </a:xfrm>
            <a:custGeom>
              <a:avLst/>
              <a:gdLst>
                <a:gd name="T0" fmla="*/ 2 w 7"/>
                <a:gd name="T1" fmla="*/ 7 h 7"/>
                <a:gd name="T2" fmla="*/ 6 w 7"/>
                <a:gd name="T3" fmla="*/ 5 h 7"/>
                <a:gd name="T4" fmla="*/ 5 w 7"/>
                <a:gd name="T5" fmla="*/ 1 h 7"/>
                <a:gd name="T6" fmla="*/ 0 w 7"/>
                <a:gd name="T7" fmla="*/ 2 h 7"/>
                <a:gd name="T8" fmla="*/ 2 w 7"/>
                <a:gd name="T9" fmla="*/ 7 h 7"/>
              </a:gdLst>
              <a:ahLst/>
              <a:cxnLst>
                <a:cxn ang="0">
                  <a:pos x="T0" y="T1"/>
                </a:cxn>
                <a:cxn ang="0">
                  <a:pos x="T2" y="T3"/>
                </a:cxn>
                <a:cxn ang="0">
                  <a:pos x="T4" y="T5"/>
                </a:cxn>
                <a:cxn ang="0">
                  <a:pos x="T6" y="T7"/>
                </a:cxn>
                <a:cxn ang="0">
                  <a:pos x="T8" y="T9"/>
                </a:cxn>
              </a:cxnLst>
              <a:rect l="0" t="0" r="r" b="b"/>
              <a:pathLst>
                <a:path w="7" h="7">
                  <a:moveTo>
                    <a:pt x="2" y="7"/>
                  </a:moveTo>
                  <a:cubicBezTo>
                    <a:pt x="3" y="7"/>
                    <a:pt x="5" y="7"/>
                    <a:pt x="6" y="5"/>
                  </a:cubicBezTo>
                  <a:cubicBezTo>
                    <a:pt x="7" y="4"/>
                    <a:pt x="6" y="2"/>
                    <a:pt x="5" y="1"/>
                  </a:cubicBezTo>
                  <a:cubicBezTo>
                    <a:pt x="3" y="0"/>
                    <a:pt x="1" y="1"/>
                    <a:pt x="0" y="2"/>
                  </a:cubicBezTo>
                  <a:cubicBezTo>
                    <a:pt x="0" y="4"/>
                    <a:pt x="0" y="6"/>
                    <a:pt x="2" y="7"/>
                  </a:cubicBezTo>
                  <a:close/>
                </a:path>
              </a:pathLst>
            </a:custGeom>
            <a:solidFill>
              <a:srgbClr val="5757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41" name="Freeform 30"/>
            <p:cNvSpPr/>
            <p:nvPr>
              <p:custDataLst>
                <p:tags r:id="rId23"/>
              </p:custDataLst>
            </p:nvPr>
          </p:nvSpPr>
          <p:spPr bwMode="auto">
            <a:xfrm>
              <a:off x="1806318" y="5639449"/>
              <a:ext cx="21847" cy="20391"/>
            </a:xfrm>
            <a:custGeom>
              <a:avLst/>
              <a:gdLst>
                <a:gd name="T0" fmla="*/ 2 w 7"/>
                <a:gd name="T1" fmla="*/ 6 h 7"/>
                <a:gd name="T2" fmla="*/ 6 w 7"/>
                <a:gd name="T3" fmla="*/ 5 h 7"/>
                <a:gd name="T4" fmla="*/ 5 w 7"/>
                <a:gd name="T5" fmla="*/ 0 h 7"/>
                <a:gd name="T6" fmla="*/ 0 w 7"/>
                <a:gd name="T7" fmla="*/ 2 h 7"/>
                <a:gd name="T8" fmla="*/ 2 w 7"/>
                <a:gd name="T9" fmla="*/ 6 h 7"/>
              </a:gdLst>
              <a:ahLst/>
              <a:cxnLst>
                <a:cxn ang="0">
                  <a:pos x="T0" y="T1"/>
                </a:cxn>
                <a:cxn ang="0">
                  <a:pos x="T2" y="T3"/>
                </a:cxn>
                <a:cxn ang="0">
                  <a:pos x="T4" y="T5"/>
                </a:cxn>
                <a:cxn ang="0">
                  <a:pos x="T6" y="T7"/>
                </a:cxn>
                <a:cxn ang="0">
                  <a:pos x="T8" y="T9"/>
                </a:cxn>
              </a:cxnLst>
              <a:rect l="0" t="0" r="r" b="b"/>
              <a:pathLst>
                <a:path w="7" h="7">
                  <a:moveTo>
                    <a:pt x="2" y="6"/>
                  </a:moveTo>
                  <a:cubicBezTo>
                    <a:pt x="3" y="7"/>
                    <a:pt x="5" y="6"/>
                    <a:pt x="6" y="5"/>
                  </a:cubicBezTo>
                  <a:cubicBezTo>
                    <a:pt x="7" y="3"/>
                    <a:pt x="6" y="1"/>
                    <a:pt x="5" y="0"/>
                  </a:cubicBezTo>
                  <a:cubicBezTo>
                    <a:pt x="3" y="0"/>
                    <a:pt x="1" y="0"/>
                    <a:pt x="0" y="2"/>
                  </a:cubicBezTo>
                  <a:cubicBezTo>
                    <a:pt x="0" y="3"/>
                    <a:pt x="0" y="5"/>
                    <a:pt x="2" y="6"/>
                  </a:cubicBezTo>
                  <a:close/>
                </a:path>
              </a:pathLst>
            </a:custGeom>
            <a:solidFill>
              <a:srgbClr val="5757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42" name="Freeform 31"/>
            <p:cNvSpPr/>
            <p:nvPr>
              <p:custDataLst>
                <p:tags r:id="rId24"/>
              </p:custDataLst>
            </p:nvPr>
          </p:nvSpPr>
          <p:spPr bwMode="auto">
            <a:xfrm>
              <a:off x="1831078" y="5656926"/>
              <a:ext cx="23304" cy="21847"/>
            </a:xfrm>
            <a:custGeom>
              <a:avLst/>
              <a:gdLst>
                <a:gd name="T0" fmla="*/ 3 w 8"/>
                <a:gd name="T1" fmla="*/ 6 h 7"/>
                <a:gd name="T2" fmla="*/ 7 w 8"/>
                <a:gd name="T3" fmla="*/ 5 h 7"/>
                <a:gd name="T4" fmla="*/ 5 w 8"/>
                <a:gd name="T5" fmla="*/ 1 h 7"/>
                <a:gd name="T6" fmla="*/ 1 w 8"/>
                <a:gd name="T7" fmla="*/ 2 h 7"/>
                <a:gd name="T8" fmla="*/ 3 w 8"/>
                <a:gd name="T9" fmla="*/ 6 h 7"/>
              </a:gdLst>
              <a:ahLst/>
              <a:cxnLst>
                <a:cxn ang="0">
                  <a:pos x="T0" y="T1"/>
                </a:cxn>
                <a:cxn ang="0">
                  <a:pos x="T2" y="T3"/>
                </a:cxn>
                <a:cxn ang="0">
                  <a:pos x="T4" y="T5"/>
                </a:cxn>
                <a:cxn ang="0">
                  <a:pos x="T6" y="T7"/>
                </a:cxn>
                <a:cxn ang="0">
                  <a:pos x="T8" y="T9"/>
                </a:cxn>
              </a:cxnLst>
              <a:rect l="0" t="0" r="r" b="b"/>
              <a:pathLst>
                <a:path w="8" h="7">
                  <a:moveTo>
                    <a:pt x="3" y="6"/>
                  </a:moveTo>
                  <a:cubicBezTo>
                    <a:pt x="4" y="7"/>
                    <a:pt x="6" y="7"/>
                    <a:pt x="7" y="5"/>
                  </a:cubicBezTo>
                  <a:cubicBezTo>
                    <a:pt x="8" y="3"/>
                    <a:pt x="7" y="1"/>
                    <a:pt x="5" y="1"/>
                  </a:cubicBezTo>
                  <a:cubicBezTo>
                    <a:pt x="4" y="0"/>
                    <a:pt x="2" y="1"/>
                    <a:pt x="1" y="2"/>
                  </a:cubicBezTo>
                  <a:cubicBezTo>
                    <a:pt x="0" y="4"/>
                    <a:pt x="1" y="6"/>
                    <a:pt x="3" y="6"/>
                  </a:cubicBezTo>
                  <a:close/>
                </a:path>
              </a:pathLst>
            </a:custGeom>
            <a:solidFill>
              <a:srgbClr val="5757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43" name="Freeform 32"/>
            <p:cNvSpPr/>
            <p:nvPr>
              <p:custDataLst>
                <p:tags r:id="rId25"/>
              </p:custDataLst>
            </p:nvPr>
          </p:nvSpPr>
          <p:spPr bwMode="auto">
            <a:xfrm>
              <a:off x="2069940" y="4698565"/>
              <a:ext cx="56803" cy="100497"/>
            </a:xfrm>
            <a:custGeom>
              <a:avLst/>
              <a:gdLst>
                <a:gd name="T0" fmla="*/ 18 w 19"/>
                <a:gd name="T1" fmla="*/ 15 h 33"/>
                <a:gd name="T2" fmla="*/ 12 w 19"/>
                <a:gd name="T3" fmla="*/ 32 h 33"/>
                <a:gd name="T4" fmla="*/ 2 w 19"/>
                <a:gd name="T5" fmla="*/ 17 h 33"/>
                <a:gd name="T6" fmla="*/ 8 w 19"/>
                <a:gd name="T7" fmla="*/ 0 h 33"/>
                <a:gd name="T8" fmla="*/ 18 w 19"/>
                <a:gd name="T9" fmla="*/ 15 h 33"/>
              </a:gdLst>
              <a:ahLst/>
              <a:cxnLst>
                <a:cxn ang="0">
                  <a:pos x="T0" y="T1"/>
                </a:cxn>
                <a:cxn ang="0">
                  <a:pos x="T2" y="T3"/>
                </a:cxn>
                <a:cxn ang="0">
                  <a:pos x="T4" y="T5"/>
                </a:cxn>
                <a:cxn ang="0">
                  <a:pos x="T6" y="T7"/>
                </a:cxn>
                <a:cxn ang="0">
                  <a:pos x="T8" y="T9"/>
                </a:cxn>
              </a:cxnLst>
              <a:rect l="0" t="0" r="r" b="b"/>
              <a:pathLst>
                <a:path w="19" h="33">
                  <a:moveTo>
                    <a:pt x="18" y="15"/>
                  </a:moveTo>
                  <a:cubicBezTo>
                    <a:pt x="19" y="24"/>
                    <a:pt x="17" y="31"/>
                    <a:pt x="12" y="32"/>
                  </a:cubicBezTo>
                  <a:cubicBezTo>
                    <a:pt x="8" y="33"/>
                    <a:pt x="3" y="26"/>
                    <a:pt x="2" y="17"/>
                  </a:cubicBezTo>
                  <a:cubicBezTo>
                    <a:pt x="0" y="9"/>
                    <a:pt x="3" y="1"/>
                    <a:pt x="8" y="0"/>
                  </a:cubicBezTo>
                  <a:cubicBezTo>
                    <a:pt x="12" y="0"/>
                    <a:pt x="17" y="6"/>
                    <a:pt x="18" y="15"/>
                  </a:cubicBezTo>
                  <a:close/>
                </a:path>
              </a:pathLst>
            </a:custGeom>
            <a:solidFill>
              <a:srgbClr val="59402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44" name="Freeform 33"/>
            <p:cNvSpPr/>
            <p:nvPr>
              <p:custDataLst>
                <p:tags r:id="rId26"/>
              </p:custDataLst>
            </p:nvPr>
          </p:nvSpPr>
          <p:spPr bwMode="auto">
            <a:xfrm>
              <a:off x="2396190" y="4653414"/>
              <a:ext cx="56803" cy="100497"/>
            </a:xfrm>
            <a:custGeom>
              <a:avLst/>
              <a:gdLst>
                <a:gd name="T0" fmla="*/ 18 w 19"/>
                <a:gd name="T1" fmla="*/ 15 h 33"/>
                <a:gd name="T2" fmla="*/ 12 w 19"/>
                <a:gd name="T3" fmla="*/ 32 h 33"/>
                <a:gd name="T4" fmla="*/ 1 w 19"/>
                <a:gd name="T5" fmla="*/ 17 h 33"/>
                <a:gd name="T6" fmla="*/ 7 w 19"/>
                <a:gd name="T7" fmla="*/ 0 h 33"/>
                <a:gd name="T8" fmla="*/ 18 w 19"/>
                <a:gd name="T9" fmla="*/ 15 h 33"/>
              </a:gdLst>
              <a:ahLst/>
              <a:cxnLst>
                <a:cxn ang="0">
                  <a:pos x="T0" y="T1"/>
                </a:cxn>
                <a:cxn ang="0">
                  <a:pos x="T2" y="T3"/>
                </a:cxn>
                <a:cxn ang="0">
                  <a:pos x="T4" y="T5"/>
                </a:cxn>
                <a:cxn ang="0">
                  <a:pos x="T6" y="T7"/>
                </a:cxn>
                <a:cxn ang="0">
                  <a:pos x="T8" y="T9"/>
                </a:cxn>
              </a:cxnLst>
              <a:rect l="0" t="0" r="r" b="b"/>
              <a:pathLst>
                <a:path w="19" h="33">
                  <a:moveTo>
                    <a:pt x="18" y="15"/>
                  </a:moveTo>
                  <a:cubicBezTo>
                    <a:pt x="19" y="24"/>
                    <a:pt x="16" y="31"/>
                    <a:pt x="12" y="32"/>
                  </a:cubicBezTo>
                  <a:cubicBezTo>
                    <a:pt x="7" y="33"/>
                    <a:pt x="2" y="26"/>
                    <a:pt x="1" y="17"/>
                  </a:cubicBezTo>
                  <a:cubicBezTo>
                    <a:pt x="0" y="9"/>
                    <a:pt x="3" y="1"/>
                    <a:pt x="7" y="0"/>
                  </a:cubicBezTo>
                  <a:cubicBezTo>
                    <a:pt x="12" y="0"/>
                    <a:pt x="16" y="6"/>
                    <a:pt x="18" y="15"/>
                  </a:cubicBezTo>
                  <a:close/>
                </a:path>
              </a:pathLst>
            </a:custGeom>
            <a:solidFill>
              <a:srgbClr val="59402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grpSp>
      <p:grpSp>
        <p:nvGrpSpPr>
          <p:cNvPr id="70" name="组合 69"/>
          <p:cNvGrpSpPr/>
          <p:nvPr>
            <p:custDataLst>
              <p:tags r:id="rId27"/>
            </p:custDataLst>
          </p:nvPr>
        </p:nvGrpSpPr>
        <p:grpSpPr>
          <a:xfrm>
            <a:off x="10484485" y="4234180"/>
            <a:ext cx="1707515" cy="2571115"/>
            <a:chOff x="9126565" y="4085389"/>
            <a:chExt cx="1264221" cy="2124998"/>
          </a:xfrm>
        </p:grpSpPr>
        <p:sp>
          <p:nvSpPr>
            <p:cNvPr id="45" name="Freeform 37"/>
            <p:cNvSpPr/>
            <p:nvPr>
              <p:custDataLst>
                <p:tags r:id="rId28"/>
              </p:custDataLst>
            </p:nvPr>
          </p:nvSpPr>
          <p:spPr bwMode="auto">
            <a:xfrm>
              <a:off x="9441164" y="5499627"/>
              <a:ext cx="227210" cy="707847"/>
            </a:xfrm>
            <a:custGeom>
              <a:avLst/>
              <a:gdLst>
                <a:gd name="T0" fmla="*/ 75 w 75"/>
                <a:gd name="T1" fmla="*/ 0 h 234"/>
                <a:gd name="T2" fmla="*/ 64 w 75"/>
                <a:gd name="T3" fmla="*/ 106 h 234"/>
                <a:gd name="T4" fmla="*/ 61 w 75"/>
                <a:gd name="T5" fmla="*/ 203 h 234"/>
                <a:gd name="T6" fmla="*/ 14 w 75"/>
                <a:gd name="T7" fmla="*/ 221 h 234"/>
                <a:gd name="T8" fmla="*/ 40 w 75"/>
                <a:gd name="T9" fmla="*/ 192 h 234"/>
                <a:gd name="T10" fmla="*/ 37 w 75"/>
                <a:gd name="T11" fmla="*/ 104 h 234"/>
                <a:gd name="T12" fmla="*/ 34 w 75"/>
                <a:gd name="T13" fmla="*/ 0 h 234"/>
                <a:gd name="T14" fmla="*/ 75 w 75"/>
                <a:gd name="T15" fmla="*/ 0 h 2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234">
                  <a:moveTo>
                    <a:pt x="75" y="0"/>
                  </a:moveTo>
                  <a:cubicBezTo>
                    <a:pt x="64" y="106"/>
                    <a:pt x="64" y="106"/>
                    <a:pt x="64" y="106"/>
                  </a:cubicBezTo>
                  <a:cubicBezTo>
                    <a:pt x="61" y="203"/>
                    <a:pt x="61" y="203"/>
                    <a:pt x="61" y="203"/>
                  </a:cubicBezTo>
                  <a:cubicBezTo>
                    <a:pt x="61" y="203"/>
                    <a:pt x="27" y="234"/>
                    <a:pt x="14" y="221"/>
                  </a:cubicBezTo>
                  <a:cubicBezTo>
                    <a:pt x="0" y="205"/>
                    <a:pt x="40" y="192"/>
                    <a:pt x="40" y="192"/>
                  </a:cubicBezTo>
                  <a:cubicBezTo>
                    <a:pt x="37" y="104"/>
                    <a:pt x="37" y="104"/>
                    <a:pt x="37" y="104"/>
                  </a:cubicBezTo>
                  <a:cubicBezTo>
                    <a:pt x="34" y="0"/>
                    <a:pt x="34" y="0"/>
                    <a:pt x="34" y="0"/>
                  </a:cubicBezTo>
                  <a:cubicBezTo>
                    <a:pt x="75" y="0"/>
                    <a:pt x="75" y="0"/>
                    <a:pt x="75" y="0"/>
                  </a:cubicBezTo>
                </a:path>
              </a:pathLst>
            </a:custGeom>
            <a:solidFill>
              <a:srgbClr val="FAD8B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46" name="Freeform 38"/>
            <p:cNvSpPr/>
            <p:nvPr>
              <p:custDataLst>
                <p:tags r:id="rId29"/>
              </p:custDataLst>
            </p:nvPr>
          </p:nvSpPr>
          <p:spPr bwMode="auto">
            <a:xfrm>
              <a:off x="9646527" y="5487975"/>
              <a:ext cx="221384" cy="722412"/>
            </a:xfrm>
            <a:custGeom>
              <a:avLst/>
              <a:gdLst>
                <a:gd name="T0" fmla="*/ 73 w 73"/>
                <a:gd name="T1" fmla="*/ 0 h 239"/>
                <a:gd name="T2" fmla="*/ 64 w 73"/>
                <a:gd name="T3" fmla="*/ 110 h 239"/>
                <a:gd name="T4" fmla="*/ 62 w 73"/>
                <a:gd name="T5" fmla="*/ 207 h 239"/>
                <a:gd name="T6" fmla="*/ 15 w 73"/>
                <a:gd name="T7" fmla="*/ 225 h 239"/>
                <a:gd name="T8" fmla="*/ 40 w 73"/>
                <a:gd name="T9" fmla="*/ 196 h 239"/>
                <a:gd name="T10" fmla="*/ 36 w 73"/>
                <a:gd name="T11" fmla="*/ 109 h 239"/>
                <a:gd name="T12" fmla="*/ 32 w 73"/>
                <a:gd name="T13" fmla="*/ 1 h 239"/>
                <a:gd name="T14" fmla="*/ 73 w 73"/>
                <a:gd name="T15" fmla="*/ 0 h 2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239">
                  <a:moveTo>
                    <a:pt x="73" y="0"/>
                  </a:moveTo>
                  <a:cubicBezTo>
                    <a:pt x="64" y="110"/>
                    <a:pt x="64" y="110"/>
                    <a:pt x="64" y="110"/>
                  </a:cubicBezTo>
                  <a:cubicBezTo>
                    <a:pt x="62" y="207"/>
                    <a:pt x="62" y="207"/>
                    <a:pt x="62" y="207"/>
                  </a:cubicBezTo>
                  <a:cubicBezTo>
                    <a:pt x="62" y="207"/>
                    <a:pt x="27" y="239"/>
                    <a:pt x="15" y="225"/>
                  </a:cubicBezTo>
                  <a:cubicBezTo>
                    <a:pt x="0" y="210"/>
                    <a:pt x="40" y="196"/>
                    <a:pt x="40" y="196"/>
                  </a:cubicBezTo>
                  <a:cubicBezTo>
                    <a:pt x="36" y="109"/>
                    <a:pt x="36" y="109"/>
                    <a:pt x="36" y="109"/>
                  </a:cubicBezTo>
                  <a:cubicBezTo>
                    <a:pt x="32" y="1"/>
                    <a:pt x="32" y="1"/>
                    <a:pt x="32" y="1"/>
                  </a:cubicBezTo>
                  <a:cubicBezTo>
                    <a:pt x="73" y="0"/>
                    <a:pt x="73" y="0"/>
                    <a:pt x="73" y="0"/>
                  </a:cubicBezTo>
                </a:path>
              </a:pathLst>
            </a:custGeom>
            <a:solidFill>
              <a:srgbClr val="FAD8B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47" name="Freeform 39"/>
            <p:cNvSpPr/>
            <p:nvPr>
              <p:custDataLst>
                <p:tags r:id="rId30"/>
              </p:custDataLst>
            </p:nvPr>
          </p:nvSpPr>
          <p:spPr bwMode="auto">
            <a:xfrm>
              <a:off x="9368340" y="6080761"/>
              <a:ext cx="257796" cy="123800"/>
            </a:xfrm>
            <a:custGeom>
              <a:avLst/>
              <a:gdLst>
                <a:gd name="T0" fmla="*/ 85 w 85"/>
                <a:gd name="T1" fmla="*/ 11 h 41"/>
                <a:gd name="T2" fmla="*/ 83 w 85"/>
                <a:gd name="T3" fmla="*/ 41 h 41"/>
                <a:gd name="T4" fmla="*/ 78 w 85"/>
                <a:gd name="T5" fmla="*/ 41 h 41"/>
                <a:gd name="T6" fmla="*/ 76 w 85"/>
                <a:gd name="T7" fmla="*/ 26 h 41"/>
                <a:gd name="T8" fmla="*/ 39 w 85"/>
                <a:gd name="T9" fmla="*/ 39 h 41"/>
                <a:gd name="T10" fmla="*/ 64 w 85"/>
                <a:gd name="T11" fmla="*/ 0 h 41"/>
                <a:gd name="T12" fmla="*/ 44 w 85"/>
                <a:gd name="T13" fmla="*/ 19 h 41"/>
                <a:gd name="T14" fmla="*/ 85 w 85"/>
                <a:gd name="T15" fmla="*/ 1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41">
                  <a:moveTo>
                    <a:pt x="85" y="11"/>
                  </a:moveTo>
                  <a:cubicBezTo>
                    <a:pt x="83" y="41"/>
                    <a:pt x="83" y="41"/>
                    <a:pt x="83" y="41"/>
                  </a:cubicBezTo>
                  <a:cubicBezTo>
                    <a:pt x="78" y="41"/>
                    <a:pt x="78" y="41"/>
                    <a:pt x="78" y="41"/>
                  </a:cubicBezTo>
                  <a:cubicBezTo>
                    <a:pt x="76" y="26"/>
                    <a:pt x="76" y="26"/>
                    <a:pt x="76" y="26"/>
                  </a:cubicBezTo>
                  <a:cubicBezTo>
                    <a:pt x="76" y="26"/>
                    <a:pt x="64" y="41"/>
                    <a:pt x="39" y="39"/>
                  </a:cubicBezTo>
                  <a:cubicBezTo>
                    <a:pt x="0" y="37"/>
                    <a:pt x="41" y="6"/>
                    <a:pt x="64" y="0"/>
                  </a:cubicBezTo>
                  <a:cubicBezTo>
                    <a:pt x="64" y="0"/>
                    <a:pt x="35" y="10"/>
                    <a:pt x="44" y="19"/>
                  </a:cubicBezTo>
                  <a:cubicBezTo>
                    <a:pt x="58" y="34"/>
                    <a:pt x="85" y="11"/>
                    <a:pt x="85" y="11"/>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48" name="Freeform 40"/>
            <p:cNvSpPr/>
            <p:nvPr>
              <p:custDataLst>
                <p:tags r:id="rId31"/>
              </p:custDataLst>
            </p:nvPr>
          </p:nvSpPr>
          <p:spPr bwMode="auto">
            <a:xfrm>
              <a:off x="9576616" y="6080761"/>
              <a:ext cx="257796" cy="123800"/>
            </a:xfrm>
            <a:custGeom>
              <a:avLst/>
              <a:gdLst>
                <a:gd name="T0" fmla="*/ 85 w 85"/>
                <a:gd name="T1" fmla="*/ 11 h 41"/>
                <a:gd name="T2" fmla="*/ 83 w 85"/>
                <a:gd name="T3" fmla="*/ 41 h 41"/>
                <a:gd name="T4" fmla="*/ 78 w 85"/>
                <a:gd name="T5" fmla="*/ 41 h 41"/>
                <a:gd name="T6" fmla="*/ 76 w 85"/>
                <a:gd name="T7" fmla="*/ 26 h 41"/>
                <a:gd name="T8" fmla="*/ 39 w 85"/>
                <a:gd name="T9" fmla="*/ 40 h 41"/>
                <a:gd name="T10" fmla="*/ 63 w 85"/>
                <a:gd name="T11" fmla="*/ 0 h 41"/>
                <a:gd name="T12" fmla="*/ 44 w 85"/>
                <a:gd name="T13" fmla="*/ 20 h 41"/>
                <a:gd name="T14" fmla="*/ 85 w 85"/>
                <a:gd name="T15" fmla="*/ 1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41">
                  <a:moveTo>
                    <a:pt x="85" y="11"/>
                  </a:moveTo>
                  <a:cubicBezTo>
                    <a:pt x="83" y="41"/>
                    <a:pt x="83" y="41"/>
                    <a:pt x="83" y="41"/>
                  </a:cubicBezTo>
                  <a:cubicBezTo>
                    <a:pt x="78" y="41"/>
                    <a:pt x="78" y="41"/>
                    <a:pt x="78" y="41"/>
                  </a:cubicBezTo>
                  <a:cubicBezTo>
                    <a:pt x="76" y="26"/>
                    <a:pt x="76" y="26"/>
                    <a:pt x="76" y="26"/>
                  </a:cubicBezTo>
                  <a:cubicBezTo>
                    <a:pt x="76" y="26"/>
                    <a:pt x="64" y="41"/>
                    <a:pt x="39" y="40"/>
                  </a:cubicBezTo>
                  <a:cubicBezTo>
                    <a:pt x="0" y="38"/>
                    <a:pt x="41" y="6"/>
                    <a:pt x="63" y="0"/>
                  </a:cubicBezTo>
                  <a:cubicBezTo>
                    <a:pt x="63" y="0"/>
                    <a:pt x="35" y="10"/>
                    <a:pt x="44" y="20"/>
                  </a:cubicBezTo>
                  <a:cubicBezTo>
                    <a:pt x="58" y="34"/>
                    <a:pt x="85" y="11"/>
                    <a:pt x="85" y="11"/>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49" name="Freeform 41"/>
            <p:cNvSpPr/>
            <p:nvPr>
              <p:custDataLst>
                <p:tags r:id="rId32"/>
              </p:custDataLst>
            </p:nvPr>
          </p:nvSpPr>
          <p:spPr bwMode="auto">
            <a:xfrm>
              <a:off x="9379992" y="4245601"/>
              <a:ext cx="623372" cy="691826"/>
            </a:xfrm>
            <a:custGeom>
              <a:avLst/>
              <a:gdLst>
                <a:gd name="T0" fmla="*/ 0 w 206"/>
                <a:gd name="T1" fmla="*/ 115 h 229"/>
                <a:gd name="T2" fmla="*/ 100 w 206"/>
                <a:gd name="T3" fmla="*/ 229 h 229"/>
                <a:gd name="T4" fmla="*/ 206 w 206"/>
                <a:gd name="T5" fmla="*/ 115 h 229"/>
                <a:gd name="T6" fmla="*/ 103 w 206"/>
                <a:gd name="T7" fmla="*/ 0 h 229"/>
                <a:gd name="T8" fmla="*/ 0 w 206"/>
                <a:gd name="T9" fmla="*/ 115 h 229"/>
              </a:gdLst>
              <a:ahLst/>
              <a:cxnLst>
                <a:cxn ang="0">
                  <a:pos x="T0" y="T1"/>
                </a:cxn>
                <a:cxn ang="0">
                  <a:pos x="T2" y="T3"/>
                </a:cxn>
                <a:cxn ang="0">
                  <a:pos x="T4" y="T5"/>
                </a:cxn>
                <a:cxn ang="0">
                  <a:pos x="T6" y="T7"/>
                </a:cxn>
                <a:cxn ang="0">
                  <a:pos x="T8" y="T9"/>
                </a:cxn>
              </a:cxnLst>
              <a:rect l="0" t="0" r="r" b="b"/>
              <a:pathLst>
                <a:path w="206" h="229">
                  <a:moveTo>
                    <a:pt x="0" y="115"/>
                  </a:moveTo>
                  <a:cubicBezTo>
                    <a:pt x="0" y="178"/>
                    <a:pt x="43" y="229"/>
                    <a:pt x="100" y="229"/>
                  </a:cubicBezTo>
                  <a:cubicBezTo>
                    <a:pt x="157" y="229"/>
                    <a:pt x="206" y="178"/>
                    <a:pt x="206" y="115"/>
                  </a:cubicBezTo>
                  <a:cubicBezTo>
                    <a:pt x="206" y="52"/>
                    <a:pt x="159" y="0"/>
                    <a:pt x="103" y="0"/>
                  </a:cubicBezTo>
                  <a:cubicBezTo>
                    <a:pt x="4" y="0"/>
                    <a:pt x="0" y="52"/>
                    <a:pt x="0" y="115"/>
                  </a:cubicBezTo>
                  <a:close/>
                </a:path>
              </a:pathLst>
            </a:custGeom>
            <a:solidFill>
              <a:srgbClr val="FAD8B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50" name="Freeform 42"/>
            <p:cNvSpPr/>
            <p:nvPr>
              <p:custDataLst>
                <p:tags r:id="rId33"/>
              </p:custDataLst>
            </p:nvPr>
          </p:nvSpPr>
          <p:spPr bwMode="auto">
            <a:xfrm>
              <a:off x="9377079" y="4085389"/>
              <a:ext cx="802518" cy="734064"/>
            </a:xfrm>
            <a:custGeom>
              <a:avLst/>
              <a:gdLst>
                <a:gd name="T0" fmla="*/ 160 w 265"/>
                <a:gd name="T1" fmla="*/ 110 h 243"/>
                <a:gd name="T2" fmla="*/ 0 w 265"/>
                <a:gd name="T3" fmla="*/ 115 h 243"/>
                <a:gd name="T4" fmla="*/ 158 w 265"/>
                <a:gd name="T5" fmla="*/ 31 h 243"/>
                <a:gd name="T6" fmla="*/ 184 w 265"/>
                <a:gd name="T7" fmla="*/ 243 h 243"/>
                <a:gd name="T8" fmla="*/ 163 w 265"/>
                <a:gd name="T9" fmla="*/ 176 h 243"/>
                <a:gd name="T10" fmla="*/ 182 w 265"/>
                <a:gd name="T11" fmla="*/ 163 h 243"/>
                <a:gd name="T12" fmla="*/ 161 w 265"/>
                <a:gd name="T13" fmla="*/ 157 h 243"/>
                <a:gd name="T14" fmla="*/ 160 w 265"/>
                <a:gd name="T15" fmla="*/ 110 h 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43">
                  <a:moveTo>
                    <a:pt x="160" y="110"/>
                  </a:moveTo>
                  <a:cubicBezTo>
                    <a:pt x="160" y="110"/>
                    <a:pt x="77" y="130"/>
                    <a:pt x="0" y="115"/>
                  </a:cubicBezTo>
                  <a:cubicBezTo>
                    <a:pt x="8" y="47"/>
                    <a:pt x="68" y="0"/>
                    <a:pt x="158" y="31"/>
                  </a:cubicBezTo>
                  <a:cubicBezTo>
                    <a:pt x="265" y="68"/>
                    <a:pt x="210" y="209"/>
                    <a:pt x="184" y="243"/>
                  </a:cubicBezTo>
                  <a:cubicBezTo>
                    <a:pt x="168" y="212"/>
                    <a:pt x="163" y="176"/>
                    <a:pt x="163" y="176"/>
                  </a:cubicBezTo>
                  <a:cubicBezTo>
                    <a:pt x="163" y="176"/>
                    <a:pt x="184" y="186"/>
                    <a:pt x="182" y="163"/>
                  </a:cubicBezTo>
                  <a:cubicBezTo>
                    <a:pt x="181" y="147"/>
                    <a:pt x="161" y="157"/>
                    <a:pt x="161" y="157"/>
                  </a:cubicBezTo>
                  <a:lnTo>
                    <a:pt x="160" y="110"/>
                  </a:lnTo>
                  <a:close/>
                </a:path>
              </a:pathLst>
            </a:custGeom>
            <a:solidFill>
              <a:srgbClr val="59402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51" name="Freeform 43"/>
            <p:cNvSpPr/>
            <p:nvPr>
              <p:custDataLst>
                <p:tags r:id="rId34"/>
              </p:custDataLst>
            </p:nvPr>
          </p:nvSpPr>
          <p:spPr bwMode="auto">
            <a:xfrm>
              <a:off x="9840238" y="4127627"/>
              <a:ext cx="550548" cy="767563"/>
            </a:xfrm>
            <a:custGeom>
              <a:avLst/>
              <a:gdLst>
                <a:gd name="T0" fmla="*/ 0 w 182"/>
                <a:gd name="T1" fmla="*/ 71 h 254"/>
                <a:gd name="T2" fmla="*/ 109 w 182"/>
                <a:gd name="T3" fmla="*/ 39 h 254"/>
                <a:gd name="T4" fmla="*/ 169 w 182"/>
                <a:gd name="T5" fmla="*/ 212 h 254"/>
                <a:gd name="T6" fmla="*/ 74 w 182"/>
                <a:gd name="T7" fmla="*/ 143 h 254"/>
                <a:gd name="T8" fmla="*/ 0 w 182"/>
                <a:gd name="T9" fmla="*/ 71 h 254"/>
              </a:gdLst>
              <a:ahLst/>
              <a:cxnLst>
                <a:cxn ang="0">
                  <a:pos x="T0" y="T1"/>
                </a:cxn>
                <a:cxn ang="0">
                  <a:pos x="T2" y="T3"/>
                </a:cxn>
                <a:cxn ang="0">
                  <a:pos x="T4" y="T5"/>
                </a:cxn>
                <a:cxn ang="0">
                  <a:pos x="T6" y="T7"/>
                </a:cxn>
                <a:cxn ang="0">
                  <a:pos x="T8" y="T9"/>
                </a:cxn>
              </a:cxnLst>
              <a:rect l="0" t="0" r="r" b="b"/>
              <a:pathLst>
                <a:path w="182" h="254">
                  <a:moveTo>
                    <a:pt x="0" y="71"/>
                  </a:moveTo>
                  <a:cubicBezTo>
                    <a:pt x="0" y="71"/>
                    <a:pt x="54" y="0"/>
                    <a:pt x="109" y="39"/>
                  </a:cubicBezTo>
                  <a:cubicBezTo>
                    <a:pt x="182" y="90"/>
                    <a:pt x="72" y="184"/>
                    <a:pt x="169" y="212"/>
                  </a:cubicBezTo>
                  <a:cubicBezTo>
                    <a:pt x="113" y="254"/>
                    <a:pt x="48" y="205"/>
                    <a:pt x="74" y="143"/>
                  </a:cubicBezTo>
                  <a:cubicBezTo>
                    <a:pt x="112" y="53"/>
                    <a:pt x="29" y="54"/>
                    <a:pt x="0" y="71"/>
                  </a:cubicBezTo>
                  <a:close/>
                </a:path>
              </a:pathLst>
            </a:custGeom>
            <a:solidFill>
              <a:srgbClr val="59402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52" name="Freeform 44"/>
            <p:cNvSpPr/>
            <p:nvPr>
              <p:custDataLst>
                <p:tags r:id="rId35"/>
              </p:custDataLst>
            </p:nvPr>
          </p:nvSpPr>
          <p:spPr bwMode="auto">
            <a:xfrm>
              <a:off x="9126565" y="4538353"/>
              <a:ext cx="109236" cy="176234"/>
            </a:xfrm>
            <a:custGeom>
              <a:avLst/>
              <a:gdLst>
                <a:gd name="T0" fmla="*/ 21 w 36"/>
                <a:gd name="T1" fmla="*/ 29 h 58"/>
                <a:gd name="T2" fmla="*/ 26 w 36"/>
                <a:gd name="T3" fmla="*/ 30 h 58"/>
                <a:gd name="T4" fmla="*/ 30 w 36"/>
                <a:gd name="T5" fmla="*/ 0 h 58"/>
                <a:gd name="T6" fmla="*/ 34 w 36"/>
                <a:gd name="T7" fmla="*/ 44 h 58"/>
                <a:gd name="T8" fmla="*/ 34 w 36"/>
                <a:gd name="T9" fmla="*/ 46 h 58"/>
                <a:gd name="T10" fmla="*/ 33 w 36"/>
                <a:gd name="T11" fmla="*/ 56 h 58"/>
                <a:gd name="T12" fmla="*/ 8 w 36"/>
                <a:gd name="T13" fmla="*/ 58 h 58"/>
                <a:gd name="T14" fmla="*/ 21 w 36"/>
                <a:gd name="T15" fmla="*/ 29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58">
                  <a:moveTo>
                    <a:pt x="21" y="29"/>
                  </a:moveTo>
                  <a:cubicBezTo>
                    <a:pt x="22" y="29"/>
                    <a:pt x="24" y="29"/>
                    <a:pt x="26" y="30"/>
                  </a:cubicBezTo>
                  <a:cubicBezTo>
                    <a:pt x="25" y="16"/>
                    <a:pt x="26" y="0"/>
                    <a:pt x="30" y="0"/>
                  </a:cubicBezTo>
                  <a:cubicBezTo>
                    <a:pt x="36" y="1"/>
                    <a:pt x="34" y="34"/>
                    <a:pt x="34" y="44"/>
                  </a:cubicBezTo>
                  <a:cubicBezTo>
                    <a:pt x="34" y="45"/>
                    <a:pt x="34" y="45"/>
                    <a:pt x="34" y="46"/>
                  </a:cubicBezTo>
                  <a:cubicBezTo>
                    <a:pt x="34" y="51"/>
                    <a:pt x="33" y="56"/>
                    <a:pt x="33" y="56"/>
                  </a:cubicBezTo>
                  <a:cubicBezTo>
                    <a:pt x="8" y="58"/>
                    <a:pt x="8" y="58"/>
                    <a:pt x="8" y="58"/>
                  </a:cubicBezTo>
                  <a:cubicBezTo>
                    <a:pt x="8" y="58"/>
                    <a:pt x="0" y="29"/>
                    <a:pt x="21" y="29"/>
                  </a:cubicBezTo>
                  <a:close/>
                </a:path>
              </a:pathLst>
            </a:custGeom>
            <a:solidFill>
              <a:srgbClr val="FAD8B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53" name="Oval 45"/>
            <p:cNvSpPr>
              <a:spLocks noChangeArrowheads="1"/>
            </p:cNvSpPr>
            <p:nvPr>
              <p:custDataLst>
                <p:tags r:id="rId36"/>
              </p:custDataLst>
            </p:nvPr>
          </p:nvSpPr>
          <p:spPr bwMode="auto">
            <a:xfrm>
              <a:off x="9725177" y="4548548"/>
              <a:ext cx="42238" cy="87389"/>
            </a:xfrm>
            <a:prstGeom prst="ellipse">
              <a:avLst/>
            </a:prstGeom>
            <a:solidFill>
              <a:srgbClr val="59402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54" name="Oval 46"/>
            <p:cNvSpPr>
              <a:spLocks noChangeArrowheads="1"/>
            </p:cNvSpPr>
            <p:nvPr>
              <p:custDataLst>
                <p:tags r:id="rId37"/>
              </p:custDataLst>
            </p:nvPr>
          </p:nvSpPr>
          <p:spPr bwMode="auto">
            <a:xfrm>
              <a:off x="9446990" y="4548548"/>
              <a:ext cx="42238" cy="87389"/>
            </a:xfrm>
            <a:prstGeom prst="ellipse">
              <a:avLst/>
            </a:prstGeom>
            <a:solidFill>
              <a:srgbClr val="59402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55" name="Freeform 47"/>
            <p:cNvSpPr/>
            <p:nvPr>
              <p:custDataLst>
                <p:tags r:id="rId38"/>
              </p:custDataLst>
            </p:nvPr>
          </p:nvSpPr>
          <p:spPr bwMode="auto">
            <a:xfrm>
              <a:off x="9540204" y="4750998"/>
              <a:ext cx="157299" cy="75737"/>
            </a:xfrm>
            <a:custGeom>
              <a:avLst/>
              <a:gdLst>
                <a:gd name="T0" fmla="*/ 52 w 52"/>
                <a:gd name="T1" fmla="*/ 0 h 25"/>
                <a:gd name="T2" fmla="*/ 26 w 52"/>
                <a:gd name="T3" fmla="*/ 25 h 25"/>
                <a:gd name="T4" fmla="*/ 0 w 52"/>
                <a:gd name="T5" fmla="*/ 0 h 25"/>
                <a:gd name="T6" fmla="*/ 52 w 52"/>
                <a:gd name="T7" fmla="*/ 0 h 25"/>
              </a:gdLst>
              <a:ahLst/>
              <a:cxnLst>
                <a:cxn ang="0">
                  <a:pos x="T0" y="T1"/>
                </a:cxn>
                <a:cxn ang="0">
                  <a:pos x="T2" y="T3"/>
                </a:cxn>
                <a:cxn ang="0">
                  <a:pos x="T4" y="T5"/>
                </a:cxn>
                <a:cxn ang="0">
                  <a:pos x="T6" y="T7"/>
                </a:cxn>
              </a:cxnLst>
              <a:rect l="0" t="0" r="r" b="b"/>
              <a:pathLst>
                <a:path w="52" h="25">
                  <a:moveTo>
                    <a:pt x="52" y="0"/>
                  </a:moveTo>
                  <a:cubicBezTo>
                    <a:pt x="52" y="14"/>
                    <a:pt x="40" y="25"/>
                    <a:pt x="26" y="25"/>
                  </a:cubicBezTo>
                  <a:cubicBezTo>
                    <a:pt x="12" y="25"/>
                    <a:pt x="0" y="14"/>
                    <a:pt x="0" y="0"/>
                  </a:cubicBezTo>
                  <a:lnTo>
                    <a:pt x="52" y="0"/>
                  </a:lnTo>
                  <a:close/>
                </a:path>
              </a:pathLst>
            </a:custGeom>
            <a:solidFill>
              <a:srgbClr val="E07A8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56" name="Freeform 48"/>
            <p:cNvSpPr/>
            <p:nvPr>
              <p:custDataLst>
                <p:tags r:id="rId39"/>
              </p:custDataLst>
            </p:nvPr>
          </p:nvSpPr>
          <p:spPr bwMode="auto">
            <a:xfrm>
              <a:off x="9629049" y="4844213"/>
              <a:ext cx="129626" cy="266535"/>
            </a:xfrm>
            <a:custGeom>
              <a:avLst/>
              <a:gdLst>
                <a:gd name="T0" fmla="*/ 89 w 89"/>
                <a:gd name="T1" fmla="*/ 0 h 183"/>
                <a:gd name="T2" fmla="*/ 89 w 89"/>
                <a:gd name="T3" fmla="*/ 83 h 183"/>
                <a:gd name="T4" fmla="*/ 43 w 89"/>
                <a:gd name="T5" fmla="*/ 183 h 183"/>
                <a:gd name="T6" fmla="*/ 0 w 89"/>
                <a:gd name="T7" fmla="*/ 83 h 183"/>
                <a:gd name="T8" fmla="*/ 0 w 89"/>
                <a:gd name="T9" fmla="*/ 0 h 183"/>
                <a:gd name="T10" fmla="*/ 89 w 89"/>
                <a:gd name="T11" fmla="*/ 0 h 183"/>
              </a:gdLst>
              <a:ahLst/>
              <a:cxnLst>
                <a:cxn ang="0">
                  <a:pos x="T0" y="T1"/>
                </a:cxn>
                <a:cxn ang="0">
                  <a:pos x="T2" y="T3"/>
                </a:cxn>
                <a:cxn ang="0">
                  <a:pos x="T4" y="T5"/>
                </a:cxn>
                <a:cxn ang="0">
                  <a:pos x="T6" y="T7"/>
                </a:cxn>
                <a:cxn ang="0">
                  <a:pos x="T8" y="T9"/>
                </a:cxn>
                <a:cxn ang="0">
                  <a:pos x="T10" y="T11"/>
                </a:cxn>
              </a:cxnLst>
              <a:rect l="0" t="0" r="r" b="b"/>
              <a:pathLst>
                <a:path w="89" h="183">
                  <a:moveTo>
                    <a:pt x="89" y="0"/>
                  </a:moveTo>
                  <a:lnTo>
                    <a:pt x="89" y="83"/>
                  </a:lnTo>
                  <a:lnTo>
                    <a:pt x="43" y="183"/>
                  </a:lnTo>
                  <a:lnTo>
                    <a:pt x="0" y="83"/>
                  </a:lnTo>
                  <a:lnTo>
                    <a:pt x="0" y="0"/>
                  </a:lnTo>
                  <a:lnTo>
                    <a:pt x="89" y="0"/>
                  </a:lnTo>
                  <a:close/>
                </a:path>
              </a:pathLst>
            </a:custGeom>
            <a:solidFill>
              <a:srgbClr val="FAD8B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57" name="Freeform 49"/>
            <p:cNvSpPr/>
            <p:nvPr>
              <p:custDataLst>
                <p:tags r:id="rId40"/>
              </p:custDataLst>
            </p:nvPr>
          </p:nvSpPr>
          <p:spPr bwMode="auto">
            <a:xfrm>
              <a:off x="9461554" y="4965100"/>
              <a:ext cx="479181" cy="559287"/>
            </a:xfrm>
            <a:custGeom>
              <a:avLst/>
              <a:gdLst>
                <a:gd name="T0" fmla="*/ 204 w 329"/>
                <a:gd name="T1" fmla="*/ 0 h 384"/>
                <a:gd name="T2" fmla="*/ 310 w 329"/>
                <a:gd name="T3" fmla="*/ 33 h 384"/>
                <a:gd name="T4" fmla="*/ 291 w 329"/>
                <a:gd name="T5" fmla="*/ 268 h 384"/>
                <a:gd name="T6" fmla="*/ 329 w 329"/>
                <a:gd name="T7" fmla="*/ 384 h 384"/>
                <a:gd name="T8" fmla="*/ 0 w 329"/>
                <a:gd name="T9" fmla="*/ 384 h 384"/>
                <a:gd name="T10" fmla="*/ 34 w 329"/>
                <a:gd name="T11" fmla="*/ 268 h 384"/>
                <a:gd name="T12" fmla="*/ 17 w 329"/>
                <a:gd name="T13" fmla="*/ 29 h 384"/>
                <a:gd name="T14" fmla="*/ 115 w 329"/>
                <a:gd name="T15" fmla="*/ 0 h 384"/>
                <a:gd name="T16" fmla="*/ 158 w 329"/>
                <a:gd name="T17" fmla="*/ 100 h 384"/>
                <a:gd name="T18" fmla="*/ 204 w 329"/>
                <a:gd name="T19"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384">
                  <a:moveTo>
                    <a:pt x="204" y="0"/>
                  </a:moveTo>
                  <a:lnTo>
                    <a:pt x="310" y="33"/>
                  </a:lnTo>
                  <a:lnTo>
                    <a:pt x="291" y="268"/>
                  </a:lnTo>
                  <a:lnTo>
                    <a:pt x="329" y="384"/>
                  </a:lnTo>
                  <a:lnTo>
                    <a:pt x="0" y="384"/>
                  </a:lnTo>
                  <a:lnTo>
                    <a:pt x="34" y="268"/>
                  </a:lnTo>
                  <a:lnTo>
                    <a:pt x="17" y="29"/>
                  </a:lnTo>
                  <a:lnTo>
                    <a:pt x="115" y="0"/>
                  </a:lnTo>
                  <a:lnTo>
                    <a:pt x="158" y="100"/>
                  </a:lnTo>
                  <a:lnTo>
                    <a:pt x="204" y="0"/>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58" name="Freeform 50"/>
            <p:cNvSpPr/>
            <p:nvPr>
              <p:custDataLst>
                <p:tags r:id="rId41"/>
              </p:custDataLst>
            </p:nvPr>
          </p:nvSpPr>
          <p:spPr bwMode="auto">
            <a:xfrm>
              <a:off x="9461554" y="4965100"/>
              <a:ext cx="479181" cy="559287"/>
            </a:xfrm>
            <a:custGeom>
              <a:avLst/>
              <a:gdLst>
                <a:gd name="T0" fmla="*/ 204 w 329"/>
                <a:gd name="T1" fmla="*/ 0 h 384"/>
                <a:gd name="T2" fmla="*/ 310 w 329"/>
                <a:gd name="T3" fmla="*/ 33 h 384"/>
                <a:gd name="T4" fmla="*/ 291 w 329"/>
                <a:gd name="T5" fmla="*/ 268 h 384"/>
                <a:gd name="T6" fmla="*/ 329 w 329"/>
                <a:gd name="T7" fmla="*/ 384 h 384"/>
                <a:gd name="T8" fmla="*/ 0 w 329"/>
                <a:gd name="T9" fmla="*/ 384 h 384"/>
                <a:gd name="T10" fmla="*/ 34 w 329"/>
                <a:gd name="T11" fmla="*/ 268 h 384"/>
                <a:gd name="T12" fmla="*/ 17 w 329"/>
                <a:gd name="T13" fmla="*/ 29 h 384"/>
                <a:gd name="T14" fmla="*/ 115 w 329"/>
                <a:gd name="T15" fmla="*/ 0 h 384"/>
                <a:gd name="T16" fmla="*/ 158 w 329"/>
                <a:gd name="T17" fmla="*/ 100 h 384"/>
                <a:gd name="T18" fmla="*/ 204 w 329"/>
                <a:gd name="T19"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384">
                  <a:moveTo>
                    <a:pt x="204" y="0"/>
                  </a:moveTo>
                  <a:lnTo>
                    <a:pt x="310" y="33"/>
                  </a:lnTo>
                  <a:lnTo>
                    <a:pt x="291" y="268"/>
                  </a:lnTo>
                  <a:lnTo>
                    <a:pt x="329" y="384"/>
                  </a:lnTo>
                  <a:lnTo>
                    <a:pt x="0" y="384"/>
                  </a:lnTo>
                  <a:lnTo>
                    <a:pt x="34" y="268"/>
                  </a:lnTo>
                  <a:lnTo>
                    <a:pt x="17" y="29"/>
                  </a:lnTo>
                  <a:lnTo>
                    <a:pt x="115" y="0"/>
                  </a:lnTo>
                  <a:lnTo>
                    <a:pt x="158" y="100"/>
                  </a:lnTo>
                  <a:lnTo>
                    <a:pt x="20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59" name="Freeform 51"/>
            <p:cNvSpPr/>
            <p:nvPr>
              <p:custDataLst>
                <p:tags r:id="rId42"/>
              </p:custDataLst>
            </p:nvPr>
          </p:nvSpPr>
          <p:spPr bwMode="auto">
            <a:xfrm>
              <a:off x="9601376" y="4965100"/>
              <a:ext cx="184972" cy="205363"/>
            </a:xfrm>
            <a:custGeom>
              <a:avLst/>
              <a:gdLst>
                <a:gd name="T0" fmla="*/ 19 w 127"/>
                <a:gd name="T1" fmla="*/ 0 h 141"/>
                <a:gd name="T2" fmla="*/ 0 w 127"/>
                <a:gd name="T3" fmla="*/ 6 h 141"/>
                <a:gd name="T4" fmla="*/ 62 w 127"/>
                <a:gd name="T5" fmla="*/ 141 h 141"/>
                <a:gd name="T6" fmla="*/ 127 w 127"/>
                <a:gd name="T7" fmla="*/ 6 h 141"/>
                <a:gd name="T8" fmla="*/ 108 w 127"/>
                <a:gd name="T9" fmla="*/ 0 h 141"/>
                <a:gd name="T10" fmla="*/ 62 w 127"/>
                <a:gd name="T11" fmla="*/ 100 h 141"/>
                <a:gd name="T12" fmla="*/ 19 w 127"/>
                <a:gd name="T13" fmla="*/ 0 h 141"/>
              </a:gdLst>
              <a:ahLst/>
              <a:cxnLst>
                <a:cxn ang="0">
                  <a:pos x="T0" y="T1"/>
                </a:cxn>
                <a:cxn ang="0">
                  <a:pos x="T2" y="T3"/>
                </a:cxn>
                <a:cxn ang="0">
                  <a:pos x="T4" y="T5"/>
                </a:cxn>
                <a:cxn ang="0">
                  <a:pos x="T6" y="T7"/>
                </a:cxn>
                <a:cxn ang="0">
                  <a:pos x="T8" y="T9"/>
                </a:cxn>
                <a:cxn ang="0">
                  <a:pos x="T10" y="T11"/>
                </a:cxn>
                <a:cxn ang="0">
                  <a:pos x="T12" y="T13"/>
                </a:cxn>
              </a:cxnLst>
              <a:rect l="0" t="0" r="r" b="b"/>
              <a:pathLst>
                <a:path w="127" h="141">
                  <a:moveTo>
                    <a:pt x="19" y="0"/>
                  </a:moveTo>
                  <a:lnTo>
                    <a:pt x="0" y="6"/>
                  </a:lnTo>
                  <a:lnTo>
                    <a:pt x="62" y="141"/>
                  </a:lnTo>
                  <a:lnTo>
                    <a:pt x="127" y="6"/>
                  </a:lnTo>
                  <a:lnTo>
                    <a:pt x="108" y="0"/>
                  </a:lnTo>
                  <a:lnTo>
                    <a:pt x="62" y="100"/>
                  </a:lnTo>
                  <a:lnTo>
                    <a:pt x="19"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60" name="Freeform 52"/>
            <p:cNvSpPr/>
            <p:nvPr>
              <p:custDataLst>
                <p:tags r:id="rId43"/>
              </p:custDataLst>
            </p:nvPr>
          </p:nvSpPr>
          <p:spPr bwMode="auto">
            <a:xfrm>
              <a:off x="9713525" y="4965100"/>
              <a:ext cx="84476" cy="115062"/>
            </a:xfrm>
            <a:custGeom>
              <a:avLst/>
              <a:gdLst>
                <a:gd name="T0" fmla="*/ 31 w 58"/>
                <a:gd name="T1" fmla="*/ 0 h 79"/>
                <a:gd name="T2" fmla="*/ 50 w 58"/>
                <a:gd name="T3" fmla="*/ 6 h 79"/>
                <a:gd name="T4" fmla="*/ 58 w 58"/>
                <a:gd name="T5" fmla="*/ 79 h 79"/>
                <a:gd name="T6" fmla="*/ 31 w 58"/>
                <a:gd name="T7" fmla="*/ 64 h 79"/>
                <a:gd name="T8" fmla="*/ 0 w 58"/>
                <a:gd name="T9" fmla="*/ 71 h 79"/>
                <a:gd name="T10" fmla="*/ 31 w 58"/>
                <a:gd name="T11" fmla="*/ 0 h 79"/>
              </a:gdLst>
              <a:ahLst/>
              <a:cxnLst>
                <a:cxn ang="0">
                  <a:pos x="T0" y="T1"/>
                </a:cxn>
                <a:cxn ang="0">
                  <a:pos x="T2" y="T3"/>
                </a:cxn>
                <a:cxn ang="0">
                  <a:pos x="T4" y="T5"/>
                </a:cxn>
                <a:cxn ang="0">
                  <a:pos x="T6" y="T7"/>
                </a:cxn>
                <a:cxn ang="0">
                  <a:pos x="T8" y="T9"/>
                </a:cxn>
                <a:cxn ang="0">
                  <a:pos x="T10" y="T11"/>
                </a:cxn>
              </a:cxnLst>
              <a:rect l="0" t="0" r="r" b="b"/>
              <a:pathLst>
                <a:path w="58" h="79">
                  <a:moveTo>
                    <a:pt x="31" y="0"/>
                  </a:moveTo>
                  <a:lnTo>
                    <a:pt x="50" y="6"/>
                  </a:lnTo>
                  <a:lnTo>
                    <a:pt x="58" y="79"/>
                  </a:lnTo>
                  <a:lnTo>
                    <a:pt x="31" y="64"/>
                  </a:lnTo>
                  <a:lnTo>
                    <a:pt x="0" y="71"/>
                  </a:lnTo>
                  <a:lnTo>
                    <a:pt x="31"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61" name="Freeform 53"/>
            <p:cNvSpPr/>
            <p:nvPr>
              <p:custDataLst>
                <p:tags r:id="rId44"/>
              </p:custDataLst>
            </p:nvPr>
          </p:nvSpPr>
          <p:spPr bwMode="auto">
            <a:xfrm>
              <a:off x="9589724" y="4965100"/>
              <a:ext cx="84476" cy="115062"/>
            </a:xfrm>
            <a:custGeom>
              <a:avLst/>
              <a:gdLst>
                <a:gd name="T0" fmla="*/ 27 w 58"/>
                <a:gd name="T1" fmla="*/ 0 h 79"/>
                <a:gd name="T2" fmla="*/ 8 w 58"/>
                <a:gd name="T3" fmla="*/ 6 h 79"/>
                <a:gd name="T4" fmla="*/ 0 w 58"/>
                <a:gd name="T5" fmla="*/ 79 h 79"/>
                <a:gd name="T6" fmla="*/ 27 w 58"/>
                <a:gd name="T7" fmla="*/ 64 h 79"/>
                <a:gd name="T8" fmla="*/ 58 w 58"/>
                <a:gd name="T9" fmla="*/ 71 h 79"/>
                <a:gd name="T10" fmla="*/ 27 w 58"/>
                <a:gd name="T11" fmla="*/ 0 h 79"/>
              </a:gdLst>
              <a:ahLst/>
              <a:cxnLst>
                <a:cxn ang="0">
                  <a:pos x="T0" y="T1"/>
                </a:cxn>
                <a:cxn ang="0">
                  <a:pos x="T2" y="T3"/>
                </a:cxn>
                <a:cxn ang="0">
                  <a:pos x="T4" y="T5"/>
                </a:cxn>
                <a:cxn ang="0">
                  <a:pos x="T6" y="T7"/>
                </a:cxn>
                <a:cxn ang="0">
                  <a:pos x="T8" y="T9"/>
                </a:cxn>
                <a:cxn ang="0">
                  <a:pos x="T10" y="T11"/>
                </a:cxn>
              </a:cxnLst>
              <a:rect l="0" t="0" r="r" b="b"/>
              <a:pathLst>
                <a:path w="58" h="79">
                  <a:moveTo>
                    <a:pt x="27" y="0"/>
                  </a:moveTo>
                  <a:lnTo>
                    <a:pt x="8" y="6"/>
                  </a:lnTo>
                  <a:lnTo>
                    <a:pt x="0" y="79"/>
                  </a:lnTo>
                  <a:lnTo>
                    <a:pt x="27" y="64"/>
                  </a:lnTo>
                  <a:lnTo>
                    <a:pt x="58" y="71"/>
                  </a:lnTo>
                  <a:lnTo>
                    <a:pt x="27"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62" name="Oval 54"/>
            <p:cNvSpPr>
              <a:spLocks noChangeArrowheads="1"/>
            </p:cNvSpPr>
            <p:nvPr>
              <p:custDataLst>
                <p:tags r:id="rId45"/>
              </p:custDataLst>
            </p:nvPr>
          </p:nvSpPr>
          <p:spPr bwMode="auto">
            <a:xfrm>
              <a:off x="9674200" y="5206875"/>
              <a:ext cx="39325" cy="36412"/>
            </a:xfrm>
            <a:prstGeom prst="ellipse">
              <a:avLst/>
            </a:prstGeom>
            <a:solidFill>
              <a:srgbClr val="5757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63" name="Oval 55"/>
            <p:cNvSpPr>
              <a:spLocks noChangeArrowheads="1"/>
            </p:cNvSpPr>
            <p:nvPr>
              <p:custDataLst>
                <p:tags r:id="rId46"/>
              </p:custDataLst>
            </p:nvPr>
          </p:nvSpPr>
          <p:spPr bwMode="auto">
            <a:xfrm>
              <a:off x="9674200" y="5319024"/>
              <a:ext cx="39325" cy="36412"/>
            </a:xfrm>
            <a:prstGeom prst="ellipse">
              <a:avLst/>
            </a:prstGeom>
            <a:solidFill>
              <a:srgbClr val="5757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64" name="Oval 56"/>
            <p:cNvSpPr>
              <a:spLocks noChangeArrowheads="1"/>
            </p:cNvSpPr>
            <p:nvPr>
              <p:custDataLst>
                <p:tags r:id="rId47"/>
              </p:custDataLst>
            </p:nvPr>
          </p:nvSpPr>
          <p:spPr bwMode="auto">
            <a:xfrm>
              <a:off x="9674200" y="5431173"/>
              <a:ext cx="39325" cy="34955"/>
            </a:xfrm>
            <a:prstGeom prst="ellipse">
              <a:avLst/>
            </a:prstGeom>
            <a:solidFill>
              <a:srgbClr val="5757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65" name="Freeform 57"/>
            <p:cNvSpPr/>
            <p:nvPr>
              <p:custDataLst>
                <p:tags r:id="rId48"/>
              </p:custDataLst>
            </p:nvPr>
          </p:nvSpPr>
          <p:spPr bwMode="auto">
            <a:xfrm>
              <a:off x="9465924" y="5524387"/>
              <a:ext cx="471898" cy="129626"/>
            </a:xfrm>
            <a:custGeom>
              <a:avLst/>
              <a:gdLst>
                <a:gd name="T0" fmla="*/ 0 w 324"/>
                <a:gd name="T1" fmla="*/ 77 h 89"/>
                <a:gd name="T2" fmla="*/ 324 w 324"/>
                <a:gd name="T3" fmla="*/ 89 h 89"/>
                <a:gd name="T4" fmla="*/ 313 w 324"/>
                <a:gd name="T5" fmla="*/ 0 h 89"/>
                <a:gd name="T6" fmla="*/ 10 w 324"/>
                <a:gd name="T7" fmla="*/ 0 h 89"/>
                <a:gd name="T8" fmla="*/ 0 w 324"/>
                <a:gd name="T9" fmla="*/ 77 h 89"/>
              </a:gdLst>
              <a:ahLst/>
              <a:cxnLst>
                <a:cxn ang="0">
                  <a:pos x="T0" y="T1"/>
                </a:cxn>
                <a:cxn ang="0">
                  <a:pos x="T2" y="T3"/>
                </a:cxn>
                <a:cxn ang="0">
                  <a:pos x="T4" y="T5"/>
                </a:cxn>
                <a:cxn ang="0">
                  <a:pos x="T6" y="T7"/>
                </a:cxn>
                <a:cxn ang="0">
                  <a:pos x="T8" y="T9"/>
                </a:cxn>
              </a:cxnLst>
              <a:rect l="0" t="0" r="r" b="b"/>
              <a:pathLst>
                <a:path w="324" h="89">
                  <a:moveTo>
                    <a:pt x="0" y="77"/>
                  </a:moveTo>
                  <a:lnTo>
                    <a:pt x="324" y="89"/>
                  </a:lnTo>
                  <a:lnTo>
                    <a:pt x="313" y="0"/>
                  </a:lnTo>
                  <a:lnTo>
                    <a:pt x="10" y="0"/>
                  </a:lnTo>
                  <a:lnTo>
                    <a:pt x="0" y="77"/>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66" name="Freeform 58"/>
            <p:cNvSpPr/>
            <p:nvPr>
              <p:custDataLst>
                <p:tags r:id="rId49"/>
              </p:custDataLst>
            </p:nvPr>
          </p:nvSpPr>
          <p:spPr bwMode="auto">
            <a:xfrm>
              <a:off x="9465924" y="5524387"/>
              <a:ext cx="471898" cy="129626"/>
            </a:xfrm>
            <a:custGeom>
              <a:avLst/>
              <a:gdLst>
                <a:gd name="T0" fmla="*/ 0 w 324"/>
                <a:gd name="T1" fmla="*/ 77 h 89"/>
                <a:gd name="T2" fmla="*/ 324 w 324"/>
                <a:gd name="T3" fmla="*/ 89 h 89"/>
                <a:gd name="T4" fmla="*/ 313 w 324"/>
                <a:gd name="T5" fmla="*/ 0 h 89"/>
                <a:gd name="T6" fmla="*/ 10 w 324"/>
                <a:gd name="T7" fmla="*/ 0 h 89"/>
                <a:gd name="T8" fmla="*/ 0 w 324"/>
                <a:gd name="T9" fmla="*/ 77 h 89"/>
              </a:gdLst>
              <a:ahLst/>
              <a:cxnLst>
                <a:cxn ang="0">
                  <a:pos x="T0" y="T1"/>
                </a:cxn>
                <a:cxn ang="0">
                  <a:pos x="T2" y="T3"/>
                </a:cxn>
                <a:cxn ang="0">
                  <a:pos x="T4" y="T5"/>
                </a:cxn>
                <a:cxn ang="0">
                  <a:pos x="T6" y="T7"/>
                </a:cxn>
                <a:cxn ang="0">
                  <a:pos x="T8" y="T9"/>
                </a:cxn>
              </a:cxnLst>
              <a:rect l="0" t="0" r="r" b="b"/>
              <a:pathLst>
                <a:path w="324" h="89">
                  <a:moveTo>
                    <a:pt x="0" y="77"/>
                  </a:moveTo>
                  <a:lnTo>
                    <a:pt x="324" y="89"/>
                  </a:lnTo>
                  <a:lnTo>
                    <a:pt x="313" y="0"/>
                  </a:lnTo>
                  <a:lnTo>
                    <a:pt x="10" y="0"/>
                  </a:lnTo>
                  <a:lnTo>
                    <a:pt x="0" y="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67" name="Freeform 59"/>
            <p:cNvSpPr/>
            <p:nvPr>
              <p:custDataLst>
                <p:tags r:id="rId50"/>
              </p:custDataLst>
            </p:nvPr>
          </p:nvSpPr>
          <p:spPr bwMode="auto">
            <a:xfrm>
              <a:off x="9477576" y="5524387"/>
              <a:ext cx="450051" cy="48064"/>
            </a:xfrm>
            <a:custGeom>
              <a:avLst/>
              <a:gdLst>
                <a:gd name="T0" fmla="*/ 305 w 309"/>
                <a:gd name="T1" fmla="*/ 0 h 33"/>
                <a:gd name="T2" fmla="*/ 2 w 309"/>
                <a:gd name="T3" fmla="*/ 0 h 33"/>
                <a:gd name="T4" fmla="*/ 0 w 309"/>
                <a:gd name="T5" fmla="*/ 10 h 33"/>
                <a:gd name="T6" fmla="*/ 309 w 309"/>
                <a:gd name="T7" fmla="*/ 33 h 33"/>
                <a:gd name="T8" fmla="*/ 305 w 309"/>
                <a:gd name="T9" fmla="*/ 0 h 33"/>
              </a:gdLst>
              <a:ahLst/>
              <a:cxnLst>
                <a:cxn ang="0">
                  <a:pos x="T0" y="T1"/>
                </a:cxn>
                <a:cxn ang="0">
                  <a:pos x="T2" y="T3"/>
                </a:cxn>
                <a:cxn ang="0">
                  <a:pos x="T4" y="T5"/>
                </a:cxn>
                <a:cxn ang="0">
                  <a:pos x="T6" y="T7"/>
                </a:cxn>
                <a:cxn ang="0">
                  <a:pos x="T8" y="T9"/>
                </a:cxn>
              </a:cxnLst>
              <a:rect l="0" t="0" r="r" b="b"/>
              <a:pathLst>
                <a:path w="309" h="33">
                  <a:moveTo>
                    <a:pt x="305" y="0"/>
                  </a:moveTo>
                  <a:lnTo>
                    <a:pt x="2" y="0"/>
                  </a:lnTo>
                  <a:lnTo>
                    <a:pt x="0" y="10"/>
                  </a:lnTo>
                  <a:lnTo>
                    <a:pt x="309" y="33"/>
                  </a:lnTo>
                  <a:lnTo>
                    <a:pt x="305" y="0"/>
                  </a:lnTo>
                  <a:close/>
                </a:path>
              </a:pathLst>
            </a:custGeom>
            <a:solidFill>
              <a:srgbClr val="2A2E2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68" name="Freeform 60"/>
            <p:cNvSpPr/>
            <p:nvPr>
              <p:custDataLst>
                <p:tags r:id="rId51"/>
              </p:custDataLst>
            </p:nvPr>
          </p:nvSpPr>
          <p:spPr bwMode="auto">
            <a:xfrm>
              <a:off x="9477576" y="5524387"/>
              <a:ext cx="450051" cy="48064"/>
            </a:xfrm>
            <a:custGeom>
              <a:avLst/>
              <a:gdLst>
                <a:gd name="T0" fmla="*/ 305 w 309"/>
                <a:gd name="T1" fmla="*/ 0 h 33"/>
                <a:gd name="T2" fmla="*/ 2 w 309"/>
                <a:gd name="T3" fmla="*/ 0 h 33"/>
                <a:gd name="T4" fmla="*/ 0 w 309"/>
                <a:gd name="T5" fmla="*/ 10 h 33"/>
                <a:gd name="T6" fmla="*/ 309 w 309"/>
                <a:gd name="T7" fmla="*/ 33 h 33"/>
                <a:gd name="T8" fmla="*/ 305 w 309"/>
                <a:gd name="T9" fmla="*/ 0 h 33"/>
              </a:gdLst>
              <a:ahLst/>
              <a:cxnLst>
                <a:cxn ang="0">
                  <a:pos x="T0" y="T1"/>
                </a:cxn>
                <a:cxn ang="0">
                  <a:pos x="T2" y="T3"/>
                </a:cxn>
                <a:cxn ang="0">
                  <a:pos x="T4" y="T5"/>
                </a:cxn>
                <a:cxn ang="0">
                  <a:pos x="T6" y="T7"/>
                </a:cxn>
                <a:cxn ang="0">
                  <a:pos x="T8" y="T9"/>
                </a:cxn>
              </a:cxnLst>
              <a:rect l="0" t="0" r="r" b="b"/>
              <a:pathLst>
                <a:path w="309" h="33">
                  <a:moveTo>
                    <a:pt x="305" y="0"/>
                  </a:moveTo>
                  <a:lnTo>
                    <a:pt x="2" y="0"/>
                  </a:lnTo>
                  <a:lnTo>
                    <a:pt x="0" y="10"/>
                  </a:lnTo>
                  <a:lnTo>
                    <a:pt x="309" y="33"/>
                  </a:lnTo>
                  <a:lnTo>
                    <a:pt x="30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69" name="Freeform 61"/>
            <p:cNvSpPr/>
            <p:nvPr>
              <p:custDataLst>
                <p:tags r:id="rId52"/>
              </p:custDataLst>
            </p:nvPr>
          </p:nvSpPr>
          <p:spPr bwMode="auto">
            <a:xfrm>
              <a:off x="9141130" y="4701478"/>
              <a:ext cx="91758" cy="24760"/>
            </a:xfrm>
            <a:custGeom>
              <a:avLst/>
              <a:gdLst>
                <a:gd name="T0" fmla="*/ 63 w 63"/>
                <a:gd name="T1" fmla="*/ 15 h 17"/>
                <a:gd name="T2" fmla="*/ 61 w 63"/>
                <a:gd name="T3" fmla="*/ 0 h 17"/>
                <a:gd name="T4" fmla="*/ 0 w 63"/>
                <a:gd name="T5" fmla="*/ 3 h 17"/>
                <a:gd name="T6" fmla="*/ 2 w 63"/>
                <a:gd name="T7" fmla="*/ 17 h 17"/>
                <a:gd name="T8" fmla="*/ 63 w 63"/>
                <a:gd name="T9" fmla="*/ 15 h 17"/>
              </a:gdLst>
              <a:ahLst/>
              <a:cxnLst>
                <a:cxn ang="0">
                  <a:pos x="T0" y="T1"/>
                </a:cxn>
                <a:cxn ang="0">
                  <a:pos x="T2" y="T3"/>
                </a:cxn>
                <a:cxn ang="0">
                  <a:pos x="T4" y="T5"/>
                </a:cxn>
                <a:cxn ang="0">
                  <a:pos x="T6" y="T7"/>
                </a:cxn>
                <a:cxn ang="0">
                  <a:pos x="T8" y="T9"/>
                </a:cxn>
              </a:cxnLst>
              <a:rect l="0" t="0" r="r" b="b"/>
              <a:pathLst>
                <a:path w="63" h="17">
                  <a:moveTo>
                    <a:pt x="63" y="15"/>
                  </a:moveTo>
                  <a:lnTo>
                    <a:pt x="61" y="0"/>
                  </a:lnTo>
                  <a:lnTo>
                    <a:pt x="0" y="3"/>
                  </a:lnTo>
                  <a:lnTo>
                    <a:pt x="2" y="17"/>
                  </a:lnTo>
                  <a:lnTo>
                    <a:pt x="63" y="15"/>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72" name="Freeform 62"/>
            <p:cNvSpPr/>
            <p:nvPr>
              <p:custDataLst>
                <p:tags r:id="rId53"/>
              </p:custDataLst>
            </p:nvPr>
          </p:nvSpPr>
          <p:spPr bwMode="auto">
            <a:xfrm>
              <a:off x="9141130" y="4711673"/>
              <a:ext cx="409270" cy="483550"/>
            </a:xfrm>
            <a:custGeom>
              <a:avLst/>
              <a:gdLst>
                <a:gd name="T0" fmla="*/ 135 w 135"/>
                <a:gd name="T1" fmla="*/ 120 h 160"/>
                <a:gd name="T2" fmla="*/ 0 w 135"/>
                <a:gd name="T3" fmla="*/ 2 h 160"/>
                <a:gd name="T4" fmla="*/ 32 w 135"/>
                <a:gd name="T5" fmla="*/ 0 h 160"/>
                <a:gd name="T6" fmla="*/ 114 w 135"/>
                <a:gd name="T7" fmla="*/ 98 h 160"/>
                <a:gd name="T8" fmla="*/ 135 w 135"/>
                <a:gd name="T9" fmla="*/ 120 h 160"/>
              </a:gdLst>
              <a:ahLst/>
              <a:cxnLst>
                <a:cxn ang="0">
                  <a:pos x="T0" y="T1"/>
                </a:cxn>
                <a:cxn ang="0">
                  <a:pos x="T2" y="T3"/>
                </a:cxn>
                <a:cxn ang="0">
                  <a:pos x="T4" y="T5"/>
                </a:cxn>
                <a:cxn ang="0">
                  <a:pos x="T6" y="T7"/>
                </a:cxn>
                <a:cxn ang="0">
                  <a:pos x="T8" y="T9"/>
                </a:cxn>
              </a:cxnLst>
              <a:rect l="0" t="0" r="r" b="b"/>
              <a:pathLst>
                <a:path w="135" h="160">
                  <a:moveTo>
                    <a:pt x="135" y="120"/>
                  </a:moveTo>
                  <a:cubicBezTo>
                    <a:pt x="135" y="120"/>
                    <a:pt x="0" y="160"/>
                    <a:pt x="0" y="2"/>
                  </a:cubicBezTo>
                  <a:cubicBezTo>
                    <a:pt x="32" y="0"/>
                    <a:pt x="32" y="0"/>
                    <a:pt x="32" y="0"/>
                  </a:cubicBezTo>
                  <a:cubicBezTo>
                    <a:pt x="32" y="0"/>
                    <a:pt x="22" y="110"/>
                    <a:pt x="114" y="98"/>
                  </a:cubicBezTo>
                  <a:lnTo>
                    <a:pt x="135" y="120"/>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73" name="Freeform 63"/>
            <p:cNvSpPr/>
            <p:nvPr>
              <p:custDataLst>
                <p:tags r:id="rId54"/>
              </p:custDataLst>
            </p:nvPr>
          </p:nvSpPr>
          <p:spPr bwMode="auto">
            <a:xfrm>
              <a:off x="9157151" y="4790323"/>
              <a:ext cx="17478" cy="17478"/>
            </a:xfrm>
            <a:custGeom>
              <a:avLst/>
              <a:gdLst>
                <a:gd name="T0" fmla="*/ 0 w 6"/>
                <a:gd name="T1" fmla="*/ 3 h 6"/>
                <a:gd name="T2" fmla="*/ 3 w 6"/>
                <a:gd name="T3" fmla="*/ 0 h 6"/>
                <a:gd name="T4" fmla="*/ 6 w 6"/>
                <a:gd name="T5" fmla="*/ 3 h 6"/>
                <a:gd name="T6" fmla="*/ 2 w 6"/>
                <a:gd name="T7" fmla="*/ 6 h 6"/>
                <a:gd name="T8" fmla="*/ 0 w 6"/>
                <a:gd name="T9" fmla="*/ 3 h 6"/>
              </a:gdLst>
              <a:ahLst/>
              <a:cxnLst>
                <a:cxn ang="0">
                  <a:pos x="T0" y="T1"/>
                </a:cxn>
                <a:cxn ang="0">
                  <a:pos x="T2" y="T3"/>
                </a:cxn>
                <a:cxn ang="0">
                  <a:pos x="T4" y="T5"/>
                </a:cxn>
                <a:cxn ang="0">
                  <a:pos x="T6" y="T7"/>
                </a:cxn>
                <a:cxn ang="0">
                  <a:pos x="T8" y="T9"/>
                </a:cxn>
              </a:cxnLst>
              <a:rect l="0" t="0" r="r" b="b"/>
              <a:pathLst>
                <a:path w="6" h="6">
                  <a:moveTo>
                    <a:pt x="0" y="3"/>
                  </a:moveTo>
                  <a:cubicBezTo>
                    <a:pt x="0" y="1"/>
                    <a:pt x="1" y="0"/>
                    <a:pt x="3" y="0"/>
                  </a:cubicBezTo>
                  <a:cubicBezTo>
                    <a:pt x="5" y="0"/>
                    <a:pt x="6" y="2"/>
                    <a:pt x="6" y="3"/>
                  </a:cubicBezTo>
                  <a:cubicBezTo>
                    <a:pt x="6" y="5"/>
                    <a:pt x="4" y="6"/>
                    <a:pt x="2" y="6"/>
                  </a:cubicBezTo>
                  <a:cubicBezTo>
                    <a:pt x="1" y="6"/>
                    <a:pt x="0" y="4"/>
                    <a:pt x="0" y="3"/>
                  </a:cubicBezTo>
                  <a:close/>
                </a:path>
              </a:pathLst>
            </a:custGeom>
            <a:solidFill>
              <a:srgbClr val="5757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74" name="Freeform 64"/>
            <p:cNvSpPr/>
            <p:nvPr>
              <p:custDataLst>
                <p:tags r:id="rId55"/>
              </p:custDataLst>
            </p:nvPr>
          </p:nvSpPr>
          <p:spPr bwMode="auto">
            <a:xfrm>
              <a:off x="9154238" y="4759737"/>
              <a:ext cx="17478" cy="17478"/>
            </a:xfrm>
            <a:custGeom>
              <a:avLst/>
              <a:gdLst>
                <a:gd name="T0" fmla="*/ 0 w 6"/>
                <a:gd name="T1" fmla="*/ 2 h 6"/>
                <a:gd name="T2" fmla="*/ 3 w 6"/>
                <a:gd name="T3" fmla="*/ 0 h 6"/>
                <a:gd name="T4" fmla="*/ 6 w 6"/>
                <a:gd name="T5" fmla="*/ 3 h 6"/>
                <a:gd name="T6" fmla="*/ 3 w 6"/>
                <a:gd name="T7" fmla="*/ 6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0" y="1"/>
                    <a:pt x="2" y="0"/>
                    <a:pt x="3" y="0"/>
                  </a:cubicBezTo>
                  <a:cubicBezTo>
                    <a:pt x="5" y="0"/>
                    <a:pt x="6" y="1"/>
                    <a:pt x="6" y="3"/>
                  </a:cubicBezTo>
                  <a:cubicBezTo>
                    <a:pt x="6" y="5"/>
                    <a:pt x="4" y="6"/>
                    <a:pt x="3" y="6"/>
                  </a:cubicBezTo>
                  <a:cubicBezTo>
                    <a:pt x="1" y="6"/>
                    <a:pt x="0" y="4"/>
                    <a:pt x="0" y="2"/>
                  </a:cubicBezTo>
                  <a:close/>
                </a:path>
              </a:pathLst>
            </a:custGeom>
            <a:solidFill>
              <a:srgbClr val="5757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75" name="Freeform 65"/>
            <p:cNvSpPr/>
            <p:nvPr>
              <p:custDataLst>
                <p:tags r:id="rId56"/>
              </p:custDataLst>
            </p:nvPr>
          </p:nvSpPr>
          <p:spPr bwMode="auto">
            <a:xfrm>
              <a:off x="9151325" y="4729151"/>
              <a:ext cx="20391" cy="18934"/>
            </a:xfrm>
            <a:custGeom>
              <a:avLst/>
              <a:gdLst>
                <a:gd name="T0" fmla="*/ 1 w 7"/>
                <a:gd name="T1" fmla="*/ 2 h 6"/>
                <a:gd name="T2" fmla="*/ 4 w 7"/>
                <a:gd name="T3" fmla="*/ 0 h 6"/>
                <a:gd name="T4" fmla="*/ 6 w 7"/>
                <a:gd name="T5" fmla="*/ 3 h 6"/>
                <a:gd name="T6" fmla="*/ 3 w 7"/>
                <a:gd name="T7" fmla="*/ 6 h 6"/>
                <a:gd name="T8" fmla="*/ 1 w 7"/>
                <a:gd name="T9" fmla="*/ 2 h 6"/>
              </a:gdLst>
              <a:ahLst/>
              <a:cxnLst>
                <a:cxn ang="0">
                  <a:pos x="T0" y="T1"/>
                </a:cxn>
                <a:cxn ang="0">
                  <a:pos x="T2" y="T3"/>
                </a:cxn>
                <a:cxn ang="0">
                  <a:pos x="T4" y="T5"/>
                </a:cxn>
                <a:cxn ang="0">
                  <a:pos x="T6" y="T7"/>
                </a:cxn>
                <a:cxn ang="0">
                  <a:pos x="T8" y="T9"/>
                </a:cxn>
              </a:cxnLst>
              <a:rect l="0" t="0" r="r" b="b"/>
              <a:pathLst>
                <a:path w="7" h="6">
                  <a:moveTo>
                    <a:pt x="1" y="2"/>
                  </a:moveTo>
                  <a:cubicBezTo>
                    <a:pt x="1" y="1"/>
                    <a:pt x="2" y="0"/>
                    <a:pt x="4" y="0"/>
                  </a:cubicBezTo>
                  <a:cubicBezTo>
                    <a:pt x="5" y="0"/>
                    <a:pt x="7" y="1"/>
                    <a:pt x="6" y="3"/>
                  </a:cubicBezTo>
                  <a:cubicBezTo>
                    <a:pt x="6" y="5"/>
                    <a:pt x="5" y="6"/>
                    <a:pt x="3" y="6"/>
                  </a:cubicBezTo>
                  <a:cubicBezTo>
                    <a:pt x="2" y="5"/>
                    <a:pt x="0" y="4"/>
                    <a:pt x="1" y="2"/>
                  </a:cubicBezTo>
                  <a:close/>
                </a:path>
              </a:pathLst>
            </a:custGeom>
            <a:solidFill>
              <a:srgbClr val="5757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76" name="Freeform 66"/>
            <p:cNvSpPr/>
            <p:nvPr>
              <p:custDataLst>
                <p:tags r:id="rId57"/>
              </p:custDataLst>
            </p:nvPr>
          </p:nvSpPr>
          <p:spPr bwMode="auto">
            <a:xfrm>
              <a:off x="9815478" y="5499627"/>
              <a:ext cx="133996" cy="123800"/>
            </a:xfrm>
            <a:custGeom>
              <a:avLst/>
              <a:gdLst>
                <a:gd name="T0" fmla="*/ 44 w 44"/>
                <a:gd name="T1" fmla="*/ 18 h 41"/>
                <a:gd name="T2" fmla="*/ 14 w 44"/>
                <a:gd name="T3" fmla="*/ 26 h 41"/>
                <a:gd name="T4" fmla="*/ 26 w 44"/>
                <a:gd name="T5" fmla="*/ 0 h 41"/>
                <a:gd name="T6" fmla="*/ 44 w 44"/>
                <a:gd name="T7" fmla="*/ 18 h 41"/>
              </a:gdLst>
              <a:ahLst/>
              <a:cxnLst>
                <a:cxn ang="0">
                  <a:pos x="T0" y="T1"/>
                </a:cxn>
                <a:cxn ang="0">
                  <a:pos x="T2" y="T3"/>
                </a:cxn>
                <a:cxn ang="0">
                  <a:pos x="T4" y="T5"/>
                </a:cxn>
                <a:cxn ang="0">
                  <a:pos x="T6" y="T7"/>
                </a:cxn>
              </a:cxnLst>
              <a:rect l="0" t="0" r="r" b="b"/>
              <a:pathLst>
                <a:path w="44" h="41">
                  <a:moveTo>
                    <a:pt x="44" y="18"/>
                  </a:moveTo>
                  <a:cubicBezTo>
                    <a:pt x="44" y="18"/>
                    <a:pt x="28" y="41"/>
                    <a:pt x="14" y="26"/>
                  </a:cubicBezTo>
                  <a:cubicBezTo>
                    <a:pt x="0" y="11"/>
                    <a:pt x="26" y="0"/>
                    <a:pt x="26" y="0"/>
                  </a:cubicBezTo>
                  <a:lnTo>
                    <a:pt x="44" y="18"/>
                  </a:lnTo>
                  <a:close/>
                </a:path>
              </a:pathLst>
            </a:custGeom>
            <a:solidFill>
              <a:srgbClr val="FAD8B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77" name="Freeform 67"/>
            <p:cNvSpPr/>
            <p:nvPr>
              <p:custDataLst>
                <p:tags r:id="rId58"/>
              </p:custDataLst>
            </p:nvPr>
          </p:nvSpPr>
          <p:spPr bwMode="auto">
            <a:xfrm>
              <a:off x="9888302" y="5487975"/>
              <a:ext cx="72824" cy="69911"/>
            </a:xfrm>
            <a:custGeom>
              <a:avLst/>
              <a:gdLst>
                <a:gd name="T0" fmla="*/ 11 w 50"/>
                <a:gd name="T1" fmla="*/ 0 h 48"/>
                <a:gd name="T2" fmla="*/ 0 w 50"/>
                <a:gd name="T3" fmla="*/ 8 h 48"/>
                <a:gd name="T4" fmla="*/ 44 w 50"/>
                <a:gd name="T5" fmla="*/ 48 h 48"/>
                <a:gd name="T6" fmla="*/ 50 w 50"/>
                <a:gd name="T7" fmla="*/ 37 h 48"/>
                <a:gd name="T8" fmla="*/ 11 w 50"/>
                <a:gd name="T9" fmla="*/ 0 h 48"/>
              </a:gdLst>
              <a:ahLst/>
              <a:cxnLst>
                <a:cxn ang="0">
                  <a:pos x="T0" y="T1"/>
                </a:cxn>
                <a:cxn ang="0">
                  <a:pos x="T2" y="T3"/>
                </a:cxn>
                <a:cxn ang="0">
                  <a:pos x="T4" y="T5"/>
                </a:cxn>
                <a:cxn ang="0">
                  <a:pos x="T6" y="T7"/>
                </a:cxn>
                <a:cxn ang="0">
                  <a:pos x="T8" y="T9"/>
                </a:cxn>
              </a:cxnLst>
              <a:rect l="0" t="0" r="r" b="b"/>
              <a:pathLst>
                <a:path w="50" h="48">
                  <a:moveTo>
                    <a:pt x="11" y="0"/>
                  </a:moveTo>
                  <a:lnTo>
                    <a:pt x="0" y="8"/>
                  </a:lnTo>
                  <a:lnTo>
                    <a:pt x="44" y="48"/>
                  </a:lnTo>
                  <a:lnTo>
                    <a:pt x="50" y="37"/>
                  </a:lnTo>
                  <a:lnTo>
                    <a:pt x="11"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78" name="Freeform 68"/>
            <p:cNvSpPr/>
            <p:nvPr>
              <p:custDataLst>
                <p:tags r:id="rId59"/>
              </p:custDataLst>
            </p:nvPr>
          </p:nvSpPr>
          <p:spPr bwMode="auto">
            <a:xfrm>
              <a:off x="9891215" y="5013164"/>
              <a:ext cx="400531" cy="541809"/>
            </a:xfrm>
            <a:custGeom>
              <a:avLst/>
              <a:gdLst>
                <a:gd name="T0" fmla="*/ 7 w 132"/>
                <a:gd name="T1" fmla="*/ 0 h 179"/>
                <a:gd name="T2" fmla="*/ 25 w 132"/>
                <a:gd name="T3" fmla="*/ 179 h 179"/>
                <a:gd name="T4" fmla="*/ 0 w 132"/>
                <a:gd name="T5" fmla="*/ 158 h 179"/>
                <a:gd name="T6" fmla="*/ 5 w 132"/>
                <a:gd name="T7" fmla="*/ 30 h 179"/>
                <a:gd name="T8" fmla="*/ 7 w 132"/>
                <a:gd name="T9" fmla="*/ 0 h 179"/>
              </a:gdLst>
              <a:ahLst/>
              <a:cxnLst>
                <a:cxn ang="0">
                  <a:pos x="T0" y="T1"/>
                </a:cxn>
                <a:cxn ang="0">
                  <a:pos x="T2" y="T3"/>
                </a:cxn>
                <a:cxn ang="0">
                  <a:pos x="T4" y="T5"/>
                </a:cxn>
                <a:cxn ang="0">
                  <a:pos x="T6" y="T7"/>
                </a:cxn>
                <a:cxn ang="0">
                  <a:pos x="T8" y="T9"/>
                </a:cxn>
              </a:cxnLst>
              <a:rect l="0" t="0" r="r" b="b"/>
              <a:pathLst>
                <a:path w="132" h="179">
                  <a:moveTo>
                    <a:pt x="7" y="0"/>
                  </a:moveTo>
                  <a:cubicBezTo>
                    <a:pt x="7" y="0"/>
                    <a:pt x="132" y="64"/>
                    <a:pt x="25" y="179"/>
                  </a:cubicBezTo>
                  <a:cubicBezTo>
                    <a:pt x="0" y="158"/>
                    <a:pt x="0" y="158"/>
                    <a:pt x="0" y="158"/>
                  </a:cubicBezTo>
                  <a:cubicBezTo>
                    <a:pt x="0" y="158"/>
                    <a:pt x="85" y="92"/>
                    <a:pt x="5" y="30"/>
                  </a:cubicBezTo>
                  <a:lnTo>
                    <a:pt x="7" y="0"/>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79" name="Freeform 69"/>
            <p:cNvSpPr/>
            <p:nvPr>
              <p:custDataLst>
                <p:tags r:id="rId60"/>
              </p:custDataLst>
            </p:nvPr>
          </p:nvSpPr>
          <p:spPr bwMode="auto">
            <a:xfrm>
              <a:off x="9994625" y="5466128"/>
              <a:ext cx="17478" cy="21847"/>
            </a:xfrm>
            <a:custGeom>
              <a:avLst/>
              <a:gdLst>
                <a:gd name="T0" fmla="*/ 5 w 6"/>
                <a:gd name="T1" fmla="*/ 6 h 7"/>
                <a:gd name="T2" fmla="*/ 1 w 6"/>
                <a:gd name="T3" fmla="*/ 6 h 7"/>
                <a:gd name="T4" fmla="*/ 1 w 6"/>
                <a:gd name="T5" fmla="*/ 1 h 7"/>
                <a:gd name="T6" fmla="*/ 5 w 6"/>
                <a:gd name="T7" fmla="*/ 2 h 7"/>
                <a:gd name="T8" fmla="*/ 5 w 6"/>
                <a:gd name="T9" fmla="*/ 6 h 7"/>
              </a:gdLst>
              <a:ahLst/>
              <a:cxnLst>
                <a:cxn ang="0">
                  <a:pos x="T0" y="T1"/>
                </a:cxn>
                <a:cxn ang="0">
                  <a:pos x="T2" y="T3"/>
                </a:cxn>
                <a:cxn ang="0">
                  <a:pos x="T4" y="T5"/>
                </a:cxn>
                <a:cxn ang="0">
                  <a:pos x="T6" y="T7"/>
                </a:cxn>
                <a:cxn ang="0">
                  <a:pos x="T8" y="T9"/>
                </a:cxn>
              </a:cxnLst>
              <a:rect l="0" t="0" r="r" b="b"/>
              <a:pathLst>
                <a:path w="6" h="7">
                  <a:moveTo>
                    <a:pt x="5" y="6"/>
                  </a:moveTo>
                  <a:cubicBezTo>
                    <a:pt x="4" y="7"/>
                    <a:pt x="2" y="7"/>
                    <a:pt x="1" y="6"/>
                  </a:cubicBezTo>
                  <a:cubicBezTo>
                    <a:pt x="0" y="4"/>
                    <a:pt x="0" y="2"/>
                    <a:pt x="1" y="1"/>
                  </a:cubicBezTo>
                  <a:cubicBezTo>
                    <a:pt x="2" y="0"/>
                    <a:pt x="4" y="0"/>
                    <a:pt x="5" y="2"/>
                  </a:cubicBezTo>
                  <a:cubicBezTo>
                    <a:pt x="6" y="3"/>
                    <a:pt x="6" y="5"/>
                    <a:pt x="5" y="6"/>
                  </a:cubicBezTo>
                  <a:close/>
                </a:path>
              </a:pathLst>
            </a:custGeom>
            <a:solidFill>
              <a:srgbClr val="5757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80" name="Freeform 70"/>
            <p:cNvSpPr/>
            <p:nvPr>
              <p:custDataLst>
                <p:tags r:id="rId61"/>
              </p:custDataLst>
            </p:nvPr>
          </p:nvSpPr>
          <p:spPr bwMode="auto">
            <a:xfrm>
              <a:off x="9972777" y="5490888"/>
              <a:ext cx="21847" cy="21847"/>
            </a:xfrm>
            <a:custGeom>
              <a:avLst/>
              <a:gdLst>
                <a:gd name="T0" fmla="*/ 5 w 7"/>
                <a:gd name="T1" fmla="*/ 6 h 7"/>
                <a:gd name="T2" fmla="*/ 1 w 7"/>
                <a:gd name="T3" fmla="*/ 6 h 7"/>
                <a:gd name="T4" fmla="*/ 2 w 7"/>
                <a:gd name="T5" fmla="*/ 1 h 7"/>
                <a:gd name="T6" fmla="*/ 6 w 7"/>
                <a:gd name="T7" fmla="*/ 2 h 7"/>
                <a:gd name="T8" fmla="*/ 5 w 7"/>
                <a:gd name="T9" fmla="*/ 6 h 7"/>
              </a:gdLst>
              <a:ahLst/>
              <a:cxnLst>
                <a:cxn ang="0">
                  <a:pos x="T0" y="T1"/>
                </a:cxn>
                <a:cxn ang="0">
                  <a:pos x="T2" y="T3"/>
                </a:cxn>
                <a:cxn ang="0">
                  <a:pos x="T4" y="T5"/>
                </a:cxn>
                <a:cxn ang="0">
                  <a:pos x="T6" y="T7"/>
                </a:cxn>
                <a:cxn ang="0">
                  <a:pos x="T8" y="T9"/>
                </a:cxn>
              </a:cxnLst>
              <a:rect l="0" t="0" r="r" b="b"/>
              <a:pathLst>
                <a:path w="7" h="7">
                  <a:moveTo>
                    <a:pt x="5" y="6"/>
                  </a:moveTo>
                  <a:cubicBezTo>
                    <a:pt x="4" y="7"/>
                    <a:pt x="2" y="7"/>
                    <a:pt x="1" y="6"/>
                  </a:cubicBezTo>
                  <a:cubicBezTo>
                    <a:pt x="0" y="4"/>
                    <a:pt x="0" y="2"/>
                    <a:pt x="2" y="1"/>
                  </a:cubicBezTo>
                  <a:cubicBezTo>
                    <a:pt x="3" y="0"/>
                    <a:pt x="5" y="0"/>
                    <a:pt x="6" y="2"/>
                  </a:cubicBezTo>
                  <a:cubicBezTo>
                    <a:pt x="7" y="3"/>
                    <a:pt x="7" y="5"/>
                    <a:pt x="5" y="6"/>
                  </a:cubicBezTo>
                  <a:close/>
                </a:path>
              </a:pathLst>
            </a:custGeom>
            <a:solidFill>
              <a:srgbClr val="5757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81" name="Freeform 71"/>
            <p:cNvSpPr/>
            <p:nvPr>
              <p:custDataLst>
                <p:tags r:id="rId62"/>
              </p:custDataLst>
            </p:nvPr>
          </p:nvSpPr>
          <p:spPr bwMode="auto">
            <a:xfrm>
              <a:off x="9955300" y="5515648"/>
              <a:ext cx="17478" cy="20391"/>
            </a:xfrm>
            <a:custGeom>
              <a:avLst/>
              <a:gdLst>
                <a:gd name="T0" fmla="*/ 5 w 6"/>
                <a:gd name="T1" fmla="*/ 6 h 7"/>
                <a:gd name="T2" fmla="*/ 1 w 6"/>
                <a:gd name="T3" fmla="*/ 5 h 7"/>
                <a:gd name="T4" fmla="*/ 1 w 6"/>
                <a:gd name="T5" fmla="*/ 1 h 7"/>
                <a:gd name="T6" fmla="*/ 5 w 6"/>
                <a:gd name="T7" fmla="*/ 1 h 7"/>
                <a:gd name="T8" fmla="*/ 5 w 6"/>
                <a:gd name="T9" fmla="*/ 6 h 7"/>
              </a:gdLst>
              <a:ahLst/>
              <a:cxnLst>
                <a:cxn ang="0">
                  <a:pos x="T0" y="T1"/>
                </a:cxn>
                <a:cxn ang="0">
                  <a:pos x="T2" y="T3"/>
                </a:cxn>
                <a:cxn ang="0">
                  <a:pos x="T4" y="T5"/>
                </a:cxn>
                <a:cxn ang="0">
                  <a:pos x="T6" y="T7"/>
                </a:cxn>
                <a:cxn ang="0">
                  <a:pos x="T8" y="T9"/>
                </a:cxn>
              </a:cxnLst>
              <a:rect l="0" t="0" r="r" b="b"/>
              <a:pathLst>
                <a:path w="6" h="7">
                  <a:moveTo>
                    <a:pt x="5" y="6"/>
                  </a:moveTo>
                  <a:cubicBezTo>
                    <a:pt x="4" y="7"/>
                    <a:pt x="2" y="7"/>
                    <a:pt x="1" y="5"/>
                  </a:cubicBezTo>
                  <a:cubicBezTo>
                    <a:pt x="0" y="4"/>
                    <a:pt x="0" y="2"/>
                    <a:pt x="1" y="1"/>
                  </a:cubicBezTo>
                  <a:cubicBezTo>
                    <a:pt x="2" y="0"/>
                    <a:pt x="4" y="0"/>
                    <a:pt x="5" y="1"/>
                  </a:cubicBezTo>
                  <a:cubicBezTo>
                    <a:pt x="6" y="3"/>
                    <a:pt x="6" y="5"/>
                    <a:pt x="5" y="6"/>
                  </a:cubicBezTo>
                  <a:close/>
                </a:path>
              </a:pathLst>
            </a:custGeom>
            <a:solidFill>
              <a:srgbClr val="57575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grpSp>
      <p:sp>
        <p:nvSpPr>
          <p:cNvPr id="89" name="文本框 88"/>
          <p:cNvSpPr txBox="1"/>
          <p:nvPr>
            <p:custDataLst>
              <p:tags r:id="rId63"/>
            </p:custDataLst>
          </p:nvPr>
        </p:nvSpPr>
        <p:spPr>
          <a:xfrm>
            <a:off x="7632700" y="1459230"/>
            <a:ext cx="3622675" cy="2968625"/>
          </a:xfrm>
          <a:prstGeom prst="rect">
            <a:avLst/>
          </a:prstGeom>
          <a:noFill/>
        </p:spPr>
        <p:txBody>
          <a:bodyPr wrap="square" rtlCol="0">
            <a:spAutoFit/>
          </a:bodyPr>
          <a:p>
            <a:pPr algn="l">
              <a:lnSpc>
                <a:spcPct val="130000"/>
              </a:lnSpc>
            </a:pPr>
            <a:r>
              <a:rPr lang="zh-CN" altLang="en-US" sz="24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sym typeface="+mn-ea"/>
              </a:rPr>
              <a:t>跨国公司地区总部/总部型机构为其</a:t>
            </a:r>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mn-ea"/>
              </a:rPr>
              <a:t>关联企业员工</a:t>
            </a:r>
            <a:r>
              <a:rPr lang="zh-CN" altLang="en-US" sz="24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sym typeface="+mn-ea"/>
              </a:rPr>
              <a:t>提供关键技能培训服务的，可按规定享受</a:t>
            </a:r>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mn-ea"/>
              </a:rPr>
              <a:t>所在地政府相应的政策扶持</a:t>
            </a:r>
            <a:endParaRPr lang="zh-CN" altLang="en-US" sz="24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endParaRPr>
          </a:p>
          <a:p>
            <a:pPr algn="l">
              <a:lnSpc>
                <a:spcPct val="130000"/>
              </a:lnSpc>
            </a:pPr>
            <a:endParaRPr lang="zh-CN" altLang="en-US" sz="24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55" name="文本框 154"/>
          <p:cNvSpPr txBox="1"/>
          <p:nvPr>
            <p:custDataLst>
              <p:tags r:id="rId64"/>
            </p:custDataLst>
          </p:nvPr>
        </p:nvSpPr>
        <p:spPr>
          <a:xfrm>
            <a:off x="1921510" y="1532255"/>
            <a:ext cx="4824730" cy="4407535"/>
          </a:xfrm>
          <a:prstGeom prst="rect">
            <a:avLst/>
          </a:prstGeom>
          <a:noFill/>
        </p:spPr>
        <p:txBody>
          <a:bodyPr wrap="square" rtlCol="0">
            <a:spAutoFit/>
          </a:bodyPr>
          <a:p>
            <a:pPr algn="l">
              <a:lnSpc>
                <a:spcPct val="130000"/>
              </a:lnSpc>
            </a:pPr>
            <a:r>
              <a:rPr lang="zh-CN" altLang="en-US" sz="24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sym typeface="+mn-ea"/>
              </a:rPr>
              <a:t>将符合条件的</a:t>
            </a:r>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mn-ea"/>
              </a:rPr>
              <a:t>跨国公司地区总部/总部型机构高级管理人员</a:t>
            </a:r>
            <a:r>
              <a:rPr lang="zh-CN" altLang="en-US" sz="24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sym typeface="+mn-ea"/>
              </a:rPr>
              <a:t>等人才纳为</a:t>
            </a:r>
            <a:r>
              <a:rPr lang="zh-CN" altLang="en-US" sz="2400" b="1" u="sng"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sym typeface="+mn-ea"/>
              </a:rPr>
              <a:t>“优粤卡”服务对象</a:t>
            </a:r>
            <a:r>
              <a:rPr lang="zh-CN" altLang="en-US" sz="24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mn-ea"/>
              </a:rPr>
              <a:t>持卡人</a:t>
            </a:r>
            <a:r>
              <a:rPr lang="zh-CN" altLang="en-US" sz="24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sym typeface="+mn-ea"/>
              </a:rPr>
              <a:t>及其</a:t>
            </a:r>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mn-ea"/>
              </a:rPr>
              <a:t>配偶</a:t>
            </a:r>
            <a:r>
              <a:rPr lang="zh-CN" altLang="en-US" sz="24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mn-ea"/>
              </a:rPr>
              <a:t>未成年子女</a:t>
            </a:r>
            <a:r>
              <a:rPr lang="zh-CN" altLang="en-US" sz="24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sym typeface="+mn-ea"/>
              </a:rPr>
              <a:t>可享受</a:t>
            </a:r>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mn-ea"/>
              </a:rPr>
              <a:t>当地居民待遇</a:t>
            </a:r>
            <a:r>
              <a:rPr lang="zh-CN" altLang="en-US" sz="24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n-US" sz="24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sym typeface="+mn-ea"/>
              </a:rPr>
              <a:t>回国后在</a:t>
            </a:r>
            <a:r>
              <a:rPr lang="zh-CN" altLang="en-US" sz="2400" b="1" u="sng"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sym typeface="+mn-ea"/>
              </a:rPr>
              <a:t>总部型外资研发机构工作</a:t>
            </a:r>
            <a:r>
              <a:rPr lang="zh-CN" altLang="en-US" sz="24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sym typeface="+mn-ea"/>
              </a:rPr>
              <a:t>的</a:t>
            </a:r>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mn-ea"/>
              </a:rPr>
              <a:t>海外高层次留学人才</a:t>
            </a:r>
            <a:r>
              <a:rPr lang="zh-CN" altLang="en-US" sz="24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sym typeface="+mn-ea"/>
              </a:rPr>
              <a:t>可直接认定高级职称</a:t>
            </a:r>
            <a:endParaRPr lang="zh-CN" altLang="en-US" sz="24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algn="l">
              <a:lnSpc>
                <a:spcPct val="130000"/>
              </a:lnSpc>
            </a:pPr>
            <a:endParaRPr lang="zh-CN" altLang="en-US"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l">
              <a:lnSpc>
                <a:spcPct val="130000"/>
              </a:lnSpc>
            </a:pPr>
            <a:endParaRPr lang="zh-CN" altLang="en-US" sz="2400" kern="100" dirty="0">
              <a:solidFill>
                <a:sysClr val="window" lastClr="FFFFFF"/>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Freeform 5"/>
          <p:cNvSpPr>
            <a:spLocks noEditPoints="1"/>
          </p:cNvSpPr>
          <p:nvPr/>
        </p:nvSpPr>
        <p:spPr bwMode="auto">
          <a:xfrm>
            <a:off x="572963" y="235799"/>
            <a:ext cx="705927" cy="428406"/>
          </a:xfrm>
          <a:custGeom>
            <a:avLst/>
            <a:gdLst>
              <a:gd name="T0" fmla="*/ 691 w 1284"/>
              <a:gd name="T1" fmla="*/ 8 h 778"/>
              <a:gd name="T2" fmla="*/ 773 w 1284"/>
              <a:gd name="T3" fmla="*/ 117 h 778"/>
              <a:gd name="T4" fmla="*/ 1189 w 1284"/>
              <a:gd name="T5" fmla="*/ 117 h 778"/>
              <a:gd name="T6" fmla="*/ 1284 w 1284"/>
              <a:gd name="T7" fmla="*/ 215 h 778"/>
              <a:gd name="T8" fmla="*/ 1189 w 1284"/>
              <a:gd name="T9" fmla="*/ 313 h 778"/>
              <a:gd name="T10" fmla="*/ 995 w 1284"/>
              <a:gd name="T11" fmla="*/ 313 h 778"/>
              <a:gd name="T12" fmla="*/ 1013 w 1284"/>
              <a:gd name="T13" fmla="*/ 400 h 778"/>
              <a:gd name="T14" fmla="*/ 949 w 1284"/>
              <a:gd name="T15" fmla="*/ 463 h 778"/>
              <a:gd name="T16" fmla="*/ 971 w 1284"/>
              <a:gd name="T17" fmla="*/ 523 h 778"/>
              <a:gd name="T18" fmla="*/ 881 w 1284"/>
              <a:gd name="T19" fmla="*/ 615 h 778"/>
              <a:gd name="T20" fmla="*/ 878 w 1284"/>
              <a:gd name="T21" fmla="*/ 615 h 778"/>
              <a:gd name="T22" fmla="*/ 904 w 1284"/>
              <a:gd name="T23" fmla="*/ 679 h 778"/>
              <a:gd name="T24" fmla="*/ 814 w 1284"/>
              <a:gd name="T25" fmla="*/ 771 h 778"/>
              <a:gd name="T26" fmla="*/ 439 w 1284"/>
              <a:gd name="T27" fmla="*/ 771 h 778"/>
              <a:gd name="T28" fmla="*/ 361 w 1284"/>
              <a:gd name="T29" fmla="*/ 691 h 778"/>
              <a:gd name="T30" fmla="*/ 210 w 1284"/>
              <a:gd name="T31" fmla="*/ 664 h 778"/>
              <a:gd name="T32" fmla="*/ 210 w 1284"/>
              <a:gd name="T33" fmla="*/ 778 h 778"/>
              <a:gd name="T34" fmla="*/ 0 w 1284"/>
              <a:gd name="T35" fmla="*/ 778 h 778"/>
              <a:gd name="T36" fmla="*/ 0 w 1284"/>
              <a:gd name="T37" fmla="*/ 91 h 778"/>
              <a:gd name="T38" fmla="*/ 209 w 1284"/>
              <a:gd name="T39" fmla="*/ 91 h 778"/>
              <a:gd name="T40" fmla="*/ 209 w 1284"/>
              <a:gd name="T41" fmla="*/ 128 h 778"/>
              <a:gd name="T42" fmla="*/ 208 w 1284"/>
              <a:gd name="T43" fmla="*/ 413 h 778"/>
              <a:gd name="T44" fmla="*/ 245 w 1284"/>
              <a:gd name="T45" fmla="*/ 418 h 778"/>
              <a:gd name="T46" fmla="*/ 275 w 1284"/>
              <a:gd name="T47" fmla="*/ 161 h 778"/>
              <a:gd name="T48" fmla="*/ 691 w 1284"/>
              <a:gd name="T49" fmla="*/ 8 h 778"/>
              <a:gd name="T50" fmla="*/ 691 w 1284"/>
              <a:gd name="T51" fmla="*/ 8 h 778"/>
              <a:gd name="T52" fmla="*/ 691 w 1284"/>
              <a:gd name="T53" fmla="*/ 8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4" h="778">
                <a:moveTo>
                  <a:pt x="691" y="8"/>
                </a:moveTo>
                <a:cubicBezTo>
                  <a:pt x="773" y="117"/>
                  <a:pt x="773" y="117"/>
                  <a:pt x="773" y="117"/>
                </a:cubicBezTo>
                <a:cubicBezTo>
                  <a:pt x="1189" y="117"/>
                  <a:pt x="1189" y="117"/>
                  <a:pt x="1189" y="117"/>
                </a:cubicBezTo>
                <a:cubicBezTo>
                  <a:pt x="1241" y="117"/>
                  <a:pt x="1284" y="161"/>
                  <a:pt x="1284" y="215"/>
                </a:cubicBezTo>
                <a:cubicBezTo>
                  <a:pt x="1284" y="269"/>
                  <a:pt x="1241" y="313"/>
                  <a:pt x="1189" y="313"/>
                </a:cubicBezTo>
                <a:cubicBezTo>
                  <a:pt x="995" y="313"/>
                  <a:pt x="995" y="313"/>
                  <a:pt x="995" y="313"/>
                </a:cubicBezTo>
                <a:cubicBezTo>
                  <a:pt x="1016" y="337"/>
                  <a:pt x="1023" y="370"/>
                  <a:pt x="1013" y="400"/>
                </a:cubicBezTo>
                <a:cubicBezTo>
                  <a:pt x="1004" y="431"/>
                  <a:pt x="980" y="454"/>
                  <a:pt x="949" y="463"/>
                </a:cubicBezTo>
                <a:cubicBezTo>
                  <a:pt x="963" y="479"/>
                  <a:pt x="971" y="500"/>
                  <a:pt x="971" y="523"/>
                </a:cubicBezTo>
                <a:cubicBezTo>
                  <a:pt x="971" y="573"/>
                  <a:pt x="931" y="615"/>
                  <a:pt x="881" y="615"/>
                </a:cubicBezTo>
                <a:cubicBezTo>
                  <a:pt x="878" y="615"/>
                  <a:pt x="878" y="615"/>
                  <a:pt x="878" y="615"/>
                </a:cubicBezTo>
                <a:cubicBezTo>
                  <a:pt x="894" y="631"/>
                  <a:pt x="904" y="654"/>
                  <a:pt x="904" y="679"/>
                </a:cubicBezTo>
                <a:cubicBezTo>
                  <a:pt x="904" y="730"/>
                  <a:pt x="863" y="771"/>
                  <a:pt x="814" y="771"/>
                </a:cubicBezTo>
                <a:cubicBezTo>
                  <a:pt x="439" y="771"/>
                  <a:pt x="439" y="771"/>
                  <a:pt x="439" y="771"/>
                </a:cubicBezTo>
                <a:cubicBezTo>
                  <a:pt x="361" y="691"/>
                  <a:pt x="361" y="691"/>
                  <a:pt x="361" y="691"/>
                </a:cubicBezTo>
                <a:cubicBezTo>
                  <a:pt x="210" y="664"/>
                  <a:pt x="210" y="664"/>
                  <a:pt x="210" y="664"/>
                </a:cubicBezTo>
                <a:cubicBezTo>
                  <a:pt x="210" y="778"/>
                  <a:pt x="210" y="778"/>
                  <a:pt x="210" y="778"/>
                </a:cubicBezTo>
                <a:cubicBezTo>
                  <a:pt x="0" y="778"/>
                  <a:pt x="0" y="778"/>
                  <a:pt x="0" y="778"/>
                </a:cubicBezTo>
                <a:cubicBezTo>
                  <a:pt x="0" y="91"/>
                  <a:pt x="0" y="91"/>
                  <a:pt x="0" y="91"/>
                </a:cubicBezTo>
                <a:cubicBezTo>
                  <a:pt x="209" y="91"/>
                  <a:pt x="209" y="91"/>
                  <a:pt x="209" y="91"/>
                </a:cubicBezTo>
                <a:cubicBezTo>
                  <a:pt x="209" y="128"/>
                  <a:pt x="209" y="128"/>
                  <a:pt x="209" y="128"/>
                </a:cubicBezTo>
                <a:cubicBezTo>
                  <a:pt x="208" y="413"/>
                  <a:pt x="208" y="413"/>
                  <a:pt x="208" y="413"/>
                </a:cubicBezTo>
                <a:cubicBezTo>
                  <a:pt x="245" y="418"/>
                  <a:pt x="245" y="418"/>
                  <a:pt x="245" y="418"/>
                </a:cubicBezTo>
                <a:cubicBezTo>
                  <a:pt x="275" y="161"/>
                  <a:pt x="275" y="161"/>
                  <a:pt x="275" y="161"/>
                </a:cubicBezTo>
                <a:cubicBezTo>
                  <a:pt x="423" y="109"/>
                  <a:pt x="533" y="0"/>
                  <a:pt x="691" y="8"/>
                </a:cubicBezTo>
                <a:close/>
                <a:moveTo>
                  <a:pt x="691" y="8"/>
                </a:moveTo>
                <a:cubicBezTo>
                  <a:pt x="691" y="8"/>
                  <a:pt x="691" y="8"/>
                  <a:pt x="691" y="8"/>
                </a:cubicBezTo>
              </a:path>
            </a:pathLst>
          </a:custGeom>
          <a:solidFill>
            <a:srgbClr val="015368"/>
          </a:solidFill>
          <a:ln>
            <a:noFill/>
          </a:ln>
        </p:spPr>
        <p:txBody>
          <a:bodyPr vert="horz" wrap="square" lIns="91440" tIns="45720" rIns="91440" bIns="45720" numCol="1" anchor="t" anchorCtr="0" compatLnSpc="1"/>
          <a:p>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5:prstTrans prst="airplan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par>
                                <p:cTn id="15" presetID="25" presetClass="entr" presetSubtype="0" fill="hold" nodeType="withEffect">
                                  <p:stCondLst>
                                    <p:cond delay="0"/>
                                  </p:stCondLst>
                                  <p:childTnLst>
                                    <p:set>
                                      <p:cBhvr>
                                        <p:cTn id="16" dur="1" fill="hold">
                                          <p:stCondLst>
                                            <p:cond delay="0"/>
                                          </p:stCondLst>
                                        </p:cTn>
                                        <p:tgtEl>
                                          <p:spTgt spid="71"/>
                                        </p:tgtEl>
                                        <p:attrNameLst>
                                          <p:attrName>style.visibility</p:attrName>
                                        </p:attrNameLst>
                                      </p:cBhvr>
                                      <p:to>
                                        <p:strVal val="visible"/>
                                      </p:to>
                                    </p:set>
                                    <p:anim calcmode="lin" valueType="num">
                                      <p:cBhvr>
                                        <p:cTn id="17" dur="500" decel="50000" fill="hold">
                                          <p:stCondLst>
                                            <p:cond delay="0"/>
                                          </p:stCondLst>
                                        </p:cTn>
                                        <p:tgtEl>
                                          <p:spTgt spid="71"/>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71"/>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71"/>
                                        </p:tgtEl>
                                        <p:attrNameLst>
                                          <p:attrName>ppt_w</p:attrName>
                                        </p:attrNameLst>
                                      </p:cBhvr>
                                      <p:tavLst>
                                        <p:tav tm="0">
                                          <p:val>
                                            <p:strVal val="#ppt_w*.05"/>
                                          </p:val>
                                        </p:tav>
                                        <p:tav tm="100000">
                                          <p:val>
                                            <p:strVal val="#ppt_w"/>
                                          </p:val>
                                        </p:tav>
                                      </p:tavLst>
                                    </p:anim>
                                    <p:anim calcmode="lin" valueType="num">
                                      <p:cBhvr>
                                        <p:cTn id="20" dur="1000" fill="hold"/>
                                        <p:tgtEl>
                                          <p:spTgt spid="71"/>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71"/>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71"/>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71"/>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71"/>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155"/>
                                        </p:tgtEl>
                                        <p:attrNameLst>
                                          <p:attrName>style.visibility</p:attrName>
                                        </p:attrNameLst>
                                      </p:cBhvr>
                                      <p:to>
                                        <p:strVal val="visible"/>
                                      </p:to>
                                    </p:set>
                                    <p:anim calcmode="lin" valueType="num">
                                      <p:cBhvr>
                                        <p:cTn id="27" dur="500" decel="50000" fill="hold">
                                          <p:stCondLst>
                                            <p:cond delay="0"/>
                                          </p:stCondLst>
                                        </p:cTn>
                                        <p:tgtEl>
                                          <p:spTgt spid="155"/>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55"/>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55"/>
                                        </p:tgtEl>
                                        <p:attrNameLst>
                                          <p:attrName>ppt_w</p:attrName>
                                        </p:attrNameLst>
                                      </p:cBhvr>
                                      <p:tavLst>
                                        <p:tav tm="0">
                                          <p:val>
                                            <p:strVal val="#ppt_w*.05"/>
                                          </p:val>
                                        </p:tav>
                                        <p:tav tm="100000">
                                          <p:val>
                                            <p:strVal val="#ppt_w"/>
                                          </p:val>
                                        </p:tav>
                                      </p:tavLst>
                                    </p:anim>
                                    <p:anim calcmode="lin" valueType="num">
                                      <p:cBhvr>
                                        <p:cTn id="30" dur="1000" fill="hold"/>
                                        <p:tgtEl>
                                          <p:spTgt spid="155"/>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55"/>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55"/>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55"/>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55"/>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42" dur="1000" fill="hold"/>
                                        <p:tgtEl>
                                          <p:spTgt spid="15"/>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5"/>
                                        </p:tgtEl>
                                      </p:cBhvr>
                                    </p:animEffect>
                                  </p:childTnLst>
                                </p:cTn>
                              </p:par>
                              <p:par>
                                <p:cTn id="47" presetID="25" presetClass="entr" presetSubtype="0" fill="hold" nodeType="with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p:cTn id="49" dur="500" decel="50000" fill="hold">
                                          <p:stCondLst>
                                            <p:cond delay="0"/>
                                          </p:stCondLst>
                                        </p:cTn>
                                        <p:tgtEl>
                                          <p:spTgt spid="70"/>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70"/>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70"/>
                                        </p:tgtEl>
                                        <p:attrNameLst>
                                          <p:attrName>ppt_w</p:attrName>
                                        </p:attrNameLst>
                                      </p:cBhvr>
                                      <p:tavLst>
                                        <p:tav tm="0">
                                          <p:val>
                                            <p:strVal val="#ppt_w*.05"/>
                                          </p:val>
                                        </p:tav>
                                        <p:tav tm="100000">
                                          <p:val>
                                            <p:strVal val="#ppt_w"/>
                                          </p:val>
                                        </p:tav>
                                      </p:tavLst>
                                    </p:anim>
                                    <p:anim calcmode="lin" valueType="num">
                                      <p:cBhvr>
                                        <p:cTn id="52" dur="1000" fill="hold"/>
                                        <p:tgtEl>
                                          <p:spTgt spid="70"/>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70"/>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70"/>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70"/>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70"/>
                                        </p:tgtEl>
                                      </p:cBhvr>
                                    </p:animEffect>
                                  </p:childTnLst>
                                </p:cTn>
                              </p:par>
                              <p:par>
                                <p:cTn id="57" presetID="25" presetClass="entr" presetSubtype="0" fill="hold" grpId="0" nodeType="withEffect">
                                  <p:stCondLst>
                                    <p:cond delay="0"/>
                                  </p:stCondLst>
                                  <p:childTnLst>
                                    <p:set>
                                      <p:cBhvr>
                                        <p:cTn id="58" dur="1" fill="hold">
                                          <p:stCondLst>
                                            <p:cond delay="0"/>
                                          </p:stCondLst>
                                        </p:cTn>
                                        <p:tgtEl>
                                          <p:spTgt spid="89"/>
                                        </p:tgtEl>
                                        <p:attrNameLst>
                                          <p:attrName>style.visibility</p:attrName>
                                        </p:attrNameLst>
                                      </p:cBhvr>
                                      <p:to>
                                        <p:strVal val="visible"/>
                                      </p:to>
                                    </p:set>
                                    <p:anim calcmode="lin" valueType="num">
                                      <p:cBhvr>
                                        <p:cTn id="59" dur="500" decel="50000" fill="hold">
                                          <p:stCondLst>
                                            <p:cond delay="0"/>
                                          </p:stCondLst>
                                        </p:cTn>
                                        <p:tgtEl>
                                          <p:spTgt spid="89"/>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89"/>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89"/>
                                        </p:tgtEl>
                                        <p:attrNameLst>
                                          <p:attrName>ppt_w</p:attrName>
                                        </p:attrNameLst>
                                      </p:cBhvr>
                                      <p:tavLst>
                                        <p:tav tm="0">
                                          <p:val>
                                            <p:strVal val="#ppt_w*.05"/>
                                          </p:val>
                                        </p:tav>
                                        <p:tav tm="100000">
                                          <p:val>
                                            <p:strVal val="#ppt_w"/>
                                          </p:val>
                                        </p:tav>
                                      </p:tavLst>
                                    </p:anim>
                                    <p:anim calcmode="lin" valueType="num">
                                      <p:cBhvr>
                                        <p:cTn id="62" dur="1000" fill="hold"/>
                                        <p:tgtEl>
                                          <p:spTgt spid="89"/>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89"/>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89"/>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89"/>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5" grpId="0"/>
      <p:bldP spid="11" grpId="1" animBg="1"/>
      <p:bldP spid="155" grpId="1"/>
      <p:bldP spid="15" grpId="0" animBg="1"/>
      <p:bldP spid="89" grpId="0"/>
      <p:bldP spid="15" grpId="1" animBg="1"/>
      <p:bldP spid="89"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txBox="1"/>
          <p:nvPr/>
        </p:nvSpPr>
        <p:spPr>
          <a:xfrm>
            <a:off x="4810125" y="0"/>
            <a:ext cx="4727575" cy="6076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800" b="1" dirty="0">
                <a:solidFill>
                  <a:srgbClr val="015368"/>
                </a:solidFill>
                <a:latin typeface="微软雅黑" panose="020B0503020204020204" pitchFamily="34" charset="-122"/>
                <a:ea typeface="微软雅黑" panose="020B0503020204020204" pitchFamily="34" charset="-122"/>
              </a:rPr>
              <a:t>第十一条</a:t>
            </a:r>
            <a:r>
              <a:rPr lang="en-US" altLang="zh-CN" sz="2800" b="1" dirty="0">
                <a:solidFill>
                  <a:srgbClr val="015368"/>
                </a:solidFill>
                <a:latin typeface="微软雅黑" panose="020B0503020204020204" pitchFamily="34" charset="-122"/>
                <a:ea typeface="微软雅黑" panose="020B0503020204020204" pitchFamily="34" charset="-122"/>
              </a:rPr>
              <a:t>  </a:t>
            </a:r>
            <a:r>
              <a:rPr lang="zh-CN" altLang="en-US" sz="2800" b="1" dirty="0">
                <a:solidFill>
                  <a:srgbClr val="015368"/>
                </a:solidFill>
                <a:latin typeface="微软雅黑" panose="020B0503020204020204" pitchFamily="34" charset="-122"/>
                <a:ea typeface="微软雅黑" panose="020B0503020204020204" pitchFamily="34" charset="-122"/>
              </a:rPr>
              <a:t>人才个人福利</a:t>
            </a:r>
            <a:r>
              <a:rPr lang="en-US" altLang="zh-CN" sz="2800" b="1" dirty="0">
                <a:solidFill>
                  <a:srgbClr val="015368"/>
                </a:solidFill>
                <a:latin typeface="微软雅黑" panose="020B0503020204020204" pitchFamily="34" charset="-122"/>
                <a:ea typeface="微软雅黑" panose="020B0503020204020204" pitchFamily="34" charset="-122"/>
              </a:rPr>
              <a:t>   </a:t>
            </a:r>
            <a:endParaRPr lang="en-US" altLang="zh-CN" sz="2800" b="1" dirty="0">
              <a:solidFill>
                <a:srgbClr val="015368"/>
              </a:solidFill>
              <a:latin typeface="微软雅黑" panose="020B0503020204020204" pitchFamily="34" charset="-122"/>
              <a:ea typeface="微软雅黑" panose="020B0503020204020204" pitchFamily="34" charset="-122"/>
            </a:endParaRPr>
          </a:p>
        </p:txBody>
      </p:sp>
      <p:sp>
        <p:nvSpPr>
          <p:cNvPr id="16" name="文本框 42"/>
          <p:cNvSpPr txBox="1"/>
          <p:nvPr/>
        </p:nvSpPr>
        <p:spPr>
          <a:xfrm flipH="1">
            <a:off x="1682115" y="2607310"/>
            <a:ext cx="2099310" cy="1534160"/>
          </a:xfrm>
          <a:prstGeom prst="foldedCorner">
            <a:avLst>
              <a:gd name="adj" fmla="val 0"/>
            </a:avLst>
          </a:prstGeom>
          <a:noFill/>
          <a:ln w="6350">
            <a:noFill/>
          </a:ln>
        </p:spPr>
        <p:txBody>
          <a:bodyPr rot="0" spcFirstLastPara="0" vert="horz" wrap="square" lIns="91440" tIns="45720" rIns="91440" bIns="45720" numCol="1" spcCol="0" rtlCol="0" fromWordArt="0" anchor="t" anchorCtr="0" forceAA="0" compatLnSpc="1">
            <a:noAutofit/>
          </a:bodyPr>
          <a:lstStyle/>
          <a:p>
            <a:pPr algn="just">
              <a:lnSpc>
                <a:spcPct val="120000"/>
              </a:lnSpc>
            </a:pPr>
            <a:r>
              <a:rPr lang="zh-CN" altLang="en-US" sz="22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rPr>
              <a:t>跨国公司地区总部/总部型机构聘请的</a:t>
            </a:r>
            <a:r>
              <a:rPr lang="zh-CN" altLang="en-US" sz="22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外籍工作人员</a:t>
            </a:r>
            <a:r>
              <a:rPr lang="zh-CN" altLang="en-US" sz="22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rPr>
              <a:t>可办理有效期为</a:t>
            </a:r>
            <a:r>
              <a:rPr lang="zh-CN" altLang="en-US" sz="22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5年</a:t>
            </a:r>
            <a:r>
              <a:rPr lang="zh-CN" altLang="en-US" sz="22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rPr>
              <a:t>的</a:t>
            </a:r>
            <a:r>
              <a:rPr lang="zh-CN" altLang="en-US" sz="22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工作类居留证件</a:t>
            </a:r>
            <a:endParaRPr lang="zh-CN" altLang="en-US" sz="22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8" name="文本框 42"/>
          <p:cNvSpPr txBox="1"/>
          <p:nvPr/>
        </p:nvSpPr>
        <p:spPr>
          <a:xfrm>
            <a:off x="4017010" y="2611120"/>
            <a:ext cx="1600835" cy="1680210"/>
          </a:xfrm>
          <a:prstGeom prst="foldedCorner">
            <a:avLst>
              <a:gd name="adj" fmla="val 0"/>
            </a:avLst>
          </a:prstGeom>
          <a:noFill/>
          <a:ln w="6350">
            <a:noFill/>
          </a:ln>
        </p:spPr>
        <p:txBody>
          <a:bodyPr rot="0" spcFirstLastPara="0" vert="horz" wrap="square" lIns="91440" tIns="45720" rIns="91440" bIns="45720" numCol="1" spcCol="0" rtlCol="0" fromWordArt="0" anchor="t" anchorCtr="0" forceAA="0" compatLnSpc="1">
            <a:noAutofit/>
          </a:bodyPr>
          <a:lstStyle/>
          <a:p>
            <a:pPr algn="just">
              <a:lnSpc>
                <a:spcPct val="120000"/>
              </a:lnSpc>
            </a:pPr>
            <a:r>
              <a:rPr lang="zh-CN" altLang="en-US" sz="22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rPr>
              <a:t>聘用的</a:t>
            </a:r>
            <a:r>
              <a:rPr lang="zh-CN" altLang="en-US" sz="22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外籍高层次人才</a:t>
            </a:r>
            <a:r>
              <a:rPr lang="zh-CN" altLang="en-US" sz="22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rPr>
              <a:t>，可在境内</a:t>
            </a:r>
            <a:r>
              <a:rPr lang="zh-CN" altLang="en-US" sz="22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申请外国人来华工作许可</a:t>
            </a:r>
            <a:endParaRPr lang="zh-CN" altLang="en-US"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78" name="组合 77"/>
          <p:cNvGrpSpPr/>
          <p:nvPr>
            <p:custDataLst>
              <p:tags r:id="rId1"/>
            </p:custDataLst>
          </p:nvPr>
        </p:nvGrpSpPr>
        <p:grpSpPr>
          <a:xfrm rot="20727963" flipH="1">
            <a:off x="8609330" y="654685"/>
            <a:ext cx="1189355" cy="3491865"/>
            <a:chOff x="1748374" y="1863634"/>
            <a:chExt cx="813998" cy="2677885"/>
          </a:xfrm>
        </p:grpSpPr>
        <p:grpSp>
          <p:nvGrpSpPr>
            <p:cNvPr id="29" name="组合 28"/>
            <p:cNvGrpSpPr/>
            <p:nvPr/>
          </p:nvGrpSpPr>
          <p:grpSpPr>
            <a:xfrm>
              <a:off x="1748374" y="1863634"/>
              <a:ext cx="761747" cy="2586447"/>
              <a:chOff x="6346499" y="1863634"/>
              <a:chExt cx="761747" cy="2586447"/>
            </a:xfrm>
          </p:grpSpPr>
          <p:cxnSp>
            <p:nvCxnSpPr>
              <p:cNvPr id="30" name="直接连接符 29"/>
              <p:cNvCxnSpPr/>
              <p:nvPr>
                <p:custDataLst>
                  <p:tags r:id="rId2"/>
                </p:custDataLst>
              </p:nvPr>
            </p:nvCxnSpPr>
            <p:spPr>
              <a:xfrm>
                <a:off x="6731726" y="1863634"/>
                <a:ext cx="0" cy="2011680"/>
              </a:xfrm>
              <a:prstGeom prst="line">
                <a:avLst/>
              </a:prstGeom>
              <a:ln w="19050">
                <a:solidFill>
                  <a:srgbClr val="FFFFFF">
                    <a:lumMod val="75000"/>
                  </a:srgbClr>
                </a:solidFill>
              </a:ln>
            </p:spPr>
            <p:style>
              <a:lnRef idx="1">
                <a:srgbClr val="018BE9"/>
              </a:lnRef>
              <a:fillRef idx="0">
                <a:srgbClr val="018BE9"/>
              </a:fillRef>
              <a:effectRef idx="0">
                <a:srgbClr val="018BE9"/>
              </a:effectRef>
              <a:fontRef idx="minor">
                <a:srgbClr val="7F7F7F"/>
              </a:fontRef>
            </p:style>
          </p:cxnSp>
          <p:sp>
            <p:nvSpPr>
              <p:cNvPr id="31" name="椭圆 30"/>
              <p:cNvSpPr/>
              <p:nvPr>
                <p:custDataLst>
                  <p:tags r:id="rId3"/>
                </p:custDataLst>
              </p:nvPr>
            </p:nvSpPr>
            <p:spPr>
              <a:xfrm>
                <a:off x="6379031" y="3753397"/>
                <a:ext cx="696684" cy="696684"/>
              </a:xfrm>
              <a:prstGeom prst="ellipse">
                <a:avLst/>
              </a:prstGeom>
              <a:solidFill>
                <a:srgbClr val="FFC000"/>
              </a:solidFill>
              <a:ln>
                <a:noFill/>
              </a:ln>
            </p:spPr>
            <p:style>
              <a:lnRef idx="2">
                <a:srgbClr val="018BE9">
                  <a:shade val="50000"/>
                </a:srgbClr>
              </a:lnRef>
              <a:fillRef idx="1">
                <a:srgbClr val="018BE9"/>
              </a:fillRef>
              <a:effectRef idx="0">
                <a:srgbClr val="018BE9"/>
              </a:effectRef>
              <a:fontRef idx="minor">
                <a:srgbClr val="FFFFFF"/>
              </a:fontRef>
            </p:style>
            <p:txBody>
              <a:bodyPr rtlCol="0" anchor="ctr">
                <a:normAutofit/>
              </a:bodyPr>
              <a:p>
                <a:pPr algn="ctr"/>
                <a:endParaRPr lang="zh-CN" altLang="en-US"/>
              </a:p>
            </p:txBody>
          </p:sp>
          <p:sp>
            <p:nvSpPr>
              <p:cNvPr id="32" name="矩形 31"/>
              <p:cNvSpPr/>
              <p:nvPr>
                <p:custDataLst>
                  <p:tags r:id="rId4"/>
                </p:custDataLst>
              </p:nvPr>
            </p:nvSpPr>
            <p:spPr>
              <a:xfrm rot="20898981">
                <a:off x="6346499" y="3908364"/>
                <a:ext cx="761747" cy="369332"/>
              </a:xfrm>
              <a:prstGeom prst="rect">
                <a:avLst/>
              </a:prstGeom>
            </p:spPr>
            <p:txBody>
              <a:bodyPr wrap="none">
                <a:normAutofit/>
              </a:bodyPr>
              <a:p>
                <a:pPr algn="ctr"/>
                <a:r>
                  <a:rPr lang="en-US" altLang="zh-CN" smtClean="0">
                    <a:solidFill>
                      <a:srgbClr val="FFFFFF"/>
                    </a:solidFill>
                  </a:rPr>
                  <a:t>ENIM</a:t>
                </a:r>
                <a:endParaRPr lang="en-US" altLang="zh-CN" smtClean="0">
                  <a:solidFill>
                    <a:srgbClr val="FFFFFF"/>
                  </a:solidFill>
                </a:endParaRPr>
              </a:p>
            </p:txBody>
          </p:sp>
        </p:grpSp>
        <p:grpSp>
          <p:nvGrpSpPr>
            <p:cNvPr id="36" name="组合 35"/>
            <p:cNvGrpSpPr/>
            <p:nvPr/>
          </p:nvGrpSpPr>
          <p:grpSpPr>
            <a:xfrm>
              <a:off x="2251035" y="4230182"/>
              <a:ext cx="311337" cy="311337"/>
              <a:chOff x="2971798" y="2836821"/>
              <a:chExt cx="583476" cy="583476"/>
            </a:xfrm>
          </p:grpSpPr>
          <p:sp>
            <p:nvSpPr>
              <p:cNvPr id="34" name="椭圆 33"/>
              <p:cNvSpPr/>
              <p:nvPr>
                <p:custDataLst>
                  <p:tags r:id="rId5"/>
                </p:custDataLst>
              </p:nvPr>
            </p:nvSpPr>
            <p:spPr>
              <a:xfrm rot="18289111">
                <a:off x="2971798" y="2836821"/>
                <a:ext cx="583476" cy="583476"/>
              </a:xfrm>
              <a:prstGeom prst="ellipse">
                <a:avLst/>
              </a:prstGeom>
              <a:solidFill>
                <a:srgbClr val="FFFFFF"/>
              </a:solidFill>
              <a:ln w="19050">
                <a:solidFill>
                  <a:srgbClr val="FFC000"/>
                </a:solidFill>
              </a:ln>
            </p:spPr>
            <p:style>
              <a:lnRef idx="2">
                <a:srgbClr val="018BE9">
                  <a:shade val="50000"/>
                </a:srgbClr>
              </a:lnRef>
              <a:fillRef idx="1">
                <a:srgbClr val="018BE9"/>
              </a:fillRef>
              <a:effectRef idx="0">
                <a:srgbClr val="018BE9"/>
              </a:effectRef>
              <a:fontRef idx="minor">
                <a:srgbClr val="FFFFFF"/>
              </a:fontRef>
            </p:style>
            <p:txBody>
              <a:bodyPr rtlCol="0" anchor="ctr">
                <a:normAutofit fontScale="80000" lnSpcReduction="20000"/>
              </a:bodyPr>
              <a:p>
                <a:pPr algn="ctr"/>
                <a:endParaRPr lang="zh-CN" altLang="en-US"/>
              </a:p>
            </p:txBody>
          </p:sp>
          <p:sp>
            <p:nvSpPr>
              <p:cNvPr id="35" name="KSO_Shape"/>
              <p:cNvSpPr/>
              <p:nvPr>
                <p:custDataLst>
                  <p:tags r:id="rId6"/>
                </p:custDataLst>
              </p:nvPr>
            </p:nvSpPr>
            <p:spPr bwMode="auto">
              <a:xfrm rot="20727963">
                <a:off x="3082939" y="2998931"/>
                <a:ext cx="344933" cy="245477"/>
              </a:xfrm>
              <a:custGeom>
                <a:avLst/>
                <a:gdLst>
                  <a:gd name="T0" fmla="*/ 1091648 w 2509838"/>
                  <a:gd name="T1" fmla="*/ 1608111 h 1787526"/>
                  <a:gd name="T2" fmla="*/ 1364673 w 2509838"/>
                  <a:gd name="T3" fmla="*/ 1644625 h 1787526"/>
                  <a:gd name="T4" fmla="*/ 1419551 w 2509838"/>
                  <a:gd name="T5" fmla="*/ 1603152 h 1787526"/>
                  <a:gd name="T6" fmla="*/ 2438407 w 2509838"/>
                  <a:gd name="T7" fmla="*/ 1567539 h 1787526"/>
                  <a:gd name="T8" fmla="*/ 2487842 w 2509838"/>
                  <a:gd name="T9" fmla="*/ 1592108 h 1787526"/>
                  <a:gd name="T10" fmla="*/ 2509611 w 2509838"/>
                  <a:gd name="T11" fmla="*/ 1640568 h 1787526"/>
                  <a:gd name="T12" fmla="*/ 2495552 w 2509838"/>
                  <a:gd name="T13" fmla="*/ 1753040 h 1787526"/>
                  <a:gd name="T14" fmla="*/ 2450426 w 2509838"/>
                  <a:gd name="T15" fmla="*/ 1783920 h 1787526"/>
                  <a:gd name="T16" fmla="*/ 55558 w 2509838"/>
                  <a:gd name="T17" fmla="*/ 1782793 h 1787526"/>
                  <a:gd name="T18" fmla="*/ 12472 w 2509838"/>
                  <a:gd name="T19" fmla="*/ 1750110 h 1787526"/>
                  <a:gd name="T20" fmla="*/ 680 w 2509838"/>
                  <a:gd name="T21" fmla="*/ 1636736 h 1787526"/>
                  <a:gd name="T22" fmla="*/ 24717 w 2509838"/>
                  <a:gd name="T23" fmla="*/ 1589628 h 1787526"/>
                  <a:gd name="T24" fmla="*/ 75740 w 2509838"/>
                  <a:gd name="T25" fmla="*/ 1567089 h 1787526"/>
                  <a:gd name="T26" fmla="*/ 933501 w 2509838"/>
                  <a:gd name="T27" fmla="*/ 749091 h 1787526"/>
                  <a:gd name="T28" fmla="*/ 932155 w 2509838"/>
                  <a:gd name="T29" fmla="*/ 1160902 h 1787526"/>
                  <a:gd name="T30" fmla="*/ 829865 w 2509838"/>
                  <a:gd name="T31" fmla="*/ 1167944 h 1787526"/>
                  <a:gd name="T32" fmla="*/ 814387 w 2509838"/>
                  <a:gd name="T33" fmla="*/ 760448 h 1787526"/>
                  <a:gd name="T34" fmla="*/ 837043 w 2509838"/>
                  <a:gd name="T35" fmla="*/ 738188 h 1787526"/>
                  <a:gd name="T36" fmla="*/ 1416304 w 2509838"/>
                  <a:gd name="T37" fmla="*/ 686474 h 1787526"/>
                  <a:gd name="T38" fmla="*/ 1412034 w 2509838"/>
                  <a:gd name="T39" fmla="*/ 1161601 h 1787526"/>
                  <a:gd name="T40" fmla="*/ 1308659 w 2509838"/>
                  <a:gd name="T41" fmla="*/ 1166588 h 1787526"/>
                  <a:gd name="T42" fmla="*/ 1296074 w 2509838"/>
                  <a:gd name="T43" fmla="*/ 694181 h 1787526"/>
                  <a:gd name="T44" fmla="*/ 988416 w 2509838"/>
                  <a:gd name="T45" fmla="*/ 671513 h 1787526"/>
                  <a:gd name="T46" fmla="*/ 1088565 w 2509838"/>
                  <a:gd name="T47" fmla="*/ 688968 h 1787526"/>
                  <a:gd name="T48" fmla="*/ 1081281 w 2509838"/>
                  <a:gd name="T49" fmla="*/ 1163414 h 1787526"/>
                  <a:gd name="T50" fmla="*/ 976581 w 2509838"/>
                  <a:gd name="T51" fmla="*/ 1165228 h 1787526"/>
                  <a:gd name="T52" fmla="*/ 966338 w 2509838"/>
                  <a:gd name="T53" fmla="*/ 691461 h 1787526"/>
                  <a:gd name="T54" fmla="*/ 1546133 w 2509838"/>
                  <a:gd name="T55" fmla="*/ 590550 h 1787526"/>
                  <a:gd name="T56" fmla="*/ 1571170 w 2509838"/>
                  <a:gd name="T57" fmla="*/ 617105 h 1787526"/>
                  <a:gd name="T58" fmla="*/ 1558196 w 2509838"/>
                  <a:gd name="T59" fmla="*/ 1165903 h 1787526"/>
                  <a:gd name="T60" fmla="*/ 1453496 w 2509838"/>
                  <a:gd name="T61" fmla="*/ 1160229 h 1787526"/>
                  <a:gd name="T62" fmla="*/ 1449399 w 2509838"/>
                  <a:gd name="T63" fmla="*/ 608026 h 1787526"/>
                  <a:gd name="T64" fmla="*/ 1229322 w 2509838"/>
                  <a:gd name="T65" fmla="*/ 590777 h 1787526"/>
                  <a:gd name="T66" fmla="*/ 1252538 w 2509838"/>
                  <a:gd name="T67" fmla="*/ 620282 h 1787526"/>
                  <a:gd name="T68" fmla="*/ 1236833 w 2509838"/>
                  <a:gd name="T69" fmla="*/ 1167492 h 1787526"/>
                  <a:gd name="T70" fmla="*/ 1132815 w 2509838"/>
                  <a:gd name="T71" fmla="*/ 1157959 h 1787526"/>
                  <a:gd name="T72" fmla="*/ 1131450 w 2509838"/>
                  <a:gd name="T73" fmla="*/ 605303 h 1787526"/>
                  <a:gd name="T74" fmla="*/ 1713065 w 2509838"/>
                  <a:gd name="T75" fmla="*/ 508680 h 1787526"/>
                  <a:gd name="T76" fmla="*/ 1733550 w 2509838"/>
                  <a:gd name="T77" fmla="*/ 545860 h 1787526"/>
                  <a:gd name="T78" fmla="*/ 1715797 w 2509838"/>
                  <a:gd name="T79" fmla="*/ 1168174 h 1787526"/>
                  <a:gd name="T80" fmla="*/ 1612689 w 2509838"/>
                  <a:gd name="T81" fmla="*/ 1153438 h 1787526"/>
                  <a:gd name="T82" fmla="*/ 1614055 w 2509838"/>
                  <a:gd name="T83" fmla="*/ 521829 h 1787526"/>
                  <a:gd name="T84" fmla="*/ 1733550 w 2509838"/>
                  <a:gd name="T85" fmla="*/ 464215 h 1787526"/>
                  <a:gd name="T86" fmla="*/ 1501548 w 2509838"/>
                  <a:gd name="T87" fmla="*/ 379141 h 1787526"/>
                  <a:gd name="T88" fmla="*/ 188232 w 2509838"/>
                  <a:gd name="T89" fmla="*/ 103187 h 1787526"/>
                  <a:gd name="T90" fmla="*/ 158976 w 2509838"/>
                  <a:gd name="T91" fmla="*/ 139700 h 1787526"/>
                  <a:gd name="T92" fmla="*/ 160110 w 2509838"/>
                  <a:gd name="T93" fmla="*/ 1353684 h 1787526"/>
                  <a:gd name="T94" fmla="*/ 191407 w 2509838"/>
                  <a:gd name="T95" fmla="*/ 1389063 h 1787526"/>
                  <a:gd name="T96" fmla="*/ 2288041 w 2509838"/>
                  <a:gd name="T97" fmla="*/ 1398588 h 1787526"/>
                  <a:gd name="T98" fmla="*/ 2332945 w 2509838"/>
                  <a:gd name="T99" fmla="*/ 1378857 h 1787526"/>
                  <a:gd name="T100" fmla="*/ 2354036 w 2509838"/>
                  <a:gd name="T101" fmla="*/ 1337129 h 1787526"/>
                  <a:gd name="T102" fmla="*/ 2343830 w 2509838"/>
                  <a:gd name="T103" fmla="*/ 124505 h 1787526"/>
                  <a:gd name="T104" fmla="*/ 2305957 w 2509838"/>
                  <a:gd name="T105" fmla="*/ 95704 h 1787526"/>
                  <a:gd name="T106" fmla="*/ 2436813 w 2509838"/>
                  <a:gd name="T107" fmla="*/ 680 h 1787526"/>
                  <a:gd name="T108" fmla="*/ 2486479 w 2509838"/>
                  <a:gd name="T109" fmla="*/ 25400 h 1787526"/>
                  <a:gd name="T110" fmla="*/ 2508250 w 2509838"/>
                  <a:gd name="T111" fmla="*/ 74159 h 1787526"/>
                  <a:gd name="T112" fmla="*/ 2493963 w 2509838"/>
                  <a:gd name="T113" fmla="*/ 1455965 h 1787526"/>
                  <a:gd name="T114" fmla="*/ 2449286 w 2509838"/>
                  <a:gd name="T115" fmla="*/ 1487034 h 1787526"/>
                  <a:gd name="T116" fmla="*/ 57150 w 2509838"/>
                  <a:gd name="T117" fmla="*/ 1485674 h 1787526"/>
                  <a:gd name="T118" fmla="*/ 13833 w 2509838"/>
                  <a:gd name="T119" fmla="*/ 1452790 h 1787526"/>
                  <a:gd name="T120" fmla="*/ 2041 w 2509838"/>
                  <a:gd name="T121" fmla="*/ 70304 h 1787526"/>
                  <a:gd name="T122" fmla="*/ 26307 w 2509838"/>
                  <a:gd name="T123" fmla="*/ 22905 h 1787526"/>
                  <a:gd name="T124" fmla="*/ 77333 w 2509838"/>
                  <a:gd name="T125" fmla="*/ 227 h 1787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09838" h="1787526">
                    <a:moveTo>
                      <a:pt x="80048" y="1566863"/>
                    </a:moveTo>
                    <a:lnTo>
                      <a:pt x="84357" y="1566863"/>
                    </a:lnTo>
                    <a:lnTo>
                      <a:pt x="1096637" y="1566863"/>
                    </a:lnTo>
                    <a:lnTo>
                      <a:pt x="1094823" y="1569568"/>
                    </a:lnTo>
                    <a:lnTo>
                      <a:pt x="1093235" y="1572498"/>
                    </a:lnTo>
                    <a:lnTo>
                      <a:pt x="1092102" y="1575879"/>
                    </a:lnTo>
                    <a:lnTo>
                      <a:pt x="1090968" y="1579035"/>
                    </a:lnTo>
                    <a:lnTo>
                      <a:pt x="1090287" y="1582415"/>
                    </a:lnTo>
                    <a:lnTo>
                      <a:pt x="1089607" y="1585571"/>
                    </a:lnTo>
                    <a:lnTo>
                      <a:pt x="1089380" y="1589177"/>
                    </a:lnTo>
                    <a:lnTo>
                      <a:pt x="1089154" y="1592558"/>
                    </a:lnTo>
                    <a:lnTo>
                      <a:pt x="1089380" y="1597968"/>
                    </a:lnTo>
                    <a:lnTo>
                      <a:pt x="1090287" y="1603152"/>
                    </a:lnTo>
                    <a:lnTo>
                      <a:pt x="1091648" y="1608111"/>
                    </a:lnTo>
                    <a:lnTo>
                      <a:pt x="1093689" y="1612844"/>
                    </a:lnTo>
                    <a:lnTo>
                      <a:pt x="1095957" y="1617352"/>
                    </a:lnTo>
                    <a:lnTo>
                      <a:pt x="1098678" y="1621634"/>
                    </a:lnTo>
                    <a:lnTo>
                      <a:pt x="1101853" y="1625692"/>
                    </a:lnTo>
                    <a:lnTo>
                      <a:pt x="1105481" y="1629523"/>
                    </a:lnTo>
                    <a:lnTo>
                      <a:pt x="1109563" y="1632679"/>
                    </a:lnTo>
                    <a:lnTo>
                      <a:pt x="1113871" y="1635834"/>
                    </a:lnTo>
                    <a:lnTo>
                      <a:pt x="1118633" y="1638314"/>
                    </a:lnTo>
                    <a:lnTo>
                      <a:pt x="1123395" y="1640568"/>
                    </a:lnTo>
                    <a:lnTo>
                      <a:pt x="1128611" y="1642371"/>
                    </a:lnTo>
                    <a:lnTo>
                      <a:pt x="1134053" y="1643498"/>
                    </a:lnTo>
                    <a:lnTo>
                      <a:pt x="1139496" y="1644174"/>
                    </a:lnTo>
                    <a:lnTo>
                      <a:pt x="1145391" y="1644625"/>
                    </a:lnTo>
                    <a:lnTo>
                      <a:pt x="1364673" y="1644625"/>
                    </a:lnTo>
                    <a:lnTo>
                      <a:pt x="1370343" y="1644174"/>
                    </a:lnTo>
                    <a:lnTo>
                      <a:pt x="1376012" y="1643498"/>
                    </a:lnTo>
                    <a:lnTo>
                      <a:pt x="1381227" y="1642371"/>
                    </a:lnTo>
                    <a:lnTo>
                      <a:pt x="1386443" y="1640568"/>
                    </a:lnTo>
                    <a:lnTo>
                      <a:pt x="1391432" y="1638314"/>
                    </a:lnTo>
                    <a:lnTo>
                      <a:pt x="1396194" y="1635834"/>
                    </a:lnTo>
                    <a:lnTo>
                      <a:pt x="1400502" y="1632679"/>
                    </a:lnTo>
                    <a:lnTo>
                      <a:pt x="1404357" y="1629523"/>
                    </a:lnTo>
                    <a:lnTo>
                      <a:pt x="1407986" y="1625692"/>
                    </a:lnTo>
                    <a:lnTo>
                      <a:pt x="1411160" y="1621634"/>
                    </a:lnTo>
                    <a:lnTo>
                      <a:pt x="1414108" y="1617352"/>
                    </a:lnTo>
                    <a:lnTo>
                      <a:pt x="1416376" y="1612844"/>
                    </a:lnTo>
                    <a:lnTo>
                      <a:pt x="1418417" y="1608111"/>
                    </a:lnTo>
                    <a:lnTo>
                      <a:pt x="1419551" y="1603152"/>
                    </a:lnTo>
                    <a:lnTo>
                      <a:pt x="1420684" y="1597968"/>
                    </a:lnTo>
                    <a:lnTo>
                      <a:pt x="1420911" y="1592558"/>
                    </a:lnTo>
                    <a:lnTo>
                      <a:pt x="1420684" y="1589177"/>
                    </a:lnTo>
                    <a:lnTo>
                      <a:pt x="1420231" y="1585571"/>
                    </a:lnTo>
                    <a:lnTo>
                      <a:pt x="1419551" y="1582415"/>
                    </a:lnTo>
                    <a:lnTo>
                      <a:pt x="1418870" y="1579035"/>
                    </a:lnTo>
                    <a:lnTo>
                      <a:pt x="1417737" y="1575879"/>
                    </a:lnTo>
                    <a:lnTo>
                      <a:pt x="1416603" y="1572498"/>
                    </a:lnTo>
                    <a:lnTo>
                      <a:pt x="1415015" y="1569568"/>
                    </a:lnTo>
                    <a:lnTo>
                      <a:pt x="1413201" y="1566863"/>
                    </a:lnTo>
                    <a:lnTo>
                      <a:pt x="2425481" y="1566863"/>
                    </a:lnTo>
                    <a:lnTo>
                      <a:pt x="2429790" y="1566863"/>
                    </a:lnTo>
                    <a:lnTo>
                      <a:pt x="2434099" y="1567089"/>
                    </a:lnTo>
                    <a:lnTo>
                      <a:pt x="2438407" y="1567539"/>
                    </a:lnTo>
                    <a:lnTo>
                      <a:pt x="2442489" y="1568216"/>
                    </a:lnTo>
                    <a:lnTo>
                      <a:pt x="2446571" y="1569117"/>
                    </a:lnTo>
                    <a:lnTo>
                      <a:pt x="2450426" y="1570244"/>
                    </a:lnTo>
                    <a:lnTo>
                      <a:pt x="2454507" y="1571596"/>
                    </a:lnTo>
                    <a:lnTo>
                      <a:pt x="2458362" y="1572723"/>
                    </a:lnTo>
                    <a:lnTo>
                      <a:pt x="2462217" y="1574301"/>
                    </a:lnTo>
                    <a:lnTo>
                      <a:pt x="2465619" y="1576104"/>
                    </a:lnTo>
                    <a:lnTo>
                      <a:pt x="2469247" y="1578133"/>
                    </a:lnTo>
                    <a:lnTo>
                      <a:pt x="2472422" y="1580162"/>
                    </a:lnTo>
                    <a:lnTo>
                      <a:pt x="2476050" y="1581965"/>
                    </a:lnTo>
                    <a:lnTo>
                      <a:pt x="2478998" y="1584669"/>
                    </a:lnTo>
                    <a:lnTo>
                      <a:pt x="2482173" y="1586923"/>
                    </a:lnTo>
                    <a:lnTo>
                      <a:pt x="2485121" y="1589628"/>
                    </a:lnTo>
                    <a:lnTo>
                      <a:pt x="2487842" y="1592108"/>
                    </a:lnTo>
                    <a:lnTo>
                      <a:pt x="2490336" y="1595038"/>
                    </a:lnTo>
                    <a:lnTo>
                      <a:pt x="2492831" y="1597968"/>
                    </a:lnTo>
                    <a:lnTo>
                      <a:pt x="2495552" y="1601123"/>
                    </a:lnTo>
                    <a:lnTo>
                      <a:pt x="2497366" y="1604054"/>
                    </a:lnTo>
                    <a:lnTo>
                      <a:pt x="2499407" y="1607434"/>
                    </a:lnTo>
                    <a:lnTo>
                      <a:pt x="2501448" y="1610815"/>
                    </a:lnTo>
                    <a:lnTo>
                      <a:pt x="2503035" y="1614196"/>
                    </a:lnTo>
                    <a:lnTo>
                      <a:pt x="2504623" y="1618028"/>
                    </a:lnTo>
                    <a:lnTo>
                      <a:pt x="2505983" y="1621409"/>
                    </a:lnTo>
                    <a:lnTo>
                      <a:pt x="2507117" y="1625241"/>
                    </a:lnTo>
                    <a:lnTo>
                      <a:pt x="2508024" y="1629073"/>
                    </a:lnTo>
                    <a:lnTo>
                      <a:pt x="2508704" y="1632679"/>
                    </a:lnTo>
                    <a:lnTo>
                      <a:pt x="2509385" y="1636736"/>
                    </a:lnTo>
                    <a:lnTo>
                      <a:pt x="2509611" y="1640568"/>
                    </a:lnTo>
                    <a:lnTo>
                      <a:pt x="2509838" y="1644625"/>
                    </a:lnTo>
                    <a:lnTo>
                      <a:pt x="2509838" y="1709764"/>
                    </a:lnTo>
                    <a:lnTo>
                      <a:pt x="2509611" y="1713822"/>
                    </a:lnTo>
                    <a:lnTo>
                      <a:pt x="2509385" y="1717428"/>
                    </a:lnTo>
                    <a:lnTo>
                      <a:pt x="2508704" y="1721485"/>
                    </a:lnTo>
                    <a:lnTo>
                      <a:pt x="2508024" y="1725317"/>
                    </a:lnTo>
                    <a:lnTo>
                      <a:pt x="2507117" y="1729148"/>
                    </a:lnTo>
                    <a:lnTo>
                      <a:pt x="2505983" y="1732755"/>
                    </a:lnTo>
                    <a:lnTo>
                      <a:pt x="2504623" y="1736361"/>
                    </a:lnTo>
                    <a:lnTo>
                      <a:pt x="2503035" y="1740193"/>
                    </a:lnTo>
                    <a:lnTo>
                      <a:pt x="2501448" y="1743348"/>
                    </a:lnTo>
                    <a:lnTo>
                      <a:pt x="2499407" y="1746955"/>
                    </a:lnTo>
                    <a:lnTo>
                      <a:pt x="2497366" y="1750110"/>
                    </a:lnTo>
                    <a:lnTo>
                      <a:pt x="2495552" y="1753040"/>
                    </a:lnTo>
                    <a:lnTo>
                      <a:pt x="2492831" y="1756421"/>
                    </a:lnTo>
                    <a:lnTo>
                      <a:pt x="2490336" y="1759126"/>
                    </a:lnTo>
                    <a:lnTo>
                      <a:pt x="2487842" y="1762282"/>
                    </a:lnTo>
                    <a:lnTo>
                      <a:pt x="2485121" y="1764761"/>
                    </a:lnTo>
                    <a:lnTo>
                      <a:pt x="2482173" y="1767466"/>
                    </a:lnTo>
                    <a:lnTo>
                      <a:pt x="2478998" y="1769720"/>
                    </a:lnTo>
                    <a:lnTo>
                      <a:pt x="2476050" y="1772199"/>
                    </a:lnTo>
                    <a:lnTo>
                      <a:pt x="2472422" y="1774228"/>
                    </a:lnTo>
                    <a:lnTo>
                      <a:pt x="2469247" y="1776256"/>
                    </a:lnTo>
                    <a:lnTo>
                      <a:pt x="2465619" y="1778285"/>
                    </a:lnTo>
                    <a:lnTo>
                      <a:pt x="2462217" y="1780088"/>
                    </a:lnTo>
                    <a:lnTo>
                      <a:pt x="2458362" y="1781440"/>
                    </a:lnTo>
                    <a:lnTo>
                      <a:pt x="2454507" y="1782793"/>
                    </a:lnTo>
                    <a:lnTo>
                      <a:pt x="2450426" y="1783920"/>
                    </a:lnTo>
                    <a:lnTo>
                      <a:pt x="2446571" y="1785272"/>
                    </a:lnTo>
                    <a:lnTo>
                      <a:pt x="2442489" y="1785948"/>
                    </a:lnTo>
                    <a:lnTo>
                      <a:pt x="2438407" y="1786850"/>
                    </a:lnTo>
                    <a:lnTo>
                      <a:pt x="2434099" y="1787301"/>
                    </a:lnTo>
                    <a:lnTo>
                      <a:pt x="2429790" y="1787526"/>
                    </a:lnTo>
                    <a:lnTo>
                      <a:pt x="2425481" y="1787526"/>
                    </a:lnTo>
                    <a:lnTo>
                      <a:pt x="84357" y="1787526"/>
                    </a:lnTo>
                    <a:lnTo>
                      <a:pt x="80048" y="1787526"/>
                    </a:lnTo>
                    <a:lnTo>
                      <a:pt x="75740" y="1787301"/>
                    </a:lnTo>
                    <a:lnTo>
                      <a:pt x="71431" y="1786850"/>
                    </a:lnTo>
                    <a:lnTo>
                      <a:pt x="67349" y="1785948"/>
                    </a:lnTo>
                    <a:lnTo>
                      <a:pt x="63494" y="1785272"/>
                    </a:lnTo>
                    <a:lnTo>
                      <a:pt x="59413" y="1783920"/>
                    </a:lnTo>
                    <a:lnTo>
                      <a:pt x="55558" y="1782793"/>
                    </a:lnTo>
                    <a:lnTo>
                      <a:pt x="51476" y="1781440"/>
                    </a:lnTo>
                    <a:lnTo>
                      <a:pt x="48074" y="1780088"/>
                    </a:lnTo>
                    <a:lnTo>
                      <a:pt x="44219" y="1778285"/>
                    </a:lnTo>
                    <a:lnTo>
                      <a:pt x="40591" y="1776256"/>
                    </a:lnTo>
                    <a:lnTo>
                      <a:pt x="37416" y="1774228"/>
                    </a:lnTo>
                    <a:lnTo>
                      <a:pt x="33788" y="1772199"/>
                    </a:lnTo>
                    <a:lnTo>
                      <a:pt x="30840" y="1769720"/>
                    </a:lnTo>
                    <a:lnTo>
                      <a:pt x="27892" y="1767466"/>
                    </a:lnTo>
                    <a:lnTo>
                      <a:pt x="24717" y="1764761"/>
                    </a:lnTo>
                    <a:lnTo>
                      <a:pt x="21996" y="1762282"/>
                    </a:lnTo>
                    <a:lnTo>
                      <a:pt x="19502" y="1759126"/>
                    </a:lnTo>
                    <a:lnTo>
                      <a:pt x="17007" y="1756421"/>
                    </a:lnTo>
                    <a:lnTo>
                      <a:pt x="14513" y="1753040"/>
                    </a:lnTo>
                    <a:lnTo>
                      <a:pt x="12472" y="1750110"/>
                    </a:lnTo>
                    <a:lnTo>
                      <a:pt x="10431" y="1746955"/>
                    </a:lnTo>
                    <a:lnTo>
                      <a:pt x="8390" y="1743348"/>
                    </a:lnTo>
                    <a:lnTo>
                      <a:pt x="6803" y="1740193"/>
                    </a:lnTo>
                    <a:lnTo>
                      <a:pt x="5442" y="1736361"/>
                    </a:lnTo>
                    <a:lnTo>
                      <a:pt x="3855" y="1732755"/>
                    </a:lnTo>
                    <a:lnTo>
                      <a:pt x="2948" y="1729148"/>
                    </a:lnTo>
                    <a:lnTo>
                      <a:pt x="1814" y="1725317"/>
                    </a:lnTo>
                    <a:lnTo>
                      <a:pt x="1134" y="1721485"/>
                    </a:lnTo>
                    <a:lnTo>
                      <a:pt x="680" y="1717428"/>
                    </a:lnTo>
                    <a:lnTo>
                      <a:pt x="227" y="1713822"/>
                    </a:lnTo>
                    <a:lnTo>
                      <a:pt x="0" y="1709764"/>
                    </a:lnTo>
                    <a:lnTo>
                      <a:pt x="0" y="1644625"/>
                    </a:lnTo>
                    <a:lnTo>
                      <a:pt x="227" y="1640568"/>
                    </a:lnTo>
                    <a:lnTo>
                      <a:pt x="680" y="1636736"/>
                    </a:lnTo>
                    <a:lnTo>
                      <a:pt x="1134" y="1632679"/>
                    </a:lnTo>
                    <a:lnTo>
                      <a:pt x="1814" y="1629073"/>
                    </a:lnTo>
                    <a:lnTo>
                      <a:pt x="2948" y="1625241"/>
                    </a:lnTo>
                    <a:lnTo>
                      <a:pt x="3855" y="1621409"/>
                    </a:lnTo>
                    <a:lnTo>
                      <a:pt x="5442" y="1618028"/>
                    </a:lnTo>
                    <a:lnTo>
                      <a:pt x="6803" y="1614196"/>
                    </a:lnTo>
                    <a:lnTo>
                      <a:pt x="8390" y="1610815"/>
                    </a:lnTo>
                    <a:lnTo>
                      <a:pt x="10431" y="1607434"/>
                    </a:lnTo>
                    <a:lnTo>
                      <a:pt x="12472" y="1604054"/>
                    </a:lnTo>
                    <a:lnTo>
                      <a:pt x="14513" y="1601123"/>
                    </a:lnTo>
                    <a:lnTo>
                      <a:pt x="17007" y="1597968"/>
                    </a:lnTo>
                    <a:lnTo>
                      <a:pt x="19502" y="1595038"/>
                    </a:lnTo>
                    <a:lnTo>
                      <a:pt x="21996" y="1592108"/>
                    </a:lnTo>
                    <a:lnTo>
                      <a:pt x="24717" y="1589628"/>
                    </a:lnTo>
                    <a:lnTo>
                      <a:pt x="27892" y="1586923"/>
                    </a:lnTo>
                    <a:lnTo>
                      <a:pt x="30840" y="1584669"/>
                    </a:lnTo>
                    <a:lnTo>
                      <a:pt x="33788" y="1581965"/>
                    </a:lnTo>
                    <a:lnTo>
                      <a:pt x="37416" y="1580162"/>
                    </a:lnTo>
                    <a:lnTo>
                      <a:pt x="40591" y="1578133"/>
                    </a:lnTo>
                    <a:lnTo>
                      <a:pt x="44219" y="1576104"/>
                    </a:lnTo>
                    <a:lnTo>
                      <a:pt x="48074" y="1574301"/>
                    </a:lnTo>
                    <a:lnTo>
                      <a:pt x="51476" y="1572723"/>
                    </a:lnTo>
                    <a:lnTo>
                      <a:pt x="55558" y="1571596"/>
                    </a:lnTo>
                    <a:lnTo>
                      <a:pt x="59413" y="1570244"/>
                    </a:lnTo>
                    <a:lnTo>
                      <a:pt x="63494" y="1569117"/>
                    </a:lnTo>
                    <a:lnTo>
                      <a:pt x="67349" y="1568216"/>
                    </a:lnTo>
                    <a:lnTo>
                      <a:pt x="71431" y="1567539"/>
                    </a:lnTo>
                    <a:lnTo>
                      <a:pt x="75740" y="1567089"/>
                    </a:lnTo>
                    <a:lnTo>
                      <a:pt x="80048" y="1566863"/>
                    </a:lnTo>
                    <a:close/>
                    <a:moveTo>
                      <a:pt x="837043" y="738188"/>
                    </a:moveTo>
                    <a:lnTo>
                      <a:pt x="839735" y="738188"/>
                    </a:lnTo>
                    <a:lnTo>
                      <a:pt x="912639" y="738188"/>
                    </a:lnTo>
                    <a:lnTo>
                      <a:pt x="915107" y="738188"/>
                    </a:lnTo>
                    <a:lnTo>
                      <a:pt x="917575" y="738870"/>
                    </a:lnTo>
                    <a:lnTo>
                      <a:pt x="920042" y="739324"/>
                    </a:lnTo>
                    <a:lnTo>
                      <a:pt x="922285" y="740232"/>
                    </a:lnTo>
                    <a:lnTo>
                      <a:pt x="924529" y="741368"/>
                    </a:lnTo>
                    <a:lnTo>
                      <a:pt x="926772" y="742504"/>
                    </a:lnTo>
                    <a:lnTo>
                      <a:pt x="928791" y="743867"/>
                    </a:lnTo>
                    <a:lnTo>
                      <a:pt x="930585" y="745684"/>
                    </a:lnTo>
                    <a:lnTo>
                      <a:pt x="932155" y="747047"/>
                    </a:lnTo>
                    <a:lnTo>
                      <a:pt x="933501" y="749091"/>
                    </a:lnTo>
                    <a:lnTo>
                      <a:pt x="934847" y="751135"/>
                    </a:lnTo>
                    <a:lnTo>
                      <a:pt x="936193" y="753407"/>
                    </a:lnTo>
                    <a:lnTo>
                      <a:pt x="936866" y="755678"/>
                    </a:lnTo>
                    <a:lnTo>
                      <a:pt x="937315" y="757950"/>
                    </a:lnTo>
                    <a:lnTo>
                      <a:pt x="937763" y="760448"/>
                    </a:lnTo>
                    <a:lnTo>
                      <a:pt x="938212" y="762947"/>
                    </a:lnTo>
                    <a:lnTo>
                      <a:pt x="938212" y="1145229"/>
                    </a:lnTo>
                    <a:lnTo>
                      <a:pt x="937763" y="1147728"/>
                    </a:lnTo>
                    <a:lnTo>
                      <a:pt x="937315" y="1150227"/>
                    </a:lnTo>
                    <a:lnTo>
                      <a:pt x="936866" y="1152498"/>
                    </a:lnTo>
                    <a:lnTo>
                      <a:pt x="936193" y="1154770"/>
                    </a:lnTo>
                    <a:lnTo>
                      <a:pt x="934847" y="1157041"/>
                    </a:lnTo>
                    <a:lnTo>
                      <a:pt x="933501" y="1159085"/>
                    </a:lnTo>
                    <a:lnTo>
                      <a:pt x="932155" y="1160902"/>
                    </a:lnTo>
                    <a:lnTo>
                      <a:pt x="930585" y="1162720"/>
                    </a:lnTo>
                    <a:lnTo>
                      <a:pt x="928791" y="1164537"/>
                    </a:lnTo>
                    <a:lnTo>
                      <a:pt x="926772" y="1165672"/>
                    </a:lnTo>
                    <a:lnTo>
                      <a:pt x="924529" y="1167035"/>
                    </a:lnTo>
                    <a:lnTo>
                      <a:pt x="922285" y="1167944"/>
                    </a:lnTo>
                    <a:lnTo>
                      <a:pt x="920042" y="1168852"/>
                    </a:lnTo>
                    <a:lnTo>
                      <a:pt x="917575" y="1169534"/>
                    </a:lnTo>
                    <a:lnTo>
                      <a:pt x="915107" y="1169761"/>
                    </a:lnTo>
                    <a:lnTo>
                      <a:pt x="912639" y="1169988"/>
                    </a:lnTo>
                    <a:lnTo>
                      <a:pt x="839735" y="1169988"/>
                    </a:lnTo>
                    <a:lnTo>
                      <a:pt x="837043" y="1169761"/>
                    </a:lnTo>
                    <a:lnTo>
                      <a:pt x="834576" y="1169534"/>
                    </a:lnTo>
                    <a:lnTo>
                      <a:pt x="832108" y="1168852"/>
                    </a:lnTo>
                    <a:lnTo>
                      <a:pt x="829865" y="1167944"/>
                    </a:lnTo>
                    <a:lnTo>
                      <a:pt x="827622" y="1167035"/>
                    </a:lnTo>
                    <a:lnTo>
                      <a:pt x="825603" y="1165672"/>
                    </a:lnTo>
                    <a:lnTo>
                      <a:pt x="823584" y="1164537"/>
                    </a:lnTo>
                    <a:lnTo>
                      <a:pt x="821790" y="1162720"/>
                    </a:lnTo>
                    <a:lnTo>
                      <a:pt x="819995" y="1160902"/>
                    </a:lnTo>
                    <a:lnTo>
                      <a:pt x="818649" y="1159085"/>
                    </a:lnTo>
                    <a:lnTo>
                      <a:pt x="817303" y="1157041"/>
                    </a:lnTo>
                    <a:lnTo>
                      <a:pt x="816406" y="1154770"/>
                    </a:lnTo>
                    <a:lnTo>
                      <a:pt x="815284" y="1152498"/>
                    </a:lnTo>
                    <a:lnTo>
                      <a:pt x="814836" y="1150227"/>
                    </a:lnTo>
                    <a:lnTo>
                      <a:pt x="814387" y="1147728"/>
                    </a:lnTo>
                    <a:lnTo>
                      <a:pt x="814387" y="1145229"/>
                    </a:lnTo>
                    <a:lnTo>
                      <a:pt x="814387" y="762947"/>
                    </a:lnTo>
                    <a:lnTo>
                      <a:pt x="814387" y="760448"/>
                    </a:lnTo>
                    <a:lnTo>
                      <a:pt x="814836" y="757950"/>
                    </a:lnTo>
                    <a:lnTo>
                      <a:pt x="815284" y="755678"/>
                    </a:lnTo>
                    <a:lnTo>
                      <a:pt x="816406" y="753407"/>
                    </a:lnTo>
                    <a:lnTo>
                      <a:pt x="817303" y="751135"/>
                    </a:lnTo>
                    <a:lnTo>
                      <a:pt x="818649" y="749091"/>
                    </a:lnTo>
                    <a:lnTo>
                      <a:pt x="819995" y="747047"/>
                    </a:lnTo>
                    <a:lnTo>
                      <a:pt x="821790" y="745684"/>
                    </a:lnTo>
                    <a:lnTo>
                      <a:pt x="823584" y="743867"/>
                    </a:lnTo>
                    <a:lnTo>
                      <a:pt x="825603" y="742504"/>
                    </a:lnTo>
                    <a:lnTo>
                      <a:pt x="827622" y="741368"/>
                    </a:lnTo>
                    <a:lnTo>
                      <a:pt x="829865" y="740232"/>
                    </a:lnTo>
                    <a:lnTo>
                      <a:pt x="832108" y="739324"/>
                    </a:lnTo>
                    <a:lnTo>
                      <a:pt x="834576" y="738870"/>
                    </a:lnTo>
                    <a:lnTo>
                      <a:pt x="837043" y="738188"/>
                    </a:lnTo>
                    <a:close/>
                    <a:moveTo>
                      <a:pt x="1318322" y="671513"/>
                    </a:moveTo>
                    <a:lnTo>
                      <a:pt x="1320794" y="671513"/>
                    </a:lnTo>
                    <a:lnTo>
                      <a:pt x="1394056" y="671513"/>
                    </a:lnTo>
                    <a:lnTo>
                      <a:pt x="1396528" y="671513"/>
                    </a:lnTo>
                    <a:lnTo>
                      <a:pt x="1399000" y="671966"/>
                    </a:lnTo>
                    <a:lnTo>
                      <a:pt x="1401472" y="672873"/>
                    </a:lnTo>
                    <a:lnTo>
                      <a:pt x="1403719" y="673553"/>
                    </a:lnTo>
                    <a:lnTo>
                      <a:pt x="1405966" y="674913"/>
                    </a:lnTo>
                    <a:lnTo>
                      <a:pt x="1408213" y="676273"/>
                    </a:lnTo>
                    <a:lnTo>
                      <a:pt x="1410011" y="677860"/>
                    </a:lnTo>
                    <a:lnTo>
                      <a:pt x="1412034" y="679900"/>
                    </a:lnTo>
                    <a:lnTo>
                      <a:pt x="1413607" y="681941"/>
                    </a:lnTo>
                    <a:lnTo>
                      <a:pt x="1414955" y="683981"/>
                    </a:lnTo>
                    <a:lnTo>
                      <a:pt x="1416304" y="686474"/>
                    </a:lnTo>
                    <a:lnTo>
                      <a:pt x="1417203" y="688968"/>
                    </a:lnTo>
                    <a:lnTo>
                      <a:pt x="1418326" y="691461"/>
                    </a:lnTo>
                    <a:lnTo>
                      <a:pt x="1418776" y="694181"/>
                    </a:lnTo>
                    <a:lnTo>
                      <a:pt x="1419225" y="696902"/>
                    </a:lnTo>
                    <a:lnTo>
                      <a:pt x="1419225" y="699848"/>
                    </a:lnTo>
                    <a:lnTo>
                      <a:pt x="1419225" y="1141426"/>
                    </a:lnTo>
                    <a:lnTo>
                      <a:pt x="1419225" y="1144373"/>
                    </a:lnTo>
                    <a:lnTo>
                      <a:pt x="1418776" y="1147320"/>
                    </a:lnTo>
                    <a:lnTo>
                      <a:pt x="1418326" y="1149813"/>
                    </a:lnTo>
                    <a:lnTo>
                      <a:pt x="1417203" y="1152534"/>
                    </a:lnTo>
                    <a:lnTo>
                      <a:pt x="1416304" y="1155254"/>
                    </a:lnTo>
                    <a:lnTo>
                      <a:pt x="1414955" y="1157521"/>
                    </a:lnTo>
                    <a:lnTo>
                      <a:pt x="1413607" y="1159787"/>
                    </a:lnTo>
                    <a:lnTo>
                      <a:pt x="1412034" y="1161601"/>
                    </a:lnTo>
                    <a:lnTo>
                      <a:pt x="1410011" y="1163414"/>
                    </a:lnTo>
                    <a:lnTo>
                      <a:pt x="1408213" y="1165228"/>
                    </a:lnTo>
                    <a:lnTo>
                      <a:pt x="1405966" y="1166588"/>
                    </a:lnTo>
                    <a:lnTo>
                      <a:pt x="1403719" y="1167721"/>
                    </a:lnTo>
                    <a:lnTo>
                      <a:pt x="1401472" y="1168855"/>
                    </a:lnTo>
                    <a:lnTo>
                      <a:pt x="1399000" y="1169535"/>
                    </a:lnTo>
                    <a:lnTo>
                      <a:pt x="1396528" y="1169761"/>
                    </a:lnTo>
                    <a:lnTo>
                      <a:pt x="1394056" y="1169988"/>
                    </a:lnTo>
                    <a:lnTo>
                      <a:pt x="1320794" y="1169988"/>
                    </a:lnTo>
                    <a:lnTo>
                      <a:pt x="1318322" y="1169761"/>
                    </a:lnTo>
                    <a:lnTo>
                      <a:pt x="1315850" y="1169535"/>
                    </a:lnTo>
                    <a:lnTo>
                      <a:pt x="1313154" y="1168855"/>
                    </a:lnTo>
                    <a:lnTo>
                      <a:pt x="1310906" y="1167721"/>
                    </a:lnTo>
                    <a:lnTo>
                      <a:pt x="1308659" y="1166588"/>
                    </a:lnTo>
                    <a:lnTo>
                      <a:pt x="1306861" y="1165228"/>
                    </a:lnTo>
                    <a:lnTo>
                      <a:pt x="1304839" y="1163414"/>
                    </a:lnTo>
                    <a:lnTo>
                      <a:pt x="1303041" y="1161601"/>
                    </a:lnTo>
                    <a:lnTo>
                      <a:pt x="1301243" y="1159787"/>
                    </a:lnTo>
                    <a:lnTo>
                      <a:pt x="1299670" y="1157521"/>
                    </a:lnTo>
                    <a:lnTo>
                      <a:pt x="1298546" y="1155254"/>
                    </a:lnTo>
                    <a:lnTo>
                      <a:pt x="1297423" y="1152534"/>
                    </a:lnTo>
                    <a:lnTo>
                      <a:pt x="1296524" y="1149813"/>
                    </a:lnTo>
                    <a:lnTo>
                      <a:pt x="1296074" y="1147320"/>
                    </a:lnTo>
                    <a:lnTo>
                      <a:pt x="1295400" y="1144373"/>
                    </a:lnTo>
                    <a:lnTo>
                      <a:pt x="1295400" y="1141426"/>
                    </a:lnTo>
                    <a:lnTo>
                      <a:pt x="1295400" y="699848"/>
                    </a:lnTo>
                    <a:lnTo>
                      <a:pt x="1295400" y="696902"/>
                    </a:lnTo>
                    <a:lnTo>
                      <a:pt x="1296074" y="694181"/>
                    </a:lnTo>
                    <a:lnTo>
                      <a:pt x="1296524" y="691461"/>
                    </a:lnTo>
                    <a:lnTo>
                      <a:pt x="1297423" y="688968"/>
                    </a:lnTo>
                    <a:lnTo>
                      <a:pt x="1298546" y="686474"/>
                    </a:lnTo>
                    <a:lnTo>
                      <a:pt x="1299670" y="683981"/>
                    </a:lnTo>
                    <a:lnTo>
                      <a:pt x="1301243" y="681941"/>
                    </a:lnTo>
                    <a:lnTo>
                      <a:pt x="1303041" y="679900"/>
                    </a:lnTo>
                    <a:lnTo>
                      <a:pt x="1304839" y="677860"/>
                    </a:lnTo>
                    <a:lnTo>
                      <a:pt x="1306861" y="676273"/>
                    </a:lnTo>
                    <a:lnTo>
                      <a:pt x="1308659" y="674913"/>
                    </a:lnTo>
                    <a:lnTo>
                      <a:pt x="1310906" y="673553"/>
                    </a:lnTo>
                    <a:lnTo>
                      <a:pt x="1313154" y="672873"/>
                    </a:lnTo>
                    <a:lnTo>
                      <a:pt x="1315850" y="671966"/>
                    </a:lnTo>
                    <a:lnTo>
                      <a:pt x="1318322" y="671513"/>
                    </a:lnTo>
                    <a:close/>
                    <a:moveTo>
                      <a:pt x="988416" y="671513"/>
                    </a:moveTo>
                    <a:lnTo>
                      <a:pt x="990920" y="671513"/>
                    </a:lnTo>
                    <a:lnTo>
                      <a:pt x="1065121" y="671513"/>
                    </a:lnTo>
                    <a:lnTo>
                      <a:pt x="1067624" y="671513"/>
                    </a:lnTo>
                    <a:lnTo>
                      <a:pt x="1070128" y="671966"/>
                    </a:lnTo>
                    <a:lnTo>
                      <a:pt x="1072632" y="672873"/>
                    </a:lnTo>
                    <a:lnTo>
                      <a:pt x="1074908" y="673553"/>
                    </a:lnTo>
                    <a:lnTo>
                      <a:pt x="1077184" y="674913"/>
                    </a:lnTo>
                    <a:lnTo>
                      <a:pt x="1079460" y="676273"/>
                    </a:lnTo>
                    <a:lnTo>
                      <a:pt x="1081281" y="677860"/>
                    </a:lnTo>
                    <a:lnTo>
                      <a:pt x="1083330" y="679900"/>
                    </a:lnTo>
                    <a:lnTo>
                      <a:pt x="1084923" y="681941"/>
                    </a:lnTo>
                    <a:lnTo>
                      <a:pt x="1086288" y="683981"/>
                    </a:lnTo>
                    <a:lnTo>
                      <a:pt x="1087654" y="686474"/>
                    </a:lnTo>
                    <a:lnTo>
                      <a:pt x="1088565" y="688968"/>
                    </a:lnTo>
                    <a:lnTo>
                      <a:pt x="1089703" y="691461"/>
                    </a:lnTo>
                    <a:lnTo>
                      <a:pt x="1090158" y="694181"/>
                    </a:lnTo>
                    <a:lnTo>
                      <a:pt x="1090613" y="696902"/>
                    </a:lnTo>
                    <a:lnTo>
                      <a:pt x="1090613" y="699848"/>
                    </a:lnTo>
                    <a:lnTo>
                      <a:pt x="1090613" y="1141426"/>
                    </a:lnTo>
                    <a:lnTo>
                      <a:pt x="1090613" y="1144373"/>
                    </a:lnTo>
                    <a:lnTo>
                      <a:pt x="1090158" y="1147320"/>
                    </a:lnTo>
                    <a:lnTo>
                      <a:pt x="1089703" y="1149813"/>
                    </a:lnTo>
                    <a:lnTo>
                      <a:pt x="1088565" y="1152534"/>
                    </a:lnTo>
                    <a:lnTo>
                      <a:pt x="1087654" y="1155254"/>
                    </a:lnTo>
                    <a:lnTo>
                      <a:pt x="1086288" y="1157521"/>
                    </a:lnTo>
                    <a:lnTo>
                      <a:pt x="1084923" y="1159787"/>
                    </a:lnTo>
                    <a:lnTo>
                      <a:pt x="1083330" y="1161601"/>
                    </a:lnTo>
                    <a:lnTo>
                      <a:pt x="1081281" y="1163414"/>
                    </a:lnTo>
                    <a:lnTo>
                      <a:pt x="1079460" y="1165228"/>
                    </a:lnTo>
                    <a:lnTo>
                      <a:pt x="1077184" y="1166588"/>
                    </a:lnTo>
                    <a:lnTo>
                      <a:pt x="1074908" y="1167721"/>
                    </a:lnTo>
                    <a:lnTo>
                      <a:pt x="1072632" y="1168855"/>
                    </a:lnTo>
                    <a:lnTo>
                      <a:pt x="1070128" y="1169535"/>
                    </a:lnTo>
                    <a:lnTo>
                      <a:pt x="1067624" y="1169761"/>
                    </a:lnTo>
                    <a:lnTo>
                      <a:pt x="1065121" y="1169988"/>
                    </a:lnTo>
                    <a:lnTo>
                      <a:pt x="990920" y="1169988"/>
                    </a:lnTo>
                    <a:lnTo>
                      <a:pt x="988416" y="1169761"/>
                    </a:lnTo>
                    <a:lnTo>
                      <a:pt x="985685" y="1169535"/>
                    </a:lnTo>
                    <a:lnTo>
                      <a:pt x="983181" y="1168855"/>
                    </a:lnTo>
                    <a:lnTo>
                      <a:pt x="980905" y="1167721"/>
                    </a:lnTo>
                    <a:lnTo>
                      <a:pt x="978629" y="1166588"/>
                    </a:lnTo>
                    <a:lnTo>
                      <a:pt x="976581" y="1165228"/>
                    </a:lnTo>
                    <a:lnTo>
                      <a:pt x="974532" y="1163414"/>
                    </a:lnTo>
                    <a:lnTo>
                      <a:pt x="972939" y="1161601"/>
                    </a:lnTo>
                    <a:lnTo>
                      <a:pt x="971118" y="1159787"/>
                    </a:lnTo>
                    <a:lnTo>
                      <a:pt x="969525" y="1157521"/>
                    </a:lnTo>
                    <a:lnTo>
                      <a:pt x="968387" y="1155254"/>
                    </a:lnTo>
                    <a:lnTo>
                      <a:pt x="967249" y="1152534"/>
                    </a:lnTo>
                    <a:lnTo>
                      <a:pt x="966338" y="1149813"/>
                    </a:lnTo>
                    <a:lnTo>
                      <a:pt x="965883" y="1147320"/>
                    </a:lnTo>
                    <a:lnTo>
                      <a:pt x="965200" y="1144373"/>
                    </a:lnTo>
                    <a:lnTo>
                      <a:pt x="965200" y="1141426"/>
                    </a:lnTo>
                    <a:lnTo>
                      <a:pt x="965200" y="699848"/>
                    </a:lnTo>
                    <a:lnTo>
                      <a:pt x="965200" y="696902"/>
                    </a:lnTo>
                    <a:lnTo>
                      <a:pt x="965883" y="694181"/>
                    </a:lnTo>
                    <a:lnTo>
                      <a:pt x="966338" y="691461"/>
                    </a:lnTo>
                    <a:lnTo>
                      <a:pt x="967249" y="688968"/>
                    </a:lnTo>
                    <a:lnTo>
                      <a:pt x="968387" y="686474"/>
                    </a:lnTo>
                    <a:lnTo>
                      <a:pt x="969525" y="683981"/>
                    </a:lnTo>
                    <a:lnTo>
                      <a:pt x="971118" y="681941"/>
                    </a:lnTo>
                    <a:lnTo>
                      <a:pt x="972939" y="679900"/>
                    </a:lnTo>
                    <a:lnTo>
                      <a:pt x="974532" y="677860"/>
                    </a:lnTo>
                    <a:lnTo>
                      <a:pt x="976581" y="676273"/>
                    </a:lnTo>
                    <a:lnTo>
                      <a:pt x="978629" y="674913"/>
                    </a:lnTo>
                    <a:lnTo>
                      <a:pt x="980905" y="673553"/>
                    </a:lnTo>
                    <a:lnTo>
                      <a:pt x="983181" y="672873"/>
                    </a:lnTo>
                    <a:lnTo>
                      <a:pt x="985685" y="671966"/>
                    </a:lnTo>
                    <a:lnTo>
                      <a:pt x="988416" y="671513"/>
                    </a:lnTo>
                    <a:close/>
                    <a:moveTo>
                      <a:pt x="1471932" y="590550"/>
                    </a:moveTo>
                    <a:lnTo>
                      <a:pt x="1546133" y="590550"/>
                    </a:lnTo>
                    <a:lnTo>
                      <a:pt x="1548636" y="590777"/>
                    </a:lnTo>
                    <a:lnTo>
                      <a:pt x="1551140" y="591231"/>
                    </a:lnTo>
                    <a:lnTo>
                      <a:pt x="1553644" y="592139"/>
                    </a:lnTo>
                    <a:lnTo>
                      <a:pt x="1555920" y="593274"/>
                    </a:lnTo>
                    <a:lnTo>
                      <a:pt x="1558196" y="594635"/>
                    </a:lnTo>
                    <a:lnTo>
                      <a:pt x="1560472" y="596451"/>
                    </a:lnTo>
                    <a:lnTo>
                      <a:pt x="1562293" y="598267"/>
                    </a:lnTo>
                    <a:lnTo>
                      <a:pt x="1564342" y="600537"/>
                    </a:lnTo>
                    <a:lnTo>
                      <a:pt x="1565707" y="602806"/>
                    </a:lnTo>
                    <a:lnTo>
                      <a:pt x="1567300" y="605303"/>
                    </a:lnTo>
                    <a:lnTo>
                      <a:pt x="1568666" y="608026"/>
                    </a:lnTo>
                    <a:lnTo>
                      <a:pt x="1569577" y="610750"/>
                    </a:lnTo>
                    <a:lnTo>
                      <a:pt x="1570487" y="613927"/>
                    </a:lnTo>
                    <a:lnTo>
                      <a:pt x="1571170" y="617105"/>
                    </a:lnTo>
                    <a:lnTo>
                      <a:pt x="1571625" y="620282"/>
                    </a:lnTo>
                    <a:lnTo>
                      <a:pt x="1571625" y="623687"/>
                    </a:lnTo>
                    <a:lnTo>
                      <a:pt x="1571625" y="1136851"/>
                    </a:lnTo>
                    <a:lnTo>
                      <a:pt x="1571625" y="1140256"/>
                    </a:lnTo>
                    <a:lnTo>
                      <a:pt x="1571170" y="1143433"/>
                    </a:lnTo>
                    <a:lnTo>
                      <a:pt x="1570487" y="1146838"/>
                    </a:lnTo>
                    <a:lnTo>
                      <a:pt x="1569577" y="1149788"/>
                    </a:lnTo>
                    <a:lnTo>
                      <a:pt x="1568666" y="1152512"/>
                    </a:lnTo>
                    <a:lnTo>
                      <a:pt x="1567300" y="1155462"/>
                    </a:lnTo>
                    <a:lnTo>
                      <a:pt x="1565707" y="1157959"/>
                    </a:lnTo>
                    <a:lnTo>
                      <a:pt x="1564342" y="1160229"/>
                    </a:lnTo>
                    <a:lnTo>
                      <a:pt x="1562293" y="1162498"/>
                    </a:lnTo>
                    <a:lnTo>
                      <a:pt x="1560472" y="1164314"/>
                    </a:lnTo>
                    <a:lnTo>
                      <a:pt x="1558196" y="1165903"/>
                    </a:lnTo>
                    <a:lnTo>
                      <a:pt x="1555920" y="1167492"/>
                    </a:lnTo>
                    <a:lnTo>
                      <a:pt x="1553644" y="1168399"/>
                    </a:lnTo>
                    <a:lnTo>
                      <a:pt x="1551140" y="1169307"/>
                    </a:lnTo>
                    <a:lnTo>
                      <a:pt x="1548636" y="1169761"/>
                    </a:lnTo>
                    <a:lnTo>
                      <a:pt x="1546133" y="1169988"/>
                    </a:lnTo>
                    <a:lnTo>
                      <a:pt x="1471932" y="1169988"/>
                    </a:lnTo>
                    <a:lnTo>
                      <a:pt x="1469201" y="1169761"/>
                    </a:lnTo>
                    <a:lnTo>
                      <a:pt x="1466697" y="1169307"/>
                    </a:lnTo>
                    <a:lnTo>
                      <a:pt x="1464193" y="1168399"/>
                    </a:lnTo>
                    <a:lnTo>
                      <a:pt x="1461917" y="1167492"/>
                    </a:lnTo>
                    <a:lnTo>
                      <a:pt x="1459641" y="1165903"/>
                    </a:lnTo>
                    <a:lnTo>
                      <a:pt x="1457593" y="1164314"/>
                    </a:lnTo>
                    <a:lnTo>
                      <a:pt x="1455544" y="1162498"/>
                    </a:lnTo>
                    <a:lnTo>
                      <a:pt x="1453496" y="1160229"/>
                    </a:lnTo>
                    <a:lnTo>
                      <a:pt x="1452130" y="1157959"/>
                    </a:lnTo>
                    <a:lnTo>
                      <a:pt x="1450537" y="1155462"/>
                    </a:lnTo>
                    <a:lnTo>
                      <a:pt x="1449399" y="1152512"/>
                    </a:lnTo>
                    <a:lnTo>
                      <a:pt x="1448261" y="1149788"/>
                    </a:lnTo>
                    <a:lnTo>
                      <a:pt x="1447350" y="1146838"/>
                    </a:lnTo>
                    <a:lnTo>
                      <a:pt x="1446667" y="1143433"/>
                    </a:lnTo>
                    <a:lnTo>
                      <a:pt x="1446212" y="1140256"/>
                    </a:lnTo>
                    <a:lnTo>
                      <a:pt x="1446212" y="1136851"/>
                    </a:lnTo>
                    <a:lnTo>
                      <a:pt x="1446212" y="623687"/>
                    </a:lnTo>
                    <a:lnTo>
                      <a:pt x="1446212" y="620282"/>
                    </a:lnTo>
                    <a:lnTo>
                      <a:pt x="1446667" y="617105"/>
                    </a:lnTo>
                    <a:lnTo>
                      <a:pt x="1447350" y="613927"/>
                    </a:lnTo>
                    <a:lnTo>
                      <a:pt x="1448261" y="610750"/>
                    </a:lnTo>
                    <a:lnTo>
                      <a:pt x="1449399" y="608026"/>
                    </a:lnTo>
                    <a:lnTo>
                      <a:pt x="1450537" y="605303"/>
                    </a:lnTo>
                    <a:lnTo>
                      <a:pt x="1452130" y="602806"/>
                    </a:lnTo>
                    <a:lnTo>
                      <a:pt x="1453496" y="600537"/>
                    </a:lnTo>
                    <a:lnTo>
                      <a:pt x="1455544" y="598267"/>
                    </a:lnTo>
                    <a:lnTo>
                      <a:pt x="1457593" y="596451"/>
                    </a:lnTo>
                    <a:lnTo>
                      <a:pt x="1459641" y="594635"/>
                    </a:lnTo>
                    <a:lnTo>
                      <a:pt x="1461917" y="593274"/>
                    </a:lnTo>
                    <a:lnTo>
                      <a:pt x="1464193" y="592139"/>
                    </a:lnTo>
                    <a:lnTo>
                      <a:pt x="1466697" y="591231"/>
                    </a:lnTo>
                    <a:lnTo>
                      <a:pt x="1469201" y="590777"/>
                    </a:lnTo>
                    <a:lnTo>
                      <a:pt x="1471932" y="590550"/>
                    </a:lnTo>
                    <a:close/>
                    <a:moveTo>
                      <a:pt x="1152617" y="590550"/>
                    </a:moveTo>
                    <a:lnTo>
                      <a:pt x="1226818" y="590550"/>
                    </a:lnTo>
                    <a:lnTo>
                      <a:pt x="1229322" y="590777"/>
                    </a:lnTo>
                    <a:lnTo>
                      <a:pt x="1232053" y="591231"/>
                    </a:lnTo>
                    <a:lnTo>
                      <a:pt x="1234557" y="592139"/>
                    </a:lnTo>
                    <a:lnTo>
                      <a:pt x="1236833" y="593274"/>
                    </a:lnTo>
                    <a:lnTo>
                      <a:pt x="1239109" y="594635"/>
                    </a:lnTo>
                    <a:lnTo>
                      <a:pt x="1241158" y="596451"/>
                    </a:lnTo>
                    <a:lnTo>
                      <a:pt x="1242978" y="598267"/>
                    </a:lnTo>
                    <a:lnTo>
                      <a:pt x="1244799" y="600537"/>
                    </a:lnTo>
                    <a:lnTo>
                      <a:pt x="1246620" y="602806"/>
                    </a:lnTo>
                    <a:lnTo>
                      <a:pt x="1248213" y="605303"/>
                    </a:lnTo>
                    <a:lnTo>
                      <a:pt x="1249352" y="608026"/>
                    </a:lnTo>
                    <a:lnTo>
                      <a:pt x="1250490" y="610750"/>
                    </a:lnTo>
                    <a:lnTo>
                      <a:pt x="1251400" y="613927"/>
                    </a:lnTo>
                    <a:lnTo>
                      <a:pt x="1251855" y="617105"/>
                    </a:lnTo>
                    <a:lnTo>
                      <a:pt x="1252538" y="620282"/>
                    </a:lnTo>
                    <a:lnTo>
                      <a:pt x="1252538" y="623687"/>
                    </a:lnTo>
                    <a:lnTo>
                      <a:pt x="1252538" y="1136851"/>
                    </a:lnTo>
                    <a:lnTo>
                      <a:pt x="1252538" y="1140256"/>
                    </a:lnTo>
                    <a:lnTo>
                      <a:pt x="1251855" y="1143433"/>
                    </a:lnTo>
                    <a:lnTo>
                      <a:pt x="1251400" y="1146838"/>
                    </a:lnTo>
                    <a:lnTo>
                      <a:pt x="1250490" y="1149788"/>
                    </a:lnTo>
                    <a:lnTo>
                      <a:pt x="1249352" y="1152512"/>
                    </a:lnTo>
                    <a:lnTo>
                      <a:pt x="1248213" y="1155462"/>
                    </a:lnTo>
                    <a:lnTo>
                      <a:pt x="1246620" y="1157959"/>
                    </a:lnTo>
                    <a:lnTo>
                      <a:pt x="1244799" y="1160229"/>
                    </a:lnTo>
                    <a:lnTo>
                      <a:pt x="1242978" y="1162498"/>
                    </a:lnTo>
                    <a:lnTo>
                      <a:pt x="1241158" y="1164314"/>
                    </a:lnTo>
                    <a:lnTo>
                      <a:pt x="1239109" y="1165903"/>
                    </a:lnTo>
                    <a:lnTo>
                      <a:pt x="1236833" y="1167492"/>
                    </a:lnTo>
                    <a:lnTo>
                      <a:pt x="1234557" y="1168399"/>
                    </a:lnTo>
                    <a:lnTo>
                      <a:pt x="1232053" y="1169307"/>
                    </a:lnTo>
                    <a:lnTo>
                      <a:pt x="1229322" y="1169761"/>
                    </a:lnTo>
                    <a:lnTo>
                      <a:pt x="1226818" y="1169988"/>
                    </a:lnTo>
                    <a:lnTo>
                      <a:pt x="1152617" y="1169988"/>
                    </a:lnTo>
                    <a:lnTo>
                      <a:pt x="1150114" y="1169761"/>
                    </a:lnTo>
                    <a:lnTo>
                      <a:pt x="1147610" y="1169307"/>
                    </a:lnTo>
                    <a:lnTo>
                      <a:pt x="1145106" y="1168399"/>
                    </a:lnTo>
                    <a:lnTo>
                      <a:pt x="1142830" y="1167492"/>
                    </a:lnTo>
                    <a:lnTo>
                      <a:pt x="1140554" y="1165903"/>
                    </a:lnTo>
                    <a:lnTo>
                      <a:pt x="1138278" y="1164314"/>
                    </a:lnTo>
                    <a:lnTo>
                      <a:pt x="1136457" y="1162498"/>
                    </a:lnTo>
                    <a:lnTo>
                      <a:pt x="1134409" y="1160229"/>
                    </a:lnTo>
                    <a:lnTo>
                      <a:pt x="1132815" y="1157959"/>
                    </a:lnTo>
                    <a:lnTo>
                      <a:pt x="1131450" y="1155462"/>
                    </a:lnTo>
                    <a:lnTo>
                      <a:pt x="1130084" y="1152512"/>
                    </a:lnTo>
                    <a:lnTo>
                      <a:pt x="1129174" y="1149788"/>
                    </a:lnTo>
                    <a:lnTo>
                      <a:pt x="1128036" y="1146838"/>
                    </a:lnTo>
                    <a:lnTo>
                      <a:pt x="1127580" y="1143433"/>
                    </a:lnTo>
                    <a:lnTo>
                      <a:pt x="1127125" y="1140256"/>
                    </a:lnTo>
                    <a:lnTo>
                      <a:pt x="1127125" y="1136851"/>
                    </a:lnTo>
                    <a:lnTo>
                      <a:pt x="1127125" y="623687"/>
                    </a:lnTo>
                    <a:lnTo>
                      <a:pt x="1127125" y="620282"/>
                    </a:lnTo>
                    <a:lnTo>
                      <a:pt x="1127580" y="617105"/>
                    </a:lnTo>
                    <a:lnTo>
                      <a:pt x="1128036" y="613927"/>
                    </a:lnTo>
                    <a:lnTo>
                      <a:pt x="1129174" y="610750"/>
                    </a:lnTo>
                    <a:lnTo>
                      <a:pt x="1130084" y="608026"/>
                    </a:lnTo>
                    <a:lnTo>
                      <a:pt x="1131450" y="605303"/>
                    </a:lnTo>
                    <a:lnTo>
                      <a:pt x="1132815" y="602806"/>
                    </a:lnTo>
                    <a:lnTo>
                      <a:pt x="1134409" y="600537"/>
                    </a:lnTo>
                    <a:lnTo>
                      <a:pt x="1136457" y="598267"/>
                    </a:lnTo>
                    <a:lnTo>
                      <a:pt x="1138278" y="596451"/>
                    </a:lnTo>
                    <a:lnTo>
                      <a:pt x="1140554" y="594635"/>
                    </a:lnTo>
                    <a:lnTo>
                      <a:pt x="1142830" y="593274"/>
                    </a:lnTo>
                    <a:lnTo>
                      <a:pt x="1145106" y="592139"/>
                    </a:lnTo>
                    <a:lnTo>
                      <a:pt x="1147610" y="591231"/>
                    </a:lnTo>
                    <a:lnTo>
                      <a:pt x="1150114" y="590777"/>
                    </a:lnTo>
                    <a:lnTo>
                      <a:pt x="1152617" y="590550"/>
                    </a:lnTo>
                    <a:close/>
                    <a:moveTo>
                      <a:pt x="1633857" y="508000"/>
                    </a:moveTo>
                    <a:lnTo>
                      <a:pt x="1707830" y="508000"/>
                    </a:lnTo>
                    <a:lnTo>
                      <a:pt x="1710561" y="508227"/>
                    </a:lnTo>
                    <a:lnTo>
                      <a:pt x="1713065" y="508680"/>
                    </a:lnTo>
                    <a:lnTo>
                      <a:pt x="1715797" y="509814"/>
                    </a:lnTo>
                    <a:lnTo>
                      <a:pt x="1718073" y="510947"/>
                    </a:lnTo>
                    <a:lnTo>
                      <a:pt x="1720349" y="512534"/>
                    </a:lnTo>
                    <a:lnTo>
                      <a:pt x="1722170" y="514575"/>
                    </a:lnTo>
                    <a:lnTo>
                      <a:pt x="1724218" y="516842"/>
                    </a:lnTo>
                    <a:lnTo>
                      <a:pt x="1726039" y="519109"/>
                    </a:lnTo>
                    <a:lnTo>
                      <a:pt x="1727860" y="521829"/>
                    </a:lnTo>
                    <a:lnTo>
                      <a:pt x="1729453" y="524550"/>
                    </a:lnTo>
                    <a:lnTo>
                      <a:pt x="1730591" y="527950"/>
                    </a:lnTo>
                    <a:lnTo>
                      <a:pt x="1731729" y="531124"/>
                    </a:lnTo>
                    <a:lnTo>
                      <a:pt x="1732640" y="534752"/>
                    </a:lnTo>
                    <a:lnTo>
                      <a:pt x="1733095" y="538152"/>
                    </a:lnTo>
                    <a:lnTo>
                      <a:pt x="1733550" y="542006"/>
                    </a:lnTo>
                    <a:lnTo>
                      <a:pt x="1733550" y="545860"/>
                    </a:lnTo>
                    <a:lnTo>
                      <a:pt x="1733550" y="1132128"/>
                    </a:lnTo>
                    <a:lnTo>
                      <a:pt x="1733550" y="1135982"/>
                    </a:lnTo>
                    <a:lnTo>
                      <a:pt x="1733095" y="1139836"/>
                    </a:lnTo>
                    <a:lnTo>
                      <a:pt x="1732640" y="1143463"/>
                    </a:lnTo>
                    <a:lnTo>
                      <a:pt x="1731729" y="1146864"/>
                    </a:lnTo>
                    <a:lnTo>
                      <a:pt x="1730591" y="1150038"/>
                    </a:lnTo>
                    <a:lnTo>
                      <a:pt x="1729453" y="1153438"/>
                    </a:lnTo>
                    <a:lnTo>
                      <a:pt x="1727860" y="1156159"/>
                    </a:lnTo>
                    <a:lnTo>
                      <a:pt x="1726039" y="1158879"/>
                    </a:lnTo>
                    <a:lnTo>
                      <a:pt x="1724218" y="1161373"/>
                    </a:lnTo>
                    <a:lnTo>
                      <a:pt x="1722170" y="1163414"/>
                    </a:lnTo>
                    <a:lnTo>
                      <a:pt x="1720349" y="1165454"/>
                    </a:lnTo>
                    <a:lnTo>
                      <a:pt x="1718073" y="1167041"/>
                    </a:lnTo>
                    <a:lnTo>
                      <a:pt x="1715797" y="1168174"/>
                    </a:lnTo>
                    <a:lnTo>
                      <a:pt x="1713065" y="1169308"/>
                    </a:lnTo>
                    <a:lnTo>
                      <a:pt x="1710561" y="1169761"/>
                    </a:lnTo>
                    <a:lnTo>
                      <a:pt x="1707830" y="1169988"/>
                    </a:lnTo>
                    <a:lnTo>
                      <a:pt x="1633857" y="1169988"/>
                    </a:lnTo>
                    <a:lnTo>
                      <a:pt x="1631353" y="1169761"/>
                    </a:lnTo>
                    <a:lnTo>
                      <a:pt x="1628850" y="1169308"/>
                    </a:lnTo>
                    <a:lnTo>
                      <a:pt x="1626346" y="1168174"/>
                    </a:lnTo>
                    <a:lnTo>
                      <a:pt x="1624070" y="1167041"/>
                    </a:lnTo>
                    <a:lnTo>
                      <a:pt x="1621794" y="1165454"/>
                    </a:lnTo>
                    <a:lnTo>
                      <a:pt x="1619518" y="1163414"/>
                    </a:lnTo>
                    <a:lnTo>
                      <a:pt x="1617469" y="1161373"/>
                    </a:lnTo>
                    <a:lnTo>
                      <a:pt x="1615648" y="1158879"/>
                    </a:lnTo>
                    <a:lnTo>
                      <a:pt x="1614055" y="1156159"/>
                    </a:lnTo>
                    <a:lnTo>
                      <a:pt x="1612689" y="1153438"/>
                    </a:lnTo>
                    <a:lnTo>
                      <a:pt x="1611324" y="1150038"/>
                    </a:lnTo>
                    <a:lnTo>
                      <a:pt x="1610186" y="1146864"/>
                    </a:lnTo>
                    <a:lnTo>
                      <a:pt x="1609275" y="1143463"/>
                    </a:lnTo>
                    <a:lnTo>
                      <a:pt x="1608820" y="1139836"/>
                    </a:lnTo>
                    <a:lnTo>
                      <a:pt x="1608365" y="1135982"/>
                    </a:lnTo>
                    <a:lnTo>
                      <a:pt x="1608137" y="1132128"/>
                    </a:lnTo>
                    <a:lnTo>
                      <a:pt x="1608137" y="545860"/>
                    </a:lnTo>
                    <a:lnTo>
                      <a:pt x="1608365" y="542006"/>
                    </a:lnTo>
                    <a:lnTo>
                      <a:pt x="1608820" y="538152"/>
                    </a:lnTo>
                    <a:lnTo>
                      <a:pt x="1609275" y="534752"/>
                    </a:lnTo>
                    <a:lnTo>
                      <a:pt x="1610186" y="531124"/>
                    </a:lnTo>
                    <a:lnTo>
                      <a:pt x="1611324" y="527950"/>
                    </a:lnTo>
                    <a:lnTo>
                      <a:pt x="1612689" y="524550"/>
                    </a:lnTo>
                    <a:lnTo>
                      <a:pt x="1614055" y="521829"/>
                    </a:lnTo>
                    <a:lnTo>
                      <a:pt x="1615648" y="519109"/>
                    </a:lnTo>
                    <a:lnTo>
                      <a:pt x="1617469" y="516842"/>
                    </a:lnTo>
                    <a:lnTo>
                      <a:pt x="1619518" y="514575"/>
                    </a:lnTo>
                    <a:lnTo>
                      <a:pt x="1621794" y="512534"/>
                    </a:lnTo>
                    <a:lnTo>
                      <a:pt x="1624070" y="510947"/>
                    </a:lnTo>
                    <a:lnTo>
                      <a:pt x="1626346" y="509814"/>
                    </a:lnTo>
                    <a:lnTo>
                      <a:pt x="1628850" y="508680"/>
                    </a:lnTo>
                    <a:lnTo>
                      <a:pt x="1631353" y="508227"/>
                    </a:lnTo>
                    <a:lnTo>
                      <a:pt x="1633857" y="508000"/>
                    </a:lnTo>
                    <a:close/>
                    <a:moveTo>
                      <a:pt x="1501548" y="319088"/>
                    </a:moveTo>
                    <a:lnTo>
                      <a:pt x="1733323" y="319088"/>
                    </a:lnTo>
                    <a:lnTo>
                      <a:pt x="1733323" y="319316"/>
                    </a:lnTo>
                    <a:lnTo>
                      <a:pt x="1733550" y="319316"/>
                    </a:lnTo>
                    <a:lnTo>
                      <a:pt x="1733550" y="464215"/>
                    </a:lnTo>
                    <a:lnTo>
                      <a:pt x="1637620" y="464215"/>
                    </a:lnTo>
                    <a:lnTo>
                      <a:pt x="1637620" y="418038"/>
                    </a:lnTo>
                    <a:lnTo>
                      <a:pt x="1318759" y="617303"/>
                    </a:lnTo>
                    <a:lnTo>
                      <a:pt x="1250723" y="574766"/>
                    </a:lnTo>
                    <a:lnTo>
                      <a:pt x="1253444" y="573174"/>
                    </a:lnTo>
                    <a:lnTo>
                      <a:pt x="1146628" y="506525"/>
                    </a:lnTo>
                    <a:lnTo>
                      <a:pt x="844096" y="695326"/>
                    </a:lnTo>
                    <a:lnTo>
                      <a:pt x="776287" y="653016"/>
                    </a:lnTo>
                    <a:lnTo>
                      <a:pt x="1147082" y="421450"/>
                    </a:lnTo>
                    <a:lnTo>
                      <a:pt x="1215118" y="463533"/>
                    </a:lnTo>
                    <a:lnTo>
                      <a:pt x="1214437" y="464215"/>
                    </a:lnTo>
                    <a:lnTo>
                      <a:pt x="1321253" y="530637"/>
                    </a:lnTo>
                    <a:lnTo>
                      <a:pt x="1564368" y="379141"/>
                    </a:lnTo>
                    <a:lnTo>
                      <a:pt x="1501548" y="379141"/>
                    </a:lnTo>
                    <a:lnTo>
                      <a:pt x="1501548" y="319088"/>
                    </a:lnTo>
                    <a:close/>
                    <a:moveTo>
                      <a:pt x="229507" y="91395"/>
                    </a:moveTo>
                    <a:lnTo>
                      <a:pt x="225651" y="91621"/>
                    </a:lnTo>
                    <a:lnTo>
                      <a:pt x="221796" y="91848"/>
                    </a:lnTo>
                    <a:lnTo>
                      <a:pt x="218394" y="92075"/>
                    </a:lnTo>
                    <a:lnTo>
                      <a:pt x="214539" y="92755"/>
                    </a:lnTo>
                    <a:lnTo>
                      <a:pt x="210910" y="93662"/>
                    </a:lnTo>
                    <a:lnTo>
                      <a:pt x="207509" y="94570"/>
                    </a:lnTo>
                    <a:lnTo>
                      <a:pt x="204107" y="95704"/>
                    </a:lnTo>
                    <a:lnTo>
                      <a:pt x="200705" y="96837"/>
                    </a:lnTo>
                    <a:lnTo>
                      <a:pt x="197303" y="98198"/>
                    </a:lnTo>
                    <a:lnTo>
                      <a:pt x="194355" y="99559"/>
                    </a:lnTo>
                    <a:lnTo>
                      <a:pt x="191407" y="101373"/>
                    </a:lnTo>
                    <a:lnTo>
                      <a:pt x="188232" y="103187"/>
                    </a:lnTo>
                    <a:lnTo>
                      <a:pt x="185284" y="105002"/>
                    </a:lnTo>
                    <a:lnTo>
                      <a:pt x="182562" y="107270"/>
                    </a:lnTo>
                    <a:lnTo>
                      <a:pt x="179614" y="109311"/>
                    </a:lnTo>
                    <a:lnTo>
                      <a:pt x="177119" y="111579"/>
                    </a:lnTo>
                    <a:lnTo>
                      <a:pt x="174851" y="114073"/>
                    </a:lnTo>
                    <a:lnTo>
                      <a:pt x="172357" y="116568"/>
                    </a:lnTo>
                    <a:lnTo>
                      <a:pt x="170316" y="119062"/>
                    </a:lnTo>
                    <a:lnTo>
                      <a:pt x="168275" y="121784"/>
                    </a:lnTo>
                    <a:lnTo>
                      <a:pt x="166460" y="124505"/>
                    </a:lnTo>
                    <a:lnTo>
                      <a:pt x="164646" y="127454"/>
                    </a:lnTo>
                    <a:lnTo>
                      <a:pt x="162832" y="130402"/>
                    </a:lnTo>
                    <a:lnTo>
                      <a:pt x="161471" y="133350"/>
                    </a:lnTo>
                    <a:lnTo>
                      <a:pt x="160110" y="136525"/>
                    </a:lnTo>
                    <a:lnTo>
                      <a:pt x="158976" y="139700"/>
                    </a:lnTo>
                    <a:lnTo>
                      <a:pt x="158069" y="143102"/>
                    </a:lnTo>
                    <a:lnTo>
                      <a:pt x="156935" y="146277"/>
                    </a:lnTo>
                    <a:lnTo>
                      <a:pt x="156482" y="149679"/>
                    </a:lnTo>
                    <a:lnTo>
                      <a:pt x="156028" y="153080"/>
                    </a:lnTo>
                    <a:lnTo>
                      <a:pt x="155801" y="156709"/>
                    </a:lnTo>
                    <a:lnTo>
                      <a:pt x="155801" y="160111"/>
                    </a:lnTo>
                    <a:lnTo>
                      <a:pt x="155801" y="1330098"/>
                    </a:lnTo>
                    <a:lnTo>
                      <a:pt x="155801" y="1333500"/>
                    </a:lnTo>
                    <a:lnTo>
                      <a:pt x="156028" y="1337129"/>
                    </a:lnTo>
                    <a:lnTo>
                      <a:pt x="156482" y="1340531"/>
                    </a:lnTo>
                    <a:lnTo>
                      <a:pt x="156935" y="1343932"/>
                    </a:lnTo>
                    <a:lnTo>
                      <a:pt x="158069" y="1347561"/>
                    </a:lnTo>
                    <a:lnTo>
                      <a:pt x="158976" y="1350509"/>
                    </a:lnTo>
                    <a:lnTo>
                      <a:pt x="160110" y="1353684"/>
                    </a:lnTo>
                    <a:lnTo>
                      <a:pt x="161471" y="1357086"/>
                    </a:lnTo>
                    <a:lnTo>
                      <a:pt x="162832" y="1360034"/>
                    </a:lnTo>
                    <a:lnTo>
                      <a:pt x="164646" y="1362756"/>
                    </a:lnTo>
                    <a:lnTo>
                      <a:pt x="166460" y="1365931"/>
                    </a:lnTo>
                    <a:lnTo>
                      <a:pt x="168275" y="1368652"/>
                    </a:lnTo>
                    <a:lnTo>
                      <a:pt x="170316" y="1371373"/>
                    </a:lnTo>
                    <a:lnTo>
                      <a:pt x="172357" y="1373868"/>
                    </a:lnTo>
                    <a:lnTo>
                      <a:pt x="174851" y="1376590"/>
                    </a:lnTo>
                    <a:lnTo>
                      <a:pt x="177119" y="1378857"/>
                    </a:lnTo>
                    <a:lnTo>
                      <a:pt x="179614" y="1381125"/>
                    </a:lnTo>
                    <a:lnTo>
                      <a:pt x="182562" y="1383393"/>
                    </a:lnTo>
                    <a:lnTo>
                      <a:pt x="185284" y="1385207"/>
                    </a:lnTo>
                    <a:lnTo>
                      <a:pt x="188232" y="1387248"/>
                    </a:lnTo>
                    <a:lnTo>
                      <a:pt x="191407" y="1389063"/>
                    </a:lnTo>
                    <a:lnTo>
                      <a:pt x="194355" y="1390650"/>
                    </a:lnTo>
                    <a:lnTo>
                      <a:pt x="197303" y="1392238"/>
                    </a:lnTo>
                    <a:lnTo>
                      <a:pt x="200705" y="1393598"/>
                    </a:lnTo>
                    <a:lnTo>
                      <a:pt x="204107" y="1394959"/>
                    </a:lnTo>
                    <a:lnTo>
                      <a:pt x="207509" y="1395866"/>
                    </a:lnTo>
                    <a:lnTo>
                      <a:pt x="210910" y="1397000"/>
                    </a:lnTo>
                    <a:lnTo>
                      <a:pt x="214539" y="1397681"/>
                    </a:lnTo>
                    <a:lnTo>
                      <a:pt x="218394" y="1398134"/>
                    </a:lnTo>
                    <a:lnTo>
                      <a:pt x="221796" y="1398588"/>
                    </a:lnTo>
                    <a:lnTo>
                      <a:pt x="225651" y="1399041"/>
                    </a:lnTo>
                    <a:lnTo>
                      <a:pt x="229507" y="1399041"/>
                    </a:lnTo>
                    <a:lnTo>
                      <a:pt x="2280330" y="1399041"/>
                    </a:lnTo>
                    <a:lnTo>
                      <a:pt x="2284186" y="1399041"/>
                    </a:lnTo>
                    <a:lnTo>
                      <a:pt x="2288041" y="1398588"/>
                    </a:lnTo>
                    <a:lnTo>
                      <a:pt x="2291670" y="1398134"/>
                    </a:lnTo>
                    <a:lnTo>
                      <a:pt x="2295298" y="1397681"/>
                    </a:lnTo>
                    <a:lnTo>
                      <a:pt x="2299154" y="1397000"/>
                    </a:lnTo>
                    <a:lnTo>
                      <a:pt x="2302555" y="1395866"/>
                    </a:lnTo>
                    <a:lnTo>
                      <a:pt x="2305957" y="1394959"/>
                    </a:lnTo>
                    <a:lnTo>
                      <a:pt x="2309359" y="1393598"/>
                    </a:lnTo>
                    <a:lnTo>
                      <a:pt x="2312534" y="1392238"/>
                    </a:lnTo>
                    <a:lnTo>
                      <a:pt x="2315709" y="1390650"/>
                    </a:lnTo>
                    <a:lnTo>
                      <a:pt x="2318884" y="1389063"/>
                    </a:lnTo>
                    <a:lnTo>
                      <a:pt x="2321832" y="1387248"/>
                    </a:lnTo>
                    <a:lnTo>
                      <a:pt x="2324780" y="1385207"/>
                    </a:lnTo>
                    <a:lnTo>
                      <a:pt x="2327502" y="1383393"/>
                    </a:lnTo>
                    <a:lnTo>
                      <a:pt x="2330223" y="1381125"/>
                    </a:lnTo>
                    <a:lnTo>
                      <a:pt x="2332945" y="1378857"/>
                    </a:lnTo>
                    <a:lnTo>
                      <a:pt x="2335213" y="1376590"/>
                    </a:lnTo>
                    <a:lnTo>
                      <a:pt x="2337707" y="1373868"/>
                    </a:lnTo>
                    <a:lnTo>
                      <a:pt x="2339748" y="1371373"/>
                    </a:lnTo>
                    <a:lnTo>
                      <a:pt x="2341789" y="1368652"/>
                    </a:lnTo>
                    <a:lnTo>
                      <a:pt x="2343830" y="1365931"/>
                    </a:lnTo>
                    <a:lnTo>
                      <a:pt x="2345418" y="1362756"/>
                    </a:lnTo>
                    <a:lnTo>
                      <a:pt x="2347232" y="1360034"/>
                    </a:lnTo>
                    <a:lnTo>
                      <a:pt x="2348593" y="1357086"/>
                    </a:lnTo>
                    <a:lnTo>
                      <a:pt x="2350180" y="1353684"/>
                    </a:lnTo>
                    <a:lnTo>
                      <a:pt x="2351088" y="1350509"/>
                    </a:lnTo>
                    <a:lnTo>
                      <a:pt x="2351995" y="1347561"/>
                    </a:lnTo>
                    <a:lnTo>
                      <a:pt x="2352902" y="1343932"/>
                    </a:lnTo>
                    <a:lnTo>
                      <a:pt x="2353582" y="1340531"/>
                    </a:lnTo>
                    <a:lnTo>
                      <a:pt x="2354036" y="1337129"/>
                    </a:lnTo>
                    <a:lnTo>
                      <a:pt x="2354263" y="1333500"/>
                    </a:lnTo>
                    <a:lnTo>
                      <a:pt x="2354263" y="1330098"/>
                    </a:lnTo>
                    <a:lnTo>
                      <a:pt x="2354263" y="160111"/>
                    </a:lnTo>
                    <a:lnTo>
                      <a:pt x="2354263" y="156709"/>
                    </a:lnTo>
                    <a:lnTo>
                      <a:pt x="2354036" y="153080"/>
                    </a:lnTo>
                    <a:lnTo>
                      <a:pt x="2353582" y="149679"/>
                    </a:lnTo>
                    <a:lnTo>
                      <a:pt x="2352902" y="146277"/>
                    </a:lnTo>
                    <a:lnTo>
                      <a:pt x="2351995" y="143102"/>
                    </a:lnTo>
                    <a:lnTo>
                      <a:pt x="2351088" y="139700"/>
                    </a:lnTo>
                    <a:lnTo>
                      <a:pt x="2350180" y="136525"/>
                    </a:lnTo>
                    <a:lnTo>
                      <a:pt x="2348593" y="133350"/>
                    </a:lnTo>
                    <a:lnTo>
                      <a:pt x="2347232" y="130402"/>
                    </a:lnTo>
                    <a:lnTo>
                      <a:pt x="2345418" y="127454"/>
                    </a:lnTo>
                    <a:lnTo>
                      <a:pt x="2343830" y="124505"/>
                    </a:lnTo>
                    <a:lnTo>
                      <a:pt x="2341789" y="121784"/>
                    </a:lnTo>
                    <a:lnTo>
                      <a:pt x="2339748" y="119062"/>
                    </a:lnTo>
                    <a:lnTo>
                      <a:pt x="2337707" y="116568"/>
                    </a:lnTo>
                    <a:lnTo>
                      <a:pt x="2335213" y="114073"/>
                    </a:lnTo>
                    <a:lnTo>
                      <a:pt x="2332945" y="111579"/>
                    </a:lnTo>
                    <a:lnTo>
                      <a:pt x="2330223" y="109311"/>
                    </a:lnTo>
                    <a:lnTo>
                      <a:pt x="2327502" y="107270"/>
                    </a:lnTo>
                    <a:lnTo>
                      <a:pt x="2324780" y="105002"/>
                    </a:lnTo>
                    <a:lnTo>
                      <a:pt x="2321832" y="103187"/>
                    </a:lnTo>
                    <a:lnTo>
                      <a:pt x="2318884" y="101373"/>
                    </a:lnTo>
                    <a:lnTo>
                      <a:pt x="2315709" y="99559"/>
                    </a:lnTo>
                    <a:lnTo>
                      <a:pt x="2312534" y="98198"/>
                    </a:lnTo>
                    <a:lnTo>
                      <a:pt x="2309359" y="96837"/>
                    </a:lnTo>
                    <a:lnTo>
                      <a:pt x="2305957" y="95704"/>
                    </a:lnTo>
                    <a:lnTo>
                      <a:pt x="2302555" y="94570"/>
                    </a:lnTo>
                    <a:lnTo>
                      <a:pt x="2299154" y="93662"/>
                    </a:lnTo>
                    <a:lnTo>
                      <a:pt x="2295298" y="92755"/>
                    </a:lnTo>
                    <a:lnTo>
                      <a:pt x="2291670" y="92075"/>
                    </a:lnTo>
                    <a:lnTo>
                      <a:pt x="2288041" y="91848"/>
                    </a:lnTo>
                    <a:lnTo>
                      <a:pt x="2284186" y="91621"/>
                    </a:lnTo>
                    <a:lnTo>
                      <a:pt x="2280330" y="91395"/>
                    </a:lnTo>
                    <a:lnTo>
                      <a:pt x="229507" y="91395"/>
                    </a:lnTo>
                    <a:close/>
                    <a:moveTo>
                      <a:pt x="81642" y="0"/>
                    </a:moveTo>
                    <a:lnTo>
                      <a:pt x="86178" y="0"/>
                    </a:lnTo>
                    <a:lnTo>
                      <a:pt x="2424113" y="0"/>
                    </a:lnTo>
                    <a:lnTo>
                      <a:pt x="2428648" y="0"/>
                    </a:lnTo>
                    <a:lnTo>
                      <a:pt x="2432730" y="227"/>
                    </a:lnTo>
                    <a:lnTo>
                      <a:pt x="2436813" y="680"/>
                    </a:lnTo>
                    <a:lnTo>
                      <a:pt x="2441122" y="1361"/>
                    </a:lnTo>
                    <a:lnTo>
                      <a:pt x="2445204" y="2268"/>
                    </a:lnTo>
                    <a:lnTo>
                      <a:pt x="2449286" y="3402"/>
                    </a:lnTo>
                    <a:lnTo>
                      <a:pt x="2452914" y="4536"/>
                    </a:lnTo>
                    <a:lnTo>
                      <a:pt x="2456770" y="5896"/>
                    </a:lnTo>
                    <a:lnTo>
                      <a:pt x="2460625" y="7484"/>
                    </a:lnTo>
                    <a:lnTo>
                      <a:pt x="2464480" y="9298"/>
                    </a:lnTo>
                    <a:lnTo>
                      <a:pt x="2467882" y="11339"/>
                    </a:lnTo>
                    <a:lnTo>
                      <a:pt x="2471284" y="13380"/>
                    </a:lnTo>
                    <a:lnTo>
                      <a:pt x="2474459" y="15421"/>
                    </a:lnTo>
                    <a:lnTo>
                      <a:pt x="2477861" y="17916"/>
                    </a:lnTo>
                    <a:lnTo>
                      <a:pt x="2480809" y="20184"/>
                    </a:lnTo>
                    <a:lnTo>
                      <a:pt x="2483757" y="22905"/>
                    </a:lnTo>
                    <a:lnTo>
                      <a:pt x="2486479" y="25400"/>
                    </a:lnTo>
                    <a:lnTo>
                      <a:pt x="2489200" y="28348"/>
                    </a:lnTo>
                    <a:lnTo>
                      <a:pt x="2491695" y="31296"/>
                    </a:lnTo>
                    <a:lnTo>
                      <a:pt x="2493963" y="34471"/>
                    </a:lnTo>
                    <a:lnTo>
                      <a:pt x="2496230" y="37646"/>
                    </a:lnTo>
                    <a:lnTo>
                      <a:pt x="2498272" y="40821"/>
                    </a:lnTo>
                    <a:lnTo>
                      <a:pt x="2499859" y="44450"/>
                    </a:lnTo>
                    <a:lnTo>
                      <a:pt x="2501673" y="47625"/>
                    </a:lnTo>
                    <a:lnTo>
                      <a:pt x="2503261" y="51480"/>
                    </a:lnTo>
                    <a:lnTo>
                      <a:pt x="2504395" y="54882"/>
                    </a:lnTo>
                    <a:lnTo>
                      <a:pt x="2505755" y="58737"/>
                    </a:lnTo>
                    <a:lnTo>
                      <a:pt x="2506663" y="62593"/>
                    </a:lnTo>
                    <a:lnTo>
                      <a:pt x="2507343" y="66221"/>
                    </a:lnTo>
                    <a:lnTo>
                      <a:pt x="2508023" y="70304"/>
                    </a:lnTo>
                    <a:lnTo>
                      <a:pt x="2508250" y="74159"/>
                    </a:lnTo>
                    <a:lnTo>
                      <a:pt x="2508250" y="78241"/>
                    </a:lnTo>
                    <a:lnTo>
                      <a:pt x="2508250" y="1411968"/>
                    </a:lnTo>
                    <a:lnTo>
                      <a:pt x="2508250" y="1416050"/>
                    </a:lnTo>
                    <a:lnTo>
                      <a:pt x="2508023" y="1420132"/>
                    </a:lnTo>
                    <a:lnTo>
                      <a:pt x="2507343" y="1423988"/>
                    </a:lnTo>
                    <a:lnTo>
                      <a:pt x="2506663" y="1427616"/>
                    </a:lnTo>
                    <a:lnTo>
                      <a:pt x="2505755" y="1431472"/>
                    </a:lnTo>
                    <a:lnTo>
                      <a:pt x="2504395" y="1435327"/>
                    </a:lnTo>
                    <a:lnTo>
                      <a:pt x="2503261" y="1439182"/>
                    </a:lnTo>
                    <a:lnTo>
                      <a:pt x="2501673" y="1442584"/>
                    </a:lnTo>
                    <a:lnTo>
                      <a:pt x="2499859" y="1446213"/>
                    </a:lnTo>
                    <a:lnTo>
                      <a:pt x="2498272" y="1449388"/>
                    </a:lnTo>
                    <a:lnTo>
                      <a:pt x="2496230" y="1452790"/>
                    </a:lnTo>
                    <a:lnTo>
                      <a:pt x="2493963" y="1455965"/>
                    </a:lnTo>
                    <a:lnTo>
                      <a:pt x="2491695" y="1458913"/>
                    </a:lnTo>
                    <a:lnTo>
                      <a:pt x="2489200" y="1462088"/>
                    </a:lnTo>
                    <a:lnTo>
                      <a:pt x="2486479" y="1464809"/>
                    </a:lnTo>
                    <a:lnTo>
                      <a:pt x="2483757" y="1467531"/>
                    </a:lnTo>
                    <a:lnTo>
                      <a:pt x="2480809" y="1470025"/>
                    </a:lnTo>
                    <a:lnTo>
                      <a:pt x="2477861" y="1472747"/>
                    </a:lnTo>
                    <a:lnTo>
                      <a:pt x="2474459" y="1475015"/>
                    </a:lnTo>
                    <a:lnTo>
                      <a:pt x="2471284" y="1477282"/>
                    </a:lnTo>
                    <a:lnTo>
                      <a:pt x="2467882" y="1479097"/>
                    </a:lnTo>
                    <a:lnTo>
                      <a:pt x="2464480" y="1480911"/>
                    </a:lnTo>
                    <a:lnTo>
                      <a:pt x="2460625" y="1482725"/>
                    </a:lnTo>
                    <a:lnTo>
                      <a:pt x="2456770" y="1484313"/>
                    </a:lnTo>
                    <a:lnTo>
                      <a:pt x="2452914" y="1485674"/>
                    </a:lnTo>
                    <a:lnTo>
                      <a:pt x="2449286" y="1487034"/>
                    </a:lnTo>
                    <a:lnTo>
                      <a:pt x="2445204" y="1487941"/>
                    </a:lnTo>
                    <a:lnTo>
                      <a:pt x="2441122" y="1488849"/>
                    </a:lnTo>
                    <a:lnTo>
                      <a:pt x="2436813" y="1489529"/>
                    </a:lnTo>
                    <a:lnTo>
                      <a:pt x="2432730" y="1489982"/>
                    </a:lnTo>
                    <a:lnTo>
                      <a:pt x="2428648" y="1490209"/>
                    </a:lnTo>
                    <a:lnTo>
                      <a:pt x="2424113" y="1490663"/>
                    </a:lnTo>
                    <a:lnTo>
                      <a:pt x="86178" y="1490663"/>
                    </a:lnTo>
                    <a:lnTo>
                      <a:pt x="81642" y="1490209"/>
                    </a:lnTo>
                    <a:lnTo>
                      <a:pt x="77333" y="1489982"/>
                    </a:lnTo>
                    <a:lnTo>
                      <a:pt x="73251" y="1489529"/>
                    </a:lnTo>
                    <a:lnTo>
                      <a:pt x="68942" y="1488849"/>
                    </a:lnTo>
                    <a:lnTo>
                      <a:pt x="64860" y="1487941"/>
                    </a:lnTo>
                    <a:lnTo>
                      <a:pt x="60778" y="1487034"/>
                    </a:lnTo>
                    <a:lnTo>
                      <a:pt x="57150" y="1485674"/>
                    </a:lnTo>
                    <a:lnTo>
                      <a:pt x="53294" y="1484313"/>
                    </a:lnTo>
                    <a:lnTo>
                      <a:pt x="49439" y="1482725"/>
                    </a:lnTo>
                    <a:lnTo>
                      <a:pt x="45810" y="1480911"/>
                    </a:lnTo>
                    <a:lnTo>
                      <a:pt x="42182" y="1479097"/>
                    </a:lnTo>
                    <a:lnTo>
                      <a:pt x="39007" y="1477282"/>
                    </a:lnTo>
                    <a:lnTo>
                      <a:pt x="35605" y="1475015"/>
                    </a:lnTo>
                    <a:lnTo>
                      <a:pt x="32430" y="1472747"/>
                    </a:lnTo>
                    <a:lnTo>
                      <a:pt x="29255" y="1470025"/>
                    </a:lnTo>
                    <a:lnTo>
                      <a:pt x="26307" y="1467531"/>
                    </a:lnTo>
                    <a:lnTo>
                      <a:pt x="23585" y="1464809"/>
                    </a:lnTo>
                    <a:lnTo>
                      <a:pt x="21091" y="1462088"/>
                    </a:lnTo>
                    <a:lnTo>
                      <a:pt x="18596" y="1458913"/>
                    </a:lnTo>
                    <a:lnTo>
                      <a:pt x="16101" y="1455965"/>
                    </a:lnTo>
                    <a:lnTo>
                      <a:pt x="13833" y="1452790"/>
                    </a:lnTo>
                    <a:lnTo>
                      <a:pt x="12019" y="1449388"/>
                    </a:lnTo>
                    <a:lnTo>
                      <a:pt x="9978" y="1446213"/>
                    </a:lnTo>
                    <a:lnTo>
                      <a:pt x="8391" y="1442584"/>
                    </a:lnTo>
                    <a:lnTo>
                      <a:pt x="6803" y="1439182"/>
                    </a:lnTo>
                    <a:lnTo>
                      <a:pt x="5442" y="1435327"/>
                    </a:lnTo>
                    <a:lnTo>
                      <a:pt x="4308" y="1431472"/>
                    </a:lnTo>
                    <a:lnTo>
                      <a:pt x="3401" y="1427616"/>
                    </a:lnTo>
                    <a:lnTo>
                      <a:pt x="2494" y="1423988"/>
                    </a:lnTo>
                    <a:lnTo>
                      <a:pt x="2041" y="1420132"/>
                    </a:lnTo>
                    <a:lnTo>
                      <a:pt x="1814" y="1416050"/>
                    </a:lnTo>
                    <a:lnTo>
                      <a:pt x="1587" y="1411968"/>
                    </a:lnTo>
                    <a:lnTo>
                      <a:pt x="1587" y="78241"/>
                    </a:lnTo>
                    <a:lnTo>
                      <a:pt x="1814" y="74159"/>
                    </a:lnTo>
                    <a:lnTo>
                      <a:pt x="2041" y="70304"/>
                    </a:lnTo>
                    <a:lnTo>
                      <a:pt x="2494" y="66221"/>
                    </a:lnTo>
                    <a:lnTo>
                      <a:pt x="3401" y="62593"/>
                    </a:lnTo>
                    <a:lnTo>
                      <a:pt x="4308" y="58737"/>
                    </a:lnTo>
                    <a:lnTo>
                      <a:pt x="5442" y="54882"/>
                    </a:lnTo>
                    <a:lnTo>
                      <a:pt x="6803" y="51480"/>
                    </a:lnTo>
                    <a:lnTo>
                      <a:pt x="8391" y="47625"/>
                    </a:lnTo>
                    <a:lnTo>
                      <a:pt x="9978" y="44450"/>
                    </a:lnTo>
                    <a:lnTo>
                      <a:pt x="12019" y="40821"/>
                    </a:lnTo>
                    <a:lnTo>
                      <a:pt x="13833" y="37646"/>
                    </a:lnTo>
                    <a:lnTo>
                      <a:pt x="16101" y="34471"/>
                    </a:lnTo>
                    <a:lnTo>
                      <a:pt x="18596" y="31296"/>
                    </a:lnTo>
                    <a:lnTo>
                      <a:pt x="21091" y="28348"/>
                    </a:lnTo>
                    <a:lnTo>
                      <a:pt x="23585" y="25400"/>
                    </a:lnTo>
                    <a:lnTo>
                      <a:pt x="26307" y="22905"/>
                    </a:lnTo>
                    <a:lnTo>
                      <a:pt x="29255" y="20184"/>
                    </a:lnTo>
                    <a:lnTo>
                      <a:pt x="32430" y="17916"/>
                    </a:lnTo>
                    <a:lnTo>
                      <a:pt x="35605" y="15421"/>
                    </a:lnTo>
                    <a:lnTo>
                      <a:pt x="39007" y="13380"/>
                    </a:lnTo>
                    <a:lnTo>
                      <a:pt x="42182" y="11339"/>
                    </a:lnTo>
                    <a:lnTo>
                      <a:pt x="45810" y="9298"/>
                    </a:lnTo>
                    <a:lnTo>
                      <a:pt x="49439" y="7484"/>
                    </a:lnTo>
                    <a:lnTo>
                      <a:pt x="53294" y="5896"/>
                    </a:lnTo>
                    <a:lnTo>
                      <a:pt x="57150" y="4536"/>
                    </a:lnTo>
                    <a:lnTo>
                      <a:pt x="60778" y="3402"/>
                    </a:lnTo>
                    <a:lnTo>
                      <a:pt x="64860" y="2268"/>
                    </a:lnTo>
                    <a:lnTo>
                      <a:pt x="68942" y="1361"/>
                    </a:lnTo>
                    <a:lnTo>
                      <a:pt x="73251" y="680"/>
                    </a:lnTo>
                    <a:lnTo>
                      <a:pt x="77333" y="227"/>
                    </a:lnTo>
                    <a:lnTo>
                      <a:pt x="81642" y="0"/>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normAutofit fontScale="25000" lnSpcReduction="20000"/>
                <a:scene3d>
                  <a:camera prst="orthographicFront"/>
                  <a:lightRig rig="threePt" dir="t"/>
                </a:scene3d>
                <a:sp3d contourW="12700">
                  <a:contourClr>
                    <a:srgbClr val="FFFFFF"/>
                  </a:contourClr>
                </a:sp3d>
              </a:bodyPr>
              <a:p>
                <a:pPr algn="ctr">
                  <a:defRPr/>
                </a:pPr>
                <a:endParaRPr lang="zh-CN" altLang="en-US">
                  <a:solidFill>
                    <a:srgbClr val="FFFFFF"/>
                  </a:solidFill>
                </a:endParaRPr>
              </a:p>
            </p:txBody>
          </p:sp>
        </p:grpSp>
      </p:grpSp>
      <p:grpSp>
        <p:nvGrpSpPr>
          <p:cNvPr id="85" name="组合 84"/>
          <p:cNvGrpSpPr/>
          <p:nvPr>
            <p:custDataLst>
              <p:tags r:id="rId7"/>
            </p:custDataLst>
          </p:nvPr>
        </p:nvGrpSpPr>
        <p:grpSpPr>
          <a:xfrm>
            <a:off x="6299347" y="685996"/>
            <a:ext cx="1151444" cy="1689815"/>
            <a:chOff x="5745609" y="1863634"/>
            <a:chExt cx="787868" cy="2677885"/>
          </a:xfrm>
        </p:grpSpPr>
        <p:grpSp>
          <p:nvGrpSpPr>
            <p:cNvPr id="2" name="组合 1"/>
            <p:cNvGrpSpPr/>
            <p:nvPr/>
          </p:nvGrpSpPr>
          <p:grpSpPr>
            <a:xfrm>
              <a:off x="5745609" y="1863634"/>
              <a:ext cx="761747" cy="2586447"/>
              <a:chOff x="6346499" y="1863634"/>
              <a:chExt cx="761747" cy="2586447"/>
            </a:xfrm>
          </p:grpSpPr>
          <p:cxnSp>
            <p:nvCxnSpPr>
              <p:cNvPr id="3" name="直接连接符 2"/>
              <p:cNvCxnSpPr/>
              <p:nvPr>
                <p:custDataLst>
                  <p:tags r:id="rId8"/>
                </p:custDataLst>
              </p:nvPr>
            </p:nvCxnSpPr>
            <p:spPr>
              <a:xfrm>
                <a:off x="6731726" y="1863634"/>
                <a:ext cx="0" cy="2011680"/>
              </a:xfrm>
              <a:prstGeom prst="line">
                <a:avLst/>
              </a:prstGeom>
              <a:ln w="19050">
                <a:solidFill>
                  <a:srgbClr val="FFFFFF">
                    <a:lumMod val="75000"/>
                  </a:srgbClr>
                </a:solidFill>
              </a:ln>
            </p:spPr>
            <p:style>
              <a:lnRef idx="1">
                <a:srgbClr val="018BE9"/>
              </a:lnRef>
              <a:fillRef idx="0">
                <a:srgbClr val="018BE9"/>
              </a:fillRef>
              <a:effectRef idx="0">
                <a:srgbClr val="018BE9"/>
              </a:effectRef>
              <a:fontRef idx="minor">
                <a:srgbClr val="7F7F7F"/>
              </a:fontRef>
            </p:style>
          </p:cxnSp>
          <p:sp>
            <p:nvSpPr>
              <p:cNvPr id="4" name="椭圆 3"/>
              <p:cNvSpPr/>
              <p:nvPr>
                <p:custDataLst>
                  <p:tags r:id="rId9"/>
                </p:custDataLst>
              </p:nvPr>
            </p:nvSpPr>
            <p:spPr>
              <a:xfrm>
                <a:off x="6379031" y="3753397"/>
                <a:ext cx="696684" cy="696684"/>
              </a:xfrm>
              <a:prstGeom prst="ellipse">
                <a:avLst/>
              </a:prstGeom>
              <a:ln>
                <a:noFill/>
              </a:ln>
            </p:spPr>
            <p:style>
              <a:lnRef idx="2">
                <a:srgbClr val="018BE9">
                  <a:shade val="50000"/>
                </a:srgbClr>
              </a:lnRef>
              <a:fillRef idx="1">
                <a:srgbClr val="018BE9"/>
              </a:fillRef>
              <a:effectRef idx="0">
                <a:srgbClr val="018BE9"/>
              </a:effectRef>
              <a:fontRef idx="minor">
                <a:srgbClr val="FFFFFF"/>
              </a:fontRef>
            </p:style>
            <p:txBody>
              <a:bodyPr rtlCol="0" anchor="ctr">
                <a:normAutofit fontScale="80000"/>
              </a:bodyPr>
              <a:p>
                <a:pPr algn="ctr"/>
                <a:endParaRPr lang="zh-CN" altLang="en-US"/>
              </a:p>
            </p:txBody>
          </p:sp>
          <p:sp>
            <p:nvSpPr>
              <p:cNvPr id="5" name="矩形 4"/>
              <p:cNvSpPr/>
              <p:nvPr>
                <p:custDataLst>
                  <p:tags r:id="rId10"/>
                </p:custDataLst>
              </p:nvPr>
            </p:nvSpPr>
            <p:spPr>
              <a:xfrm>
                <a:off x="6346499" y="3908364"/>
                <a:ext cx="761747" cy="369332"/>
              </a:xfrm>
              <a:prstGeom prst="rect">
                <a:avLst/>
              </a:prstGeom>
            </p:spPr>
            <p:txBody>
              <a:bodyPr wrap="none">
                <a:normAutofit fontScale="50000"/>
              </a:bodyPr>
              <a:p>
                <a:pPr algn="ctr"/>
                <a:r>
                  <a:rPr lang="en-US" altLang="zh-CN" smtClean="0">
                    <a:solidFill>
                      <a:srgbClr val="FFFFFF"/>
                    </a:solidFill>
                  </a:rPr>
                  <a:t>ENIM</a:t>
                </a:r>
                <a:endParaRPr lang="en-US" altLang="zh-CN" smtClean="0">
                  <a:solidFill>
                    <a:srgbClr val="FFFFFF"/>
                  </a:solidFill>
                </a:endParaRPr>
              </a:p>
            </p:txBody>
          </p:sp>
        </p:grpSp>
        <p:grpSp>
          <p:nvGrpSpPr>
            <p:cNvPr id="82" name="组合 81"/>
            <p:cNvGrpSpPr/>
            <p:nvPr/>
          </p:nvGrpSpPr>
          <p:grpSpPr>
            <a:xfrm>
              <a:off x="6222140" y="4230182"/>
              <a:ext cx="311337" cy="311337"/>
              <a:chOff x="6222140" y="4230182"/>
              <a:chExt cx="311337" cy="311337"/>
            </a:xfrm>
          </p:grpSpPr>
          <p:sp>
            <p:nvSpPr>
              <p:cNvPr id="53" name="椭圆 52"/>
              <p:cNvSpPr/>
              <p:nvPr>
                <p:custDataLst>
                  <p:tags r:id="rId11"/>
                </p:custDataLst>
              </p:nvPr>
            </p:nvSpPr>
            <p:spPr>
              <a:xfrm rot="18289111">
                <a:off x="6222140" y="4230182"/>
                <a:ext cx="311337" cy="311337"/>
              </a:xfrm>
              <a:prstGeom prst="ellipse">
                <a:avLst/>
              </a:prstGeom>
              <a:solidFill>
                <a:srgbClr val="FFFFFF"/>
              </a:solidFill>
              <a:ln w="19050">
                <a:solidFill>
                  <a:srgbClr val="018BE9"/>
                </a:solidFill>
              </a:ln>
            </p:spPr>
            <p:style>
              <a:lnRef idx="2">
                <a:srgbClr val="018BE9">
                  <a:shade val="50000"/>
                </a:srgbClr>
              </a:lnRef>
              <a:fillRef idx="1">
                <a:srgbClr val="018BE9"/>
              </a:fillRef>
              <a:effectRef idx="0">
                <a:srgbClr val="018BE9"/>
              </a:effectRef>
              <a:fontRef idx="minor">
                <a:srgbClr val="FFFFFF"/>
              </a:fontRef>
            </p:style>
            <p:txBody>
              <a:bodyPr rtlCol="0" anchor="ctr">
                <a:normAutofit fontScale="80000" lnSpcReduction="20000"/>
              </a:bodyPr>
              <a:p>
                <a:pPr algn="ctr"/>
                <a:endParaRPr lang="zh-CN" altLang="en-US"/>
              </a:p>
            </p:txBody>
          </p:sp>
          <p:sp>
            <p:nvSpPr>
              <p:cNvPr id="61" name="KSO_Shape"/>
              <p:cNvSpPr/>
              <p:nvPr>
                <p:custDataLst>
                  <p:tags r:id="rId12"/>
                </p:custDataLst>
              </p:nvPr>
            </p:nvSpPr>
            <p:spPr>
              <a:xfrm>
                <a:off x="6294952" y="4286235"/>
                <a:ext cx="166622" cy="200749"/>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rgbClr val="018BE9"/>
              </a:solidFill>
              <a:ln w="12700">
                <a:noFill/>
              </a:ln>
            </p:spPr>
            <p:style>
              <a:lnRef idx="2">
                <a:srgbClr val="018BE9">
                  <a:shade val="50000"/>
                </a:srgbClr>
              </a:lnRef>
              <a:fillRef idx="1">
                <a:srgbClr val="018BE9"/>
              </a:fillRef>
              <a:effectRef idx="0">
                <a:srgbClr val="018BE9"/>
              </a:effectRef>
              <a:fontRef idx="minor">
                <a:srgbClr val="FFFFFF"/>
              </a:fontRef>
            </p:style>
            <p:txBody>
              <a:bodyPr anchor="ctr">
                <a:normAutofit fontScale="25000" lnSpcReduction="20000"/>
                <a:scene3d>
                  <a:camera prst="orthographicFront"/>
                  <a:lightRig rig="threePt" dir="t"/>
                </a:scene3d>
                <a:sp3d contourW="12700">
                  <a:contourClr>
                    <a:srgbClr val="FFFFFF"/>
                  </a:contourClr>
                </a:sp3d>
              </a:bodyPr>
              <a:p>
                <a:pPr algn="ctr">
                  <a:defRPr/>
                </a:pPr>
                <a:endParaRPr lang="zh-CN" altLang="en-US" dirty="0">
                  <a:solidFill>
                    <a:srgbClr val="FFFFFF"/>
                  </a:solidFill>
                </a:endParaRPr>
              </a:p>
            </p:txBody>
          </p:sp>
        </p:grpSp>
      </p:grpSp>
      <p:grpSp>
        <p:nvGrpSpPr>
          <p:cNvPr id="87" name="组合 86"/>
          <p:cNvGrpSpPr/>
          <p:nvPr>
            <p:custDataLst>
              <p:tags r:id="rId13"/>
            </p:custDataLst>
          </p:nvPr>
        </p:nvGrpSpPr>
        <p:grpSpPr>
          <a:xfrm>
            <a:off x="2190083" y="702740"/>
            <a:ext cx="1214555" cy="1420630"/>
            <a:chOff x="4073563" y="1863634"/>
            <a:chExt cx="831416" cy="2677885"/>
          </a:xfrm>
        </p:grpSpPr>
        <p:grpSp>
          <p:nvGrpSpPr>
            <p:cNvPr id="21" name="组合 20"/>
            <p:cNvGrpSpPr/>
            <p:nvPr/>
          </p:nvGrpSpPr>
          <p:grpSpPr>
            <a:xfrm>
              <a:off x="4073563" y="1863634"/>
              <a:ext cx="761747" cy="2586447"/>
              <a:chOff x="6346499" y="1863634"/>
              <a:chExt cx="761747" cy="2586447"/>
            </a:xfrm>
          </p:grpSpPr>
          <p:cxnSp>
            <p:nvCxnSpPr>
              <p:cNvPr id="22" name="直接连接符 21"/>
              <p:cNvCxnSpPr/>
              <p:nvPr>
                <p:custDataLst>
                  <p:tags r:id="rId14"/>
                </p:custDataLst>
              </p:nvPr>
            </p:nvCxnSpPr>
            <p:spPr>
              <a:xfrm>
                <a:off x="6731726" y="1863634"/>
                <a:ext cx="0" cy="2011680"/>
              </a:xfrm>
              <a:prstGeom prst="line">
                <a:avLst/>
              </a:prstGeom>
              <a:ln w="19050">
                <a:solidFill>
                  <a:srgbClr val="FFFFFF">
                    <a:lumMod val="75000"/>
                  </a:srgbClr>
                </a:solidFill>
              </a:ln>
            </p:spPr>
            <p:style>
              <a:lnRef idx="1">
                <a:srgbClr val="018BE9"/>
              </a:lnRef>
              <a:fillRef idx="0">
                <a:srgbClr val="018BE9"/>
              </a:fillRef>
              <a:effectRef idx="0">
                <a:srgbClr val="018BE9"/>
              </a:effectRef>
              <a:fontRef idx="minor">
                <a:srgbClr val="7F7F7F"/>
              </a:fontRef>
            </p:style>
          </p:cxnSp>
          <p:sp>
            <p:nvSpPr>
              <p:cNvPr id="23" name="椭圆 22"/>
              <p:cNvSpPr/>
              <p:nvPr>
                <p:custDataLst>
                  <p:tags r:id="rId15"/>
                </p:custDataLst>
              </p:nvPr>
            </p:nvSpPr>
            <p:spPr>
              <a:xfrm>
                <a:off x="6379031" y="3753397"/>
                <a:ext cx="696684" cy="696684"/>
              </a:xfrm>
              <a:prstGeom prst="ellipse">
                <a:avLst/>
              </a:prstGeom>
              <a:ln>
                <a:noFill/>
              </a:ln>
            </p:spPr>
            <p:style>
              <a:lnRef idx="2">
                <a:srgbClr val="018BE9">
                  <a:shade val="50000"/>
                </a:srgbClr>
              </a:lnRef>
              <a:fillRef idx="1">
                <a:srgbClr val="018BE9"/>
              </a:fillRef>
              <a:effectRef idx="0">
                <a:srgbClr val="018BE9"/>
              </a:effectRef>
              <a:fontRef idx="minor">
                <a:srgbClr val="FFFFFF"/>
              </a:fontRef>
            </p:style>
            <p:txBody>
              <a:bodyPr rtlCol="0" anchor="ctr">
                <a:normAutofit fontScale="60000"/>
              </a:bodyPr>
              <a:p>
                <a:pPr algn="ctr"/>
                <a:endParaRPr lang="zh-CN" altLang="en-US"/>
              </a:p>
            </p:txBody>
          </p:sp>
          <p:sp>
            <p:nvSpPr>
              <p:cNvPr id="24" name="矩形 23"/>
              <p:cNvSpPr/>
              <p:nvPr>
                <p:custDataLst>
                  <p:tags r:id="rId16"/>
                </p:custDataLst>
              </p:nvPr>
            </p:nvSpPr>
            <p:spPr>
              <a:xfrm>
                <a:off x="6346499" y="3908364"/>
                <a:ext cx="761747" cy="369332"/>
              </a:xfrm>
              <a:prstGeom prst="rect">
                <a:avLst/>
              </a:prstGeom>
            </p:spPr>
            <p:txBody>
              <a:bodyPr wrap="none">
                <a:normAutofit fontScale="30000"/>
              </a:bodyPr>
              <a:p>
                <a:pPr algn="ctr"/>
                <a:r>
                  <a:rPr lang="en-US" altLang="zh-CN" smtClean="0">
                    <a:solidFill>
                      <a:srgbClr val="FFFFFF"/>
                    </a:solidFill>
                  </a:rPr>
                  <a:t>ENIM</a:t>
                </a:r>
                <a:endParaRPr lang="en-US" altLang="zh-CN" smtClean="0">
                  <a:solidFill>
                    <a:srgbClr val="FFFFFF"/>
                  </a:solidFill>
                </a:endParaRPr>
              </a:p>
            </p:txBody>
          </p:sp>
        </p:grpSp>
        <p:grpSp>
          <p:nvGrpSpPr>
            <p:cNvPr id="80" name="组合 79"/>
            <p:cNvGrpSpPr/>
            <p:nvPr/>
          </p:nvGrpSpPr>
          <p:grpSpPr>
            <a:xfrm>
              <a:off x="4593642" y="4230182"/>
              <a:ext cx="311337" cy="311337"/>
              <a:chOff x="4593642" y="4230182"/>
              <a:chExt cx="311337" cy="311337"/>
            </a:xfrm>
          </p:grpSpPr>
          <p:sp>
            <p:nvSpPr>
              <p:cNvPr id="47" name="椭圆 46"/>
              <p:cNvSpPr/>
              <p:nvPr>
                <p:custDataLst>
                  <p:tags r:id="rId17"/>
                </p:custDataLst>
              </p:nvPr>
            </p:nvSpPr>
            <p:spPr>
              <a:xfrm rot="18289111">
                <a:off x="4593642" y="4230182"/>
                <a:ext cx="311337" cy="311337"/>
              </a:xfrm>
              <a:prstGeom prst="ellipse">
                <a:avLst/>
              </a:prstGeom>
              <a:solidFill>
                <a:srgbClr val="FFFFFF"/>
              </a:solidFill>
              <a:ln w="19050">
                <a:solidFill>
                  <a:srgbClr val="018BE9"/>
                </a:solidFill>
              </a:ln>
            </p:spPr>
            <p:style>
              <a:lnRef idx="2">
                <a:srgbClr val="018BE9">
                  <a:shade val="50000"/>
                </a:srgbClr>
              </a:lnRef>
              <a:fillRef idx="1">
                <a:srgbClr val="018BE9"/>
              </a:fillRef>
              <a:effectRef idx="0">
                <a:srgbClr val="018BE9"/>
              </a:effectRef>
              <a:fontRef idx="minor">
                <a:srgbClr val="FFFFFF"/>
              </a:fontRef>
            </p:style>
            <p:txBody>
              <a:bodyPr rtlCol="0" anchor="ctr">
                <a:normAutofit fontScale="80000" lnSpcReduction="20000"/>
              </a:bodyPr>
              <a:p>
                <a:pPr algn="ctr"/>
                <a:endParaRPr lang="zh-CN" altLang="en-US"/>
              </a:p>
            </p:txBody>
          </p:sp>
          <p:sp>
            <p:nvSpPr>
              <p:cNvPr id="69" name="KSO_Shape"/>
              <p:cNvSpPr/>
              <p:nvPr>
                <p:custDataLst>
                  <p:tags r:id="rId18"/>
                </p:custDataLst>
              </p:nvPr>
            </p:nvSpPr>
            <p:spPr>
              <a:xfrm>
                <a:off x="4646885" y="4305711"/>
                <a:ext cx="187431" cy="174623"/>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018BE9"/>
              </a:solidFill>
              <a:ln>
                <a:noFill/>
              </a:ln>
            </p:spPr>
            <p:style>
              <a:lnRef idx="2">
                <a:srgbClr val="018BE9">
                  <a:shade val="50000"/>
                </a:srgbClr>
              </a:lnRef>
              <a:fillRef idx="1">
                <a:srgbClr val="018BE9"/>
              </a:fillRef>
              <a:effectRef idx="0">
                <a:srgbClr val="018BE9"/>
              </a:effectRef>
              <a:fontRef idx="minor">
                <a:srgbClr val="FFFFFF"/>
              </a:fontRef>
            </p:style>
            <p:txBody>
              <a:bodyPr anchor="ctr">
                <a:normAutofit fontScale="25000" lnSpcReduction="20000"/>
                <a:scene3d>
                  <a:camera prst="orthographicFront"/>
                  <a:lightRig rig="threePt" dir="t"/>
                </a:scene3d>
                <a:sp3d contourW="12700">
                  <a:contourClr>
                    <a:srgbClr val="FFFFFF"/>
                  </a:contourClr>
                </a:sp3d>
              </a:bodyPr>
              <a:p>
                <a:pPr algn="ctr">
                  <a:defRPr/>
                </a:pPr>
                <a:endParaRPr lang="zh-CN" altLang="en-US">
                  <a:solidFill>
                    <a:srgbClr val="FFFFFF"/>
                  </a:solidFill>
                </a:endParaRPr>
              </a:p>
            </p:txBody>
          </p:sp>
        </p:grpSp>
      </p:grpSp>
      <p:grpSp>
        <p:nvGrpSpPr>
          <p:cNvPr id="86" name="组合 85"/>
          <p:cNvGrpSpPr/>
          <p:nvPr>
            <p:custDataLst>
              <p:tags r:id="rId19"/>
            </p:custDataLst>
          </p:nvPr>
        </p:nvGrpSpPr>
        <p:grpSpPr>
          <a:xfrm>
            <a:off x="4220758" y="702805"/>
            <a:ext cx="1182999" cy="1486316"/>
            <a:chOff x="4909586" y="1863634"/>
            <a:chExt cx="809642" cy="2677885"/>
          </a:xfrm>
        </p:grpSpPr>
        <p:grpSp>
          <p:nvGrpSpPr>
            <p:cNvPr id="6" name="组合 5"/>
            <p:cNvGrpSpPr/>
            <p:nvPr/>
          </p:nvGrpSpPr>
          <p:grpSpPr>
            <a:xfrm>
              <a:off x="4909586" y="1863634"/>
              <a:ext cx="761747" cy="2586447"/>
              <a:chOff x="6346499" y="1863634"/>
              <a:chExt cx="761747" cy="2586447"/>
            </a:xfrm>
          </p:grpSpPr>
          <p:cxnSp>
            <p:nvCxnSpPr>
              <p:cNvPr id="7" name="直接连接符 6"/>
              <p:cNvCxnSpPr/>
              <p:nvPr>
                <p:custDataLst>
                  <p:tags r:id="rId20"/>
                </p:custDataLst>
              </p:nvPr>
            </p:nvCxnSpPr>
            <p:spPr>
              <a:xfrm>
                <a:off x="6731726" y="1863634"/>
                <a:ext cx="0" cy="2011680"/>
              </a:xfrm>
              <a:prstGeom prst="line">
                <a:avLst/>
              </a:prstGeom>
              <a:ln w="19050">
                <a:solidFill>
                  <a:srgbClr val="FFFFFF">
                    <a:lumMod val="75000"/>
                  </a:srgbClr>
                </a:solidFill>
              </a:ln>
            </p:spPr>
            <p:style>
              <a:lnRef idx="1">
                <a:srgbClr val="018BE9"/>
              </a:lnRef>
              <a:fillRef idx="0">
                <a:srgbClr val="018BE9"/>
              </a:fillRef>
              <a:effectRef idx="0">
                <a:srgbClr val="018BE9"/>
              </a:effectRef>
              <a:fontRef idx="minor">
                <a:srgbClr val="7F7F7F"/>
              </a:fontRef>
            </p:style>
          </p:cxnSp>
          <p:sp>
            <p:nvSpPr>
              <p:cNvPr id="19" name="椭圆 18"/>
              <p:cNvSpPr/>
              <p:nvPr>
                <p:custDataLst>
                  <p:tags r:id="rId21"/>
                </p:custDataLst>
              </p:nvPr>
            </p:nvSpPr>
            <p:spPr>
              <a:xfrm>
                <a:off x="6379031" y="3753397"/>
                <a:ext cx="696684" cy="696684"/>
              </a:xfrm>
              <a:prstGeom prst="ellipse">
                <a:avLst/>
              </a:prstGeom>
              <a:ln>
                <a:noFill/>
              </a:ln>
            </p:spPr>
            <p:style>
              <a:lnRef idx="2">
                <a:srgbClr val="018BE9">
                  <a:shade val="50000"/>
                </a:srgbClr>
              </a:lnRef>
              <a:fillRef idx="1">
                <a:srgbClr val="018BE9"/>
              </a:fillRef>
              <a:effectRef idx="0">
                <a:srgbClr val="018BE9"/>
              </a:effectRef>
              <a:fontRef idx="minor">
                <a:srgbClr val="FFFFFF"/>
              </a:fontRef>
            </p:style>
            <p:txBody>
              <a:bodyPr rtlCol="0" anchor="ctr">
                <a:normAutofit fontScale="60000"/>
              </a:bodyPr>
              <a:p>
                <a:pPr algn="ctr"/>
                <a:endParaRPr lang="zh-CN" altLang="en-US"/>
              </a:p>
            </p:txBody>
          </p:sp>
          <p:sp>
            <p:nvSpPr>
              <p:cNvPr id="20" name="矩形 19"/>
              <p:cNvSpPr/>
              <p:nvPr>
                <p:custDataLst>
                  <p:tags r:id="rId22"/>
                </p:custDataLst>
              </p:nvPr>
            </p:nvSpPr>
            <p:spPr>
              <a:xfrm>
                <a:off x="6346499" y="3908364"/>
                <a:ext cx="761747" cy="369332"/>
              </a:xfrm>
              <a:prstGeom prst="rect">
                <a:avLst/>
              </a:prstGeom>
            </p:spPr>
            <p:txBody>
              <a:bodyPr wrap="none">
                <a:normAutofit fontScale="40000"/>
              </a:bodyPr>
              <a:p>
                <a:pPr algn="ctr"/>
                <a:r>
                  <a:rPr lang="en-US" altLang="zh-CN" smtClean="0">
                    <a:solidFill>
                      <a:srgbClr val="FFFFFF"/>
                    </a:solidFill>
                  </a:rPr>
                  <a:t>ENIM</a:t>
                </a:r>
                <a:endParaRPr lang="en-US" altLang="zh-CN" smtClean="0">
                  <a:solidFill>
                    <a:srgbClr val="FFFFFF"/>
                  </a:solidFill>
                </a:endParaRPr>
              </a:p>
            </p:txBody>
          </p:sp>
        </p:grpSp>
        <p:grpSp>
          <p:nvGrpSpPr>
            <p:cNvPr id="81" name="组合 80"/>
            <p:cNvGrpSpPr/>
            <p:nvPr/>
          </p:nvGrpSpPr>
          <p:grpSpPr>
            <a:xfrm>
              <a:off x="5407891" y="4230182"/>
              <a:ext cx="311337" cy="311337"/>
              <a:chOff x="5407891" y="4230182"/>
              <a:chExt cx="311337" cy="311337"/>
            </a:xfrm>
          </p:grpSpPr>
          <p:sp>
            <p:nvSpPr>
              <p:cNvPr id="50" name="椭圆 49"/>
              <p:cNvSpPr/>
              <p:nvPr>
                <p:custDataLst>
                  <p:tags r:id="rId23"/>
                </p:custDataLst>
              </p:nvPr>
            </p:nvSpPr>
            <p:spPr>
              <a:xfrm rot="18289111">
                <a:off x="5407891" y="4230182"/>
                <a:ext cx="311337" cy="311337"/>
              </a:xfrm>
              <a:prstGeom prst="ellipse">
                <a:avLst/>
              </a:prstGeom>
              <a:solidFill>
                <a:srgbClr val="FFFFFF"/>
              </a:solidFill>
              <a:ln w="19050">
                <a:solidFill>
                  <a:srgbClr val="018BE9"/>
                </a:solidFill>
              </a:ln>
            </p:spPr>
            <p:style>
              <a:lnRef idx="2">
                <a:srgbClr val="018BE9">
                  <a:shade val="50000"/>
                </a:srgbClr>
              </a:lnRef>
              <a:fillRef idx="1">
                <a:srgbClr val="018BE9"/>
              </a:fillRef>
              <a:effectRef idx="0">
                <a:srgbClr val="018BE9"/>
              </a:effectRef>
              <a:fontRef idx="minor">
                <a:srgbClr val="FFFFFF"/>
              </a:fontRef>
            </p:style>
            <p:txBody>
              <a:bodyPr rtlCol="0" anchor="ctr">
                <a:normAutofit fontScale="80000" lnSpcReduction="20000"/>
              </a:bodyPr>
              <a:p>
                <a:pPr algn="ctr"/>
                <a:endParaRPr lang="zh-CN" altLang="en-US"/>
              </a:p>
            </p:txBody>
          </p:sp>
          <p:sp>
            <p:nvSpPr>
              <p:cNvPr id="77" name="KSO_Shape"/>
              <p:cNvSpPr/>
              <p:nvPr>
                <p:custDataLst>
                  <p:tags r:id="rId24"/>
                </p:custDataLst>
              </p:nvPr>
            </p:nvSpPr>
            <p:spPr bwMode="auto">
              <a:xfrm>
                <a:off x="5456690" y="4292887"/>
                <a:ext cx="190301" cy="187447"/>
              </a:xfrm>
              <a:custGeom>
                <a:avLst/>
                <a:gdLst>
                  <a:gd name="T0" fmla="*/ 2147483646 w 6140"/>
                  <a:gd name="T1" fmla="*/ 2147483646 h 6040"/>
                  <a:gd name="T2" fmla="*/ 2147483646 w 6140"/>
                  <a:gd name="T3" fmla="*/ 2147483646 h 6040"/>
                  <a:gd name="T4" fmla="*/ 2147483646 w 6140"/>
                  <a:gd name="T5" fmla="*/ 2147483646 h 6040"/>
                  <a:gd name="T6" fmla="*/ 2147483646 w 6140"/>
                  <a:gd name="T7" fmla="*/ 2147483646 h 6040"/>
                  <a:gd name="T8" fmla="*/ 2147483646 w 6140"/>
                  <a:gd name="T9" fmla="*/ 2147483646 h 6040"/>
                  <a:gd name="T10" fmla="*/ 2147483646 w 6140"/>
                  <a:gd name="T11" fmla="*/ 2147483646 h 6040"/>
                  <a:gd name="T12" fmla="*/ 2147483646 w 6140"/>
                  <a:gd name="T13" fmla="*/ 2147483646 h 6040"/>
                  <a:gd name="T14" fmla="*/ 2147483646 w 6140"/>
                  <a:gd name="T15" fmla="*/ 2147483646 h 6040"/>
                  <a:gd name="T16" fmla="*/ 2147483646 w 6140"/>
                  <a:gd name="T17" fmla="*/ 2147483646 h 6040"/>
                  <a:gd name="T18" fmla="*/ 2147483646 w 6140"/>
                  <a:gd name="T19" fmla="*/ 2147483646 h 6040"/>
                  <a:gd name="T20" fmla="*/ 2147483646 w 6140"/>
                  <a:gd name="T21" fmla="*/ 2147483646 h 6040"/>
                  <a:gd name="T22" fmla="*/ 2147483646 w 6140"/>
                  <a:gd name="T23" fmla="*/ 2147483646 h 6040"/>
                  <a:gd name="T24" fmla="*/ 2147483646 w 6140"/>
                  <a:gd name="T25" fmla="*/ 2147483646 h 6040"/>
                  <a:gd name="T26" fmla="*/ 2147483646 w 6140"/>
                  <a:gd name="T27" fmla="*/ 2147483646 h 6040"/>
                  <a:gd name="T28" fmla="*/ 298699967 w 6140"/>
                  <a:gd name="T29" fmla="*/ 2147483646 h 6040"/>
                  <a:gd name="T30" fmla="*/ 836224881 w 6140"/>
                  <a:gd name="T31" fmla="*/ 2147483646 h 6040"/>
                  <a:gd name="T32" fmla="*/ 2147483646 w 6140"/>
                  <a:gd name="T33" fmla="*/ 89854040 h 6040"/>
                  <a:gd name="T34" fmla="*/ 2147483646 w 6140"/>
                  <a:gd name="T35" fmla="*/ 1707904638 h 6040"/>
                  <a:gd name="T36" fmla="*/ 2147483646 w 6140"/>
                  <a:gd name="T37" fmla="*/ 2147483646 h 6040"/>
                  <a:gd name="T38" fmla="*/ 2147483646 w 6140"/>
                  <a:gd name="T39" fmla="*/ 2147483646 h 6040"/>
                  <a:gd name="T40" fmla="*/ 2147483646 w 6140"/>
                  <a:gd name="T41" fmla="*/ 2147483646 h 6040"/>
                  <a:gd name="T42" fmla="*/ 2147483646 w 6140"/>
                  <a:gd name="T43" fmla="*/ 2147483646 h 6040"/>
                  <a:gd name="T44" fmla="*/ 2147483646 w 6140"/>
                  <a:gd name="T45" fmla="*/ 2147483646 h 6040"/>
                  <a:gd name="T46" fmla="*/ 2147483646 w 6140"/>
                  <a:gd name="T47" fmla="*/ 2147483646 h 6040"/>
                  <a:gd name="T48" fmla="*/ 2147483646 w 6140"/>
                  <a:gd name="T49" fmla="*/ 2147483646 h 6040"/>
                  <a:gd name="T50" fmla="*/ 2147483646 w 6140"/>
                  <a:gd name="T51" fmla="*/ 2147483646 h 6040"/>
                  <a:gd name="T52" fmla="*/ 2147483646 w 6140"/>
                  <a:gd name="T53" fmla="*/ 2147483646 h 6040"/>
                  <a:gd name="T54" fmla="*/ 2147483646 w 6140"/>
                  <a:gd name="T55" fmla="*/ 2147483646 h 6040"/>
                  <a:gd name="T56" fmla="*/ 2147483646 w 6140"/>
                  <a:gd name="T57" fmla="*/ 2147483646 h 6040"/>
                  <a:gd name="T58" fmla="*/ 2147483646 w 6140"/>
                  <a:gd name="T59" fmla="*/ 2147483646 h 6040"/>
                  <a:gd name="T60" fmla="*/ 2147483646 w 6140"/>
                  <a:gd name="T61" fmla="*/ 2147483646 h 6040"/>
                  <a:gd name="T62" fmla="*/ 2147483646 w 6140"/>
                  <a:gd name="T63" fmla="*/ 2147483646 h 6040"/>
                  <a:gd name="T64" fmla="*/ 2147483646 w 6140"/>
                  <a:gd name="T65" fmla="*/ 2147483646 h 6040"/>
                  <a:gd name="T66" fmla="*/ 2147483646 w 6140"/>
                  <a:gd name="T67" fmla="*/ 2147483646 h 6040"/>
                  <a:gd name="T68" fmla="*/ 2147483646 w 6140"/>
                  <a:gd name="T69" fmla="*/ 2147483646 h 6040"/>
                  <a:gd name="T70" fmla="*/ 2147483646 w 6140"/>
                  <a:gd name="T71" fmla="*/ 2147483646 h 6040"/>
                  <a:gd name="T72" fmla="*/ 2147483646 w 6140"/>
                  <a:gd name="T73" fmla="*/ 2147483646 h 6040"/>
                  <a:gd name="T74" fmla="*/ 2147483646 w 6140"/>
                  <a:gd name="T75" fmla="*/ 2147483646 h 6040"/>
                  <a:gd name="T76" fmla="*/ 2147483646 w 6140"/>
                  <a:gd name="T77" fmla="*/ 2147483646 h 6040"/>
                  <a:gd name="T78" fmla="*/ 2147483646 w 6140"/>
                  <a:gd name="T79" fmla="*/ 2147483646 h 6040"/>
                  <a:gd name="T80" fmla="*/ 2147483646 w 6140"/>
                  <a:gd name="T81" fmla="*/ 2147483646 h 6040"/>
                  <a:gd name="T82" fmla="*/ 2147483646 w 6140"/>
                  <a:gd name="T83" fmla="*/ 2147483646 h 6040"/>
                  <a:gd name="T84" fmla="*/ 2147483646 w 6140"/>
                  <a:gd name="T85" fmla="*/ 2147483646 h 6040"/>
                  <a:gd name="T86" fmla="*/ 2147483646 w 6140"/>
                  <a:gd name="T87" fmla="*/ 2147483646 h 6040"/>
                  <a:gd name="T88" fmla="*/ 2147483646 w 6140"/>
                  <a:gd name="T89" fmla="*/ 2147483646 h 6040"/>
                  <a:gd name="T90" fmla="*/ 2147483646 w 6140"/>
                  <a:gd name="T91" fmla="*/ 2147483646 h 6040"/>
                  <a:gd name="T92" fmla="*/ 2147483646 w 6140"/>
                  <a:gd name="T93" fmla="*/ 2147483646 h 6040"/>
                  <a:gd name="T94" fmla="*/ 2147483646 w 6140"/>
                  <a:gd name="T95" fmla="*/ 2147483646 h 6040"/>
                  <a:gd name="T96" fmla="*/ 2147483646 w 6140"/>
                  <a:gd name="T97" fmla="*/ 2147483646 h 6040"/>
                  <a:gd name="T98" fmla="*/ 2147483646 w 6140"/>
                  <a:gd name="T99" fmla="*/ 2147483646 h 6040"/>
                  <a:gd name="T100" fmla="*/ 2147483646 w 6140"/>
                  <a:gd name="T101" fmla="*/ 2147483646 h 6040"/>
                  <a:gd name="T102" fmla="*/ 2147483646 w 6140"/>
                  <a:gd name="T103" fmla="*/ 2147483646 h 6040"/>
                  <a:gd name="T104" fmla="*/ 2147483646 w 6140"/>
                  <a:gd name="T105" fmla="*/ 2147483646 h 6040"/>
                  <a:gd name="T106" fmla="*/ 2147483646 w 6140"/>
                  <a:gd name="T107" fmla="*/ 2147483646 h 6040"/>
                  <a:gd name="T108" fmla="*/ 2147483646 w 6140"/>
                  <a:gd name="T109" fmla="*/ 2147483646 h 6040"/>
                  <a:gd name="T110" fmla="*/ 2147483646 w 6140"/>
                  <a:gd name="T111" fmla="*/ 2147483646 h 6040"/>
                  <a:gd name="T112" fmla="*/ 2147483646 w 6140"/>
                  <a:gd name="T113" fmla="*/ 2147483646 h 6040"/>
                  <a:gd name="T114" fmla="*/ 2147483646 w 6140"/>
                  <a:gd name="T115" fmla="*/ 2147483646 h 6040"/>
                  <a:gd name="T116" fmla="*/ 2147483646 w 6140"/>
                  <a:gd name="T117" fmla="*/ 2147483646 h 6040"/>
                  <a:gd name="T118" fmla="*/ 2147483646 w 6140"/>
                  <a:gd name="T119" fmla="*/ 2147483646 h 60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140" h="6040">
                    <a:moveTo>
                      <a:pt x="3011" y="554"/>
                    </a:moveTo>
                    <a:lnTo>
                      <a:pt x="5433" y="554"/>
                    </a:lnTo>
                    <a:lnTo>
                      <a:pt x="5469" y="555"/>
                    </a:lnTo>
                    <a:lnTo>
                      <a:pt x="5505" y="557"/>
                    </a:lnTo>
                    <a:lnTo>
                      <a:pt x="5540" y="562"/>
                    </a:lnTo>
                    <a:lnTo>
                      <a:pt x="5575" y="567"/>
                    </a:lnTo>
                    <a:lnTo>
                      <a:pt x="5608" y="576"/>
                    </a:lnTo>
                    <a:lnTo>
                      <a:pt x="5642" y="586"/>
                    </a:lnTo>
                    <a:lnTo>
                      <a:pt x="5676" y="597"/>
                    </a:lnTo>
                    <a:lnTo>
                      <a:pt x="5707" y="609"/>
                    </a:lnTo>
                    <a:lnTo>
                      <a:pt x="5738" y="623"/>
                    </a:lnTo>
                    <a:lnTo>
                      <a:pt x="5768" y="639"/>
                    </a:lnTo>
                    <a:lnTo>
                      <a:pt x="5799" y="656"/>
                    </a:lnTo>
                    <a:lnTo>
                      <a:pt x="5828" y="674"/>
                    </a:lnTo>
                    <a:lnTo>
                      <a:pt x="5854" y="694"/>
                    </a:lnTo>
                    <a:lnTo>
                      <a:pt x="5881" y="716"/>
                    </a:lnTo>
                    <a:lnTo>
                      <a:pt x="5908" y="738"/>
                    </a:lnTo>
                    <a:lnTo>
                      <a:pt x="5932" y="761"/>
                    </a:lnTo>
                    <a:lnTo>
                      <a:pt x="5955" y="786"/>
                    </a:lnTo>
                    <a:lnTo>
                      <a:pt x="5977" y="811"/>
                    </a:lnTo>
                    <a:lnTo>
                      <a:pt x="5998" y="838"/>
                    </a:lnTo>
                    <a:lnTo>
                      <a:pt x="6018" y="866"/>
                    </a:lnTo>
                    <a:lnTo>
                      <a:pt x="6037" y="895"/>
                    </a:lnTo>
                    <a:lnTo>
                      <a:pt x="6054" y="924"/>
                    </a:lnTo>
                    <a:lnTo>
                      <a:pt x="6069" y="955"/>
                    </a:lnTo>
                    <a:lnTo>
                      <a:pt x="6084" y="987"/>
                    </a:lnTo>
                    <a:lnTo>
                      <a:pt x="6097" y="1018"/>
                    </a:lnTo>
                    <a:lnTo>
                      <a:pt x="6107" y="1051"/>
                    </a:lnTo>
                    <a:lnTo>
                      <a:pt x="6117" y="1084"/>
                    </a:lnTo>
                    <a:lnTo>
                      <a:pt x="6125" y="1119"/>
                    </a:lnTo>
                    <a:lnTo>
                      <a:pt x="6132" y="1154"/>
                    </a:lnTo>
                    <a:lnTo>
                      <a:pt x="6136" y="1189"/>
                    </a:lnTo>
                    <a:lnTo>
                      <a:pt x="6139" y="1225"/>
                    </a:lnTo>
                    <a:lnTo>
                      <a:pt x="6140" y="1261"/>
                    </a:lnTo>
                    <a:lnTo>
                      <a:pt x="6140" y="5331"/>
                    </a:lnTo>
                    <a:lnTo>
                      <a:pt x="6139" y="5369"/>
                    </a:lnTo>
                    <a:lnTo>
                      <a:pt x="6136" y="5405"/>
                    </a:lnTo>
                    <a:lnTo>
                      <a:pt x="6132" y="5439"/>
                    </a:lnTo>
                    <a:lnTo>
                      <a:pt x="6125" y="5474"/>
                    </a:lnTo>
                    <a:lnTo>
                      <a:pt x="6117" y="5508"/>
                    </a:lnTo>
                    <a:lnTo>
                      <a:pt x="6107" y="5542"/>
                    </a:lnTo>
                    <a:lnTo>
                      <a:pt x="6097" y="5574"/>
                    </a:lnTo>
                    <a:lnTo>
                      <a:pt x="6084" y="5607"/>
                    </a:lnTo>
                    <a:lnTo>
                      <a:pt x="6069" y="5638"/>
                    </a:lnTo>
                    <a:lnTo>
                      <a:pt x="6054" y="5668"/>
                    </a:lnTo>
                    <a:lnTo>
                      <a:pt x="6037" y="5698"/>
                    </a:lnTo>
                    <a:lnTo>
                      <a:pt x="6018" y="5726"/>
                    </a:lnTo>
                    <a:lnTo>
                      <a:pt x="5998" y="5754"/>
                    </a:lnTo>
                    <a:lnTo>
                      <a:pt x="5977" y="5781"/>
                    </a:lnTo>
                    <a:lnTo>
                      <a:pt x="5955" y="5806"/>
                    </a:lnTo>
                    <a:lnTo>
                      <a:pt x="5932" y="5832"/>
                    </a:lnTo>
                    <a:lnTo>
                      <a:pt x="5908" y="5855"/>
                    </a:lnTo>
                    <a:lnTo>
                      <a:pt x="5881" y="5877"/>
                    </a:lnTo>
                    <a:lnTo>
                      <a:pt x="5854" y="5898"/>
                    </a:lnTo>
                    <a:lnTo>
                      <a:pt x="5828" y="5918"/>
                    </a:lnTo>
                    <a:lnTo>
                      <a:pt x="5799" y="5936"/>
                    </a:lnTo>
                    <a:lnTo>
                      <a:pt x="5768" y="5954"/>
                    </a:lnTo>
                    <a:lnTo>
                      <a:pt x="5738" y="5969"/>
                    </a:lnTo>
                    <a:lnTo>
                      <a:pt x="5707" y="5983"/>
                    </a:lnTo>
                    <a:lnTo>
                      <a:pt x="5676" y="5996"/>
                    </a:lnTo>
                    <a:lnTo>
                      <a:pt x="5642" y="6007"/>
                    </a:lnTo>
                    <a:lnTo>
                      <a:pt x="5608" y="6016"/>
                    </a:lnTo>
                    <a:lnTo>
                      <a:pt x="5575" y="6025"/>
                    </a:lnTo>
                    <a:lnTo>
                      <a:pt x="5540" y="6030"/>
                    </a:lnTo>
                    <a:lnTo>
                      <a:pt x="5505" y="6035"/>
                    </a:lnTo>
                    <a:lnTo>
                      <a:pt x="5469" y="6039"/>
                    </a:lnTo>
                    <a:lnTo>
                      <a:pt x="5433" y="6040"/>
                    </a:lnTo>
                    <a:lnTo>
                      <a:pt x="3011" y="6040"/>
                    </a:lnTo>
                    <a:lnTo>
                      <a:pt x="2981" y="6039"/>
                    </a:lnTo>
                    <a:lnTo>
                      <a:pt x="2951" y="6036"/>
                    </a:lnTo>
                    <a:lnTo>
                      <a:pt x="2921" y="6033"/>
                    </a:lnTo>
                    <a:lnTo>
                      <a:pt x="2892" y="6029"/>
                    </a:lnTo>
                    <a:lnTo>
                      <a:pt x="2863" y="6023"/>
                    </a:lnTo>
                    <a:lnTo>
                      <a:pt x="2834" y="6016"/>
                    </a:lnTo>
                    <a:lnTo>
                      <a:pt x="2806" y="6008"/>
                    </a:lnTo>
                    <a:lnTo>
                      <a:pt x="2778" y="5999"/>
                    </a:lnTo>
                    <a:lnTo>
                      <a:pt x="2750" y="5989"/>
                    </a:lnTo>
                    <a:lnTo>
                      <a:pt x="2723" y="5978"/>
                    </a:lnTo>
                    <a:lnTo>
                      <a:pt x="2698" y="5965"/>
                    </a:lnTo>
                    <a:lnTo>
                      <a:pt x="2672" y="5951"/>
                    </a:lnTo>
                    <a:lnTo>
                      <a:pt x="2647" y="5938"/>
                    </a:lnTo>
                    <a:lnTo>
                      <a:pt x="2623" y="5922"/>
                    </a:lnTo>
                    <a:lnTo>
                      <a:pt x="2599" y="5906"/>
                    </a:lnTo>
                    <a:lnTo>
                      <a:pt x="2577" y="5889"/>
                    </a:lnTo>
                    <a:lnTo>
                      <a:pt x="2554" y="5870"/>
                    </a:lnTo>
                    <a:lnTo>
                      <a:pt x="2533" y="5852"/>
                    </a:lnTo>
                    <a:lnTo>
                      <a:pt x="2512" y="5832"/>
                    </a:lnTo>
                    <a:lnTo>
                      <a:pt x="2492" y="5811"/>
                    </a:lnTo>
                    <a:lnTo>
                      <a:pt x="2474" y="5790"/>
                    </a:lnTo>
                    <a:lnTo>
                      <a:pt x="2455" y="5768"/>
                    </a:lnTo>
                    <a:lnTo>
                      <a:pt x="2438" y="5745"/>
                    </a:lnTo>
                    <a:lnTo>
                      <a:pt x="2421" y="5722"/>
                    </a:lnTo>
                    <a:lnTo>
                      <a:pt x="2406" y="5697"/>
                    </a:lnTo>
                    <a:lnTo>
                      <a:pt x="2392" y="5672"/>
                    </a:lnTo>
                    <a:lnTo>
                      <a:pt x="2378" y="5646"/>
                    </a:lnTo>
                    <a:lnTo>
                      <a:pt x="2366" y="5621"/>
                    </a:lnTo>
                    <a:lnTo>
                      <a:pt x="2355" y="5594"/>
                    </a:lnTo>
                    <a:lnTo>
                      <a:pt x="2345" y="5567"/>
                    </a:lnTo>
                    <a:lnTo>
                      <a:pt x="2336" y="5539"/>
                    </a:lnTo>
                    <a:lnTo>
                      <a:pt x="2327" y="5510"/>
                    </a:lnTo>
                    <a:lnTo>
                      <a:pt x="2315" y="5509"/>
                    </a:lnTo>
                    <a:lnTo>
                      <a:pt x="2259" y="5501"/>
                    </a:lnTo>
                    <a:lnTo>
                      <a:pt x="2203" y="5493"/>
                    </a:lnTo>
                    <a:lnTo>
                      <a:pt x="2147" y="5484"/>
                    </a:lnTo>
                    <a:lnTo>
                      <a:pt x="2092" y="5474"/>
                    </a:lnTo>
                    <a:lnTo>
                      <a:pt x="2037" y="5463"/>
                    </a:lnTo>
                    <a:lnTo>
                      <a:pt x="1983" y="5451"/>
                    </a:lnTo>
                    <a:lnTo>
                      <a:pt x="1929" y="5439"/>
                    </a:lnTo>
                    <a:lnTo>
                      <a:pt x="1876" y="5427"/>
                    </a:lnTo>
                    <a:lnTo>
                      <a:pt x="1824" y="5413"/>
                    </a:lnTo>
                    <a:lnTo>
                      <a:pt x="1771" y="5398"/>
                    </a:lnTo>
                    <a:lnTo>
                      <a:pt x="1719" y="5383"/>
                    </a:lnTo>
                    <a:lnTo>
                      <a:pt x="1668" y="5366"/>
                    </a:lnTo>
                    <a:lnTo>
                      <a:pt x="1618" y="5350"/>
                    </a:lnTo>
                    <a:lnTo>
                      <a:pt x="1568" y="5333"/>
                    </a:lnTo>
                    <a:lnTo>
                      <a:pt x="1519" y="5314"/>
                    </a:lnTo>
                    <a:lnTo>
                      <a:pt x="1471" y="5295"/>
                    </a:lnTo>
                    <a:lnTo>
                      <a:pt x="1423" y="5276"/>
                    </a:lnTo>
                    <a:lnTo>
                      <a:pt x="1375" y="5255"/>
                    </a:lnTo>
                    <a:lnTo>
                      <a:pt x="1329" y="5234"/>
                    </a:lnTo>
                    <a:lnTo>
                      <a:pt x="1283" y="5213"/>
                    </a:lnTo>
                    <a:lnTo>
                      <a:pt x="1237" y="5190"/>
                    </a:lnTo>
                    <a:lnTo>
                      <a:pt x="1193" y="5167"/>
                    </a:lnTo>
                    <a:lnTo>
                      <a:pt x="1150" y="5143"/>
                    </a:lnTo>
                    <a:lnTo>
                      <a:pt x="1107" y="5119"/>
                    </a:lnTo>
                    <a:lnTo>
                      <a:pt x="1064" y="5093"/>
                    </a:lnTo>
                    <a:lnTo>
                      <a:pt x="1024" y="5067"/>
                    </a:lnTo>
                    <a:lnTo>
                      <a:pt x="983" y="5041"/>
                    </a:lnTo>
                    <a:lnTo>
                      <a:pt x="944" y="5013"/>
                    </a:lnTo>
                    <a:lnTo>
                      <a:pt x="905" y="4985"/>
                    </a:lnTo>
                    <a:lnTo>
                      <a:pt x="867" y="4956"/>
                    </a:lnTo>
                    <a:lnTo>
                      <a:pt x="830" y="4927"/>
                    </a:lnTo>
                    <a:lnTo>
                      <a:pt x="794" y="4897"/>
                    </a:lnTo>
                    <a:lnTo>
                      <a:pt x="757" y="4866"/>
                    </a:lnTo>
                    <a:lnTo>
                      <a:pt x="721" y="4832"/>
                    </a:lnTo>
                    <a:lnTo>
                      <a:pt x="686" y="4800"/>
                    </a:lnTo>
                    <a:lnTo>
                      <a:pt x="652" y="4765"/>
                    </a:lnTo>
                    <a:lnTo>
                      <a:pt x="620" y="4730"/>
                    </a:lnTo>
                    <a:lnTo>
                      <a:pt x="588" y="4695"/>
                    </a:lnTo>
                    <a:lnTo>
                      <a:pt x="557" y="4658"/>
                    </a:lnTo>
                    <a:lnTo>
                      <a:pt x="528" y="4622"/>
                    </a:lnTo>
                    <a:lnTo>
                      <a:pt x="500" y="4584"/>
                    </a:lnTo>
                    <a:lnTo>
                      <a:pt x="472" y="4547"/>
                    </a:lnTo>
                    <a:lnTo>
                      <a:pt x="447" y="4507"/>
                    </a:lnTo>
                    <a:lnTo>
                      <a:pt x="422" y="4468"/>
                    </a:lnTo>
                    <a:lnTo>
                      <a:pt x="398" y="4428"/>
                    </a:lnTo>
                    <a:lnTo>
                      <a:pt x="376" y="4386"/>
                    </a:lnTo>
                    <a:lnTo>
                      <a:pt x="355" y="4346"/>
                    </a:lnTo>
                    <a:lnTo>
                      <a:pt x="335" y="4304"/>
                    </a:lnTo>
                    <a:lnTo>
                      <a:pt x="317" y="4261"/>
                    </a:lnTo>
                    <a:lnTo>
                      <a:pt x="299" y="4218"/>
                    </a:lnTo>
                    <a:lnTo>
                      <a:pt x="283" y="4174"/>
                    </a:lnTo>
                    <a:lnTo>
                      <a:pt x="269" y="4130"/>
                    </a:lnTo>
                    <a:lnTo>
                      <a:pt x="255" y="4084"/>
                    </a:lnTo>
                    <a:lnTo>
                      <a:pt x="243" y="4038"/>
                    </a:lnTo>
                    <a:lnTo>
                      <a:pt x="233" y="3993"/>
                    </a:lnTo>
                    <a:lnTo>
                      <a:pt x="224" y="3945"/>
                    </a:lnTo>
                    <a:lnTo>
                      <a:pt x="217" y="3897"/>
                    </a:lnTo>
                    <a:lnTo>
                      <a:pt x="210" y="3850"/>
                    </a:lnTo>
                    <a:lnTo>
                      <a:pt x="205" y="3801"/>
                    </a:lnTo>
                    <a:lnTo>
                      <a:pt x="203" y="3752"/>
                    </a:lnTo>
                    <a:lnTo>
                      <a:pt x="201" y="3702"/>
                    </a:lnTo>
                    <a:lnTo>
                      <a:pt x="201" y="3651"/>
                    </a:lnTo>
                    <a:lnTo>
                      <a:pt x="202" y="3601"/>
                    </a:lnTo>
                    <a:lnTo>
                      <a:pt x="204" y="3549"/>
                    </a:lnTo>
                    <a:lnTo>
                      <a:pt x="209" y="3500"/>
                    </a:lnTo>
                    <a:lnTo>
                      <a:pt x="216" y="3445"/>
                    </a:lnTo>
                    <a:lnTo>
                      <a:pt x="221" y="3403"/>
                    </a:lnTo>
                    <a:lnTo>
                      <a:pt x="228" y="3360"/>
                    </a:lnTo>
                    <a:lnTo>
                      <a:pt x="235" y="3317"/>
                    </a:lnTo>
                    <a:lnTo>
                      <a:pt x="245" y="3274"/>
                    </a:lnTo>
                    <a:lnTo>
                      <a:pt x="255" y="3231"/>
                    </a:lnTo>
                    <a:lnTo>
                      <a:pt x="267" y="3187"/>
                    </a:lnTo>
                    <a:lnTo>
                      <a:pt x="278" y="3143"/>
                    </a:lnTo>
                    <a:lnTo>
                      <a:pt x="292" y="3099"/>
                    </a:lnTo>
                    <a:lnTo>
                      <a:pt x="306" y="3053"/>
                    </a:lnTo>
                    <a:lnTo>
                      <a:pt x="322" y="3009"/>
                    </a:lnTo>
                    <a:lnTo>
                      <a:pt x="339" y="2964"/>
                    </a:lnTo>
                    <a:lnTo>
                      <a:pt x="356" y="2919"/>
                    </a:lnTo>
                    <a:lnTo>
                      <a:pt x="376" y="2872"/>
                    </a:lnTo>
                    <a:lnTo>
                      <a:pt x="396" y="2826"/>
                    </a:lnTo>
                    <a:lnTo>
                      <a:pt x="416" y="2779"/>
                    </a:lnTo>
                    <a:lnTo>
                      <a:pt x="440" y="2733"/>
                    </a:lnTo>
                    <a:lnTo>
                      <a:pt x="398" y="2695"/>
                    </a:lnTo>
                    <a:lnTo>
                      <a:pt x="357" y="2654"/>
                    </a:lnTo>
                    <a:lnTo>
                      <a:pt x="319" y="2614"/>
                    </a:lnTo>
                    <a:lnTo>
                      <a:pt x="282" y="2573"/>
                    </a:lnTo>
                    <a:lnTo>
                      <a:pt x="247" y="2531"/>
                    </a:lnTo>
                    <a:lnTo>
                      <a:pt x="214" y="2489"/>
                    </a:lnTo>
                    <a:lnTo>
                      <a:pt x="184" y="2445"/>
                    </a:lnTo>
                    <a:lnTo>
                      <a:pt x="155" y="2401"/>
                    </a:lnTo>
                    <a:lnTo>
                      <a:pt x="129" y="2356"/>
                    </a:lnTo>
                    <a:lnTo>
                      <a:pt x="104" y="2310"/>
                    </a:lnTo>
                    <a:lnTo>
                      <a:pt x="82" y="2263"/>
                    </a:lnTo>
                    <a:lnTo>
                      <a:pt x="62" y="2215"/>
                    </a:lnTo>
                    <a:lnTo>
                      <a:pt x="46" y="2165"/>
                    </a:lnTo>
                    <a:lnTo>
                      <a:pt x="38" y="2141"/>
                    </a:lnTo>
                    <a:lnTo>
                      <a:pt x="31" y="2115"/>
                    </a:lnTo>
                    <a:lnTo>
                      <a:pt x="25" y="2090"/>
                    </a:lnTo>
                    <a:lnTo>
                      <a:pt x="19" y="2064"/>
                    </a:lnTo>
                    <a:lnTo>
                      <a:pt x="14" y="2037"/>
                    </a:lnTo>
                    <a:lnTo>
                      <a:pt x="10" y="2011"/>
                    </a:lnTo>
                    <a:lnTo>
                      <a:pt x="7" y="1984"/>
                    </a:lnTo>
                    <a:lnTo>
                      <a:pt x="3" y="1957"/>
                    </a:lnTo>
                    <a:lnTo>
                      <a:pt x="1" y="1929"/>
                    </a:lnTo>
                    <a:lnTo>
                      <a:pt x="0" y="1902"/>
                    </a:lnTo>
                    <a:lnTo>
                      <a:pt x="0" y="1874"/>
                    </a:lnTo>
                    <a:lnTo>
                      <a:pt x="0" y="1846"/>
                    </a:lnTo>
                    <a:lnTo>
                      <a:pt x="0" y="1817"/>
                    </a:lnTo>
                    <a:lnTo>
                      <a:pt x="2" y="1788"/>
                    </a:lnTo>
                    <a:lnTo>
                      <a:pt x="4" y="1758"/>
                    </a:lnTo>
                    <a:lnTo>
                      <a:pt x="7" y="1729"/>
                    </a:lnTo>
                    <a:lnTo>
                      <a:pt x="11" y="1698"/>
                    </a:lnTo>
                    <a:lnTo>
                      <a:pt x="16" y="1667"/>
                    </a:lnTo>
                    <a:lnTo>
                      <a:pt x="21" y="1637"/>
                    </a:lnTo>
                    <a:lnTo>
                      <a:pt x="28" y="1606"/>
                    </a:lnTo>
                    <a:lnTo>
                      <a:pt x="35" y="1573"/>
                    </a:lnTo>
                    <a:lnTo>
                      <a:pt x="43" y="1542"/>
                    </a:lnTo>
                    <a:lnTo>
                      <a:pt x="51" y="1509"/>
                    </a:lnTo>
                    <a:lnTo>
                      <a:pt x="61" y="1475"/>
                    </a:lnTo>
                    <a:lnTo>
                      <a:pt x="72" y="1443"/>
                    </a:lnTo>
                    <a:lnTo>
                      <a:pt x="83" y="1409"/>
                    </a:lnTo>
                    <a:lnTo>
                      <a:pt x="109" y="1340"/>
                    </a:lnTo>
                    <a:lnTo>
                      <a:pt x="138" y="1270"/>
                    </a:lnTo>
                    <a:lnTo>
                      <a:pt x="170" y="1198"/>
                    </a:lnTo>
                    <a:lnTo>
                      <a:pt x="207" y="1124"/>
                    </a:lnTo>
                    <a:lnTo>
                      <a:pt x="247" y="1048"/>
                    </a:lnTo>
                    <a:lnTo>
                      <a:pt x="291" y="970"/>
                    </a:lnTo>
                    <a:lnTo>
                      <a:pt x="232" y="930"/>
                    </a:lnTo>
                    <a:lnTo>
                      <a:pt x="966" y="3"/>
                    </a:lnTo>
                    <a:lnTo>
                      <a:pt x="977" y="2"/>
                    </a:lnTo>
                    <a:lnTo>
                      <a:pt x="1011" y="1"/>
                    </a:lnTo>
                    <a:lnTo>
                      <a:pt x="1062" y="0"/>
                    </a:lnTo>
                    <a:lnTo>
                      <a:pt x="1092" y="1"/>
                    </a:lnTo>
                    <a:lnTo>
                      <a:pt x="1126" y="2"/>
                    </a:lnTo>
                    <a:lnTo>
                      <a:pt x="1161" y="4"/>
                    </a:lnTo>
                    <a:lnTo>
                      <a:pt x="1198" y="9"/>
                    </a:lnTo>
                    <a:lnTo>
                      <a:pt x="1236" y="14"/>
                    </a:lnTo>
                    <a:lnTo>
                      <a:pt x="1276" y="22"/>
                    </a:lnTo>
                    <a:lnTo>
                      <a:pt x="1314" y="31"/>
                    </a:lnTo>
                    <a:lnTo>
                      <a:pt x="1352" y="43"/>
                    </a:lnTo>
                    <a:lnTo>
                      <a:pt x="1372" y="48"/>
                    </a:lnTo>
                    <a:lnTo>
                      <a:pt x="1390" y="57"/>
                    </a:lnTo>
                    <a:lnTo>
                      <a:pt x="1408" y="65"/>
                    </a:lnTo>
                    <a:lnTo>
                      <a:pt x="1426" y="73"/>
                    </a:lnTo>
                    <a:lnTo>
                      <a:pt x="1461" y="93"/>
                    </a:lnTo>
                    <a:lnTo>
                      <a:pt x="1495" y="114"/>
                    </a:lnTo>
                    <a:lnTo>
                      <a:pt x="1527" y="136"/>
                    </a:lnTo>
                    <a:lnTo>
                      <a:pt x="1559" y="159"/>
                    </a:lnTo>
                    <a:lnTo>
                      <a:pt x="1588" y="182"/>
                    </a:lnTo>
                    <a:lnTo>
                      <a:pt x="1616" y="205"/>
                    </a:lnTo>
                    <a:lnTo>
                      <a:pt x="1642" y="230"/>
                    </a:lnTo>
                    <a:lnTo>
                      <a:pt x="1666" y="252"/>
                    </a:lnTo>
                    <a:lnTo>
                      <a:pt x="1707" y="293"/>
                    </a:lnTo>
                    <a:lnTo>
                      <a:pt x="1739" y="327"/>
                    </a:lnTo>
                    <a:lnTo>
                      <a:pt x="1759" y="350"/>
                    </a:lnTo>
                    <a:lnTo>
                      <a:pt x="1765" y="359"/>
                    </a:lnTo>
                    <a:lnTo>
                      <a:pt x="1153" y="1011"/>
                    </a:lnTo>
                    <a:lnTo>
                      <a:pt x="985" y="843"/>
                    </a:lnTo>
                    <a:lnTo>
                      <a:pt x="714" y="1251"/>
                    </a:lnTo>
                    <a:lnTo>
                      <a:pt x="630" y="1196"/>
                    </a:lnTo>
                    <a:lnTo>
                      <a:pt x="603" y="1246"/>
                    </a:lnTo>
                    <a:lnTo>
                      <a:pt x="578" y="1294"/>
                    </a:lnTo>
                    <a:lnTo>
                      <a:pt x="556" y="1342"/>
                    </a:lnTo>
                    <a:lnTo>
                      <a:pt x="535" y="1390"/>
                    </a:lnTo>
                    <a:lnTo>
                      <a:pt x="516" y="1435"/>
                    </a:lnTo>
                    <a:lnTo>
                      <a:pt x="500" y="1480"/>
                    </a:lnTo>
                    <a:lnTo>
                      <a:pt x="485" y="1524"/>
                    </a:lnTo>
                    <a:lnTo>
                      <a:pt x="472" y="1567"/>
                    </a:lnTo>
                    <a:lnTo>
                      <a:pt x="462" y="1609"/>
                    </a:lnTo>
                    <a:lnTo>
                      <a:pt x="452" y="1650"/>
                    </a:lnTo>
                    <a:lnTo>
                      <a:pt x="445" y="1690"/>
                    </a:lnTo>
                    <a:lnTo>
                      <a:pt x="440" y="1729"/>
                    </a:lnTo>
                    <a:lnTo>
                      <a:pt x="436" y="1768"/>
                    </a:lnTo>
                    <a:lnTo>
                      <a:pt x="435" y="1805"/>
                    </a:lnTo>
                    <a:lnTo>
                      <a:pt x="434" y="1842"/>
                    </a:lnTo>
                    <a:lnTo>
                      <a:pt x="436" y="1878"/>
                    </a:lnTo>
                    <a:lnTo>
                      <a:pt x="439" y="1913"/>
                    </a:lnTo>
                    <a:lnTo>
                      <a:pt x="443" y="1948"/>
                    </a:lnTo>
                    <a:lnTo>
                      <a:pt x="450" y="1982"/>
                    </a:lnTo>
                    <a:lnTo>
                      <a:pt x="457" y="2014"/>
                    </a:lnTo>
                    <a:lnTo>
                      <a:pt x="466" y="2047"/>
                    </a:lnTo>
                    <a:lnTo>
                      <a:pt x="477" y="2079"/>
                    </a:lnTo>
                    <a:lnTo>
                      <a:pt x="488" y="2111"/>
                    </a:lnTo>
                    <a:lnTo>
                      <a:pt x="502" y="2141"/>
                    </a:lnTo>
                    <a:lnTo>
                      <a:pt x="516" y="2171"/>
                    </a:lnTo>
                    <a:lnTo>
                      <a:pt x="533" y="2200"/>
                    </a:lnTo>
                    <a:lnTo>
                      <a:pt x="550" y="2229"/>
                    </a:lnTo>
                    <a:lnTo>
                      <a:pt x="569" y="2257"/>
                    </a:lnTo>
                    <a:lnTo>
                      <a:pt x="587" y="2285"/>
                    </a:lnTo>
                    <a:lnTo>
                      <a:pt x="608" y="2313"/>
                    </a:lnTo>
                    <a:lnTo>
                      <a:pt x="630" y="2339"/>
                    </a:lnTo>
                    <a:lnTo>
                      <a:pt x="652" y="2366"/>
                    </a:lnTo>
                    <a:lnTo>
                      <a:pt x="682" y="2322"/>
                    </a:lnTo>
                    <a:lnTo>
                      <a:pt x="713" y="2278"/>
                    </a:lnTo>
                    <a:lnTo>
                      <a:pt x="745" y="2234"/>
                    </a:lnTo>
                    <a:lnTo>
                      <a:pt x="778" y="2188"/>
                    </a:lnTo>
                    <a:lnTo>
                      <a:pt x="811" y="2144"/>
                    </a:lnTo>
                    <a:lnTo>
                      <a:pt x="846" y="2099"/>
                    </a:lnTo>
                    <a:lnTo>
                      <a:pt x="883" y="2054"/>
                    </a:lnTo>
                    <a:lnTo>
                      <a:pt x="920" y="2007"/>
                    </a:lnTo>
                    <a:lnTo>
                      <a:pt x="957" y="1962"/>
                    </a:lnTo>
                    <a:lnTo>
                      <a:pt x="997" y="1916"/>
                    </a:lnTo>
                    <a:lnTo>
                      <a:pt x="1038" y="1870"/>
                    </a:lnTo>
                    <a:lnTo>
                      <a:pt x="1079" y="1824"/>
                    </a:lnTo>
                    <a:lnTo>
                      <a:pt x="1166" y="1730"/>
                    </a:lnTo>
                    <a:lnTo>
                      <a:pt x="1257" y="1636"/>
                    </a:lnTo>
                    <a:lnTo>
                      <a:pt x="1247" y="1611"/>
                    </a:lnTo>
                    <a:lnTo>
                      <a:pt x="1237" y="1586"/>
                    </a:lnTo>
                    <a:lnTo>
                      <a:pt x="1230" y="1560"/>
                    </a:lnTo>
                    <a:lnTo>
                      <a:pt x="1223" y="1534"/>
                    </a:lnTo>
                    <a:lnTo>
                      <a:pt x="1219" y="1507"/>
                    </a:lnTo>
                    <a:lnTo>
                      <a:pt x="1215" y="1479"/>
                    </a:lnTo>
                    <a:lnTo>
                      <a:pt x="1213" y="1451"/>
                    </a:lnTo>
                    <a:lnTo>
                      <a:pt x="1212" y="1423"/>
                    </a:lnTo>
                    <a:lnTo>
                      <a:pt x="1213" y="1397"/>
                    </a:lnTo>
                    <a:lnTo>
                      <a:pt x="1214" y="1370"/>
                    </a:lnTo>
                    <a:lnTo>
                      <a:pt x="1218" y="1344"/>
                    </a:lnTo>
                    <a:lnTo>
                      <a:pt x="1222" y="1319"/>
                    </a:lnTo>
                    <a:lnTo>
                      <a:pt x="1228" y="1293"/>
                    </a:lnTo>
                    <a:lnTo>
                      <a:pt x="1235" y="1269"/>
                    </a:lnTo>
                    <a:lnTo>
                      <a:pt x="1243" y="1244"/>
                    </a:lnTo>
                    <a:lnTo>
                      <a:pt x="1252" y="1221"/>
                    </a:lnTo>
                    <a:lnTo>
                      <a:pt x="1263" y="1198"/>
                    </a:lnTo>
                    <a:lnTo>
                      <a:pt x="1274" y="1175"/>
                    </a:lnTo>
                    <a:lnTo>
                      <a:pt x="1287" y="1154"/>
                    </a:lnTo>
                    <a:lnTo>
                      <a:pt x="1301" y="1132"/>
                    </a:lnTo>
                    <a:lnTo>
                      <a:pt x="1315" y="1112"/>
                    </a:lnTo>
                    <a:lnTo>
                      <a:pt x="1331" y="1092"/>
                    </a:lnTo>
                    <a:lnTo>
                      <a:pt x="1348" y="1073"/>
                    </a:lnTo>
                    <a:lnTo>
                      <a:pt x="1365" y="1055"/>
                    </a:lnTo>
                    <a:lnTo>
                      <a:pt x="1365" y="1054"/>
                    </a:lnTo>
                    <a:lnTo>
                      <a:pt x="1384" y="1037"/>
                    </a:lnTo>
                    <a:lnTo>
                      <a:pt x="1402" y="1020"/>
                    </a:lnTo>
                    <a:lnTo>
                      <a:pt x="1422" y="1005"/>
                    </a:lnTo>
                    <a:lnTo>
                      <a:pt x="1443" y="990"/>
                    </a:lnTo>
                    <a:lnTo>
                      <a:pt x="1464" y="977"/>
                    </a:lnTo>
                    <a:lnTo>
                      <a:pt x="1486" y="965"/>
                    </a:lnTo>
                    <a:lnTo>
                      <a:pt x="1508" y="953"/>
                    </a:lnTo>
                    <a:lnTo>
                      <a:pt x="1531" y="943"/>
                    </a:lnTo>
                    <a:lnTo>
                      <a:pt x="1554" y="933"/>
                    </a:lnTo>
                    <a:lnTo>
                      <a:pt x="1579" y="925"/>
                    </a:lnTo>
                    <a:lnTo>
                      <a:pt x="1603" y="918"/>
                    </a:lnTo>
                    <a:lnTo>
                      <a:pt x="1628" y="912"/>
                    </a:lnTo>
                    <a:lnTo>
                      <a:pt x="1654" y="908"/>
                    </a:lnTo>
                    <a:lnTo>
                      <a:pt x="1681" y="904"/>
                    </a:lnTo>
                    <a:lnTo>
                      <a:pt x="1706" y="902"/>
                    </a:lnTo>
                    <a:lnTo>
                      <a:pt x="1733" y="902"/>
                    </a:lnTo>
                    <a:lnTo>
                      <a:pt x="1760" y="902"/>
                    </a:lnTo>
                    <a:lnTo>
                      <a:pt x="1786" y="904"/>
                    </a:lnTo>
                    <a:lnTo>
                      <a:pt x="1813" y="908"/>
                    </a:lnTo>
                    <a:lnTo>
                      <a:pt x="1839" y="912"/>
                    </a:lnTo>
                    <a:lnTo>
                      <a:pt x="1863" y="918"/>
                    </a:lnTo>
                    <a:lnTo>
                      <a:pt x="1889" y="925"/>
                    </a:lnTo>
                    <a:lnTo>
                      <a:pt x="1913" y="933"/>
                    </a:lnTo>
                    <a:lnTo>
                      <a:pt x="1936" y="943"/>
                    </a:lnTo>
                    <a:lnTo>
                      <a:pt x="1959" y="953"/>
                    </a:lnTo>
                    <a:lnTo>
                      <a:pt x="1981" y="965"/>
                    </a:lnTo>
                    <a:lnTo>
                      <a:pt x="2003" y="977"/>
                    </a:lnTo>
                    <a:lnTo>
                      <a:pt x="2024" y="990"/>
                    </a:lnTo>
                    <a:lnTo>
                      <a:pt x="2045" y="1005"/>
                    </a:lnTo>
                    <a:lnTo>
                      <a:pt x="2065" y="1020"/>
                    </a:lnTo>
                    <a:lnTo>
                      <a:pt x="2084" y="1037"/>
                    </a:lnTo>
                    <a:lnTo>
                      <a:pt x="2102" y="1054"/>
                    </a:lnTo>
                    <a:lnTo>
                      <a:pt x="2102" y="1055"/>
                    </a:lnTo>
                    <a:lnTo>
                      <a:pt x="2118" y="1073"/>
                    </a:lnTo>
                    <a:lnTo>
                      <a:pt x="2136" y="1091"/>
                    </a:lnTo>
                    <a:lnTo>
                      <a:pt x="2151" y="1111"/>
                    </a:lnTo>
                    <a:lnTo>
                      <a:pt x="2165" y="1132"/>
                    </a:lnTo>
                    <a:lnTo>
                      <a:pt x="2179" y="1153"/>
                    </a:lnTo>
                    <a:lnTo>
                      <a:pt x="2192" y="1175"/>
                    </a:lnTo>
                    <a:lnTo>
                      <a:pt x="2203" y="1197"/>
                    </a:lnTo>
                    <a:lnTo>
                      <a:pt x="2214" y="1220"/>
                    </a:lnTo>
                    <a:lnTo>
                      <a:pt x="2223" y="1244"/>
                    </a:lnTo>
                    <a:lnTo>
                      <a:pt x="2231" y="1269"/>
                    </a:lnTo>
                    <a:lnTo>
                      <a:pt x="2238" y="1293"/>
                    </a:lnTo>
                    <a:lnTo>
                      <a:pt x="2244" y="1319"/>
                    </a:lnTo>
                    <a:lnTo>
                      <a:pt x="2248" y="1344"/>
                    </a:lnTo>
                    <a:lnTo>
                      <a:pt x="2252" y="1370"/>
                    </a:lnTo>
                    <a:lnTo>
                      <a:pt x="2254" y="1397"/>
                    </a:lnTo>
                    <a:lnTo>
                      <a:pt x="2254" y="1423"/>
                    </a:lnTo>
                    <a:lnTo>
                      <a:pt x="2254" y="1450"/>
                    </a:lnTo>
                    <a:lnTo>
                      <a:pt x="2252" y="1477"/>
                    </a:lnTo>
                    <a:lnTo>
                      <a:pt x="2248" y="1502"/>
                    </a:lnTo>
                    <a:lnTo>
                      <a:pt x="2244" y="1528"/>
                    </a:lnTo>
                    <a:lnTo>
                      <a:pt x="2238" y="1553"/>
                    </a:lnTo>
                    <a:lnTo>
                      <a:pt x="2231" y="1578"/>
                    </a:lnTo>
                    <a:lnTo>
                      <a:pt x="2223" y="1602"/>
                    </a:lnTo>
                    <a:lnTo>
                      <a:pt x="2214" y="1626"/>
                    </a:lnTo>
                    <a:lnTo>
                      <a:pt x="2203" y="1648"/>
                    </a:lnTo>
                    <a:lnTo>
                      <a:pt x="2192" y="1672"/>
                    </a:lnTo>
                    <a:lnTo>
                      <a:pt x="2179" y="1694"/>
                    </a:lnTo>
                    <a:lnTo>
                      <a:pt x="2166" y="1715"/>
                    </a:lnTo>
                    <a:lnTo>
                      <a:pt x="2151" y="1734"/>
                    </a:lnTo>
                    <a:lnTo>
                      <a:pt x="2136" y="1754"/>
                    </a:lnTo>
                    <a:lnTo>
                      <a:pt x="2120" y="1774"/>
                    </a:lnTo>
                    <a:lnTo>
                      <a:pt x="2102" y="1791"/>
                    </a:lnTo>
                    <a:lnTo>
                      <a:pt x="2084" y="1809"/>
                    </a:lnTo>
                    <a:lnTo>
                      <a:pt x="2065" y="1825"/>
                    </a:lnTo>
                    <a:lnTo>
                      <a:pt x="2045" y="1841"/>
                    </a:lnTo>
                    <a:lnTo>
                      <a:pt x="2024" y="1855"/>
                    </a:lnTo>
                    <a:lnTo>
                      <a:pt x="2003" y="1869"/>
                    </a:lnTo>
                    <a:lnTo>
                      <a:pt x="1981" y="1882"/>
                    </a:lnTo>
                    <a:lnTo>
                      <a:pt x="1959" y="1893"/>
                    </a:lnTo>
                    <a:lnTo>
                      <a:pt x="1936" y="1904"/>
                    </a:lnTo>
                    <a:lnTo>
                      <a:pt x="1913" y="1913"/>
                    </a:lnTo>
                    <a:lnTo>
                      <a:pt x="1889" y="1921"/>
                    </a:lnTo>
                    <a:lnTo>
                      <a:pt x="1863" y="1928"/>
                    </a:lnTo>
                    <a:lnTo>
                      <a:pt x="1839" y="1934"/>
                    </a:lnTo>
                    <a:lnTo>
                      <a:pt x="1813" y="1939"/>
                    </a:lnTo>
                    <a:lnTo>
                      <a:pt x="1786" y="1942"/>
                    </a:lnTo>
                    <a:lnTo>
                      <a:pt x="1760" y="1943"/>
                    </a:lnTo>
                    <a:lnTo>
                      <a:pt x="1733" y="1945"/>
                    </a:lnTo>
                    <a:lnTo>
                      <a:pt x="1710" y="1943"/>
                    </a:lnTo>
                    <a:lnTo>
                      <a:pt x="1685" y="1942"/>
                    </a:lnTo>
                    <a:lnTo>
                      <a:pt x="1662" y="1940"/>
                    </a:lnTo>
                    <a:lnTo>
                      <a:pt x="1640" y="1936"/>
                    </a:lnTo>
                    <a:lnTo>
                      <a:pt x="1617" y="1932"/>
                    </a:lnTo>
                    <a:lnTo>
                      <a:pt x="1595" y="1926"/>
                    </a:lnTo>
                    <a:lnTo>
                      <a:pt x="1573" y="1919"/>
                    </a:lnTo>
                    <a:lnTo>
                      <a:pt x="1552" y="1912"/>
                    </a:lnTo>
                    <a:lnTo>
                      <a:pt x="1465" y="2000"/>
                    </a:lnTo>
                    <a:lnTo>
                      <a:pt x="1384" y="2089"/>
                    </a:lnTo>
                    <a:lnTo>
                      <a:pt x="1306" y="2177"/>
                    </a:lnTo>
                    <a:lnTo>
                      <a:pt x="1233" y="2263"/>
                    </a:lnTo>
                    <a:lnTo>
                      <a:pt x="1164" y="2349"/>
                    </a:lnTo>
                    <a:lnTo>
                      <a:pt x="1099" y="2433"/>
                    </a:lnTo>
                    <a:lnTo>
                      <a:pt x="1069" y="2475"/>
                    </a:lnTo>
                    <a:lnTo>
                      <a:pt x="1039" y="2517"/>
                    </a:lnTo>
                    <a:lnTo>
                      <a:pt x="1011" y="2558"/>
                    </a:lnTo>
                    <a:lnTo>
                      <a:pt x="983" y="2599"/>
                    </a:lnTo>
                    <a:lnTo>
                      <a:pt x="961" y="2633"/>
                    </a:lnTo>
                    <a:lnTo>
                      <a:pt x="1020" y="2674"/>
                    </a:lnTo>
                    <a:lnTo>
                      <a:pt x="1081" y="2714"/>
                    </a:lnTo>
                    <a:lnTo>
                      <a:pt x="1143" y="2755"/>
                    </a:lnTo>
                    <a:lnTo>
                      <a:pt x="1207" y="2796"/>
                    </a:lnTo>
                    <a:lnTo>
                      <a:pt x="1341" y="2878"/>
                    </a:lnTo>
                    <a:lnTo>
                      <a:pt x="1479" y="2962"/>
                    </a:lnTo>
                    <a:lnTo>
                      <a:pt x="1583" y="3026"/>
                    </a:lnTo>
                    <a:lnTo>
                      <a:pt x="1689" y="3089"/>
                    </a:lnTo>
                    <a:lnTo>
                      <a:pt x="1795" y="3156"/>
                    </a:lnTo>
                    <a:lnTo>
                      <a:pt x="1900" y="3223"/>
                    </a:lnTo>
                    <a:lnTo>
                      <a:pt x="2003" y="3293"/>
                    </a:lnTo>
                    <a:lnTo>
                      <a:pt x="2056" y="3329"/>
                    </a:lnTo>
                    <a:lnTo>
                      <a:pt x="2107" y="3365"/>
                    </a:lnTo>
                    <a:lnTo>
                      <a:pt x="2157" y="3402"/>
                    </a:lnTo>
                    <a:lnTo>
                      <a:pt x="2207" y="3439"/>
                    </a:lnTo>
                    <a:lnTo>
                      <a:pt x="2255" y="3477"/>
                    </a:lnTo>
                    <a:lnTo>
                      <a:pt x="2304" y="3517"/>
                    </a:lnTo>
                    <a:lnTo>
                      <a:pt x="2304" y="1261"/>
                    </a:lnTo>
                    <a:lnTo>
                      <a:pt x="2305" y="1225"/>
                    </a:lnTo>
                    <a:lnTo>
                      <a:pt x="2308" y="1189"/>
                    </a:lnTo>
                    <a:lnTo>
                      <a:pt x="2312" y="1154"/>
                    </a:lnTo>
                    <a:lnTo>
                      <a:pt x="2319" y="1119"/>
                    </a:lnTo>
                    <a:lnTo>
                      <a:pt x="2326" y="1084"/>
                    </a:lnTo>
                    <a:lnTo>
                      <a:pt x="2337" y="1051"/>
                    </a:lnTo>
                    <a:lnTo>
                      <a:pt x="2347" y="1018"/>
                    </a:lnTo>
                    <a:lnTo>
                      <a:pt x="2360" y="987"/>
                    </a:lnTo>
                    <a:lnTo>
                      <a:pt x="2374" y="955"/>
                    </a:lnTo>
                    <a:lnTo>
                      <a:pt x="2390" y="924"/>
                    </a:lnTo>
                    <a:lnTo>
                      <a:pt x="2407" y="895"/>
                    </a:lnTo>
                    <a:lnTo>
                      <a:pt x="2425" y="866"/>
                    </a:lnTo>
                    <a:lnTo>
                      <a:pt x="2445" y="838"/>
                    </a:lnTo>
                    <a:lnTo>
                      <a:pt x="2467" y="811"/>
                    </a:lnTo>
                    <a:lnTo>
                      <a:pt x="2489" y="786"/>
                    </a:lnTo>
                    <a:lnTo>
                      <a:pt x="2512" y="761"/>
                    </a:lnTo>
                    <a:lnTo>
                      <a:pt x="2536" y="738"/>
                    </a:lnTo>
                    <a:lnTo>
                      <a:pt x="2562" y="716"/>
                    </a:lnTo>
                    <a:lnTo>
                      <a:pt x="2589" y="694"/>
                    </a:lnTo>
                    <a:lnTo>
                      <a:pt x="2616" y="674"/>
                    </a:lnTo>
                    <a:lnTo>
                      <a:pt x="2645" y="656"/>
                    </a:lnTo>
                    <a:lnTo>
                      <a:pt x="2674" y="639"/>
                    </a:lnTo>
                    <a:lnTo>
                      <a:pt x="2706" y="623"/>
                    </a:lnTo>
                    <a:lnTo>
                      <a:pt x="2737" y="609"/>
                    </a:lnTo>
                    <a:lnTo>
                      <a:pt x="2769" y="597"/>
                    </a:lnTo>
                    <a:lnTo>
                      <a:pt x="2802" y="586"/>
                    </a:lnTo>
                    <a:lnTo>
                      <a:pt x="2835" y="576"/>
                    </a:lnTo>
                    <a:lnTo>
                      <a:pt x="2870" y="567"/>
                    </a:lnTo>
                    <a:lnTo>
                      <a:pt x="2904" y="562"/>
                    </a:lnTo>
                    <a:lnTo>
                      <a:pt x="2939" y="557"/>
                    </a:lnTo>
                    <a:lnTo>
                      <a:pt x="2975" y="555"/>
                    </a:lnTo>
                    <a:lnTo>
                      <a:pt x="3011" y="554"/>
                    </a:lnTo>
                    <a:close/>
                    <a:moveTo>
                      <a:pt x="1887" y="1269"/>
                    </a:moveTo>
                    <a:lnTo>
                      <a:pt x="1887" y="1269"/>
                    </a:lnTo>
                    <a:lnTo>
                      <a:pt x="1871" y="1255"/>
                    </a:lnTo>
                    <a:lnTo>
                      <a:pt x="1855" y="1242"/>
                    </a:lnTo>
                    <a:lnTo>
                      <a:pt x="1837" y="1232"/>
                    </a:lnTo>
                    <a:lnTo>
                      <a:pt x="1818" y="1222"/>
                    </a:lnTo>
                    <a:lnTo>
                      <a:pt x="1798" y="1215"/>
                    </a:lnTo>
                    <a:lnTo>
                      <a:pt x="1777" y="1210"/>
                    </a:lnTo>
                    <a:lnTo>
                      <a:pt x="1755" y="1206"/>
                    </a:lnTo>
                    <a:lnTo>
                      <a:pt x="1733" y="1205"/>
                    </a:lnTo>
                    <a:lnTo>
                      <a:pt x="1711" y="1206"/>
                    </a:lnTo>
                    <a:lnTo>
                      <a:pt x="1689" y="1210"/>
                    </a:lnTo>
                    <a:lnTo>
                      <a:pt x="1668" y="1215"/>
                    </a:lnTo>
                    <a:lnTo>
                      <a:pt x="1648" y="1222"/>
                    </a:lnTo>
                    <a:lnTo>
                      <a:pt x="1630" y="1232"/>
                    </a:lnTo>
                    <a:lnTo>
                      <a:pt x="1611" y="1242"/>
                    </a:lnTo>
                    <a:lnTo>
                      <a:pt x="1595" y="1255"/>
                    </a:lnTo>
                    <a:lnTo>
                      <a:pt x="1580" y="1269"/>
                    </a:lnTo>
                    <a:lnTo>
                      <a:pt x="1579" y="1269"/>
                    </a:lnTo>
                    <a:lnTo>
                      <a:pt x="1565" y="1284"/>
                    </a:lnTo>
                    <a:lnTo>
                      <a:pt x="1552" y="1301"/>
                    </a:lnTo>
                    <a:lnTo>
                      <a:pt x="1541" y="1319"/>
                    </a:lnTo>
                    <a:lnTo>
                      <a:pt x="1532" y="1338"/>
                    </a:lnTo>
                    <a:lnTo>
                      <a:pt x="1525" y="1358"/>
                    </a:lnTo>
                    <a:lnTo>
                      <a:pt x="1519" y="1379"/>
                    </a:lnTo>
                    <a:lnTo>
                      <a:pt x="1517" y="1401"/>
                    </a:lnTo>
                    <a:lnTo>
                      <a:pt x="1516" y="1423"/>
                    </a:lnTo>
                    <a:lnTo>
                      <a:pt x="1517" y="1445"/>
                    </a:lnTo>
                    <a:lnTo>
                      <a:pt x="1519" y="1467"/>
                    </a:lnTo>
                    <a:lnTo>
                      <a:pt x="1525" y="1488"/>
                    </a:lnTo>
                    <a:lnTo>
                      <a:pt x="1532" y="1508"/>
                    </a:lnTo>
                    <a:lnTo>
                      <a:pt x="1541" y="1527"/>
                    </a:lnTo>
                    <a:lnTo>
                      <a:pt x="1553" y="1545"/>
                    </a:lnTo>
                    <a:lnTo>
                      <a:pt x="1565" y="1561"/>
                    </a:lnTo>
                    <a:lnTo>
                      <a:pt x="1580" y="1576"/>
                    </a:lnTo>
                    <a:lnTo>
                      <a:pt x="1580" y="1578"/>
                    </a:lnTo>
                    <a:lnTo>
                      <a:pt x="1595" y="1592"/>
                    </a:lnTo>
                    <a:lnTo>
                      <a:pt x="1611" y="1604"/>
                    </a:lnTo>
                    <a:lnTo>
                      <a:pt x="1630" y="1615"/>
                    </a:lnTo>
                    <a:lnTo>
                      <a:pt x="1648" y="1624"/>
                    </a:lnTo>
                    <a:lnTo>
                      <a:pt x="1668" y="1631"/>
                    </a:lnTo>
                    <a:lnTo>
                      <a:pt x="1689" y="1637"/>
                    </a:lnTo>
                    <a:lnTo>
                      <a:pt x="1711" y="1639"/>
                    </a:lnTo>
                    <a:lnTo>
                      <a:pt x="1733" y="1640"/>
                    </a:lnTo>
                    <a:lnTo>
                      <a:pt x="1755" y="1639"/>
                    </a:lnTo>
                    <a:lnTo>
                      <a:pt x="1777" y="1637"/>
                    </a:lnTo>
                    <a:lnTo>
                      <a:pt x="1798" y="1631"/>
                    </a:lnTo>
                    <a:lnTo>
                      <a:pt x="1818" y="1624"/>
                    </a:lnTo>
                    <a:lnTo>
                      <a:pt x="1837" y="1615"/>
                    </a:lnTo>
                    <a:lnTo>
                      <a:pt x="1855" y="1603"/>
                    </a:lnTo>
                    <a:lnTo>
                      <a:pt x="1871" y="1592"/>
                    </a:lnTo>
                    <a:lnTo>
                      <a:pt x="1887" y="1576"/>
                    </a:lnTo>
                    <a:lnTo>
                      <a:pt x="1901" y="1561"/>
                    </a:lnTo>
                    <a:lnTo>
                      <a:pt x="1914" y="1545"/>
                    </a:lnTo>
                    <a:lnTo>
                      <a:pt x="1925" y="1527"/>
                    </a:lnTo>
                    <a:lnTo>
                      <a:pt x="1934" y="1508"/>
                    </a:lnTo>
                    <a:lnTo>
                      <a:pt x="1941" y="1488"/>
                    </a:lnTo>
                    <a:lnTo>
                      <a:pt x="1947" y="1467"/>
                    </a:lnTo>
                    <a:lnTo>
                      <a:pt x="1950" y="1445"/>
                    </a:lnTo>
                    <a:lnTo>
                      <a:pt x="1951" y="1423"/>
                    </a:lnTo>
                    <a:lnTo>
                      <a:pt x="1950" y="1401"/>
                    </a:lnTo>
                    <a:lnTo>
                      <a:pt x="1947" y="1379"/>
                    </a:lnTo>
                    <a:lnTo>
                      <a:pt x="1941" y="1358"/>
                    </a:lnTo>
                    <a:lnTo>
                      <a:pt x="1934" y="1338"/>
                    </a:lnTo>
                    <a:lnTo>
                      <a:pt x="1925" y="1319"/>
                    </a:lnTo>
                    <a:lnTo>
                      <a:pt x="1914" y="1301"/>
                    </a:lnTo>
                    <a:lnTo>
                      <a:pt x="1901" y="1284"/>
                    </a:lnTo>
                    <a:lnTo>
                      <a:pt x="1887" y="1269"/>
                    </a:lnTo>
                    <a:close/>
                    <a:moveTo>
                      <a:pt x="2304" y="5100"/>
                    </a:moveTo>
                    <a:lnTo>
                      <a:pt x="2304" y="4074"/>
                    </a:lnTo>
                    <a:lnTo>
                      <a:pt x="2277" y="4045"/>
                    </a:lnTo>
                    <a:lnTo>
                      <a:pt x="2251" y="4017"/>
                    </a:lnTo>
                    <a:lnTo>
                      <a:pt x="2224" y="3989"/>
                    </a:lnTo>
                    <a:lnTo>
                      <a:pt x="2195" y="3961"/>
                    </a:lnTo>
                    <a:lnTo>
                      <a:pt x="2138" y="3908"/>
                    </a:lnTo>
                    <a:lnTo>
                      <a:pt x="2078" y="3856"/>
                    </a:lnTo>
                    <a:lnTo>
                      <a:pt x="2016" y="3805"/>
                    </a:lnTo>
                    <a:lnTo>
                      <a:pt x="1952" y="3755"/>
                    </a:lnTo>
                    <a:lnTo>
                      <a:pt x="1887" y="3706"/>
                    </a:lnTo>
                    <a:lnTo>
                      <a:pt x="1821" y="3659"/>
                    </a:lnTo>
                    <a:lnTo>
                      <a:pt x="1754" y="3613"/>
                    </a:lnTo>
                    <a:lnTo>
                      <a:pt x="1687" y="3567"/>
                    </a:lnTo>
                    <a:lnTo>
                      <a:pt x="1617" y="3522"/>
                    </a:lnTo>
                    <a:lnTo>
                      <a:pt x="1548" y="3478"/>
                    </a:lnTo>
                    <a:lnTo>
                      <a:pt x="1409" y="3392"/>
                    </a:lnTo>
                    <a:lnTo>
                      <a:pt x="1270" y="3308"/>
                    </a:lnTo>
                    <a:lnTo>
                      <a:pt x="1140" y="3230"/>
                    </a:lnTo>
                    <a:lnTo>
                      <a:pt x="1012" y="3151"/>
                    </a:lnTo>
                    <a:lnTo>
                      <a:pt x="949" y="3111"/>
                    </a:lnTo>
                    <a:lnTo>
                      <a:pt x="888" y="3071"/>
                    </a:lnTo>
                    <a:lnTo>
                      <a:pt x="826" y="3030"/>
                    </a:lnTo>
                    <a:lnTo>
                      <a:pt x="765" y="2988"/>
                    </a:lnTo>
                    <a:lnTo>
                      <a:pt x="737" y="3056"/>
                    </a:lnTo>
                    <a:lnTo>
                      <a:pt x="710" y="3122"/>
                    </a:lnTo>
                    <a:lnTo>
                      <a:pt x="687" y="3186"/>
                    </a:lnTo>
                    <a:lnTo>
                      <a:pt x="667" y="3250"/>
                    </a:lnTo>
                    <a:lnTo>
                      <a:pt x="650" y="3313"/>
                    </a:lnTo>
                    <a:lnTo>
                      <a:pt x="636" y="3375"/>
                    </a:lnTo>
                    <a:lnTo>
                      <a:pt x="624" y="3435"/>
                    </a:lnTo>
                    <a:lnTo>
                      <a:pt x="615" y="3496"/>
                    </a:lnTo>
                    <a:lnTo>
                      <a:pt x="612" y="3533"/>
                    </a:lnTo>
                    <a:lnTo>
                      <a:pt x="608" y="3577"/>
                    </a:lnTo>
                    <a:lnTo>
                      <a:pt x="606" y="3615"/>
                    </a:lnTo>
                    <a:lnTo>
                      <a:pt x="605" y="3652"/>
                    </a:lnTo>
                    <a:lnTo>
                      <a:pt x="605" y="3691"/>
                    </a:lnTo>
                    <a:lnTo>
                      <a:pt x="606" y="3728"/>
                    </a:lnTo>
                    <a:lnTo>
                      <a:pt x="609" y="3765"/>
                    </a:lnTo>
                    <a:lnTo>
                      <a:pt x="613" y="3801"/>
                    </a:lnTo>
                    <a:lnTo>
                      <a:pt x="617" y="3837"/>
                    </a:lnTo>
                    <a:lnTo>
                      <a:pt x="623" y="3873"/>
                    </a:lnTo>
                    <a:lnTo>
                      <a:pt x="630" y="3908"/>
                    </a:lnTo>
                    <a:lnTo>
                      <a:pt x="638" y="3943"/>
                    </a:lnTo>
                    <a:lnTo>
                      <a:pt x="646" y="3976"/>
                    </a:lnTo>
                    <a:lnTo>
                      <a:pt x="657" y="4010"/>
                    </a:lnTo>
                    <a:lnTo>
                      <a:pt x="668" y="4044"/>
                    </a:lnTo>
                    <a:lnTo>
                      <a:pt x="680" y="4076"/>
                    </a:lnTo>
                    <a:lnTo>
                      <a:pt x="693" y="4109"/>
                    </a:lnTo>
                    <a:lnTo>
                      <a:pt x="707" y="4141"/>
                    </a:lnTo>
                    <a:lnTo>
                      <a:pt x="722" y="4173"/>
                    </a:lnTo>
                    <a:lnTo>
                      <a:pt x="738" y="4204"/>
                    </a:lnTo>
                    <a:lnTo>
                      <a:pt x="755" y="4234"/>
                    </a:lnTo>
                    <a:lnTo>
                      <a:pt x="773" y="4264"/>
                    </a:lnTo>
                    <a:lnTo>
                      <a:pt x="791" y="4295"/>
                    </a:lnTo>
                    <a:lnTo>
                      <a:pt x="811" y="4324"/>
                    </a:lnTo>
                    <a:lnTo>
                      <a:pt x="832" y="4353"/>
                    </a:lnTo>
                    <a:lnTo>
                      <a:pt x="853" y="4380"/>
                    </a:lnTo>
                    <a:lnTo>
                      <a:pt x="875" y="4408"/>
                    </a:lnTo>
                    <a:lnTo>
                      <a:pt x="898" y="4436"/>
                    </a:lnTo>
                    <a:lnTo>
                      <a:pt x="923" y="4463"/>
                    </a:lnTo>
                    <a:lnTo>
                      <a:pt x="947" y="4488"/>
                    </a:lnTo>
                    <a:lnTo>
                      <a:pt x="973" y="4515"/>
                    </a:lnTo>
                    <a:lnTo>
                      <a:pt x="999" y="4540"/>
                    </a:lnTo>
                    <a:lnTo>
                      <a:pt x="1027" y="4565"/>
                    </a:lnTo>
                    <a:lnTo>
                      <a:pt x="1055" y="4589"/>
                    </a:lnTo>
                    <a:lnTo>
                      <a:pt x="1084" y="4614"/>
                    </a:lnTo>
                    <a:lnTo>
                      <a:pt x="1114" y="4637"/>
                    </a:lnTo>
                    <a:lnTo>
                      <a:pt x="1144" y="4660"/>
                    </a:lnTo>
                    <a:lnTo>
                      <a:pt x="1176" y="4684"/>
                    </a:lnTo>
                    <a:lnTo>
                      <a:pt x="1208" y="4706"/>
                    </a:lnTo>
                    <a:lnTo>
                      <a:pt x="1242" y="4728"/>
                    </a:lnTo>
                    <a:lnTo>
                      <a:pt x="1276" y="4749"/>
                    </a:lnTo>
                    <a:lnTo>
                      <a:pt x="1309" y="4769"/>
                    </a:lnTo>
                    <a:lnTo>
                      <a:pt x="1344" y="4789"/>
                    </a:lnTo>
                    <a:lnTo>
                      <a:pt x="1380" y="4809"/>
                    </a:lnTo>
                    <a:lnTo>
                      <a:pt x="1416" y="4829"/>
                    </a:lnTo>
                    <a:lnTo>
                      <a:pt x="1453" y="4847"/>
                    </a:lnTo>
                    <a:lnTo>
                      <a:pt x="1490" y="4865"/>
                    </a:lnTo>
                    <a:lnTo>
                      <a:pt x="1529" y="4882"/>
                    </a:lnTo>
                    <a:lnTo>
                      <a:pt x="1568" y="4899"/>
                    </a:lnTo>
                    <a:lnTo>
                      <a:pt x="1608" y="4916"/>
                    </a:lnTo>
                    <a:lnTo>
                      <a:pt x="1647" y="4931"/>
                    </a:lnTo>
                    <a:lnTo>
                      <a:pt x="1688" y="4947"/>
                    </a:lnTo>
                    <a:lnTo>
                      <a:pt x="1728" y="4961"/>
                    </a:lnTo>
                    <a:lnTo>
                      <a:pt x="1770" y="4975"/>
                    </a:lnTo>
                    <a:lnTo>
                      <a:pt x="1855" y="5002"/>
                    </a:lnTo>
                    <a:lnTo>
                      <a:pt x="1941" y="5026"/>
                    </a:lnTo>
                    <a:lnTo>
                      <a:pt x="2029" y="5048"/>
                    </a:lnTo>
                    <a:lnTo>
                      <a:pt x="2120" y="5068"/>
                    </a:lnTo>
                    <a:lnTo>
                      <a:pt x="2211" y="5085"/>
                    </a:lnTo>
                    <a:lnTo>
                      <a:pt x="2304" y="5100"/>
                    </a:lnTo>
                    <a:close/>
                    <a:moveTo>
                      <a:pt x="2991" y="1292"/>
                    </a:moveTo>
                    <a:lnTo>
                      <a:pt x="2991" y="3627"/>
                    </a:lnTo>
                    <a:lnTo>
                      <a:pt x="5477" y="3627"/>
                    </a:lnTo>
                    <a:lnTo>
                      <a:pt x="5477" y="1292"/>
                    </a:lnTo>
                    <a:lnTo>
                      <a:pt x="2991" y="1292"/>
                    </a:lnTo>
                    <a:close/>
                    <a:moveTo>
                      <a:pt x="4212" y="3997"/>
                    </a:moveTo>
                    <a:lnTo>
                      <a:pt x="4212" y="3997"/>
                    </a:lnTo>
                    <a:lnTo>
                      <a:pt x="4181" y="3998"/>
                    </a:lnTo>
                    <a:lnTo>
                      <a:pt x="4150" y="4000"/>
                    </a:lnTo>
                    <a:lnTo>
                      <a:pt x="4120" y="4003"/>
                    </a:lnTo>
                    <a:lnTo>
                      <a:pt x="4090" y="4007"/>
                    </a:lnTo>
                    <a:lnTo>
                      <a:pt x="4060" y="4012"/>
                    </a:lnTo>
                    <a:lnTo>
                      <a:pt x="4030" y="4018"/>
                    </a:lnTo>
                    <a:lnTo>
                      <a:pt x="4001" y="4026"/>
                    </a:lnTo>
                    <a:lnTo>
                      <a:pt x="3974" y="4034"/>
                    </a:lnTo>
                    <a:lnTo>
                      <a:pt x="3946" y="4044"/>
                    </a:lnTo>
                    <a:lnTo>
                      <a:pt x="3918" y="4054"/>
                    </a:lnTo>
                    <a:lnTo>
                      <a:pt x="3891" y="4066"/>
                    </a:lnTo>
                    <a:lnTo>
                      <a:pt x="3864" y="4079"/>
                    </a:lnTo>
                    <a:lnTo>
                      <a:pt x="3839" y="4091"/>
                    </a:lnTo>
                    <a:lnTo>
                      <a:pt x="3813" y="4105"/>
                    </a:lnTo>
                    <a:lnTo>
                      <a:pt x="3789" y="4120"/>
                    </a:lnTo>
                    <a:lnTo>
                      <a:pt x="3765" y="4137"/>
                    </a:lnTo>
                    <a:lnTo>
                      <a:pt x="4227" y="4599"/>
                    </a:lnTo>
                    <a:lnTo>
                      <a:pt x="4676" y="4149"/>
                    </a:lnTo>
                    <a:lnTo>
                      <a:pt x="4652" y="4132"/>
                    </a:lnTo>
                    <a:lnTo>
                      <a:pt x="4626" y="4116"/>
                    </a:lnTo>
                    <a:lnTo>
                      <a:pt x="4599" y="4100"/>
                    </a:lnTo>
                    <a:lnTo>
                      <a:pt x="4573" y="4086"/>
                    </a:lnTo>
                    <a:lnTo>
                      <a:pt x="4546" y="4072"/>
                    </a:lnTo>
                    <a:lnTo>
                      <a:pt x="4518" y="4059"/>
                    </a:lnTo>
                    <a:lnTo>
                      <a:pt x="4489" y="4048"/>
                    </a:lnTo>
                    <a:lnTo>
                      <a:pt x="4460" y="4038"/>
                    </a:lnTo>
                    <a:lnTo>
                      <a:pt x="4431" y="4029"/>
                    </a:lnTo>
                    <a:lnTo>
                      <a:pt x="4401" y="4021"/>
                    </a:lnTo>
                    <a:lnTo>
                      <a:pt x="4371" y="4014"/>
                    </a:lnTo>
                    <a:lnTo>
                      <a:pt x="4339" y="4008"/>
                    </a:lnTo>
                    <a:lnTo>
                      <a:pt x="4308" y="4003"/>
                    </a:lnTo>
                    <a:lnTo>
                      <a:pt x="4277" y="4000"/>
                    </a:lnTo>
                    <a:lnTo>
                      <a:pt x="4244" y="3998"/>
                    </a:lnTo>
                    <a:lnTo>
                      <a:pt x="4212" y="3997"/>
                    </a:lnTo>
                    <a:close/>
                    <a:moveTo>
                      <a:pt x="4858" y="4335"/>
                    </a:moveTo>
                    <a:lnTo>
                      <a:pt x="4411" y="4783"/>
                    </a:lnTo>
                    <a:lnTo>
                      <a:pt x="4859" y="5233"/>
                    </a:lnTo>
                    <a:lnTo>
                      <a:pt x="4876" y="5208"/>
                    </a:lnTo>
                    <a:lnTo>
                      <a:pt x="4891" y="5184"/>
                    </a:lnTo>
                    <a:lnTo>
                      <a:pt x="4906" y="5158"/>
                    </a:lnTo>
                    <a:lnTo>
                      <a:pt x="4919" y="5133"/>
                    </a:lnTo>
                    <a:lnTo>
                      <a:pt x="4931" y="5106"/>
                    </a:lnTo>
                    <a:lnTo>
                      <a:pt x="4943" y="5079"/>
                    </a:lnTo>
                    <a:lnTo>
                      <a:pt x="4953" y="5052"/>
                    </a:lnTo>
                    <a:lnTo>
                      <a:pt x="4963" y="5024"/>
                    </a:lnTo>
                    <a:lnTo>
                      <a:pt x="4971" y="4995"/>
                    </a:lnTo>
                    <a:lnTo>
                      <a:pt x="4978" y="4967"/>
                    </a:lnTo>
                    <a:lnTo>
                      <a:pt x="4985" y="4937"/>
                    </a:lnTo>
                    <a:lnTo>
                      <a:pt x="4989" y="4908"/>
                    </a:lnTo>
                    <a:lnTo>
                      <a:pt x="4994" y="4877"/>
                    </a:lnTo>
                    <a:lnTo>
                      <a:pt x="4996" y="4847"/>
                    </a:lnTo>
                    <a:lnTo>
                      <a:pt x="4999" y="4816"/>
                    </a:lnTo>
                    <a:lnTo>
                      <a:pt x="5000" y="4786"/>
                    </a:lnTo>
                    <a:lnTo>
                      <a:pt x="4999" y="4754"/>
                    </a:lnTo>
                    <a:lnTo>
                      <a:pt x="4996" y="4723"/>
                    </a:lnTo>
                    <a:lnTo>
                      <a:pt x="4994" y="4693"/>
                    </a:lnTo>
                    <a:lnTo>
                      <a:pt x="4989" y="4663"/>
                    </a:lnTo>
                    <a:lnTo>
                      <a:pt x="4985" y="4632"/>
                    </a:lnTo>
                    <a:lnTo>
                      <a:pt x="4978" y="4603"/>
                    </a:lnTo>
                    <a:lnTo>
                      <a:pt x="4971" y="4574"/>
                    </a:lnTo>
                    <a:lnTo>
                      <a:pt x="4963" y="4545"/>
                    </a:lnTo>
                    <a:lnTo>
                      <a:pt x="4952" y="4517"/>
                    </a:lnTo>
                    <a:lnTo>
                      <a:pt x="4942" y="4490"/>
                    </a:lnTo>
                    <a:lnTo>
                      <a:pt x="4930" y="4463"/>
                    </a:lnTo>
                    <a:lnTo>
                      <a:pt x="4917" y="4436"/>
                    </a:lnTo>
                    <a:lnTo>
                      <a:pt x="4905" y="4411"/>
                    </a:lnTo>
                    <a:lnTo>
                      <a:pt x="4890" y="4385"/>
                    </a:lnTo>
                    <a:lnTo>
                      <a:pt x="4874" y="4360"/>
                    </a:lnTo>
                    <a:lnTo>
                      <a:pt x="4858" y="4335"/>
                    </a:lnTo>
                    <a:close/>
                    <a:moveTo>
                      <a:pt x="4678" y="5420"/>
                    </a:moveTo>
                    <a:lnTo>
                      <a:pt x="4227" y="4968"/>
                    </a:lnTo>
                    <a:lnTo>
                      <a:pt x="3762" y="5431"/>
                    </a:lnTo>
                    <a:lnTo>
                      <a:pt x="3787" y="5448"/>
                    </a:lnTo>
                    <a:lnTo>
                      <a:pt x="3811" y="5464"/>
                    </a:lnTo>
                    <a:lnTo>
                      <a:pt x="3837" y="5478"/>
                    </a:lnTo>
                    <a:lnTo>
                      <a:pt x="3863" y="5492"/>
                    </a:lnTo>
                    <a:lnTo>
                      <a:pt x="3890" y="5503"/>
                    </a:lnTo>
                    <a:lnTo>
                      <a:pt x="3917" y="5515"/>
                    </a:lnTo>
                    <a:lnTo>
                      <a:pt x="3945" y="5526"/>
                    </a:lnTo>
                    <a:lnTo>
                      <a:pt x="3972" y="5536"/>
                    </a:lnTo>
                    <a:lnTo>
                      <a:pt x="4000" y="5544"/>
                    </a:lnTo>
                    <a:lnTo>
                      <a:pt x="4029" y="5552"/>
                    </a:lnTo>
                    <a:lnTo>
                      <a:pt x="4060" y="5558"/>
                    </a:lnTo>
                    <a:lnTo>
                      <a:pt x="4089" y="5564"/>
                    </a:lnTo>
                    <a:lnTo>
                      <a:pt x="4119" y="5567"/>
                    </a:lnTo>
                    <a:lnTo>
                      <a:pt x="4150" y="5571"/>
                    </a:lnTo>
                    <a:lnTo>
                      <a:pt x="4180" y="5572"/>
                    </a:lnTo>
                    <a:lnTo>
                      <a:pt x="4212" y="5573"/>
                    </a:lnTo>
                    <a:lnTo>
                      <a:pt x="4244" y="5572"/>
                    </a:lnTo>
                    <a:lnTo>
                      <a:pt x="4277" y="5569"/>
                    </a:lnTo>
                    <a:lnTo>
                      <a:pt x="4308" y="5567"/>
                    </a:lnTo>
                    <a:lnTo>
                      <a:pt x="4340" y="5562"/>
                    </a:lnTo>
                    <a:lnTo>
                      <a:pt x="4371" y="5557"/>
                    </a:lnTo>
                    <a:lnTo>
                      <a:pt x="4402" y="5550"/>
                    </a:lnTo>
                    <a:lnTo>
                      <a:pt x="4432" y="5542"/>
                    </a:lnTo>
                    <a:lnTo>
                      <a:pt x="4461" y="5532"/>
                    </a:lnTo>
                    <a:lnTo>
                      <a:pt x="4490" y="5522"/>
                    </a:lnTo>
                    <a:lnTo>
                      <a:pt x="4519" y="5510"/>
                    </a:lnTo>
                    <a:lnTo>
                      <a:pt x="4547" y="5497"/>
                    </a:lnTo>
                    <a:lnTo>
                      <a:pt x="4575" y="5485"/>
                    </a:lnTo>
                    <a:lnTo>
                      <a:pt x="4602" y="5470"/>
                    </a:lnTo>
                    <a:lnTo>
                      <a:pt x="4627" y="5454"/>
                    </a:lnTo>
                    <a:lnTo>
                      <a:pt x="4653" y="5437"/>
                    </a:lnTo>
                    <a:lnTo>
                      <a:pt x="4678" y="5420"/>
                    </a:lnTo>
                    <a:close/>
                    <a:moveTo>
                      <a:pt x="3575" y="5249"/>
                    </a:moveTo>
                    <a:lnTo>
                      <a:pt x="4042" y="4783"/>
                    </a:lnTo>
                    <a:lnTo>
                      <a:pt x="3578" y="4319"/>
                    </a:lnTo>
                    <a:lnTo>
                      <a:pt x="3560" y="4343"/>
                    </a:lnTo>
                    <a:lnTo>
                      <a:pt x="3543" y="4369"/>
                    </a:lnTo>
                    <a:lnTo>
                      <a:pt x="3528" y="4396"/>
                    </a:lnTo>
                    <a:lnTo>
                      <a:pt x="3513" y="4422"/>
                    </a:lnTo>
                    <a:lnTo>
                      <a:pt x="3499" y="4450"/>
                    </a:lnTo>
                    <a:lnTo>
                      <a:pt x="3487" y="4478"/>
                    </a:lnTo>
                    <a:lnTo>
                      <a:pt x="3476" y="4506"/>
                    </a:lnTo>
                    <a:lnTo>
                      <a:pt x="3465" y="4536"/>
                    </a:lnTo>
                    <a:lnTo>
                      <a:pt x="3456" y="4565"/>
                    </a:lnTo>
                    <a:lnTo>
                      <a:pt x="3448" y="4595"/>
                    </a:lnTo>
                    <a:lnTo>
                      <a:pt x="3441" y="4625"/>
                    </a:lnTo>
                    <a:lnTo>
                      <a:pt x="3435" y="4657"/>
                    </a:lnTo>
                    <a:lnTo>
                      <a:pt x="3430" y="4688"/>
                    </a:lnTo>
                    <a:lnTo>
                      <a:pt x="3427" y="4721"/>
                    </a:lnTo>
                    <a:lnTo>
                      <a:pt x="3426" y="4752"/>
                    </a:lnTo>
                    <a:lnTo>
                      <a:pt x="3424" y="4786"/>
                    </a:lnTo>
                    <a:lnTo>
                      <a:pt x="3426" y="4817"/>
                    </a:lnTo>
                    <a:lnTo>
                      <a:pt x="3427" y="4850"/>
                    </a:lnTo>
                    <a:lnTo>
                      <a:pt x="3430" y="4881"/>
                    </a:lnTo>
                    <a:lnTo>
                      <a:pt x="3435" y="4912"/>
                    </a:lnTo>
                    <a:lnTo>
                      <a:pt x="3441" y="4944"/>
                    </a:lnTo>
                    <a:lnTo>
                      <a:pt x="3448" y="4974"/>
                    </a:lnTo>
                    <a:lnTo>
                      <a:pt x="3456" y="5004"/>
                    </a:lnTo>
                    <a:lnTo>
                      <a:pt x="3464" y="5033"/>
                    </a:lnTo>
                    <a:lnTo>
                      <a:pt x="3474" y="5062"/>
                    </a:lnTo>
                    <a:lnTo>
                      <a:pt x="3486" y="5091"/>
                    </a:lnTo>
                    <a:lnTo>
                      <a:pt x="3499" y="5119"/>
                    </a:lnTo>
                    <a:lnTo>
                      <a:pt x="3512" y="5147"/>
                    </a:lnTo>
                    <a:lnTo>
                      <a:pt x="3527" y="5174"/>
                    </a:lnTo>
                    <a:lnTo>
                      <a:pt x="3542" y="5199"/>
                    </a:lnTo>
                    <a:lnTo>
                      <a:pt x="3558" y="5225"/>
                    </a:lnTo>
                    <a:lnTo>
                      <a:pt x="3575" y="5249"/>
                    </a:lnTo>
                    <a:close/>
                  </a:path>
                </a:pathLst>
              </a:custGeom>
              <a:solidFill>
                <a:srgbClr val="018BE9"/>
              </a:solidFill>
              <a:ln>
                <a:noFill/>
              </a:ln>
            </p:spPr>
            <p:txBody>
              <a:bodyPr anchor="ctr">
                <a:normAutofit fontScale="25000" lnSpcReduction="20000"/>
                <a:scene3d>
                  <a:camera prst="orthographicFront"/>
                  <a:lightRig rig="threePt" dir="t"/>
                </a:scene3d>
                <a:sp3d contourW="12700">
                  <a:contourClr>
                    <a:srgbClr val="FFFFFF"/>
                  </a:contourClr>
                </a:sp3d>
              </a:bodyPr>
              <a:p>
                <a:pPr algn="ctr">
                  <a:defRPr/>
                </a:pPr>
                <a:endParaRPr lang="zh-CN" altLang="en-US">
                  <a:solidFill>
                    <a:srgbClr val="FFFFFF"/>
                  </a:solidFill>
                </a:endParaRPr>
              </a:p>
            </p:txBody>
          </p:sp>
        </p:grpSp>
      </p:grpSp>
      <p:sp>
        <p:nvSpPr>
          <p:cNvPr id="8" name="任意多边形 7"/>
          <p:cNvSpPr/>
          <p:nvPr>
            <p:custDataLst>
              <p:tags r:id="rId25"/>
            </p:custDataLst>
          </p:nvPr>
        </p:nvSpPr>
        <p:spPr>
          <a:xfrm>
            <a:off x="1691712" y="685879"/>
            <a:ext cx="9148639" cy="4173511"/>
          </a:xfrm>
          <a:custGeom>
            <a:avLst/>
            <a:gdLst>
              <a:gd name="connsiteX0" fmla="*/ 677831 w 6261464"/>
              <a:gd name="connsiteY0" fmla="*/ 0 h 2856413"/>
              <a:gd name="connsiteX1" fmla="*/ 5583633 w 6261464"/>
              <a:gd name="connsiteY1" fmla="*/ 0 h 2856413"/>
              <a:gd name="connsiteX2" fmla="*/ 6261464 w 6261464"/>
              <a:gd name="connsiteY2" fmla="*/ 677831 h 2856413"/>
              <a:gd name="connsiteX3" fmla="*/ 6261464 w 6261464"/>
              <a:gd name="connsiteY3" fmla="*/ 2856413 h 2856413"/>
              <a:gd name="connsiteX4" fmla="*/ 0 w 6261464"/>
              <a:gd name="connsiteY4" fmla="*/ 2856413 h 2856413"/>
              <a:gd name="connsiteX5" fmla="*/ 0 w 6261464"/>
              <a:gd name="connsiteY5" fmla="*/ 677831 h 2856413"/>
              <a:gd name="connsiteX6" fmla="*/ 677831 w 6261464"/>
              <a:gd name="connsiteY6" fmla="*/ 0 h 2856413"/>
              <a:gd name="connsiteX0-1" fmla="*/ 0 w 6261464"/>
              <a:gd name="connsiteY0-2" fmla="*/ 2856413 h 2947853"/>
              <a:gd name="connsiteX1-3" fmla="*/ 0 w 6261464"/>
              <a:gd name="connsiteY1-4" fmla="*/ 677831 h 2947853"/>
              <a:gd name="connsiteX2-5" fmla="*/ 677831 w 6261464"/>
              <a:gd name="connsiteY2-6" fmla="*/ 0 h 2947853"/>
              <a:gd name="connsiteX3-7" fmla="*/ 5583633 w 6261464"/>
              <a:gd name="connsiteY3-8" fmla="*/ 0 h 2947853"/>
              <a:gd name="connsiteX4-9" fmla="*/ 6261464 w 6261464"/>
              <a:gd name="connsiteY4-10" fmla="*/ 677831 h 2947853"/>
              <a:gd name="connsiteX5-11" fmla="*/ 6261464 w 6261464"/>
              <a:gd name="connsiteY5-12" fmla="*/ 2856413 h 2947853"/>
              <a:gd name="connsiteX6-13" fmla="*/ 91440 w 6261464"/>
              <a:gd name="connsiteY6-14" fmla="*/ 2947853 h 2947853"/>
              <a:gd name="connsiteX0-15" fmla="*/ 0 w 6261464"/>
              <a:gd name="connsiteY0-16" fmla="*/ 2856413 h 2856413"/>
              <a:gd name="connsiteX1-17" fmla="*/ 0 w 6261464"/>
              <a:gd name="connsiteY1-18" fmla="*/ 677831 h 2856413"/>
              <a:gd name="connsiteX2-19" fmla="*/ 677831 w 6261464"/>
              <a:gd name="connsiteY2-20" fmla="*/ 0 h 2856413"/>
              <a:gd name="connsiteX3-21" fmla="*/ 5583633 w 6261464"/>
              <a:gd name="connsiteY3-22" fmla="*/ 0 h 2856413"/>
              <a:gd name="connsiteX4-23" fmla="*/ 6261464 w 6261464"/>
              <a:gd name="connsiteY4-24" fmla="*/ 677831 h 2856413"/>
              <a:gd name="connsiteX5-25" fmla="*/ 6261464 w 6261464"/>
              <a:gd name="connsiteY5-26" fmla="*/ 2856413 h 2856413"/>
            </a:gdLst>
            <a:ahLst/>
            <a:cxnLst>
              <a:cxn ang="0">
                <a:pos x="connsiteX0-15" y="connsiteY0-16"/>
              </a:cxn>
              <a:cxn ang="0">
                <a:pos x="connsiteX1-17" y="connsiteY1-18"/>
              </a:cxn>
              <a:cxn ang="0">
                <a:pos x="connsiteX2-19" y="connsiteY2-20"/>
              </a:cxn>
              <a:cxn ang="0">
                <a:pos x="connsiteX3-21" y="connsiteY3-22"/>
              </a:cxn>
              <a:cxn ang="0">
                <a:pos x="connsiteX4-23" y="connsiteY4-24"/>
              </a:cxn>
              <a:cxn ang="0">
                <a:pos x="connsiteX5-25" y="connsiteY5-26"/>
              </a:cxn>
            </a:cxnLst>
            <a:rect l="l" t="t" r="r" b="b"/>
            <a:pathLst>
              <a:path w="6261464" h="2856413">
                <a:moveTo>
                  <a:pt x="0" y="2856413"/>
                </a:moveTo>
                <a:lnTo>
                  <a:pt x="0" y="677831"/>
                </a:lnTo>
                <a:cubicBezTo>
                  <a:pt x="0" y="303475"/>
                  <a:pt x="303475" y="0"/>
                  <a:pt x="677831" y="0"/>
                </a:cubicBezTo>
                <a:lnTo>
                  <a:pt x="5583633" y="0"/>
                </a:lnTo>
                <a:cubicBezTo>
                  <a:pt x="5957989" y="0"/>
                  <a:pt x="6261464" y="303475"/>
                  <a:pt x="6261464" y="677831"/>
                </a:cubicBezTo>
                <a:lnTo>
                  <a:pt x="6261464" y="2856413"/>
                </a:lnTo>
              </a:path>
            </a:pathLst>
          </a:custGeom>
          <a:noFill/>
          <a:ln w="76200">
            <a:solidFill>
              <a:srgbClr val="7F7F7F"/>
            </a:solidFill>
          </a:ln>
        </p:spPr>
        <p:style>
          <a:lnRef idx="2">
            <a:srgbClr val="018BE9">
              <a:shade val="50000"/>
            </a:srgbClr>
          </a:lnRef>
          <a:fillRef idx="1">
            <a:srgbClr val="018BE9"/>
          </a:fillRef>
          <a:effectRef idx="0">
            <a:srgbClr val="018BE9"/>
          </a:effectRef>
          <a:fontRef idx="minor">
            <a:srgbClr val="FFFFFF"/>
          </a:fontRef>
        </p:style>
        <p:txBody>
          <a:bodyPr rtlCol="0" anchor="ctr">
            <a:normAutofit/>
          </a:bodyPr>
          <a:p>
            <a:pPr algn="ctr"/>
            <a:endParaRPr lang="zh-CN" altLang="en-US"/>
          </a:p>
        </p:txBody>
      </p:sp>
      <p:sp>
        <p:nvSpPr>
          <p:cNvPr id="25" name="文本框 42"/>
          <p:cNvSpPr txBox="1"/>
          <p:nvPr/>
        </p:nvSpPr>
        <p:spPr>
          <a:xfrm>
            <a:off x="5854065" y="2610485"/>
            <a:ext cx="2584450" cy="1534160"/>
          </a:xfrm>
          <a:prstGeom prst="foldedCorner">
            <a:avLst>
              <a:gd name="adj" fmla="val 0"/>
            </a:avLst>
          </a:prstGeom>
          <a:noFill/>
          <a:ln w="6350">
            <a:noFill/>
          </a:ln>
        </p:spPr>
        <p:txBody>
          <a:bodyPr rot="0" spcFirstLastPara="0" vert="horz" wrap="square" lIns="91440" tIns="45720" rIns="91440" bIns="45720" numCol="1" spcCol="0" rtlCol="0" fromWordArt="0" anchor="t" anchorCtr="0" forceAA="0" compatLnSpc="1">
            <a:noAutofit/>
          </a:bodyPr>
          <a:p>
            <a:pPr algn="just">
              <a:lnSpc>
                <a:spcPct val="120000"/>
              </a:lnSpc>
            </a:pPr>
            <a:r>
              <a:rPr lang="zh-CN" altLang="en-US" sz="22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rPr>
              <a:t>对跨国公司地区总部/总部型机构邀请、</a:t>
            </a:r>
            <a:r>
              <a:rPr lang="zh-CN" altLang="en-US" sz="22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因紧急商务</a:t>
            </a:r>
            <a:r>
              <a:rPr lang="zh-CN" altLang="en-US" sz="22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rPr>
              <a:t>需入境的</a:t>
            </a:r>
            <a:r>
              <a:rPr lang="zh-CN" altLang="en-US" sz="22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外籍人员</a:t>
            </a:r>
            <a:r>
              <a:rPr lang="zh-CN" altLang="en-US" sz="22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rPr>
              <a:t>，可按规定在</a:t>
            </a:r>
            <a:r>
              <a:rPr lang="zh-CN" altLang="en-US" sz="2200" b="1" u="sng"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rPr>
              <a:t>口岸签证机关</a:t>
            </a:r>
            <a:r>
              <a:rPr lang="zh-CN" altLang="en-US" sz="22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rPr>
              <a:t>申请办理</a:t>
            </a:r>
            <a:r>
              <a:rPr lang="zh-CN" altLang="en-US" sz="22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口岸签证</a:t>
            </a:r>
            <a:r>
              <a:rPr lang="zh-CN" altLang="en-US" sz="22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rPr>
              <a:t>，入境后提交相关证明材料</a:t>
            </a:r>
            <a:r>
              <a:rPr lang="zh-CN" altLang="en-US" sz="22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可申办5年以内</a:t>
            </a:r>
            <a:r>
              <a:rPr lang="zh-CN" altLang="en-US" sz="22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rPr>
              <a:t>的</a:t>
            </a:r>
            <a:r>
              <a:rPr lang="zh-CN" altLang="en-US" sz="22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多次签证或居留证件</a:t>
            </a:r>
            <a:endParaRPr lang="zh-CN" altLang="en-US" sz="22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6" name="文本框 42"/>
          <p:cNvSpPr txBox="1"/>
          <p:nvPr/>
        </p:nvSpPr>
        <p:spPr>
          <a:xfrm>
            <a:off x="8733155" y="4144645"/>
            <a:ext cx="2106930" cy="2307590"/>
          </a:xfrm>
          <a:prstGeom prst="foldedCorner">
            <a:avLst>
              <a:gd name="adj" fmla="val 0"/>
            </a:avLst>
          </a:prstGeom>
          <a:noFill/>
          <a:ln w="6350">
            <a:noFill/>
          </a:ln>
        </p:spPr>
        <p:txBody>
          <a:bodyPr rot="0" spcFirstLastPara="0" vert="horz" wrap="square" lIns="91440" tIns="45720" rIns="91440" bIns="45720" numCol="1" spcCol="0" rtlCol="0" fromWordArt="0" anchor="t" anchorCtr="0" forceAA="0" compatLnSpc="1">
            <a:noAutofit/>
          </a:bodyPr>
          <a:p>
            <a:pPr algn="just">
              <a:lnSpc>
                <a:spcPct val="120000"/>
              </a:lnSpc>
            </a:pPr>
            <a:r>
              <a:rPr lang="zh-CN" altLang="en-US" sz="22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rPr>
              <a:t>对跨国公司地区总部/总部型机构</a:t>
            </a:r>
            <a:r>
              <a:rPr lang="zh-CN" altLang="en-US" sz="22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聘用的中国内地居民</a:t>
            </a:r>
            <a:r>
              <a:rPr lang="zh-CN" altLang="en-US" sz="22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rPr>
              <a:t>，提供商</a:t>
            </a:r>
            <a:r>
              <a:rPr lang="zh-CN" altLang="en-US" sz="22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务出境便利</a:t>
            </a:r>
            <a:endParaRPr lang="zh-CN" altLang="en-US" sz="2200" b="1"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5" name="Freeform 5"/>
          <p:cNvSpPr>
            <a:spLocks noEditPoints="1"/>
          </p:cNvSpPr>
          <p:nvPr/>
        </p:nvSpPr>
        <p:spPr bwMode="auto">
          <a:xfrm>
            <a:off x="425008" y="179284"/>
            <a:ext cx="705927" cy="428406"/>
          </a:xfrm>
          <a:custGeom>
            <a:avLst/>
            <a:gdLst>
              <a:gd name="T0" fmla="*/ 691 w 1284"/>
              <a:gd name="T1" fmla="*/ 8 h 778"/>
              <a:gd name="T2" fmla="*/ 773 w 1284"/>
              <a:gd name="T3" fmla="*/ 117 h 778"/>
              <a:gd name="T4" fmla="*/ 1189 w 1284"/>
              <a:gd name="T5" fmla="*/ 117 h 778"/>
              <a:gd name="T6" fmla="*/ 1284 w 1284"/>
              <a:gd name="T7" fmla="*/ 215 h 778"/>
              <a:gd name="T8" fmla="*/ 1189 w 1284"/>
              <a:gd name="T9" fmla="*/ 313 h 778"/>
              <a:gd name="T10" fmla="*/ 995 w 1284"/>
              <a:gd name="T11" fmla="*/ 313 h 778"/>
              <a:gd name="T12" fmla="*/ 1013 w 1284"/>
              <a:gd name="T13" fmla="*/ 400 h 778"/>
              <a:gd name="T14" fmla="*/ 949 w 1284"/>
              <a:gd name="T15" fmla="*/ 463 h 778"/>
              <a:gd name="T16" fmla="*/ 971 w 1284"/>
              <a:gd name="T17" fmla="*/ 523 h 778"/>
              <a:gd name="T18" fmla="*/ 881 w 1284"/>
              <a:gd name="T19" fmla="*/ 615 h 778"/>
              <a:gd name="T20" fmla="*/ 878 w 1284"/>
              <a:gd name="T21" fmla="*/ 615 h 778"/>
              <a:gd name="T22" fmla="*/ 904 w 1284"/>
              <a:gd name="T23" fmla="*/ 679 h 778"/>
              <a:gd name="T24" fmla="*/ 814 w 1284"/>
              <a:gd name="T25" fmla="*/ 771 h 778"/>
              <a:gd name="T26" fmla="*/ 439 w 1284"/>
              <a:gd name="T27" fmla="*/ 771 h 778"/>
              <a:gd name="T28" fmla="*/ 361 w 1284"/>
              <a:gd name="T29" fmla="*/ 691 h 778"/>
              <a:gd name="T30" fmla="*/ 210 w 1284"/>
              <a:gd name="T31" fmla="*/ 664 h 778"/>
              <a:gd name="T32" fmla="*/ 210 w 1284"/>
              <a:gd name="T33" fmla="*/ 778 h 778"/>
              <a:gd name="T34" fmla="*/ 0 w 1284"/>
              <a:gd name="T35" fmla="*/ 778 h 778"/>
              <a:gd name="T36" fmla="*/ 0 w 1284"/>
              <a:gd name="T37" fmla="*/ 91 h 778"/>
              <a:gd name="T38" fmla="*/ 209 w 1284"/>
              <a:gd name="T39" fmla="*/ 91 h 778"/>
              <a:gd name="T40" fmla="*/ 209 w 1284"/>
              <a:gd name="T41" fmla="*/ 128 h 778"/>
              <a:gd name="T42" fmla="*/ 208 w 1284"/>
              <a:gd name="T43" fmla="*/ 413 h 778"/>
              <a:gd name="T44" fmla="*/ 245 w 1284"/>
              <a:gd name="T45" fmla="*/ 418 h 778"/>
              <a:gd name="T46" fmla="*/ 275 w 1284"/>
              <a:gd name="T47" fmla="*/ 161 h 778"/>
              <a:gd name="T48" fmla="*/ 691 w 1284"/>
              <a:gd name="T49" fmla="*/ 8 h 778"/>
              <a:gd name="T50" fmla="*/ 691 w 1284"/>
              <a:gd name="T51" fmla="*/ 8 h 778"/>
              <a:gd name="T52" fmla="*/ 691 w 1284"/>
              <a:gd name="T53" fmla="*/ 8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4" h="778">
                <a:moveTo>
                  <a:pt x="691" y="8"/>
                </a:moveTo>
                <a:cubicBezTo>
                  <a:pt x="773" y="117"/>
                  <a:pt x="773" y="117"/>
                  <a:pt x="773" y="117"/>
                </a:cubicBezTo>
                <a:cubicBezTo>
                  <a:pt x="1189" y="117"/>
                  <a:pt x="1189" y="117"/>
                  <a:pt x="1189" y="117"/>
                </a:cubicBezTo>
                <a:cubicBezTo>
                  <a:pt x="1241" y="117"/>
                  <a:pt x="1284" y="161"/>
                  <a:pt x="1284" y="215"/>
                </a:cubicBezTo>
                <a:cubicBezTo>
                  <a:pt x="1284" y="269"/>
                  <a:pt x="1241" y="313"/>
                  <a:pt x="1189" y="313"/>
                </a:cubicBezTo>
                <a:cubicBezTo>
                  <a:pt x="995" y="313"/>
                  <a:pt x="995" y="313"/>
                  <a:pt x="995" y="313"/>
                </a:cubicBezTo>
                <a:cubicBezTo>
                  <a:pt x="1016" y="337"/>
                  <a:pt x="1023" y="370"/>
                  <a:pt x="1013" y="400"/>
                </a:cubicBezTo>
                <a:cubicBezTo>
                  <a:pt x="1004" y="431"/>
                  <a:pt x="980" y="454"/>
                  <a:pt x="949" y="463"/>
                </a:cubicBezTo>
                <a:cubicBezTo>
                  <a:pt x="963" y="479"/>
                  <a:pt x="971" y="500"/>
                  <a:pt x="971" y="523"/>
                </a:cubicBezTo>
                <a:cubicBezTo>
                  <a:pt x="971" y="573"/>
                  <a:pt x="931" y="615"/>
                  <a:pt x="881" y="615"/>
                </a:cubicBezTo>
                <a:cubicBezTo>
                  <a:pt x="878" y="615"/>
                  <a:pt x="878" y="615"/>
                  <a:pt x="878" y="615"/>
                </a:cubicBezTo>
                <a:cubicBezTo>
                  <a:pt x="894" y="631"/>
                  <a:pt x="904" y="654"/>
                  <a:pt x="904" y="679"/>
                </a:cubicBezTo>
                <a:cubicBezTo>
                  <a:pt x="904" y="730"/>
                  <a:pt x="863" y="771"/>
                  <a:pt x="814" y="771"/>
                </a:cubicBezTo>
                <a:cubicBezTo>
                  <a:pt x="439" y="771"/>
                  <a:pt x="439" y="771"/>
                  <a:pt x="439" y="771"/>
                </a:cubicBezTo>
                <a:cubicBezTo>
                  <a:pt x="361" y="691"/>
                  <a:pt x="361" y="691"/>
                  <a:pt x="361" y="691"/>
                </a:cubicBezTo>
                <a:cubicBezTo>
                  <a:pt x="210" y="664"/>
                  <a:pt x="210" y="664"/>
                  <a:pt x="210" y="664"/>
                </a:cubicBezTo>
                <a:cubicBezTo>
                  <a:pt x="210" y="778"/>
                  <a:pt x="210" y="778"/>
                  <a:pt x="210" y="778"/>
                </a:cubicBezTo>
                <a:cubicBezTo>
                  <a:pt x="0" y="778"/>
                  <a:pt x="0" y="778"/>
                  <a:pt x="0" y="778"/>
                </a:cubicBezTo>
                <a:cubicBezTo>
                  <a:pt x="0" y="91"/>
                  <a:pt x="0" y="91"/>
                  <a:pt x="0" y="91"/>
                </a:cubicBezTo>
                <a:cubicBezTo>
                  <a:pt x="209" y="91"/>
                  <a:pt x="209" y="91"/>
                  <a:pt x="209" y="91"/>
                </a:cubicBezTo>
                <a:cubicBezTo>
                  <a:pt x="209" y="128"/>
                  <a:pt x="209" y="128"/>
                  <a:pt x="209" y="128"/>
                </a:cubicBezTo>
                <a:cubicBezTo>
                  <a:pt x="208" y="413"/>
                  <a:pt x="208" y="413"/>
                  <a:pt x="208" y="413"/>
                </a:cubicBezTo>
                <a:cubicBezTo>
                  <a:pt x="245" y="418"/>
                  <a:pt x="245" y="418"/>
                  <a:pt x="245" y="418"/>
                </a:cubicBezTo>
                <a:cubicBezTo>
                  <a:pt x="275" y="161"/>
                  <a:pt x="275" y="161"/>
                  <a:pt x="275" y="161"/>
                </a:cubicBezTo>
                <a:cubicBezTo>
                  <a:pt x="423" y="109"/>
                  <a:pt x="533" y="0"/>
                  <a:pt x="691" y="8"/>
                </a:cubicBezTo>
                <a:close/>
                <a:moveTo>
                  <a:pt x="691" y="8"/>
                </a:moveTo>
                <a:cubicBezTo>
                  <a:pt x="691" y="8"/>
                  <a:pt x="691" y="8"/>
                  <a:pt x="691" y="8"/>
                </a:cubicBezTo>
              </a:path>
            </a:pathLst>
          </a:custGeom>
          <a:solidFill>
            <a:srgbClr val="015368"/>
          </a:solidFill>
          <a:ln>
            <a:noFill/>
          </a:ln>
        </p:spPr>
        <p:txBody>
          <a:bodyPr vert="horz" wrap="square" lIns="91440" tIns="45720" rIns="91440" bIns="45720" numCol="1" anchor="t" anchorCtr="0" compatLnSpc="1"/>
          <a:p>
            <a:endParaRPr lang="zh-CN" altLang="en-US"/>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1000" fill="hold"/>
                                        <p:tgtEl>
                                          <p:spTgt spid="87"/>
                                        </p:tgtEl>
                                        <p:attrNameLst>
                                          <p:attrName>ppt_w</p:attrName>
                                        </p:attrNameLst>
                                      </p:cBhvr>
                                      <p:tavLst>
                                        <p:tav tm="0">
                                          <p:val>
                                            <p:strVal val="#ppt_w+.3"/>
                                          </p:val>
                                        </p:tav>
                                        <p:tav tm="100000">
                                          <p:val>
                                            <p:strVal val="#ppt_w"/>
                                          </p:val>
                                        </p:tav>
                                      </p:tavLst>
                                    </p:anim>
                                    <p:anim calcmode="lin" valueType="num">
                                      <p:cBhvr>
                                        <p:cTn id="8" dur="1000" fill="hold"/>
                                        <p:tgtEl>
                                          <p:spTgt spid="87"/>
                                        </p:tgtEl>
                                        <p:attrNameLst>
                                          <p:attrName>ppt_h</p:attrName>
                                        </p:attrNameLst>
                                      </p:cBhvr>
                                      <p:tavLst>
                                        <p:tav tm="0">
                                          <p:val>
                                            <p:strVal val="#ppt_h"/>
                                          </p:val>
                                        </p:tav>
                                        <p:tav tm="100000">
                                          <p:val>
                                            <p:strVal val="#ppt_h"/>
                                          </p:val>
                                        </p:tav>
                                      </p:tavLst>
                                    </p:anim>
                                    <p:animEffect transition="in" filter="fade">
                                      <p:cBhvr>
                                        <p:cTn id="9" dur="1000"/>
                                        <p:tgtEl>
                                          <p:spTgt spid="87"/>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strVal val="#ppt_w+.3"/>
                                          </p:val>
                                        </p:tav>
                                        <p:tav tm="100000">
                                          <p:val>
                                            <p:strVal val="#ppt_w"/>
                                          </p:val>
                                        </p:tav>
                                      </p:tavLst>
                                    </p:anim>
                                    <p:anim calcmode="lin" valueType="num">
                                      <p:cBhvr>
                                        <p:cTn id="13" dur="1000" fill="hold"/>
                                        <p:tgtEl>
                                          <p:spTgt spid="16"/>
                                        </p:tgtEl>
                                        <p:attrNameLst>
                                          <p:attrName>ppt_h</p:attrName>
                                        </p:attrNameLst>
                                      </p:cBhvr>
                                      <p:tavLst>
                                        <p:tav tm="0">
                                          <p:val>
                                            <p:strVal val="#ppt_h"/>
                                          </p:val>
                                        </p:tav>
                                        <p:tav tm="100000">
                                          <p:val>
                                            <p:strVal val="#ppt_h"/>
                                          </p:val>
                                        </p:tav>
                                      </p:tavLst>
                                    </p:anim>
                                    <p:animEffect transition="in" filter="fade">
                                      <p:cBhvr>
                                        <p:cTn id="14" dur="1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86"/>
                                        </p:tgtEl>
                                        <p:attrNameLst>
                                          <p:attrName>style.visibility</p:attrName>
                                        </p:attrNameLst>
                                      </p:cBhvr>
                                      <p:to>
                                        <p:strVal val="visible"/>
                                      </p:to>
                                    </p:set>
                                    <p:anim calcmode="lin" valueType="num">
                                      <p:cBhvr>
                                        <p:cTn id="19" dur="1000" fill="hold"/>
                                        <p:tgtEl>
                                          <p:spTgt spid="86"/>
                                        </p:tgtEl>
                                        <p:attrNameLst>
                                          <p:attrName>ppt_w</p:attrName>
                                        </p:attrNameLst>
                                      </p:cBhvr>
                                      <p:tavLst>
                                        <p:tav tm="0">
                                          <p:val>
                                            <p:strVal val="#ppt_w+.3"/>
                                          </p:val>
                                        </p:tav>
                                        <p:tav tm="100000">
                                          <p:val>
                                            <p:strVal val="#ppt_w"/>
                                          </p:val>
                                        </p:tav>
                                      </p:tavLst>
                                    </p:anim>
                                    <p:anim calcmode="lin" valueType="num">
                                      <p:cBhvr>
                                        <p:cTn id="20" dur="1000" fill="hold"/>
                                        <p:tgtEl>
                                          <p:spTgt spid="86"/>
                                        </p:tgtEl>
                                        <p:attrNameLst>
                                          <p:attrName>ppt_h</p:attrName>
                                        </p:attrNameLst>
                                      </p:cBhvr>
                                      <p:tavLst>
                                        <p:tav tm="0">
                                          <p:val>
                                            <p:strVal val="#ppt_h"/>
                                          </p:val>
                                        </p:tav>
                                        <p:tav tm="100000">
                                          <p:val>
                                            <p:strVal val="#ppt_h"/>
                                          </p:val>
                                        </p:tav>
                                      </p:tavLst>
                                    </p:anim>
                                    <p:animEffect transition="in" filter="fade">
                                      <p:cBhvr>
                                        <p:cTn id="21" dur="1000"/>
                                        <p:tgtEl>
                                          <p:spTgt spid="86"/>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1000" fill="hold"/>
                                        <p:tgtEl>
                                          <p:spTgt spid="18"/>
                                        </p:tgtEl>
                                        <p:attrNameLst>
                                          <p:attrName>ppt_w</p:attrName>
                                        </p:attrNameLst>
                                      </p:cBhvr>
                                      <p:tavLst>
                                        <p:tav tm="0">
                                          <p:val>
                                            <p:strVal val="#ppt_w+.3"/>
                                          </p:val>
                                        </p:tav>
                                        <p:tav tm="100000">
                                          <p:val>
                                            <p:strVal val="#ppt_w"/>
                                          </p:val>
                                        </p:tav>
                                      </p:tavLst>
                                    </p:anim>
                                    <p:anim calcmode="lin" valueType="num">
                                      <p:cBhvr>
                                        <p:cTn id="25" dur="1000" fill="hold"/>
                                        <p:tgtEl>
                                          <p:spTgt spid="18"/>
                                        </p:tgtEl>
                                        <p:attrNameLst>
                                          <p:attrName>ppt_h</p:attrName>
                                        </p:attrNameLst>
                                      </p:cBhvr>
                                      <p:tavLst>
                                        <p:tav tm="0">
                                          <p:val>
                                            <p:strVal val="#ppt_h"/>
                                          </p:val>
                                        </p:tav>
                                        <p:tav tm="100000">
                                          <p:val>
                                            <p:strVal val="#ppt_h"/>
                                          </p:val>
                                        </p:tav>
                                      </p:tavLst>
                                    </p:anim>
                                    <p:animEffect transition="in" filter="fade">
                                      <p:cBhvr>
                                        <p:cTn id="26" dur="10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85"/>
                                        </p:tgtEl>
                                        <p:attrNameLst>
                                          <p:attrName>style.visibility</p:attrName>
                                        </p:attrNameLst>
                                      </p:cBhvr>
                                      <p:to>
                                        <p:strVal val="visible"/>
                                      </p:to>
                                    </p:set>
                                    <p:anim calcmode="lin" valueType="num">
                                      <p:cBhvr>
                                        <p:cTn id="31" dur="1000" fill="hold"/>
                                        <p:tgtEl>
                                          <p:spTgt spid="85"/>
                                        </p:tgtEl>
                                        <p:attrNameLst>
                                          <p:attrName>ppt_w</p:attrName>
                                        </p:attrNameLst>
                                      </p:cBhvr>
                                      <p:tavLst>
                                        <p:tav tm="0">
                                          <p:val>
                                            <p:strVal val="#ppt_w+.3"/>
                                          </p:val>
                                        </p:tav>
                                        <p:tav tm="100000">
                                          <p:val>
                                            <p:strVal val="#ppt_w"/>
                                          </p:val>
                                        </p:tav>
                                      </p:tavLst>
                                    </p:anim>
                                    <p:anim calcmode="lin" valueType="num">
                                      <p:cBhvr>
                                        <p:cTn id="32" dur="1000" fill="hold"/>
                                        <p:tgtEl>
                                          <p:spTgt spid="85"/>
                                        </p:tgtEl>
                                        <p:attrNameLst>
                                          <p:attrName>ppt_h</p:attrName>
                                        </p:attrNameLst>
                                      </p:cBhvr>
                                      <p:tavLst>
                                        <p:tav tm="0">
                                          <p:val>
                                            <p:strVal val="#ppt_h"/>
                                          </p:val>
                                        </p:tav>
                                        <p:tav tm="100000">
                                          <p:val>
                                            <p:strVal val="#ppt_h"/>
                                          </p:val>
                                        </p:tav>
                                      </p:tavLst>
                                    </p:anim>
                                    <p:animEffect transition="in" filter="fade">
                                      <p:cBhvr>
                                        <p:cTn id="33" dur="1000"/>
                                        <p:tgtEl>
                                          <p:spTgt spid="85"/>
                                        </p:tgtEl>
                                      </p:cBhvr>
                                    </p:animEffect>
                                  </p:childTnLst>
                                </p:cTn>
                              </p:par>
                              <p:par>
                                <p:cTn id="34" presetID="50" presetClass="entr" presetSubtype="0" decel="10000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1000" fill="hold"/>
                                        <p:tgtEl>
                                          <p:spTgt spid="25"/>
                                        </p:tgtEl>
                                        <p:attrNameLst>
                                          <p:attrName>ppt_w</p:attrName>
                                        </p:attrNameLst>
                                      </p:cBhvr>
                                      <p:tavLst>
                                        <p:tav tm="0">
                                          <p:val>
                                            <p:strVal val="#ppt_w+.3"/>
                                          </p:val>
                                        </p:tav>
                                        <p:tav tm="100000">
                                          <p:val>
                                            <p:strVal val="#ppt_w"/>
                                          </p:val>
                                        </p:tav>
                                      </p:tavLst>
                                    </p:anim>
                                    <p:anim calcmode="lin" valueType="num">
                                      <p:cBhvr>
                                        <p:cTn id="37" dur="1000" fill="hold"/>
                                        <p:tgtEl>
                                          <p:spTgt spid="25"/>
                                        </p:tgtEl>
                                        <p:attrNameLst>
                                          <p:attrName>ppt_h</p:attrName>
                                        </p:attrNameLst>
                                      </p:cBhvr>
                                      <p:tavLst>
                                        <p:tav tm="0">
                                          <p:val>
                                            <p:strVal val="#ppt_h"/>
                                          </p:val>
                                        </p:tav>
                                        <p:tav tm="100000">
                                          <p:val>
                                            <p:strVal val="#ppt_h"/>
                                          </p:val>
                                        </p:tav>
                                      </p:tavLst>
                                    </p:anim>
                                    <p:animEffect transition="in" filter="fade">
                                      <p:cBhvr>
                                        <p:cTn id="38" dur="10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nodeType="clickEffect">
                                  <p:stCondLst>
                                    <p:cond delay="0"/>
                                  </p:stCondLst>
                                  <p:childTnLst>
                                    <p:set>
                                      <p:cBhvr>
                                        <p:cTn id="42" dur="1" fill="hold">
                                          <p:stCondLst>
                                            <p:cond delay="0"/>
                                          </p:stCondLst>
                                        </p:cTn>
                                        <p:tgtEl>
                                          <p:spTgt spid="78"/>
                                        </p:tgtEl>
                                        <p:attrNameLst>
                                          <p:attrName>style.visibility</p:attrName>
                                        </p:attrNameLst>
                                      </p:cBhvr>
                                      <p:to>
                                        <p:strVal val="visible"/>
                                      </p:to>
                                    </p:set>
                                    <p:anim calcmode="lin" valueType="num">
                                      <p:cBhvr>
                                        <p:cTn id="43" dur="1000" fill="hold"/>
                                        <p:tgtEl>
                                          <p:spTgt spid="78"/>
                                        </p:tgtEl>
                                        <p:attrNameLst>
                                          <p:attrName>ppt_x</p:attrName>
                                        </p:attrNameLst>
                                      </p:cBhvr>
                                      <p:tavLst>
                                        <p:tav tm="0">
                                          <p:val>
                                            <p:strVal val="#ppt_x-.2"/>
                                          </p:val>
                                        </p:tav>
                                        <p:tav tm="100000">
                                          <p:val>
                                            <p:strVal val="#ppt_x"/>
                                          </p:val>
                                        </p:tav>
                                      </p:tavLst>
                                    </p:anim>
                                    <p:anim calcmode="lin" valueType="num">
                                      <p:cBhvr>
                                        <p:cTn id="44" dur="1000" fill="hold"/>
                                        <p:tgtEl>
                                          <p:spTgt spid="78"/>
                                        </p:tgtEl>
                                        <p:attrNameLst>
                                          <p:attrName>ppt_y</p:attrName>
                                        </p:attrNameLst>
                                      </p:cBhvr>
                                      <p:tavLst>
                                        <p:tav tm="0">
                                          <p:val>
                                            <p:strVal val="#ppt_y"/>
                                          </p:val>
                                        </p:tav>
                                        <p:tav tm="100000">
                                          <p:val>
                                            <p:strVal val="#ppt_y"/>
                                          </p:val>
                                        </p:tav>
                                      </p:tavLst>
                                    </p:anim>
                                    <p:animEffect transition="in" filter="wipe(right)" prLst="gradientSize: 0.1">
                                      <p:cBhvr>
                                        <p:cTn id="45" dur="1000"/>
                                        <p:tgtEl>
                                          <p:spTgt spid="78"/>
                                        </p:tgtEl>
                                      </p:cBhvr>
                                    </p:animEffect>
                                  </p:childTnLst>
                                </p:cTn>
                              </p:par>
                              <p:par>
                                <p:cTn id="46" presetID="29"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1000" fill="hold"/>
                                        <p:tgtEl>
                                          <p:spTgt spid="26"/>
                                        </p:tgtEl>
                                        <p:attrNameLst>
                                          <p:attrName>ppt_x</p:attrName>
                                        </p:attrNameLst>
                                      </p:cBhvr>
                                      <p:tavLst>
                                        <p:tav tm="0">
                                          <p:val>
                                            <p:strVal val="#ppt_x-.2"/>
                                          </p:val>
                                        </p:tav>
                                        <p:tav tm="100000">
                                          <p:val>
                                            <p:strVal val="#ppt_x"/>
                                          </p:val>
                                        </p:tav>
                                      </p:tavLst>
                                    </p:anim>
                                    <p:anim calcmode="lin" valueType="num">
                                      <p:cBhvr>
                                        <p:cTn id="49"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5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8" grpId="0"/>
      <p:bldP spid="18" grpId="1"/>
      <p:bldP spid="25" grpId="0"/>
      <p:bldP spid="25" grpId="1"/>
      <p:bldP spid="26" grpId="0"/>
      <p:bldP spid="2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4147820" y="250190"/>
            <a:ext cx="6348730" cy="6076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800" b="1" dirty="0">
                <a:solidFill>
                  <a:srgbClr val="015368"/>
                </a:solidFill>
                <a:latin typeface="微软雅黑" panose="020B0503020204020204" pitchFamily="34" charset="-122"/>
                <a:ea typeface="微软雅黑" panose="020B0503020204020204" pitchFamily="34" charset="-122"/>
              </a:rPr>
              <a:t>第十二条</a:t>
            </a:r>
            <a:r>
              <a:rPr lang="en-US" altLang="zh-CN" sz="2800" b="1" dirty="0">
                <a:solidFill>
                  <a:srgbClr val="015368"/>
                </a:solidFill>
                <a:latin typeface="微软雅黑" panose="020B0503020204020204" pitchFamily="34" charset="-122"/>
                <a:ea typeface="微软雅黑" panose="020B0503020204020204" pitchFamily="34" charset="-122"/>
              </a:rPr>
              <a:t>  </a:t>
            </a:r>
            <a:r>
              <a:rPr lang="zh-CN" altLang="en-US" sz="2800" b="1" dirty="0">
                <a:solidFill>
                  <a:srgbClr val="015368"/>
                </a:solidFill>
                <a:latin typeface="微软雅黑" panose="020B0503020204020204" pitchFamily="34" charset="-122"/>
                <a:ea typeface="微软雅黑" panose="020B0503020204020204" pitchFamily="34" charset="-122"/>
              </a:rPr>
              <a:t>人才家属福利</a:t>
            </a:r>
            <a:endParaRPr lang="zh-CN" altLang="en-US" sz="2800" b="1" dirty="0">
              <a:solidFill>
                <a:srgbClr val="015368"/>
              </a:solidFill>
              <a:latin typeface="微软雅黑" panose="020B0503020204020204" pitchFamily="34" charset="-122"/>
              <a:ea typeface="微软雅黑" panose="020B0503020204020204" pitchFamily="34" charset="-122"/>
            </a:endParaRPr>
          </a:p>
          <a:p>
            <a:pPr>
              <a:lnSpc>
                <a:spcPct val="150000"/>
              </a:lnSpc>
            </a:pPr>
            <a:endParaRPr lang="zh-CN" altLang="en-US" sz="2800" b="1" dirty="0">
              <a:solidFill>
                <a:srgbClr val="015368"/>
              </a:solidFill>
              <a:latin typeface="微软雅黑" panose="020B0503020204020204" pitchFamily="34" charset="-122"/>
              <a:ea typeface="微软雅黑" panose="020B0503020204020204" pitchFamily="34" charset="-122"/>
            </a:endParaRPr>
          </a:p>
        </p:txBody>
      </p:sp>
      <p:sp>
        <p:nvSpPr>
          <p:cNvPr id="64" name="文本框 63"/>
          <p:cNvSpPr txBox="1"/>
          <p:nvPr>
            <p:custDataLst>
              <p:tags r:id="rId1"/>
            </p:custDataLst>
          </p:nvPr>
        </p:nvSpPr>
        <p:spPr>
          <a:xfrm>
            <a:off x="261620" y="4000500"/>
            <a:ext cx="3886200" cy="2676525"/>
          </a:xfrm>
          <a:prstGeom prst="rect">
            <a:avLst/>
          </a:prstGeom>
          <a:noFill/>
        </p:spPr>
        <p:txBody>
          <a:bodyPr wrap="square" rtlCol="0">
            <a:spAutoFit/>
          </a:bodyPr>
          <a:p>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对在跨国公司地区总部/总部型机构工作的</a:t>
            </a:r>
            <a:r>
              <a:rPr lang="zh-CN" altLang="en-US" sz="28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外籍高级管理人员</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，为</a:t>
            </a:r>
            <a:r>
              <a:rPr lang="zh-CN" altLang="en-US" sz="28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其家属</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提供</a:t>
            </a:r>
            <a:r>
              <a:rPr lang="zh-CN" altLang="en-US" sz="28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出入境、停居留便利</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7" name="文本框 86"/>
          <p:cNvSpPr txBox="1"/>
          <p:nvPr>
            <p:custDataLst>
              <p:tags r:id="rId2"/>
            </p:custDataLst>
          </p:nvPr>
        </p:nvSpPr>
        <p:spPr>
          <a:xfrm flipH="1">
            <a:off x="8415020" y="4147185"/>
            <a:ext cx="3112770" cy="2061210"/>
          </a:xfrm>
          <a:prstGeom prst="rect">
            <a:avLst/>
          </a:prstGeom>
          <a:noFill/>
        </p:spPr>
        <p:txBody>
          <a:bodyPr wrap="square" rtlCol="0">
            <a:spAutoFit/>
          </a:bodyPr>
          <a:p>
            <a:r>
              <a:rPr lang="zh-CN" altLang="en-US" sz="3200" b="1" dirty="0">
                <a:latin typeface="微软雅黑" panose="020B0503020204020204" pitchFamily="34" charset="-122"/>
                <a:ea typeface="微软雅黑" panose="020B0503020204020204" pitchFamily="34" charset="-122"/>
              </a:rPr>
              <a:t>符合条件的</a:t>
            </a:r>
            <a:r>
              <a:rPr lang="zh-CN" altLang="en-US" sz="3200" b="1" dirty="0">
                <a:solidFill>
                  <a:srgbClr val="C00000"/>
                </a:solidFill>
                <a:latin typeface="微软雅黑" panose="020B0503020204020204" pitchFamily="34" charset="-122"/>
                <a:ea typeface="微软雅黑" panose="020B0503020204020204" pitchFamily="34" charset="-122"/>
              </a:rPr>
              <a:t>外籍高级管理人员子女</a:t>
            </a:r>
            <a:r>
              <a:rPr lang="zh-CN" altLang="en-US" sz="3200" b="1" dirty="0">
                <a:latin typeface="微软雅黑" panose="020B0503020204020204" pitchFamily="34" charset="-122"/>
                <a:ea typeface="微软雅黑" panose="020B0503020204020204" pitchFamily="34" charset="-122"/>
              </a:rPr>
              <a:t>，可</a:t>
            </a:r>
            <a:r>
              <a:rPr lang="zh-CN" altLang="en-US" sz="3200" b="1" u="sng" dirty="0">
                <a:latin typeface="微软雅黑" panose="020B0503020204020204" pitchFamily="34" charset="-122"/>
                <a:ea typeface="微软雅黑" panose="020B0503020204020204" pitchFamily="34" charset="-122"/>
              </a:rPr>
              <a:t>以国际学生身份</a:t>
            </a:r>
            <a:r>
              <a:rPr lang="zh-CN" altLang="en-US" sz="3200" b="1" dirty="0">
                <a:solidFill>
                  <a:srgbClr val="C00000"/>
                </a:solidFill>
                <a:latin typeface="微软雅黑" panose="020B0503020204020204" pitchFamily="34" charset="-122"/>
                <a:ea typeface="微软雅黑" panose="020B0503020204020204" pitchFamily="34" charset="-122"/>
              </a:rPr>
              <a:t>申请入学</a:t>
            </a:r>
            <a:r>
              <a:rPr lang="zh-CN" altLang="en-US" sz="3200" b="1" dirty="0">
                <a:latin typeface="微软雅黑" panose="020B0503020204020204" pitchFamily="34" charset="-122"/>
                <a:ea typeface="微软雅黑" panose="020B0503020204020204" pitchFamily="34" charset="-122"/>
              </a:rPr>
              <a:t>。</a:t>
            </a:r>
            <a:endParaRPr lang="zh-CN" altLang="en-US" sz="3200" b="1" dirty="0">
              <a:latin typeface="微软雅黑" panose="020B0503020204020204" pitchFamily="34" charset="-122"/>
              <a:ea typeface="微软雅黑" panose="020B0503020204020204" pitchFamily="34" charset="-122"/>
            </a:endParaRPr>
          </a:p>
        </p:txBody>
      </p:sp>
      <p:sp>
        <p:nvSpPr>
          <p:cNvPr id="54" name="Rounded Rectangle 14"/>
          <p:cNvSpPr/>
          <p:nvPr>
            <p:custDataLst>
              <p:tags r:id="rId3"/>
            </p:custDataLst>
          </p:nvPr>
        </p:nvSpPr>
        <p:spPr>
          <a:xfrm rot="18900000" flipH="1">
            <a:off x="6058802" y="2781826"/>
            <a:ext cx="1761493" cy="675547"/>
          </a:xfrm>
          <a:prstGeom prst="roundRect">
            <a:avLst>
              <a:gd name="adj" fmla="val 7044"/>
            </a:avLst>
          </a:prstGeom>
          <a:solidFill>
            <a:srgbClr val="F17900">
              <a:alpha val="60000"/>
            </a:srgbClr>
          </a:solidFill>
          <a:ln>
            <a:noFill/>
          </a:ln>
        </p:spPr>
        <p:style>
          <a:lnRef idx="2">
            <a:srgbClr val="F17900">
              <a:shade val="50000"/>
            </a:srgbClr>
          </a:lnRef>
          <a:fillRef idx="1">
            <a:srgbClr val="F17900"/>
          </a:fillRef>
          <a:effectRef idx="0">
            <a:srgbClr val="F17900"/>
          </a:effectRef>
          <a:fontRef idx="minor">
            <a:srgbClr val="FFFFFF"/>
          </a:fontRef>
        </p:style>
        <p:txBody>
          <a:bodyPr lIns="274320" rIns="91440" rtlCol="0" anchor="t"/>
          <a:p>
            <a:pPr algn="ctr">
              <a:lnSpc>
                <a:spcPct val="120000"/>
              </a:lnSpc>
            </a:pPr>
            <a:endParaRPr lang="en-US" sz="1600" b="1" dirty="0">
              <a:latin typeface="Arial" panose="020B0604020202020204" pitchFamily="34" charset="0"/>
              <a:ea typeface="微软雅黑" panose="020B0503020204020204" pitchFamily="34" charset="-122"/>
              <a:cs typeface="Source Sans Pro" charset="0"/>
              <a:sym typeface="Arial" panose="020B0604020202020204" pitchFamily="34" charset="0"/>
            </a:endParaRPr>
          </a:p>
        </p:txBody>
      </p:sp>
      <p:sp>
        <p:nvSpPr>
          <p:cNvPr id="8" name="Rounded Rectangle 15"/>
          <p:cNvSpPr/>
          <p:nvPr>
            <p:custDataLst>
              <p:tags r:id="rId4"/>
            </p:custDataLst>
          </p:nvPr>
        </p:nvSpPr>
        <p:spPr>
          <a:xfrm rot="2700000" flipH="1">
            <a:off x="6064210" y="3551628"/>
            <a:ext cx="1761493" cy="675548"/>
          </a:xfrm>
          <a:prstGeom prst="roundRect">
            <a:avLst>
              <a:gd name="adj" fmla="val 7044"/>
            </a:avLst>
          </a:prstGeom>
          <a:solidFill>
            <a:srgbClr val="F17900">
              <a:alpha val="60000"/>
            </a:srgbClr>
          </a:solidFill>
          <a:ln>
            <a:noFill/>
          </a:ln>
        </p:spPr>
        <p:style>
          <a:lnRef idx="2">
            <a:srgbClr val="F17900">
              <a:shade val="50000"/>
            </a:srgbClr>
          </a:lnRef>
          <a:fillRef idx="1">
            <a:srgbClr val="F17900"/>
          </a:fillRef>
          <a:effectRef idx="0">
            <a:srgbClr val="F17900"/>
          </a:effectRef>
          <a:fontRef idx="minor">
            <a:srgbClr val="FFFFFF"/>
          </a:fontRef>
        </p:style>
        <p:txBody>
          <a:bodyPr lIns="274320" rIns="91440" rtlCol="0" anchor="t"/>
          <a:p>
            <a:pPr algn="ctr">
              <a:lnSpc>
                <a:spcPct val="120000"/>
              </a:lnSpc>
            </a:pPr>
            <a:endParaRPr lang="en-US" sz="1600" b="1" dirty="0">
              <a:latin typeface="Arial" panose="020B0604020202020204" pitchFamily="34" charset="0"/>
              <a:ea typeface="微软雅黑" panose="020B0503020204020204" pitchFamily="34" charset="-122"/>
              <a:cs typeface="Source Sans Pro" charset="0"/>
              <a:sym typeface="Arial" panose="020B0604020202020204" pitchFamily="34" charset="0"/>
            </a:endParaRPr>
          </a:p>
        </p:txBody>
      </p:sp>
      <p:sp>
        <p:nvSpPr>
          <p:cNvPr id="56" name="Rounded Rectangle 16"/>
          <p:cNvSpPr/>
          <p:nvPr>
            <p:custDataLst>
              <p:tags r:id="rId5"/>
            </p:custDataLst>
          </p:nvPr>
        </p:nvSpPr>
        <p:spPr>
          <a:xfrm flipH="1">
            <a:off x="6569710" y="3176905"/>
            <a:ext cx="5609590" cy="675640"/>
          </a:xfrm>
          <a:prstGeom prst="roundRect">
            <a:avLst>
              <a:gd name="adj" fmla="val 7044"/>
            </a:avLst>
          </a:prstGeom>
          <a:solidFill>
            <a:srgbClr val="F17900">
              <a:alpha val="60000"/>
            </a:srgbClr>
          </a:solidFill>
          <a:ln>
            <a:noFill/>
          </a:ln>
        </p:spPr>
        <p:style>
          <a:lnRef idx="2">
            <a:srgbClr val="F17900">
              <a:shade val="50000"/>
            </a:srgbClr>
          </a:lnRef>
          <a:fillRef idx="1">
            <a:srgbClr val="F17900"/>
          </a:fillRef>
          <a:effectRef idx="0">
            <a:srgbClr val="F17900"/>
          </a:effectRef>
          <a:fontRef idx="minor">
            <a:srgbClr val="FFFFFF"/>
          </a:fontRef>
        </p:style>
        <p:txBody>
          <a:bodyPr lIns="274320" rIns="91440" rtlCol="0" anchor="ctr"/>
          <a:p>
            <a:pPr>
              <a:lnSpc>
                <a:spcPct val="120000"/>
              </a:lnSpc>
            </a:pPr>
            <a:endParaRPr lang="en-US" sz="1600" b="1" dirty="0">
              <a:latin typeface="Arial" panose="020B0604020202020204" pitchFamily="34" charset="0"/>
              <a:ea typeface="微软雅黑" panose="020B0503020204020204" pitchFamily="34" charset="-122"/>
              <a:cs typeface="Source Sans Pro" charset="0"/>
              <a:sym typeface="Arial" panose="020B0604020202020204" pitchFamily="34" charset="0"/>
            </a:endParaRPr>
          </a:p>
        </p:txBody>
      </p:sp>
      <p:sp>
        <p:nvSpPr>
          <p:cNvPr id="59" name="Rounded Rectangle 14"/>
          <p:cNvSpPr/>
          <p:nvPr>
            <p:custDataLst>
              <p:tags r:id="rId6"/>
            </p:custDataLst>
          </p:nvPr>
        </p:nvSpPr>
        <p:spPr>
          <a:xfrm rot="2700000">
            <a:off x="4319135" y="2781826"/>
            <a:ext cx="1761493" cy="675547"/>
          </a:xfrm>
          <a:prstGeom prst="roundRect">
            <a:avLst>
              <a:gd name="adj" fmla="val 7044"/>
            </a:avLst>
          </a:prstGeom>
          <a:solidFill>
            <a:srgbClr val="0397FF">
              <a:alpha val="60000"/>
            </a:srgbClr>
          </a:solidFill>
          <a:ln>
            <a:noFill/>
          </a:ln>
        </p:spPr>
        <p:style>
          <a:lnRef idx="2">
            <a:srgbClr val="F17900">
              <a:shade val="50000"/>
            </a:srgbClr>
          </a:lnRef>
          <a:fillRef idx="1">
            <a:srgbClr val="F17900"/>
          </a:fillRef>
          <a:effectRef idx="0">
            <a:srgbClr val="F17900"/>
          </a:effectRef>
          <a:fontRef idx="minor">
            <a:srgbClr val="FFFFFF"/>
          </a:fontRef>
        </p:style>
        <p:txBody>
          <a:bodyPr lIns="274320" rIns="91440" rtlCol="0" anchor="t"/>
          <a:p>
            <a:pPr algn="ctr">
              <a:lnSpc>
                <a:spcPct val="120000"/>
              </a:lnSpc>
            </a:pPr>
            <a:endParaRPr lang="en-US" sz="1600" b="1" dirty="0">
              <a:latin typeface="Arial" panose="020B0604020202020204" pitchFamily="34" charset="0"/>
              <a:ea typeface="微软雅黑" panose="020B0503020204020204" pitchFamily="34" charset="-122"/>
              <a:cs typeface="Source Sans Pro" charset="0"/>
              <a:sym typeface="Arial" panose="020B0604020202020204" pitchFamily="34" charset="0"/>
            </a:endParaRPr>
          </a:p>
        </p:txBody>
      </p:sp>
      <p:sp>
        <p:nvSpPr>
          <p:cNvPr id="60" name="Rounded Rectangle 15"/>
          <p:cNvSpPr/>
          <p:nvPr>
            <p:custDataLst>
              <p:tags r:id="rId7"/>
            </p:custDataLst>
          </p:nvPr>
        </p:nvSpPr>
        <p:spPr>
          <a:xfrm rot="18900000">
            <a:off x="4313727" y="3551628"/>
            <a:ext cx="1761493" cy="675548"/>
          </a:xfrm>
          <a:prstGeom prst="roundRect">
            <a:avLst>
              <a:gd name="adj" fmla="val 7044"/>
            </a:avLst>
          </a:prstGeom>
          <a:solidFill>
            <a:srgbClr val="0397FF">
              <a:alpha val="60000"/>
            </a:srgbClr>
          </a:solidFill>
          <a:ln>
            <a:noFill/>
          </a:ln>
        </p:spPr>
        <p:style>
          <a:lnRef idx="2">
            <a:srgbClr val="F17900">
              <a:shade val="50000"/>
            </a:srgbClr>
          </a:lnRef>
          <a:fillRef idx="1">
            <a:srgbClr val="F17900"/>
          </a:fillRef>
          <a:effectRef idx="0">
            <a:srgbClr val="F17900"/>
          </a:effectRef>
          <a:fontRef idx="minor">
            <a:srgbClr val="FFFFFF"/>
          </a:fontRef>
        </p:style>
        <p:txBody>
          <a:bodyPr lIns="274320" rIns="91440" rtlCol="0" anchor="t"/>
          <a:p>
            <a:pPr algn="ctr">
              <a:lnSpc>
                <a:spcPct val="120000"/>
              </a:lnSpc>
            </a:pPr>
            <a:endParaRPr lang="en-US" sz="1600" b="1" dirty="0">
              <a:latin typeface="Arial" panose="020B0604020202020204" pitchFamily="34" charset="0"/>
              <a:ea typeface="微软雅黑" panose="020B0503020204020204" pitchFamily="34" charset="-122"/>
              <a:cs typeface="Source Sans Pro" charset="0"/>
              <a:sym typeface="Arial" panose="020B0604020202020204" pitchFamily="34" charset="0"/>
            </a:endParaRPr>
          </a:p>
        </p:txBody>
      </p:sp>
      <p:sp>
        <p:nvSpPr>
          <p:cNvPr id="61" name="Rounded Rectangle 16"/>
          <p:cNvSpPr/>
          <p:nvPr>
            <p:custDataLst>
              <p:tags r:id="rId8"/>
            </p:custDataLst>
          </p:nvPr>
        </p:nvSpPr>
        <p:spPr>
          <a:xfrm>
            <a:off x="19685" y="3176905"/>
            <a:ext cx="5549900" cy="675640"/>
          </a:xfrm>
          <a:prstGeom prst="roundRect">
            <a:avLst>
              <a:gd name="adj" fmla="val 7044"/>
            </a:avLst>
          </a:prstGeom>
          <a:solidFill>
            <a:srgbClr val="0397FF">
              <a:alpha val="60000"/>
            </a:srgbClr>
          </a:solidFill>
          <a:ln>
            <a:noFill/>
          </a:ln>
        </p:spPr>
        <p:style>
          <a:lnRef idx="2">
            <a:srgbClr val="F17900">
              <a:shade val="50000"/>
            </a:srgbClr>
          </a:lnRef>
          <a:fillRef idx="1">
            <a:srgbClr val="F17900"/>
          </a:fillRef>
          <a:effectRef idx="0">
            <a:srgbClr val="F17900"/>
          </a:effectRef>
          <a:fontRef idx="minor">
            <a:srgbClr val="FFFFFF"/>
          </a:fontRef>
        </p:style>
        <p:txBody>
          <a:bodyPr lIns="274320" rIns="91440" rtlCol="0" anchor="ctr"/>
          <a:p>
            <a:pPr>
              <a:lnSpc>
                <a:spcPct val="120000"/>
              </a:lnSpc>
            </a:pPr>
            <a:endParaRPr lang="en-US" sz="1600" b="1" dirty="0">
              <a:latin typeface="Arial" panose="020B0604020202020204" pitchFamily="34" charset="0"/>
              <a:ea typeface="微软雅黑" panose="020B0503020204020204" pitchFamily="34" charset="-122"/>
              <a:cs typeface="Source Sans Pro" charset="0"/>
              <a:sym typeface="Arial" panose="020B0604020202020204" pitchFamily="34" charset="0"/>
            </a:endParaRPr>
          </a:p>
        </p:txBody>
      </p:sp>
      <p:sp>
        <p:nvSpPr>
          <p:cNvPr id="10" name="Rounded Rectangle 14"/>
          <p:cNvSpPr/>
          <p:nvPr>
            <p:custDataLst>
              <p:tags r:id="rId9"/>
            </p:custDataLst>
          </p:nvPr>
        </p:nvSpPr>
        <p:spPr>
          <a:xfrm rot="13500000" flipV="1">
            <a:off x="5575836" y="4043475"/>
            <a:ext cx="1761493" cy="675547"/>
          </a:xfrm>
          <a:prstGeom prst="roundRect">
            <a:avLst>
              <a:gd name="adj" fmla="val 7044"/>
            </a:avLst>
          </a:prstGeom>
          <a:solidFill>
            <a:srgbClr val="7541F0">
              <a:alpha val="60000"/>
            </a:srgbClr>
          </a:solidFill>
          <a:ln>
            <a:noFill/>
          </a:ln>
        </p:spPr>
        <p:style>
          <a:lnRef idx="2">
            <a:srgbClr val="F17900">
              <a:shade val="50000"/>
            </a:srgbClr>
          </a:lnRef>
          <a:fillRef idx="1">
            <a:srgbClr val="F17900"/>
          </a:fillRef>
          <a:effectRef idx="0">
            <a:srgbClr val="F17900"/>
          </a:effectRef>
          <a:fontRef idx="minor">
            <a:srgbClr val="FFFFFF"/>
          </a:fontRef>
        </p:style>
        <p:txBody>
          <a:bodyPr lIns="274320" rIns="91440" rtlCol="0" anchor="t"/>
          <a:p>
            <a:pPr algn="ctr">
              <a:lnSpc>
                <a:spcPct val="120000"/>
              </a:lnSpc>
            </a:pPr>
            <a:endParaRPr lang="en-US" sz="1600" b="1" dirty="0">
              <a:latin typeface="Arial" panose="020B0604020202020204" pitchFamily="34" charset="0"/>
              <a:ea typeface="微软雅黑" panose="020B0503020204020204" pitchFamily="34" charset="-122"/>
              <a:cs typeface="Source Sans Pro" charset="0"/>
              <a:sym typeface="Arial" panose="020B0604020202020204" pitchFamily="34" charset="0"/>
            </a:endParaRPr>
          </a:p>
        </p:txBody>
      </p:sp>
      <p:sp>
        <p:nvSpPr>
          <p:cNvPr id="66" name="Rounded Rectangle 15"/>
          <p:cNvSpPr/>
          <p:nvPr>
            <p:custDataLst>
              <p:tags r:id="rId10"/>
            </p:custDataLst>
          </p:nvPr>
        </p:nvSpPr>
        <p:spPr>
          <a:xfrm rot="18900000" flipV="1">
            <a:off x="4806034" y="4048882"/>
            <a:ext cx="1761493" cy="675548"/>
          </a:xfrm>
          <a:prstGeom prst="roundRect">
            <a:avLst>
              <a:gd name="adj" fmla="val 7044"/>
            </a:avLst>
          </a:prstGeom>
          <a:solidFill>
            <a:srgbClr val="7541F0">
              <a:alpha val="60000"/>
            </a:srgbClr>
          </a:solidFill>
          <a:ln>
            <a:noFill/>
          </a:ln>
        </p:spPr>
        <p:style>
          <a:lnRef idx="2">
            <a:srgbClr val="F17900">
              <a:shade val="50000"/>
            </a:srgbClr>
          </a:lnRef>
          <a:fillRef idx="1">
            <a:srgbClr val="F17900"/>
          </a:fillRef>
          <a:effectRef idx="0">
            <a:srgbClr val="F17900"/>
          </a:effectRef>
          <a:fontRef idx="minor">
            <a:srgbClr val="FFFFFF"/>
          </a:fontRef>
        </p:style>
        <p:txBody>
          <a:bodyPr lIns="274320" rIns="91440" rtlCol="0" anchor="t"/>
          <a:p>
            <a:pPr algn="ctr">
              <a:lnSpc>
                <a:spcPct val="120000"/>
              </a:lnSpc>
            </a:pPr>
            <a:endParaRPr lang="en-US" sz="1600" b="1" dirty="0">
              <a:latin typeface="Arial" panose="020B0604020202020204" pitchFamily="34" charset="0"/>
              <a:ea typeface="微软雅黑" panose="020B0503020204020204" pitchFamily="34" charset="-122"/>
              <a:cs typeface="Source Sans Pro" charset="0"/>
              <a:sym typeface="Arial" panose="020B0604020202020204" pitchFamily="34" charset="0"/>
            </a:endParaRPr>
          </a:p>
        </p:txBody>
      </p:sp>
      <p:sp>
        <p:nvSpPr>
          <p:cNvPr id="67" name="Rounded Rectangle 16"/>
          <p:cNvSpPr/>
          <p:nvPr>
            <p:custDataLst>
              <p:tags r:id="rId11"/>
            </p:custDataLst>
          </p:nvPr>
        </p:nvSpPr>
        <p:spPr>
          <a:xfrm rot="16200000" flipV="1">
            <a:off x="4638553" y="5096979"/>
            <a:ext cx="2846494" cy="675548"/>
          </a:xfrm>
          <a:prstGeom prst="roundRect">
            <a:avLst>
              <a:gd name="adj" fmla="val 7044"/>
            </a:avLst>
          </a:prstGeom>
          <a:solidFill>
            <a:srgbClr val="7541F0">
              <a:alpha val="60000"/>
            </a:srgbClr>
          </a:solidFill>
          <a:ln>
            <a:noFill/>
          </a:ln>
        </p:spPr>
        <p:style>
          <a:lnRef idx="2">
            <a:srgbClr val="F17900">
              <a:shade val="50000"/>
            </a:srgbClr>
          </a:lnRef>
          <a:fillRef idx="1">
            <a:srgbClr val="F17900"/>
          </a:fillRef>
          <a:effectRef idx="0">
            <a:srgbClr val="F17900"/>
          </a:effectRef>
          <a:fontRef idx="minor">
            <a:srgbClr val="FFFFFF"/>
          </a:fontRef>
        </p:style>
        <p:txBody>
          <a:bodyPr lIns="274320" rIns="91440" rtlCol="0" anchor="ctr"/>
          <a:p>
            <a:pPr>
              <a:lnSpc>
                <a:spcPct val="120000"/>
              </a:lnSpc>
            </a:pPr>
            <a:endParaRPr lang="en-US" sz="1600" b="1" dirty="0">
              <a:latin typeface="Arial" panose="020B0604020202020204" pitchFamily="34" charset="0"/>
              <a:ea typeface="微软雅黑" panose="020B0503020204020204" pitchFamily="34" charset="-122"/>
              <a:cs typeface="Source Sans Pro" charset="0"/>
              <a:sym typeface="Arial" panose="020B0604020202020204" pitchFamily="34" charset="0"/>
            </a:endParaRPr>
          </a:p>
        </p:txBody>
      </p:sp>
      <p:sp>
        <p:nvSpPr>
          <p:cNvPr id="70" name="Rounded Rectangle 14"/>
          <p:cNvSpPr/>
          <p:nvPr>
            <p:custDataLst>
              <p:tags r:id="rId12"/>
            </p:custDataLst>
          </p:nvPr>
        </p:nvSpPr>
        <p:spPr>
          <a:xfrm rot="8100000">
            <a:off x="5575836" y="2306511"/>
            <a:ext cx="1761493" cy="675547"/>
          </a:xfrm>
          <a:prstGeom prst="roundRect">
            <a:avLst>
              <a:gd name="adj" fmla="val 7044"/>
            </a:avLst>
          </a:prstGeom>
          <a:solidFill>
            <a:srgbClr val="F0393C">
              <a:alpha val="60000"/>
            </a:srgbClr>
          </a:solidFill>
          <a:ln>
            <a:noFill/>
          </a:ln>
        </p:spPr>
        <p:style>
          <a:lnRef idx="2">
            <a:srgbClr val="F17900">
              <a:shade val="50000"/>
            </a:srgbClr>
          </a:lnRef>
          <a:fillRef idx="1">
            <a:srgbClr val="F17900"/>
          </a:fillRef>
          <a:effectRef idx="0">
            <a:srgbClr val="F17900"/>
          </a:effectRef>
          <a:fontRef idx="minor">
            <a:srgbClr val="FFFFFF"/>
          </a:fontRef>
        </p:style>
        <p:txBody>
          <a:bodyPr lIns="274320" rIns="91440" rtlCol="0" anchor="t"/>
          <a:p>
            <a:pPr algn="ctr">
              <a:lnSpc>
                <a:spcPct val="120000"/>
              </a:lnSpc>
            </a:pPr>
            <a:endParaRPr lang="en-US" sz="1600" b="1" dirty="0">
              <a:latin typeface="Arial" panose="020B0604020202020204" pitchFamily="34" charset="0"/>
              <a:ea typeface="微软雅黑" panose="020B0503020204020204" pitchFamily="34" charset="-122"/>
              <a:cs typeface="Source Sans Pro" charset="0"/>
              <a:sym typeface="Arial" panose="020B0604020202020204" pitchFamily="34" charset="0"/>
            </a:endParaRPr>
          </a:p>
        </p:txBody>
      </p:sp>
      <p:sp>
        <p:nvSpPr>
          <p:cNvPr id="71" name="Rounded Rectangle 15"/>
          <p:cNvSpPr/>
          <p:nvPr>
            <p:custDataLst>
              <p:tags r:id="rId13"/>
            </p:custDataLst>
          </p:nvPr>
        </p:nvSpPr>
        <p:spPr>
          <a:xfrm rot="2700000">
            <a:off x="4806034" y="2301103"/>
            <a:ext cx="1761493" cy="675548"/>
          </a:xfrm>
          <a:prstGeom prst="roundRect">
            <a:avLst>
              <a:gd name="adj" fmla="val 7044"/>
            </a:avLst>
          </a:prstGeom>
          <a:solidFill>
            <a:srgbClr val="F0393C">
              <a:alpha val="60000"/>
            </a:srgbClr>
          </a:solidFill>
          <a:ln>
            <a:noFill/>
          </a:ln>
        </p:spPr>
        <p:style>
          <a:lnRef idx="2">
            <a:srgbClr val="F17900">
              <a:shade val="50000"/>
            </a:srgbClr>
          </a:lnRef>
          <a:fillRef idx="1">
            <a:srgbClr val="F17900"/>
          </a:fillRef>
          <a:effectRef idx="0">
            <a:srgbClr val="F17900"/>
          </a:effectRef>
          <a:fontRef idx="minor">
            <a:srgbClr val="FFFFFF"/>
          </a:fontRef>
        </p:style>
        <p:txBody>
          <a:bodyPr lIns="274320" rIns="91440" rtlCol="0" anchor="t"/>
          <a:p>
            <a:pPr algn="ctr">
              <a:lnSpc>
                <a:spcPct val="120000"/>
              </a:lnSpc>
            </a:pPr>
            <a:endParaRPr lang="en-US" sz="1600" b="1" dirty="0">
              <a:latin typeface="Arial" panose="020B0604020202020204" pitchFamily="34" charset="0"/>
              <a:ea typeface="微软雅黑" panose="020B0503020204020204" pitchFamily="34" charset="-122"/>
              <a:cs typeface="Source Sans Pro" charset="0"/>
              <a:sym typeface="Arial" panose="020B0604020202020204" pitchFamily="34" charset="0"/>
            </a:endParaRPr>
          </a:p>
        </p:txBody>
      </p:sp>
      <p:sp>
        <p:nvSpPr>
          <p:cNvPr id="72" name="Rounded Rectangle 16"/>
          <p:cNvSpPr/>
          <p:nvPr>
            <p:custDataLst>
              <p:tags r:id="rId14"/>
            </p:custDataLst>
          </p:nvPr>
        </p:nvSpPr>
        <p:spPr>
          <a:xfrm rot="5400000">
            <a:off x="4983480" y="1598295"/>
            <a:ext cx="2157095" cy="675640"/>
          </a:xfrm>
          <a:prstGeom prst="roundRect">
            <a:avLst>
              <a:gd name="adj" fmla="val 7044"/>
            </a:avLst>
          </a:prstGeom>
          <a:solidFill>
            <a:srgbClr val="F0393C">
              <a:alpha val="60000"/>
            </a:srgbClr>
          </a:solidFill>
          <a:ln>
            <a:noFill/>
          </a:ln>
        </p:spPr>
        <p:style>
          <a:lnRef idx="2">
            <a:srgbClr val="F17900">
              <a:shade val="50000"/>
            </a:srgbClr>
          </a:lnRef>
          <a:fillRef idx="1">
            <a:srgbClr val="F17900"/>
          </a:fillRef>
          <a:effectRef idx="0">
            <a:srgbClr val="F17900"/>
          </a:effectRef>
          <a:fontRef idx="minor">
            <a:srgbClr val="FFFFFF"/>
          </a:fontRef>
        </p:style>
        <p:txBody>
          <a:bodyPr lIns="274320" rIns="91440" rtlCol="0" anchor="ctr"/>
          <a:p>
            <a:pPr>
              <a:lnSpc>
                <a:spcPct val="120000"/>
              </a:lnSpc>
            </a:pPr>
            <a:endParaRPr lang="en-US" sz="1600" b="1" dirty="0">
              <a:latin typeface="Arial" panose="020B0604020202020204" pitchFamily="34" charset="0"/>
              <a:ea typeface="微软雅黑" panose="020B0503020204020204" pitchFamily="34" charset="-122"/>
              <a:cs typeface="Source Sans Pro" charset="0"/>
              <a:sym typeface="Arial" panose="020B0604020202020204" pitchFamily="34" charset="0"/>
            </a:endParaRPr>
          </a:p>
        </p:txBody>
      </p:sp>
      <p:sp>
        <p:nvSpPr>
          <p:cNvPr id="105" name="Freeform 26"/>
          <p:cNvSpPr/>
          <p:nvPr>
            <p:custDataLst>
              <p:tags r:id="rId15"/>
            </p:custDataLst>
          </p:nvPr>
        </p:nvSpPr>
        <p:spPr bwMode="auto">
          <a:xfrm>
            <a:off x="5819009" y="2855812"/>
            <a:ext cx="451877" cy="376994"/>
          </a:xfrm>
          <a:custGeom>
            <a:avLst/>
            <a:gdLst>
              <a:gd name="T0" fmla="*/ 128 w 132"/>
              <a:gd name="T1" fmla="*/ 71 h 110"/>
              <a:gd name="T2" fmla="*/ 108 w 132"/>
              <a:gd name="T3" fmla="*/ 26 h 110"/>
              <a:gd name="T4" fmla="*/ 105 w 132"/>
              <a:gd name="T5" fmla="*/ 23 h 110"/>
              <a:gd name="T6" fmla="*/ 87 w 132"/>
              <a:gd name="T7" fmla="*/ 20 h 110"/>
              <a:gd name="T8" fmla="*/ 86 w 132"/>
              <a:gd name="T9" fmla="*/ 21 h 110"/>
              <a:gd name="T10" fmla="*/ 77 w 132"/>
              <a:gd name="T11" fmla="*/ 18 h 110"/>
              <a:gd name="T12" fmla="*/ 70 w 132"/>
              <a:gd name="T13" fmla="*/ 21 h 110"/>
              <a:gd name="T14" fmla="*/ 67 w 132"/>
              <a:gd name="T15" fmla="*/ 26 h 110"/>
              <a:gd name="T16" fmla="*/ 59 w 132"/>
              <a:gd name="T17" fmla="*/ 24 h 110"/>
              <a:gd name="T18" fmla="*/ 53 w 132"/>
              <a:gd name="T19" fmla="*/ 27 h 110"/>
              <a:gd name="T20" fmla="*/ 50 w 132"/>
              <a:gd name="T21" fmla="*/ 31 h 110"/>
              <a:gd name="T22" fmla="*/ 50 w 132"/>
              <a:gd name="T23" fmla="*/ 37 h 110"/>
              <a:gd name="T24" fmla="*/ 47 w 132"/>
              <a:gd name="T25" fmla="*/ 35 h 110"/>
              <a:gd name="T26" fmla="*/ 27 w 132"/>
              <a:gd name="T27" fmla="*/ 15 h 110"/>
              <a:gd name="T28" fmla="*/ 22 w 132"/>
              <a:gd name="T29" fmla="*/ 36 h 110"/>
              <a:gd name="T30" fmla="*/ 38 w 132"/>
              <a:gd name="T31" fmla="*/ 53 h 110"/>
              <a:gd name="T32" fmla="*/ 61 w 132"/>
              <a:gd name="T33" fmla="*/ 89 h 110"/>
              <a:gd name="T34" fmla="*/ 40 w 132"/>
              <a:gd name="T35" fmla="*/ 87 h 110"/>
              <a:gd name="T36" fmla="*/ 25 w 132"/>
              <a:gd name="T37" fmla="*/ 100 h 110"/>
              <a:gd name="T38" fmla="*/ 89 w 132"/>
              <a:gd name="T39" fmla="*/ 106 h 110"/>
              <a:gd name="T40" fmla="*/ 93 w 132"/>
              <a:gd name="T41" fmla="*/ 110 h 110"/>
              <a:gd name="T42" fmla="*/ 119 w 132"/>
              <a:gd name="T43" fmla="*/ 95 h 110"/>
              <a:gd name="T44" fmla="*/ 132 w 132"/>
              <a:gd name="T45" fmla="*/ 75 h 110"/>
              <a:gd name="T46" fmla="*/ 128 w 132"/>
              <a:gd name="T47"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2" h="110">
                <a:moveTo>
                  <a:pt x="128" y="71"/>
                </a:moveTo>
                <a:cubicBezTo>
                  <a:pt x="119" y="58"/>
                  <a:pt x="128" y="62"/>
                  <a:pt x="108" y="26"/>
                </a:cubicBezTo>
                <a:cubicBezTo>
                  <a:pt x="106" y="24"/>
                  <a:pt x="106" y="23"/>
                  <a:pt x="105" y="23"/>
                </a:cubicBezTo>
                <a:cubicBezTo>
                  <a:pt x="98" y="16"/>
                  <a:pt x="92" y="15"/>
                  <a:pt x="87" y="20"/>
                </a:cubicBezTo>
                <a:cubicBezTo>
                  <a:pt x="87" y="21"/>
                  <a:pt x="87" y="21"/>
                  <a:pt x="86" y="21"/>
                </a:cubicBezTo>
                <a:cubicBezTo>
                  <a:pt x="83" y="19"/>
                  <a:pt x="80" y="18"/>
                  <a:pt x="77" y="18"/>
                </a:cubicBezTo>
                <a:cubicBezTo>
                  <a:pt x="75" y="18"/>
                  <a:pt x="72" y="19"/>
                  <a:pt x="70" y="21"/>
                </a:cubicBezTo>
                <a:cubicBezTo>
                  <a:pt x="69" y="22"/>
                  <a:pt x="68" y="24"/>
                  <a:pt x="67" y="26"/>
                </a:cubicBezTo>
                <a:cubicBezTo>
                  <a:pt x="64" y="24"/>
                  <a:pt x="62" y="24"/>
                  <a:pt x="59" y="24"/>
                </a:cubicBezTo>
                <a:cubicBezTo>
                  <a:pt x="57" y="24"/>
                  <a:pt x="55" y="25"/>
                  <a:pt x="53" y="27"/>
                </a:cubicBezTo>
                <a:cubicBezTo>
                  <a:pt x="52" y="28"/>
                  <a:pt x="51" y="30"/>
                  <a:pt x="50" y="31"/>
                </a:cubicBezTo>
                <a:cubicBezTo>
                  <a:pt x="50" y="33"/>
                  <a:pt x="50" y="35"/>
                  <a:pt x="50" y="37"/>
                </a:cubicBezTo>
                <a:cubicBezTo>
                  <a:pt x="47" y="35"/>
                  <a:pt x="47" y="35"/>
                  <a:pt x="47" y="35"/>
                </a:cubicBezTo>
                <a:cubicBezTo>
                  <a:pt x="47" y="35"/>
                  <a:pt x="41" y="30"/>
                  <a:pt x="27" y="15"/>
                </a:cubicBezTo>
                <a:cubicBezTo>
                  <a:pt x="14" y="0"/>
                  <a:pt x="0" y="12"/>
                  <a:pt x="22" y="36"/>
                </a:cubicBezTo>
                <a:cubicBezTo>
                  <a:pt x="44" y="59"/>
                  <a:pt x="38" y="53"/>
                  <a:pt x="38" y="53"/>
                </a:cubicBezTo>
                <a:cubicBezTo>
                  <a:pt x="38" y="53"/>
                  <a:pt x="66" y="83"/>
                  <a:pt x="61" y="89"/>
                </a:cubicBezTo>
                <a:cubicBezTo>
                  <a:pt x="59" y="93"/>
                  <a:pt x="50" y="88"/>
                  <a:pt x="40" y="87"/>
                </a:cubicBezTo>
                <a:cubicBezTo>
                  <a:pt x="29" y="86"/>
                  <a:pt x="17" y="92"/>
                  <a:pt x="25" y="100"/>
                </a:cubicBezTo>
                <a:cubicBezTo>
                  <a:pt x="34" y="107"/>
                  <a:pt x="83" y="105"/>
                  <a:pt x="89" y="106"/>
                </a:cubicBezTo>
                <a:cubicBezTo>
                  <a:pt x="93" y="110"/>
                  <a:pt x="93" y="110"/>
                  <a:pt x="93" y="110"/>
                </a:cubicBezTo>
                <a:cubicBezTo>
                  <a:pt x="102" y="107"/>
                  <a:pt x="112" y="102"/>
                  <a:pt x="119" y="95"/>
                </a:cubicBezTo>
                <a:cubicBezTo>
                  <a:pt x="124" y="90"/>
                  <a:pt x="129" y="83"/>
                  <a:pt x="132" y="75"/>
                </a:cubicBezTo>
                <a:cubicBezTo>
                  <a:pt x="132" y="75"/>
                  <a:pt x="130" y="74"/>
                  <a:pt x="128" y="71"/>
                </a:cubicBezTo>
                <a:close/>
              </a:path>
            </a:pathLst>
          </a:custGeom>
          <a:solidFill>
            <a:srgbClr val="FFFFFF"/>
          </a:solidFill>
          <a:ln>
            <a:noFill/>
          </a:ln>
        </p:spPr>
        <p:txBody>
          <a:bodyPr vert="horz" wrap="square" lIns="91440" tIns="45720" rIns="91440" bIns="45720" numCol="1" anchor="t" anchorCtr="0" compatLnSpc="1"/>
          <a:p>
            <a:pPr algn="ctr">
              <a:lnSpc>
                <a:spcPct val="120000"/>
              </a:lnSpc>
            </a:pPr>
            <a:endParaRPr lang="en-US">
              <a:solidFill>
                <a:srgbClr val="000000">
                  <a:lumMod val="65000"/>
                  <a:lumOff val="35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6" name="Freeform 28"/>
          <p:cNvSpPr/>
          <p:nvPr>
            <p:custDataLst>
              <p:tags r:id="rId16"/>
            </p:custDataLst>
          </p:nvPr>
        </p:nvSpPr>
        <p:spPr bwMode="auto">
          <a:xfrm>
            <a:off x="6332385" y="3299566"/>
            <a:ext cx="464787" cy="457041"/>
          </a:xfrm>
          <a:custGeom>
            <a:avLst/>
            <a:gdLst>
              <a:gd name="T0" fmla="*/ 16 w 136"/>
              <a:gd name="T1" fmla="*/ 57 h 134"/>
              <a:gd name="T2" fmla="*/ 0 w 136"/>
              <a:gd name="T3" fmla="*/ 72 h 134"/>
              <a:gd name="T4" fmla="*/ 25 w 136"/>
              <a:gd name="T5" fmla="*/ 92 h 134"/>
              <a:gd name="T6" fmla="*/ 37 w 136"/>
              <a:gd name="T7" fmla="*/ 78 h 134"/>
              <a:gd name="T8" fmla="*/ 55 w 136"/>
              <a:gd name="T9" fmla="*/ 80 h 134"/>
              <a:gd name="T10" fmla="*/ 42 w 136"/>
              <a:gd name="T11" fmla="*/ 95 h 134"/>
              <a:gd name="T12" fmla="*/ 44 w 136"/>
              <a:gd name="T13" fmla="*/ 115 h 134"/>
              <a:gd name="T14" fmla="*/ 65 w 136"/>
              <a:gd name="T15" fmla="*/ 134 h 134"/>
              <a:gd name="T16" fmla="*/ 92 w 136"/>
              <a:gd name="T17" fmla="*/ 98 h 134"/>
              <a:gd name="T18" fmla="*/ 79 w 136"/>
              <a:gd name="T19" fmla="*/ 92 h 134"/>
              <a:gd name="T20" fmla="*/ 80 w 136"/>
              <a:gd name="T21" fmla="*/ 78 h 134"/>
              <a:gd name="T22" fmla="*/ 96 w 136"/>
              <a:gd name="T23" fmla="*/ 76 h 134"/>
              <a:gd name="T24" fmla="*/ 107 w 136"/>
              <a:gd name="T25" fmla="*/ 90 h 134"/>
              <a:gd name="T26" fmla="*/ 136 w 136"/>
              <a:gd name="T27" fmla="*/ 62 h 134"/>
              <a:gd name="T28" fmla="*/ 103 w 136"/>
              <a:gd name="T29" fmla="*/ 40 h 134"/>
              <a:gd name="T30" fmla="*/ 90 w 136"/>
              <a:gd name="T31" fmla="*/ 54 h 134"/>
              <a:gd name="T32" fmla="*/ 75 w 136"/>
              <a:gd name="T33" fmla="*/ 40 h 134"/>
              <a:gd name="T34" fmla="*/ 93 w 136"/>
              <a:gd name="T35" fmla="*/ 27 h 134"/>
              <a:gd name="T36" fmla="*/ 71 w 136"/>
              <a:gd name="T37" fmla="*/ 0 h 134"/>
              <a:gd name="T38" fmla="*/ 37 w 136"/>
              <a:gd name="T39" fmla="*/ 28 h 134"/>
              <a:gd name="T40" fmla="*/ 30 w 136"/>
              <a:gd name="T41" fmla="*/ 16 h 134"/>
              <a:gd name="T42" fmla="*/ 12 w 136"/>
              <a:gd name="T43" fmla="*/ 15 h 134"/>
              <a:gd name="T44" fmla="*/ 19 w 136"/>
              <a:gd name="T45" fmla="*/ 32 h 134"/>
              <a:gd name="T46" fmla="*/ 16 w 136"/>
              <a:gd name="T47" fmla="*/ 5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 h="134">
                <a:moveTo>
                  <a:pt x="16" y="57"/>
                </a:moveTo>
                <a:cubicBezTo>
                  <a:pt x="6" y="64"/>
                  <a:pt x="0" y="72"/>
                  <a:pt x="0" y="72"/>
                </a:cubicBezTo>
                <a:cubicBezTo>
                  <a:pt x="0" y="72"/>
                  <a:pt x="16" y="94"/>
                  <a:pt x="25" y="92"/>
                </a:cubicBezTo>
                <a:cubicBezTo>
                  <a:pt x="33" y="90"/>
                  <a:pt x="33" y="85"/>
                  <a:pt x="37" y="78"/>
                </a:cubicBezTo>
                <a:cubicBezTo>
                  <a:pt x="40" y="70"/>
                  <a:pt x="54" y="72"/>
                  <a:pt x="55" y="80"/>
                </a:cubicBezTo>
                <a:cubicBezTo>
                  <a:pt x="55" y="87"/>
                  <a:pt x="53" y="94"/>
                  <a:pt x="42" y="95"/>
                </a:cubicBezTo>
                <a:cubicBezTo>
                  <a:pt x="32" y="96"/>
                  <a:pt x="31" y="108"/>
                  <a:pt x="44" y="115"/>
                </a:cubicBezTo>
                <a:cubicBezTo>
                  <a:pt x="56" y="122"/>
                  <a:pt x="56" y="127"/>
                  <a:pt x="65" y="134"/>
                </a:cubicBezTo>
                <a:cubicBezTo>
                  <a:pt x="74" y="124"/>
                  <a:pt x="98" y="105"/>
                  <a:pt x="92" y="98"/>
                </a:cubicBezTo>
                <a:cubicBezTo>
                  <a:pt x="86" y="95"/>
                  <a:pt x="85" y="99"/>
                  <a:pt x="79" y="92"/>
                </a:cubicBezTo>
                <a:cubicBezTo>
                  <a:pt x="73" y="86"/>
                  <a:pt x="78" y="80"/>
                  <a:pt x="80" y="78"/>
                </a:cubicBezTo>
                <a:cubicBezTo>
                  <a:pt x="82" y="75"/>
                  <a:pt x="90" y="70"/>
                  <a:pt x="96" y="76"/>
                </a:cubicBezTo>
                <a:cubicBezTo>
                  <a:pt x="102" y="82"/>
                  <a:pt x="96" y="89"/>
                  <a:pt x="107" y="90"/>
                </a:cubicBezTo>
                <a:cubicBezTo>
                  <a:pt x="118" y="91"/>
                  <a:pt x="127" y="71"/>
                  <a:pt x="136" y="62"/>
                </a:cubicBezTo>
                <a:cubicBezTo>
                  <a:pt x="123" y="49"/>
                  <a:pt x="114" y="34"/>
                  <a:pt x="103" y="40"/>
                </a:cubicBezTo>
                <a:cubicBezTo>
                  <a:pt x="91" y="46"/>
                  <a:pt x="98" y="45"/>
                  <a:pt x="90" y="54"/>
                </a:cubicBezTo>
                <a:cubicBezTo>
                  <a:pt x="81" y="62"/>
                  <a:pt x="67" y="48"/>
                  <a:pt x="75" y="40"/>
                </a:cubicBezTo>
                <a:cubicBezTo>
                  <a:pt x="83" y="32"/>
                  <a:pt x="85" y="36"/>
                  <a:pt x="93" y="27"/>
                </a:cubicBezTo>
                <a:cubicBezTo>
                  <a:pt x="101" y="18"/>
                  <a:pt x="83" y="12"/>
                  <a:pt x="71" y="0"/>
                </a:cubicBezTo>
                <a:cubicBezTo>
                  <a:pt x="60" y="15"/>
                  <a:pt x="45" y="29"/>
                  <a:pt x="37" y="28"/>
                </a:cubicBezTo>
                <a:cubicBezTo>
                  <a:pt x="30" y="26"/>
                  <a:pt x="30" y="22"/>
                  <a:pt x="30" y="16"/>
                </a:cubicBezTo>
                <a:cubicBezTo>
                  <a:pt x="30" y="11"/>
                  <a:pt x="18" y="8"/>
                  <a:pt x="12" y="15"/>
                </a:cubicBezTo>
                <a:cubicBezTo>
                  <a:pt x="6" y="23"/>
                  <a:pt x="11" y="30"/>
                  <a:pt x="19" y="32"/>
                </a:cubicBezTo>
                <a:cubicBezTo>
                  <a:pt x="27" y="33"/>
                  <a:pt x="26" y="50"/>
                  <a:pt x="16" y="57"/>
                </a:cubicBezTo>
                <a:close/>
              </a:path>
            </a:pathLst>
          </a:custGeom>
          <a:solidFill>
            <a:srgbClr val="FFFFFF"/>
          </a:solidFill>
          <a:ln>
            <a:noFill/>
          </a:ln>
        </p:spPr>
        <p:txBody>
          <a:bodyPr vert="horz" wrap="square" lIns="91440" tIns="45720" rIns="91440" bIns="45720" numCol="1" anchor="t" anchorCtr="0" compatLnSpc="1"/>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07" name="Freeform 25"/>
          <p:cNvSpPr/>
          <p:nvPr>
            <p:custDataLst>
              <p:tags r:id="rId17"/>
            </p:custDataLst>
          </p:nvPr>
        </p:nvSpPr>
        <p:spPr bwMode="auto">
          <a:xfrm>
            <a:off x="5409652" y="3324148"/>
            <a:ext cx="374412" cy="371830"/>
          </a:xfrm>
          <a:custGeom>
            <a:avLst/>
            <a:gdLst>
              <a:gd name="T0" fmla="*/ 0 w 145"/>
              <a:gd name="T1" fmla="*/ 0 h 144"/>
              <a:gd name="T2" fmla="*/ 61 w 145"/>
              <a:gd name="T3" fmla="*/ 116 h 144"/>
              <a:gd name="T4" fmla="*/ 71 w 145"/>
              <a:gd name="T5" fmla="*/ 82 h 144"/>
              <a:gd name="T6" fmla="*/ 133 w 145"/>
              <a:gd name="T7" fmla="*/ 144 h 144"/>
              <a:gd name="T8" fmla="*/ 145 w 145"/>
              <a:gd name="T9" fmla="*/ 132 h 144"/>
              <a:gd name="T10" fmla="*/ 83 w 145"/>
              <a:gd name="T11" fmla="*/ 69 h 144"/>
              <a:gd name="T12" fmla="*/ 117 w 145"/>
              <a:gd name="T13" fmla="*/ 61 h 144"/>
              <a:gd name="T14" fmla="*/ 0 w 145"/>
              <a:gd name="T15" fmla="*/ 0 h 1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144">
                <a:moveTo>
                  <a:pt x="0" y="0"/>
                </a:moveTo>
                <a:lnTo>
                  <a:pt x="61" y="116"/>
                </a:lnTo>
                <a:lnTo>
                  <a:pt x="71" y="82"/>
                </a:lnTo>
                <a:lnTo>
                  <a:pt x="133" y="144"/>
                </a:lnTo>
                <a:lnTo>
                  <a:pt x="145" y="132"/>
                </a:lnTo>
                <a:lnTo>
                  <a:pt x="83" y="69"/>
                </a:lnTo>
                <a:lnTo>
                  <a:pt x="117" y="61"/>
                </a:lnTo>
                <a:lnTo>
                  <a:pt x="0" y="0"/>
                </a:lnTo>
                <a:close/>
              </a:path>
            </a:pathLst>
          </a:custGeom>
          <a:solidFill>
            <a:srgbClr val="FFFFFF"/>
          </a:solidFill>
          <a:ln>
            <a:noFill/>
          </a:ln>
        </p:spPr>
        <p:txBody>
          <a:bodyPr vert="horz" wrap="square" lIns="91440" tIns="45720" rIns="91440" bIns="45720" numCol="1" anchor="t" anchorCtr="0" compatLnSpc="1"/>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08" name="Freeform 27"/>
          <p:cNvSpPr>
            <a:spLocks noEditPoints="1"/>
          </p:cNvSpPr>
          <p:nvPr>
            <p:custDataLst>
              <p:tags r:id="rId18"/>
            </p:custDataLst>
          </p:nvPr>
        </p:nvSpPr>
        <p:spPr bwMode="auto">
          <a:xfrm>
            <a:off x="5781323" y="3771492"/>
            <a:ext cx="444494" cy="449076"/>
          </a:xfrm>
          <a:custGeom>
            <a:avLst/>
            <a:gdLst>
              <a:gd name="T0" fmla="*/ 142 w 147"/>
              <a:gd name="T1" fmla="*/ 125 h 148"/>
              <a:gd name="T2" fmla="*/ 105 w 147"/>
              <a:gd name="T3" fmla="*/ 88 h 148"/>
              <a:gd name="T4" fmla="*/ 95 w 147"/>
              <a:gd name="T5" fmla="*/ 84 h 148"/>
              <a:gd name="T6" fmla="*/ 87 w 147"/>
              <a:gd name="T7" fmla="*/ 75 h 148"/>
              <a:gd name="T8" fmla="*/ 81 w 147"/>
              <a:gd name="T9" fmla="*/ 18 h 148"/>
              <a:gd name="T10" fmla="*/ 17 w 147"/>
              <a:gd name="T11" fmla="*/ 18 h 148"/>
              <a:gd name="T12" fmla="*/ 17 w 147"/>
              <a:gd name="T13" fmla="*/ 82 h 148"/>
              <a:gd name="T14" fmla="*/ 75 w 147"/>
              <a:gd name="T15" fmla="*/ 87 h 148"/>
              <a:gd name="T16" fmla="*/ 84 w 147"/>
              <a:gd name="T17" fmla="*/ 96 h 148"/>
              <a:gd name="T18" fmla="*/ 87 w 147"/>
              <a:gd name="T19" fmla="*/ 105 h 148"/>
              <a:gd name="T20" fmla="*/ 125 w 147"/>
              <a:gd name="T21" fmla="*/ 143 h 148"/>
              <a:gd name="T22" fmla="*/ 142 w 147"/>
              <a:gd name="T23" fmla="*/ 143 h 148"/>
              <a:gd name="T24" fmla="*/ 142 w 147"/>
              <a:gd name="T25" fmla="*/ 125 h 148"/>
              <a:gd name="T26" fmla="*/ 73 w 147"/>
              <a:gd name="T27" fmla="*/ 73 h 148"/>
              <a:gd name="T28" fmla="*/ 26 w 147"/>
              <a:gd name="T29" fmla="*/ 73 h 148"/>
              <a:gd name="T30" fmla="*/ 26 w 147"/>
              <a:gd name="T31" fmla="*/ 27 h 148"/>
              <a:gd name="T32" fmla="*/ 73 w 147"/>
              <a:gd name="T33" fmla="*/ 27 h 148"/>
              <a:gd name="T34" fmla="*/ 73 w 147"/>
              <a:gd name="T35" fmla="*/ 73 h 148"/>
              <a:gd name="T36" fmla="*/ 53 w 147"/>
              <a:gd name="T37" fmla="*/ 27 h 148"/>
              <a:gd name="T38" fmla="*/ 26 w 147"/>
              <a:gd name="T39" fmla="*/ 53 h 148"/>
              <a:gd name="T40" fmla="*/ 34 w 147"/>
              <a:gd name="T41" fmla="*/ 59 h 148"/>
              <a:gd name="T42" fmla="*/ 34 w 147"/>
              <a:gd name="T43" fmla="*/ 51 h 148"/>
              <a:gd name="T44" fmla="*/ 51 w 147"/>
              <a:gd name="T45" fmla="*/ 34 h 148"/>
              <a:gd name="T46" fmla="*/ 59 w 147"/>
              <a:gd name="T47" fmla="*/ 35 h 148"/>
              <a:gd name="T48" fmla="*/ 53 w 147"/>
              <a:gd name="T49" fmla="*/ 2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148">
                <a:moveTo>
                  <a:pt x="142" y="125"/>
                </a:moveTo>
                <a:cubicBezTo>
                  <a:pt x="105" y="88"/>
                  <a:pt x="105" y="88"/>
                  <a:pt x="105" y="88"/>
                </a:cubicBezTo>
                <a:cubicBezTo>
                  <a:pt x="102" y="85"/>
                  <a:pt x="99" y="84"/>
                  <a:pt x="95" y="84"/>
                </a:cubicBezTo>
                <a:cubicBezTo>
                  <a:pt x="87" y="75"/>
                  <a:pt x="87" y="75"/>
                  <a:pt x="87" y="75"/>
                </a:cubicBezTo>
                <a:cubicBezTo>
                  <a:pt x="99" y="58"/>
                  <a:pt x="97" y="33"/>
                  <a:pt x="81" y="18"/>
                </a:cubicBezTo>
                <a:cubicBezTo>
                  <a:pt x="64" y="0"/>
                  <a:pt x="35" y="0"/>
                  <a:pt x="17" y="18"/>
                </a:cubicBezTo>
                <a:cubicBezTo>
                  <a:pt x="0" y="35"/>
                  <a:pt x="0" y="64"/>
                  <a:pt x="17" y="82"/>
                </a:cubicBezTo>
                <a:cubicBezTo>
                  <a:pt x="33" y="97"/>
                  <a:pt x="57" y="99"/>
                  <a:pt x="75" y="87"/>
                </a:cubicBezTo>
                <a:cubicBezTo>
                  <a:pt x="84" y="96"/>
                  <a:pt x="84" y="96"/>
                  <a:pt x="84" y="96"/>
                </a:cubicBezTo>
                <a:cubicBezTo>
                  <a:pt x="84" y="99"/>
                  <a:pt x="85" y="102"/>
                  <a:pt x="87" y="105"/>
                </a:cubicBezTo>
                <a:cubicBezTo>
                  <a:pt x="125" y="143"/>
                  <a:pt x="125" y="143"/>
                  <a:pt x="125" y="143"/>
                </a:cubicBezTo>
                <a:cubicBezTo>
                  <a:pt x="130" y="148"/>
                  <a:pt x="138" y="148"/>
                  <a:pt x="142" y="143"/>
                </a:cubicBezTo>
                <a:cubicBezTo>
                  <a:pt x="147" y="138"/>
                  <a:pt x="147" y="130"/>
                  <a:pt x="142" y="125"/>
                </a:cubicBezTo>
                <a:close/>
                <a:moveTo>
                  <a:pt x="73" y="73"/>
                </a:moveTo>
                <a:cubicBezTo>
                  <a:pt x="60" y="86"/>
                  <a:pt x="39" y="86"/>
                  <a:pt x="26" y="73"/>
                </a:cubicBezTo>
                <a:cubicBezTo>
                  <a:pt x="13" y="60"/>
                  <a:pt x="13" y="39"/>
                  <a:pt x="26" y="27"/>
                </a:cubicBezTo>
                <a:cubicBezTo>
                  <a:pt x="39" y="14"/>
                  <a:pt x="60" y="14"/>
                  <a:pt x="73" y="27"/>
                </a:cubicBezTo>
                <a:cubicBezTo>
                  <a:pt x="86" y="39"/>
                  <a:pt x="86" y="60"/>
                  <a:pt x="73" y="73"/>
                </a:cubicBezTo>
                <a:close/>
                <a:moveTo>
                  <a:pt x="53" y="27"/>
                </a:moveTo>
                <a:cubicBezTo>
                  <a:pt x="39" y="24"/>
                  <a:pt x="23" y="39"/>
                  <a:pt x="26" y="53"/>
                </a:cubicBezTo>
                <a:cubicBezTo>
                  <a:pt x="28" y="59"/>
                  <a:pt x="33" y="61"/>
                  <a:pt x="34" y="59"/>
                </a:cubicBezTo>
                <a:cubicBezTo>
                  <a:pt x="36" y="57"/>
                  <a:pt x="34" y="54"/>
                  <a:pt x="34" y="51"/>
                </a:cubicBezTo>
                <a:cubicBezTo>
                  <a:pt x="32" y="42"/>
                  <a:pt x="42" y="32"/>
                  <a:pt x="51" y="34"/>
                </a:cubicBezTo>
                <a:cubicBezTo>
                  <a:pt x="54" y="35"/>
                  <a:pt x="57" y="36"/>
                  <a:pt x="59" y="35"/>
                </a:cubicBezTo>
                <a:cubicBezTo>
                  <a:pt x="61" y="33"/>
                  <a:pt x="58" y="28"/>
                  <a:pt x="53" y="27"/>
                </a:cubicBezTo>
                <a:close/>
              </a:path>
            </a:pathLst>
          </a:custGeom>
          <a:solidFill>
            <a:srgbClr val="FFFFFF"/>
          </a:solidFill>
          <a:ln>
            <a:noFill/>
          </a:ln>
        </p:spPr>
        <p:txBody>
          <a:bodyPr vert="horz" wrap="square" lIns="91440" tIns="45720" rIns="91440" bIns="45720" numCol="1" anchor="t" anchorCtr="0" compatLnSpc="1"/>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pic>
        <p:nvPicPr>
          <p:cNvPr id="14" name="图片 13" descr="小男孩_#333333_128_20815874"/>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962515" y="1271905"/>
            <a:ext cx="1357630" cy="1357630"/>
          </a:xfrm>
          <a:prstGeom prst="rect">
            <a:avLst/>
          </a:prstGeom>
        </p:spPr>
      </p:pic>
      <p:pic>
        <p:nvPicPr>
          <p:cNvPr id="16" name="图片 15" descr="小女孩_#333333_128_20815815"/>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8246110" y="1252855"/>
            <a:ext cx="1345565" cy="1345565"/>
          </a:xfrm>
          <a:prstGeom prst="rect">
            <a:avLst/>
          </a:prstGeom>
        </p:spPr>
      </p:pic>
      <p:pic>
        <p:nvPicPr>
          <p:cNvPr id="25" name="图片 24" descr="下雨_#333333_128_20815277"/>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434465" y="1028065"/>
            <a:ext cx="1219200" cy="1219200"/>
          </a:xfrm>
          <a:prstGeom prst="rect">
            <a:avLst/>
          </a:prstGeom>
        </p:spPr>
      </p:pic>
      <p:sp>
        <p:nvSpPr>
          <p:cNvPr id="75" name="Freeform 5"/>
          <p:cNvSpPr>
            <a:spLocks noEditPoints="1"/>
          </p:cNvSpPr>
          <p:nvPr/>
        </p:nvSpPr>
        <p:spPr bwMode="auto">
          <a:xfrm>
            <a:off x="456758" y="105624"/>
            <a:ext cx="705927" cy="428406"/>
          </a:xfrm>
          <a:custGeom>
            <a:avLst/>
            <a:gdLst>
              <a:gd name="T0" fmla="*/ 691 w 1284"/>
              <a:gd name="T1" fmla="*/ 8 h 778"/>
              <a:gd name="T2" fmla="*/ 773 w 1284"/>
              <a:gd name="T3" fmla="*/ 117 h 778"/>
              <a:gd name="T4" fmla="*/ 1189 w 1284"/>
              <a:gd name="T5" fmla="*/ 117 h 778"/>
              <a:gd name="T6" fmla="*/ 1284 w 1284"/>
              <a:gd name="T7" fmla="*/ 215 h 778"/>
              <a:gd name="T8" fmla="*/ 1189 w 1284"/>
              <a:gd name="T9" fmla="*/ 313 h 778"/>
              <a:gd name="T10" fmla="*/ 995 w 1284"/>
              <a:gd name="T11" fmla="*/ 313 h 778"/>
              <a:gd name="T12" fmla="*/ 1013 w 1284"/>
              <a:gd name="T13" fmla="*/ 400 h 778"/>
              <a:gd name="T14" fmla="*/ 949 w 1284"/>
              <a:gd name="T15" fmla="*/ 463 h 778"/>
              <a:gd name="T16" fmla="*/ 971 w 1284"/>
              <a:gd name="T17" fmla="*/ 523 h 778"/>
              <a:gd name="T18" fmla="*/ 881 w 1284"/>
              <a:gd name="T19" fmla="*/ 615 h 778"/>
              <a:gd name="T20" fmla="*/ 878 w 1284"/>
              <a:gd name="T21" fmla="*/ 615 h 778"/>
              <a:gd name="T22" fmla="*/ 904 w 1284"/>
              <a:gd name="T23" fmla="*/ 679 h 778"/>
              <a:gd name="T24" fmla="*/ 814 w 1284"/>
              <a:gd name="T25" fmla="*/ 771 h 778"/>
              <a:gd name="T26" fmla="*/ 439 w 1284"/>
              <a:gd name="T27" fmla="*/ 771 h 778"/>
              <a:gd name="T28" fmla="*/ 361 w 1284"/>
              <a:gd name="T29" fmla="*/ 691 h 778"/>
              <a:gd name="T30" fmla="*/ 210 w 1284"/>
              <a:gd name="T31" fmla="*/ 664 h 778"/>
              <a:gd name="T32" fmla="*/ 210 w 1284"/>
              <a:gd name="T33" fmla="*/ 778 h 778"/>
              <a:gd name="T34" fmla="*/ 0 w 1284"/>
              <a:gd name="T35" fmla="*/ 778 h 778"/>
              <a:gd name="T36" fmla="*/ 0 w 1284"/>
              <a:gd name="T37" fmla="*/ 91 h 778"/>
              <a:gd name="T38" fmla="*/ 209 w 1284"/>
              <a:gd name="T39" fmla="*/ 91 h 778"/>
              <a:gd name="T40" fmla="*/ 209 w 1284"/>
              <a:gd name="T41" fmla="*/ 128 h 778"/>
              <a:gd name="T42" fmla="*/ 208 w 1284"/>
              <a:gd name="T43" fmla="*/ 413 h 778"/>
              <a:gd name="T44" fmla="*/ 245 w 1284"/>
              <a:gd name="T45" fmla="*/ 418 h 778"/>
              <a:gd name="T46" fmla="*/ 275 w 1284"/>
              <a:gd name="T47" fmla="*/ 161 h 778"/>
              <a:gd name="T48" fmla="*/ 691 w 1284"/>
              <a:gd name="T49" fmla="*/ 8 h 778"/>
              <a:gd name="T50" fmla="*/ 691 w 1284"/>
              <a:gd name="T51" fmla="*/ 8 h 778"/>
              <a:gd name="T52" fmla="*/ 691 w 1284"/>
              <a:gd name="T53" fmla="*/ 8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4" h="778">
                <a:moveTo>
                  <a:pt x="691" y="8"/>
                </a:moveTo>
                <a:cubicBezTo>
                  <a:pt x="773" y="117"/>
                  <a:pt x="773" y="117"/>
                  <a:pt x="773" y="117"/>
                </a:cubicBezTo>
                <a:cubicBezTo>
                  <a:pt x="1189" y="117"/>
                  <a:pt x="1189" y="117"/>
                  <a:pt x="1189" y="117"/>
                </a:cubicBezTo>
                <a:cubicBezTo>
                  <a:pt x="1241" y="117"/>
                  <a:pt x="1284" y="161"/>
                  <a:pt x="1284" y="215"/>
                </a:cubicBezTo>
                <a:cubicBezTo>
                  <a:pt x="1284" y="269"/>
                  <a:pt x="1241" y="313"/>
                  <a:pt x="1189" y="313"/>
                </a:cubicBezTo>
                <a:cubicBezTo>
                  <a:pt x="995" y="313"/>
                  <a:pt x="995" y="313"/>
                  <a:pt x="995" y="313"/>
                </a:cubicBezTo>
                <a:cubicBezTo>
                  <a:pt x="1016" y="337"/>
                  <a:pt x="1023" y="370"/>
                  <a:pt x="1013" y="400"/>
                </a:cubicBezTo>
                <a:cubicBezTo>
                  <a:pt x="1004" y="431"/>
                  <a:pt x="980" y="454"/>
                  <a:pt x="949" y="463"/>
                </a:cubicBezTo>
                <a:cubicBezTo>
                  <a:pt x="963" y="479"/>
                  <a:pt x="971" y="500"/>
                  <a:pt x="971" y="523"/>
                </a:cubicBezTo>
                <a:cubicBezTo>
                  <a:pt x="971" y="573"/>
                  <a:pt x="931" y="615"/>
                  <a:pt x="881" y="615"/>
                </a:cubicBezTo>
                <a:cubicBezTo>
                  <a:pt x="878" y="615"/>
                  <a:pt x="878" y="615"/>
                  <a:pt x="878" y="615"/>
                </a:cubicBezTo>
                <a:cubicBezTo>
                  <a:pt x="894" y="631"/>
                  <a:pt x="904" y="654"/>
                  <a:pt x="904" y="679"/>
                </a:cubicBezTo>
                <a:cubicBezTo>
                  <a:pt x="904" y="730"/>
                  <a:pt x="863" y="771"/>
                  <a:pt x="814" y="771"/>
                </a:cubicBezTo>
                <a:cubicBezTo>
                  <a:pt x="439" y="771"/>
                  <a:pt x="439" y="771"/>
                  <a:pt x="439" y="771"/>
                </a:cubicBezTo>
                <a:cubicBezTo>
                  <a:pt x="361" y="691"/>
                  <a:pt x="361" y="691"/>
                  <a:pt x="361" y="691"/>
                </a:cubicBezTo>
                <a:cubicBezTo>
                  <a:pt x="210" y="664"/>
                  <a:pt x="210" y="664"/>
                  <a:pt x="210" y="664"/>
                </a:cubicBezTo>
                <a:cubicBezTo>
                  <a:pt x="210" y="778"/>
                  <a:pt x="210" y="778"/>
                  <a:pt x="210" y="778"/>
                </a:cubicBezTo>
                <a:cubicBezTo>
                  <a:pt x="0" y="778"/>
                  <a:pt x="0" y="778"/>
                  <a:pt x="0" y="778"/>
                </a:cubicBezTo>
                <a:cubicBezTo>
                  <a:pt x="0" y="91"/>
                  <a:pt x="0" y="91"/>
                  <a:pt x="0" y="91"/>
                </a:cubicBezTo>
                <a:cubicBezTo>
                  <a:pt x="209" y="91"/>
                  <a:pt x="209" y="91"/>
                  <a:pt x="209" y="91"/>
                </a:cubicBezTo>
                <a:cubicBezTo>
                  <a:pt x="209" y="128"/>
                  <a:pt x="209" y="128"/>
                  <a:pt x="209" y="128"/>
                </a:cubicBezTo>
                <a:cubicBezTo>
                  <a:pt x="208" y="413"/>
                  <a:pt x="208" y="413"/>
                  <a:pt x="208" y="413"/>
                </a:cubicBezTo>
                <a:cubicBezTo>
                  <a:pt x="245" y="418"/>
                  <a:pt x="245" y="418"/>
                  <a:pt x="245" y="418"/>
                </a:cubicBezTo>
                <a:cubicBezTo>
                  <a:pt x="275" y="161"/>
                  <a:pt x="275" y="161"/>
                  <a:pt x="275" y="161"/>
                </a:cubicBezTo>
                <a:cubicBezTo>
                  <a:pt x="423" y="109"/>
                  <a:pt x="533" y="0"/>
                  <a:pt x="691" y="8"/>
                </a:cubicBezTo>
                <a:close/>
                <a:moveTo>
                  <a:pt x="691" y="8"/>
                </a:moveTo>
                <a:cubicBezTo>
                  <a:pt x="691" y="8"/>
                  <a:pt x="691" y="8"/>
                  <a:pt x="691" y="8"/>
                </a:cubicBezTo>
              </a:path>
            </a:pathLst>
          </a:custGeom>
          <a:solidFill>
            <a:srgbClr val="015368"/>
          </a:solidFill>
          <a:ln>
            <a:noFill/>
          </a:ln>
        </p:spPr>
        <p:txBody>
          <a:bodyPr vert="horz" wrap="square" lIns="91440" tIns="45720" rIns="91440" bIns="45720" numCol="1" anchor="t" anchorCtr="0" compatLnSpc="1"/>
          <a:p>
            <a:endParaRPr lang="zh-CN" altLang="en-US"/>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1000" fill="hold"/>
                                        <p:tgtEl>
                                          <p:spTgt spid="64"/>
                                        </p:tgtEl>
                                        <p:attrNameLst>
                                          <p:attrName>ppt_w</p:attrName>
                                        </p:attrNameLst>
                                      </p:cBhvr>
                                      <p:tavLst>
                                        <p:tav tm="0">
                                          <p:val>
                                            <p:fltVal val="0"/>
                                          </p:val>
                                        </p:tav>
                                        <p:tav tm="100000">
                                          <p:val>
                                            <p:strVal val="#ppt_w"/>
                                          </p:val>
                                        </p:tav>
                                      </p:tavLst>
                                    </p:anim>
                                    <p:anim calcmode="lin" valueType="num">
                                      <p:cBhvr>
                                        <p:cTn id="8" dur="1000" fill="hold"/>
                                        <p:tgtEl>
                                          <p:spTgt spid="64"/>
                                        </p:tgtEl>
                                        <p:attrNameLst>
                                          <p:attrName>ppt_h</p:attrName>
                                        </p:attrNameLst>
                                      </p:cBhvr>
                                      <p:tavLst>
                                        <p:tav tm="0">
                                          <p:val>
                                            <p:fltVal val="0"/>
                                          </p:val>
                                        </p:tav>
                                        <p:tav tm="100000">
                                          <p:val>
                                            <p:strVal val="#ppt_h"/>
                                          </p:val>
                                        </p:tav>
                                      </p:tavLst>
                                    </p:anim>
                                    <p:anim calcmode="lin" valueType="num">
                                      <p:cBhvr>
                                        <p:cTn id="9" dur="1000" fill="hold"/>
                                        <p:tgtEl>
                                          <p:spTgt spid="6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4"/>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1000" fill="hold"/>
                                        <p:tgtEl>
                                          <p:spTgt spid="25"/>
                                        </p:tgtEl>
                                        <p:attrNameLst>
                                          <p:attrName>ppt_w</p:attrName>
                                        </p:attrNameLst>
                                      </p:cBhvr>
                                      <p:tavLst>
                                        <p:tav tm="0">
                                          <p:val>
                                            <p:fltVal val="0"/>
                                          </p:val>
                                        </p:tav>
                                        <p:tav tm="100000">
                                          <p:val>
                                            <p:strVal val="#ppt_w"/>
                                          </p:val>
                                        </p:tav>
                                      </p:tavLst>
                                    </p:anim>
                                    <p:anim calcmode="lin" valueType="num">
                                      <p:cBhvr>
                                        <p:cTn id="14" dur="1000" fill="hold"/>
                                        <p:tgtEl>
                                          <p:spTgt spid="25"/>
                                        </p:tgtEl>
                                        <p:attrNameLst>
                                          <p:attrName>ppt_h</p:attrName>
                                        </p:attrNameLst>
                                      </p:cBhvr>
                                      <p:tavLst>
                                        <p:tav tm="0">
                                          <p:val>
                                            <p:fltVal val="0"/>
                                          </p:val>
                                        </p:tav>
                                        <p:tav tm="100000">
                                          <p:val>
                                            <p:strVal val="#ppt_h"/>
                                          </p:val>
                                        </p:tav>
                                      </p:tavLst>
                                    </p:anim>
                                    <p:anim calcmode="lin" valueType="num">
                                      <p:cBhvr>
                                        <p:cTn id="15" dur="1000" fill="hold"/>
                                        <p:tgtEl>
                                          <p:spTgt spid="2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p:cTn id="21" dur="1000" fill="hold"/>
                                        <p:tgtEl>
                                          <p:spTgt spid="87"/>
                                        </p:tgtEl>
                                        <p:attrNameLst>
                                          <p:attrName>ppt_w</p:attrName>
                                        </p:attrNameLst>
                                      </p:cBhvr>
                                      <p:tavLst>
                                        <p:tav tm="0">
                                          <p:val>
                                            <p:fltVal val="0"/>
                                          </p:val>
                                        </p:tav>
                                        <p:tav tm="100000">
                                          <p:val>
                                            <p:strVal val="#ppt_w"/>
                                          </p:val>
                                        </p:tav>
                                      </p:tavLst>
                                    </p:anim>
                                    <p:anim calcmode="lin" valueType="num">
                                      <p:cBhvr>
                                        <p:cTn id="22" dur="1000" fill="hold"/>
                                        <p:tgtEl>
                                          <p:spTgt spid="87"/>
                                        </p:tgtEl>
                                        <p:attrNameLst>
                                          <p:attrName>ppt_h</p:attrName>
                                        </p:attrNameLst>
                                      </p:cBhvr>
                                      <p:tavLst>
                                        <p:tav tm="0">
                                          <p:val>
                                            <p:fltVal val="0"/>
                                          </p:val>
                                        </p:tav>
                                        <p:tav tm="100000">
                                          <p:val>
                                            <p:strVal val="#ppt_h"/>
                                          </p:val>
                                        </p:tav>
                                      </p:tavLst>
                                    </p:anim>
                                    <p:anim calcmode="lin" valueType="num">
                                      <p:cBhvr>
                                        <p:cTn id="23" dur="1000" fill="hold"/>
                                        <p:tgtEl>
                                          <p:spTgt spid="87"/>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87"/>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fltVal val="0"/>
                                          </p:val>
                                        </p:tav>
                                        <p:tav tm="100000">
                                          <p:val>
                                            <p:strVal val="#ppt_w"/>
                                          </p:val>
                                        </p:tav>
                                      </p:tavLst>
                                    </p:anim>
                                    <p:anim calcmode="lin" valueType="num">
                                      <p:cBhvr>
                                        <p:cTn id="28" dur="1000" fill="hold"/>
                                        <p:tgtEl>
                                          <p:spTgt spid="14"/>
                                        </p:tgtEl>
                                        <p:attrNameLst>
                                          <p:attrName>ppt_h</p:attrName>
                                        </p:attrNameLst>
                                      </p:cBhvr>
                                      <p:tavLst>
                                        <p:tav tm="0">
                                          <p:val>
                                            <p:fltVal val="0"/>
                                          </p:val>
                                        </p:tav>
                                        <p:tav tm="100000">
                                          <p:val>
                                            <p:strVal val="#ppt_h"/>
                                          </p:val>
                                        </p:tav>
                                      </p:tavLst>
                                    </p:anim>
                                    <p:anim calcmode="lin" valueType="num">
                                      <p:cBhvr>
                                        <p:cTn id="2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14"/>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1000" fill="hold"/>
                                        <p:tgtEl>
                                          <p:spTgt spid="16"/>
                                        </p:tgtEl>
                                        <p:attrNameLst>
                                          <p:attrName>ppt_w</p:attrName>
                                        </p:attrNameLst>
                                      </p:cBhvr>
                                      <p:tavLst>
                                        <p:tav tm="0">
                                          <p:val>
                                            <p:fltVal val="0"/>
                                          </p:val>
                                        </p:tav>
                                        <p:tav tm="100000">
                                          <p:val>
                                            <p:strVal val="#ppt_w"/>
                                          </p:val>
                                        </p:tav>
                                      </p:tavLst>
                                    </p:anim>
                                    <p:anim calcmode="lin" valueType="num">
                                      <p:cBhvr>
                                        <p:cTn id="34" dur="1000" fill="hold"/>
                                        <p:tgtEl>
                                          <p:spTgt spid="16"/>
                                        </p:tgtEl>
                                        <p:attrNameLst>
                                          <p:attrName>ppt_h</p:attrName>
                                        </p:attrNameLst>
                                      </p:cBhvr>
                                      <p:tavLst>
                                        <p:tav tm="0">
                                          <p:val>
                                            <p:fltVal val="0"/>
                                          </p:val>
                                        </p:tav>
                                        <p:tav tm="100000">
                                          <p:val>
                                            <p:strVal val="#ppt_h"/>
                                          </p:val>
                                        </p:tav>
                                      </p:tavLst>
                                    </p:anim>
                                    <p:anim calcmode="lin" valueType="num">
                                      <p:cBhvr>
                                        <p:cTn id="35"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4" grpId="1"/>
      <p:bldP spid="87" grpId="0"/>
      <p:bldP spid="87"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a:spLocks noEditPoints="1"/>
          </p:cNvSpPr>
          <p:nvPr/>
        </p:nvSpPr>
        <p:spPr bwMode="auto">
          <a:xfrm>
            <a:off x="7475555" y="3172723"/>
            <a:ext cx="512763" cy="512763"/>
          </a:xfrm>
          <a:custGeom>
            <a:avLst/>
            <a:gdLst>
              <a:gd name="T0" fmla="*/ 1534 w 3070"/>
              <a:gd name="T1" fmla="*/ 0 h 3070"/>
              <a:gd name="T2" fmla="*/ 2132 w 3070"/>
              <a:gd name="T3" fmla="*/ 121 h 3070"/>
              <a:gd name="T4" fmla="*/ 2620 w 3070"/>
              <a:gd name="T5" fmla="*/ 451 h 3070"/>
              <a:gd name="T6" fmla="*/ 2949 w 3070"/>
              <a:gd name="T7" fmla="*/ 939 h 3070"/>
              <a:gd name="T8" fmla="*/ 3070 w 3070"/>
              <a:gd name="T9" fmla="*/ 1537 h 3070"/>
              <a:gd name="T10" fmla="*/ 2949 w 3070"/>
              <a:gd name="T11" fmla="*/ 2135 h 3070"/>
              <a:gd name="T12" fmla="*/ 2620 w 3070"/>
              <a:gd name="T13" fmla="*/ 2623 h 3070"/>
              <a:gd name="T14" fmla="*/ 2132 w 3070"/>
              <a:gd name="T15" fmla="*/ 2951 h 3070"/>
              <a:gd name="T16" fmla="*/ 1534 w 3070"/>
              <a:gd name="T17" fmla="*/ 3070 h 3070"/>
              <a:gd name="T18" fmla="*/ 1001 w 3070"/>
              <a:gd name="T19" fmla="*/ 2975 h 3070"/>
              <a:gd name="T20" fmla="*/ 547 w 3070"/>
              <a:gd name="T21" fmla="*/ 2713 h 3070"/>
              <a:gd name="T22" fmla="*/ 921 w 3070"/>
              <a:gd name="T23" fmla="*/ 1917 h 3070"/>
              <a:gd name="T24" fmla="*/ 1049 w 3070"/>
              <a:gd name="T25" fmla="*/ 2123 h 3070"/>
              <a:gd name="T26" fmla="*/ 1147 w 3070"/>
              <a:gd name="T27" fmla="*/ 2279 h 3070"/>
              <a:gd name="T28" fmla="*/ 1216 w 3070"/>
              <a:gd name="T29" fmla="*/ 2379 h 3070"/>
              <a:gd name="T30" fmla="*/ 1283 w 3070"/>
              <a:gd name="T31" fmla="*/ 2464 h 3070"/>
              <a:gd name="T32" fmla="*/ 1370 w 3070"/>
              <a:gd name="T33" fmla="*/ 2510 h 3070"/>
              <a:gd name="T34" fmla="*/ 1468 w 3070"/>
              <a:gd name="T35" fmla="*/ 2485 h 3070"/>
              <a:gd name="T36" fmla="*/ 1534 w 3070"/>
              <a:gd name="T37" fmla="*/ 2395 h 3070"/>
              <a:gd name="T38" fmla="*/ 1571 w 3070"/>
              <a:gd name="T39" fmla="*/ 2327 h 3070"/>
              <a:gd name="T40" fmla="*/ 1638 w 3070"/>
              <a:gd name="T41" fmla="*/ 2189 h 3070"/>
              <a:gd name="T42" fmla="*/ 1727 w 3070"/>
              <a:gd name="T43" fmla="*/ 2007 h 3070"/>
              <a:gd name="T44" fmla="*/ 1825 w 3070"/>
              <a:gd name="T45" fmla="*/ 1802 h 3070"/>
              <a:gd name="T46" fmla="*/ 2081 w 3070"/>
              <a:gd name="T47" fmla="*/ 1262 h 3070"/>
              <a:gd name="T48" fmla="*/ 2428 w 3070"/>
              <a:gd name="T49" fmla="*/ 1448 h 3070"/>
              <a:gd name="T50" fmla="*/ 2287 w 3070"/>
              <a:gd name="T51" fmla="*/ 436 h 3070"/>
              <a:gd name="T52" fmla="*/ 1396 w 3070"/>
              <a:gd name="T53" fmla="*/ 983 h 3070"/>
              <a:gd name="T54" fmla="*/ 1786 w 3070"/>
              <a:gd name="T55" fmla="*/ 1117 h 3070"/>
              <a:gd name="T56" fmla="*/ 1373 w 3070"/>
              <a:gd name="T57" fmla="*/ 1966 h 3070"/>
              <a:gd name="T58" fmla="*/ 1209 w 3070"/>
              <a:gd name="T59" fmla="*/ 1697 h 3070"/>
              <a:gd name="T60" fmla="*/ 1152 w 3070"/>
              <a:gd name="T61" fmla="*/ 1604 h 3070"/>
              <a:gd name="T62" fmla="*/ 1104 w 3070"/>
              <a:gd name="T63" fmla="*/ 1527 h 3070"/>
              <a:gd name="T64" fmla="*/ 1075 w 3070"/>
              <a:gd name="T65" fmla="*/ 1478 h 3070"/>
              <a:gd name="T66" fmla="*/ 1076 w 3070"/>
              <a:gd name="T67" fmla="*/ 1486 h 3070"/>
              <a:gd name="T68" fmla="*/ 1039 w 3070"/>
              <a:gd name="T69" fmla="*/ 1435 h 3070"/>
              <a:gd name="T70" fmla="*/ 980 w 3070"/>
              <a:gd name="T71" fmla="*/ 1370 h 3070"/>
              <a:gd name="T72" fmla="*/ 918 w 3070"/>
              <a:gd name="T73" fmla="*/ 1337 h 3070"/>
              <a:gd name="T74" fmla="*/ 809 w 3070"/>
              <a:gd name="T75" fmla="*/ 1375 h 3070"/>
              <a:gd name="T76" fmla="*/ 757 w 3070"/>
              <a:gd name="T77" fmla="*/ 1461 h 3070"/>
              <a:gd name="T78" fmla="*/ 724 w 3070"/>
              <a:gd name="T79" fmla="*/ 1532 h 3070"/>
              <a:gd name="T80" fmla="*/ 655 w 3070"/>
              <a:gd name="T81" fmla="*/ 1674 h 3070"/>
              <a:gd name="T82" fmla="*/ 564 w 3070"/>
              <a:gd name="T83" fmla="*/ 1864 h 3070"/>
              <a:gd name="T84" fmla="*/ 459 w 3070"/>
              <a:gd name="T85" fmla="*/ 2068 h 3070"/>
              <a:gd name="T86" fmla="*/ 364 w 3070"/>
              <a:gd name="T87" fmla="*/ 2268 h 3070"/>
              <a:gd name="T88" fmla="*/ 285 w 3070"/>
              <a:gd name="T89" fmla="*/ 2428 h 3070"/>
              <a:gd name="T90" fmla="*/ 74 w 3070"/>
              <a:gd name="T91" fmla="*/ 2012 h 3070"/>
              <a:gd name="T92" fmla="*/ 0 w 3070"/>
              <a:gd name="T93" fmla="*/ 1537 h 3070"/>
              <a:gd name="T94" fmla="*/ 120 w 3070"/>
              <a:gd name="T95" fmla="*/ 939 h 3070"/>
              <a:gd name="T96" fmla="*/ 447 w 3070"/>
              <a:gd name="T97" fmla="*/ 451 h 3070"/>
              <a:gd name="T98" fmla="*/ 936 w 3070"/>
              <a:gd name="T99" fmla="*/ 121 h 3070"/>
              <a:gd name="T100" fmla="*/ 1534 w 3070"/>
              <a:gd name="T101" fmla="*/ 0 h 3070"/>
              <a:gd name="T102" fmla="*/ 1534 w 3070"/>
              <a:gd name="T103" fmla="*/ 0 h 3070"/>
              <a:gd name="T104" fmla="*/ 1534 w 3070"/>
              <a:gd name="T105" fmla="*/ 0 h 3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0" h="3070">
                <a:moveTo>
                  <a:pt x="1534" y="0"/>
                </a:moveTo>
                <a:cubicBezTo>
                  <a:pt x="1745" y="0"/>
                  <a:pt x="1945" y="40"/>
                  <a:pt x="2132" y="121"/>
                </a:cubicBezTo>
                <a:cubicBezTo>
                  <a:pt x="2318" y="202"/>
                  <a:pt x="2481" y="312"/>
                  <a:pt x="2620" y="451"/>
                </a:cubicBezTo>
                <a:cubicBezTo>
                  <a:pt x="2759" y="589"/>
                  <a:pt x="2868" y="752"/>
                  <a:pt x="2949" y="939"/>
                </a:cubicBezTo>
                <a:cubicBezTo>
                  <a:pt x="3030" y="1126"/>
                  <a:pt x="3070" y="1325"/>
                  <a:pt x="3070" y="1537"/>
                </a:cubicBezTo>
                <a:cubicBezTo>
                  <a:pt x="3070" y="1749"/>
                  <a:pt x="3030" y="1948"/>
                  <a:pt x="2949" y="2135"/>
                </a:cubicBezTo>
                <a:cubicBezTo>
                  <a:pt x="2868" y="2322"/>
                  <a:pt x="2759" y="2484"/>
                  <a:pt x="2620" y="2623"/>
                </a:cubicBezTo>
                <a:cubicBezTo>
                  <a:pt x="2481" y="2762"/>
                  <a:pt x="2318" y="2871"/>
                  <a:pt x="2132" y="2951"/>
                </a:cubicBezTo>
                <a:cubicBezTo>
                  <a:pt x="1945" y="3030"/>
                  <a:pt x="1745" y="3070"/>
                  <a:pt x="1534" y="3070"/>
                </a:cubicBezTo>
                <a:cubicBezTo>
                  <a:pt x="1346" y="3070"/>
                  <a:pt x="1168" y="3039"/>
                  <a:pt x="1001" y="2975"/>
                </a:cubicBezTo>
                <a:cubicBezTo>
                  <a:pt x="834" y="2912"/>
                  <a:pt x="683" y="2825"/>
                  <a:pt x="547" y="2713"/>
                </a:cubicBezTo>
                <a:cubicBezTo>
                  <a:pt x="921" y="1917"/>
                  <a:pt x="921" y="1917"/>
                  <a:pt x="921" y="1917"/>
                </a:cubicBezTo>
                <a:cubicBezTo>
                  <a:pt x="967" y="1991"/>
                  <a:pt x="1009" y="2060"/>
                  <a:pt x="1049" y="2123"/>
                </a:cubicBezTo>
                <a:cubicBezTo>
                  <a:pt x="1081" y="2178"/>
                  <a:pt x="1114" y="2230"/>
                  <a:pt x="1147" y="2279"/>
                </a:cubicBezTo>
                <a:cubicBezTo>
                  <a:pt x="1180" y="2328"/>
                  <a:pt x="1203" y="2361"/>
                  <a:pt x="1216" y="2379"/>
                </a:cubicBezTo>
                <a:cubicBezTo>
                  <a:pt x="1240" y="2410"/>
                  <a:pt x="1262" y="2438"/>
                  <a:pt x="1283" y="2464"/>
                </a:cubicBezTo>
                <a:cubicBezTo>
                  <a:pt x="1304" y="2490"/>
                  <a:pt x="1333" y="2506"/>
                  <a:pt x="1370" y="2510"/>
                </a:cubicBezTo>
                <a:cubicBezTo>
                  <a:pt x="1416" y="2517"/>
                  <a:pt x="1448" y="2508"/>
                  <a:pt x="1468" y="2485"/>
                </a:cubicBezTo>
                <a:cubicBezTo>
                  <a:pt x="1488" y="2463"/>
                  <a:pt x="1510" y="2432"/>
                  <a:pt x="1534" y="2395"/>
                </a:cubicBezTo>
                <a:cubicBezTo>
                  <a:pt x="1540" y="2387"/>
                  <a:pt x="1553" y="2364"/>
                  <a:pt x="1571" y="2327"/>
                </a:cubicBezTo>
                <a:cubicBezTo>
                  <a:pt x="1590" y="2289"/>
                  <a:pt x="1612" y="2244"/>
                  <a:pt x="1638" y="2189"/>
                </a:cubicBezTo>
                <a:cubicBezTo>
                  <a:pt x="1665" y="2134"/>
                  <a:pt x="1694" y="2074"/>
                  <a:pt x="1727" y="2007"/>
                </a:cubicBezTo>
                <a:cubicBezTo>
                  <a:pt x="1760" y="1940"/>
                  <a:pt x="1792" y="1872"/>
                  <a:pt x="1825" y="1802"/>
                </a:cubicBezTo>
                <a:cubicBezTo>
                  <a:pt x="1902" y="1641"/>
                  <a:pt x="1987" y="1460"/>
                  <a:pt x="2081" y="1262"/>
                </a:cubicBezTo>
                <a:cubicBezTo>
                  <a:pt x="2428" y="1448"/>
                  <a:pt x="2428" y="1448"/>
                  <a:pt x="2428" y="1448"/>
                </a:cubicBezTo>
                <a:cubicBezTo>
                  <a:pt x="2287" y="436"/>
                  <a:pt x="2287" y="436"/>
                  <a:pt x="2287" y="436"/>
                </a:cubicBezTo>
                <a:cubicBezTo>
                  <a:pt x="1396" y="983"/>
                  <a:pt x="1396" y="983"/>
                  <a:pt x="1396" y="983"/>
                </a:cubicBezTo>
                <a:cubicBezTo>
                  <a:pt x="1786" y="1117"/>
                  <a:pt x="1786" y="1117"/>
                  <a:pt x="1786" y="1117"/>
                </a:cubicBezTo>
                <a:cubicBezTo>
                  <a:pt x="1373" y="1966"/>
                  <a:pt x="1373" y="1966"/>
                  <a:pt x="1373" y="1966"/>
                </a:cubicBezTo>
                <a:cubicBezTo>
                  <a:pt x="1310" y="1863"/>
                  <a:pt x="1255" y="1774"/>
                  <a:pt x="1209" y="1697"/>
                </a:cubicBezTo>
                <a:cubicBezTo>
                  <a:pt x="1189" y="1665"/>
                  <a:pt x="1170" y="1633"/>
                  <a:pt x="1152" y="1604"/>
                </a:cubicBezTo>
                <a:cubicBezTo>
                  <a:pt x="1133" y="1574"/>
                  <a:pt x="1117" y="1549"/>
                  <a:pt x="1104" y="1527"/>
                </a:cubicBezTo>
                <a:cubicBezTo>
                  <a:pt x="1075" y="1478"/>
                  <a:pt x="1075" y="1478"/>
                  <a:pt x="1075" y="1478"/>
                </a:cubicBezTo>
                <a:cubicBezTo>
                  <a:pt x="1084" y="1495"/>
                  <a:pt x="1084" y="1498"/>
                  <a:pt x="1076" y="1486"/>
                </a:cubicBezTo>
                <a:cubicBezTo>
                  <a:pt x="1069" y="1474"/>
                  <a:pt x="1056" y="1457"/>
                  <a:pt x="1039" y="1435"/>
                </a:cubicBezTo>
                <a:cubicBezTo>
                  <a:pt x="1021" y="1413"/>
                  <a:pt x="1002" y="1392"/>
                  <a:pt x="980" y="1370"/>
                </a:cubicBezTo>
                <a:cubicBezTo>
                  <a:pt x="958" y="1348"/>
                  <a:pt x="937" y="1337"/>
                  <a:pt x="918" y="1337"/>
                </a:cubicBezTo>
                <a:cubicBezTo>
                  <a:pt x="867" y="1337"/>
                  <a:pt x="831" y="1349"/>
                  <a:pt x="809" y="1375"/>
                </a:cubicBezTo>
                <a:cubicBezTo>
                  <a:pt x="788" y="1400"/>
                  <a:pt x="770" y="1429"/>
                  <a:pt x="757" y="1461"/>
                </a:cubicBezTo>
                <a:cubicBezTo>
                  <a:pt x="753" y="1470"/>
                  <a:pt x="742" y="1494"/>
                  <a:pt x="724" y="1532"/>
                </a:cubicBezTo>
                <a:cubicBezTo>
                  <a:pt x="707" y="1570"/>
                  <a:pt x="684" y="1618"/>
                  <a:pt x="655" y="1674"/>
                </a:cubicBezTo>
                <a:cubicBezTo>
                  <a:pt x="627" y="1731"/>
                  <a:pt x="596" y="1795"/>
                  <a:pt x="564" y="1864"/>
                </a:cubicBezTo>
                <a:cubicBezTo>
                  <a:pt x="459" y="2068"/>
                  <a:pt x="459" y="2068"/>
                  <a:pt x="459" y="2068"/>
                </a:cubicBezTo>
                <a:cubicBezTo>
                  <a:pt x="426" y="2138"/>
                  <a:pt x="394" y="2204"/>
                  <a:pt x="364" y="2268"/>
                </a:cubicBezTo>
                <a:cubicBezTo>
                  <a:pt x="333" y="2331"/>
                  <a:pt x="307" y="2384"/>
                  <a:pt x="285" y="2428"/>
                </a:cubicBezTo>
                <a:cubicBezTo>
                  <a:pt x="193" y="2301"/>
                  <a:pt x="123" y="2163"/>
                  <a:pt x="74" y="2012"/>
                </a:cubicBezTo>
                <a:cubicBezTo>
                  <a:pt x="25" y="1861"/>
                  <a:pt x="0" y="1703"/>
                  <a:pt x="0" y="1537"/>
                </a:cubicBezTo>
                <a:cubicBezTo>
                  <a:pt x="0" y="1325"/>
                  <a:pt x="40" y="1126"/>
                  <a:pt x="120" y="939"/>
                </a:cubicBezTo>
                <a:cubicBezTo>
                  <a:pt x="199" y="752"/>
                  <a:pt x="309" y="589"/>
                  <a:pt x="447" y="451"/>
                </a:cubicBezTo>
                <a:cubicBezTo>
                  <a:pt x="586" y="312"/>
                  <a:pt x="749" y="202"/>
                  <a:pt x="936" y="121"/>
                </a:cubicBezTo>
                <a:cubicBezTo>
                  <a:pt x="1122" y="40"/>
                  <a:pt x="1322" y="0"/>
                  <a:pt x="1534" y="0"/>
                </a:cubicBezTo>
                <a:close/>
                <a:moveTo>
                  <a:pt x="1534" y="0"/>
                </a:moveTo>
                <a:cubicBezTo>
                  <a:pt x="1534" y="0"/>
                  <a:pt x="1534" y="0"/>
                  <a:pt x="1534" y="0"/>
                </a:cubicBezTo>
              </a:path>
            </a:pathLst>
          </a:custGeom>
          <a:solidFill>
            <a:srgbClr val="015368"/>
          </a:solidFill>
          <a:ln>
            <a:noFill/>
          </a:ln>
        </p:spPr>
        <p:txBody>
          <a:bodyPr vert="horz" wrap="square" lIns="91440" tIns="45720" rIns="91440" bIns="45720" numCol="1" anchor="t" anchorCtr="0" compatLnSpc="1"/>
          <a:lstStyle/>
          <a:p>
            <a:endParaRPr lang="zh-CN" altLang="en-US"/>
          </a:p>
        </p:txBody>
      </p:sp>
      <p:sp>
        <p:nvSpPr>
          <p:cNvPr id="5" name="标题 1"/>
          <p:cNvSpPr txBox="1"/>
          <p:nvPr/>
        </p:nvSpPr>
        <p:spPr>
          <a:xfrm>
            <a:off x="4733290" y="196850"/>
            <a:ext cx="5074285" cy="6076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800" b="1" dirty="0">
                <a:solidFill>
                  <a:srgbClr val="015368"/>
                </a:solidFill>
                <a:latin typeface="微软雅黑" panose="020B0503020204020204" pitchFamily="34" charset="-122"/>
                <a:ea typeface="微软雅黑" panose="020B0503020204020204" pitchFamily="34" charset="-122"/>
              </a:rPr>
              <a:t>第十三条</a:t>
            </a:r>
            <a:r>
              <a:rPr lang="en-US" altLang="zh-CN" sz="2800" b="1" dirty="0">
                <a:solidFill>
                  <a:srgbClr val="015368"/>
                </a:solidFill>
                <a:latin typeface="微软雅黑" panose="020B0503020204020204" pitchFamily="34" charset="-122"/>
                <a:ea typeface="微软雅黑" panose="020B0503020204020204" pitchFamily="34" charset="-122"/>
              </a:rPr>
              <a:t>  </a:t>
            </a:r>
            <a:r>
              <a:rPr lang="zh-CN" altLang="en-US" sz="2800" b="1" dirty="0">
                <a:solidFill>
                  <a:srgbClr val="015368"/>
                </a:solidFill>
                <a:latin typeface="微软雅黑" panose="020B0503020204020204" pitchFamily="34" charset="-122"/>
                <a:ea typeface="微软雅黑" panose="020B0503020204020204" pitchFamily="34" charset="-122"/>
              </a:rPr>
              <a:t>解释与实行</a:t>
            </a:r>
            <a:endParaRPr lang="zh-CN" altLang="en-US" sz="2800" b="1" dirty="0">
              <a:solidFill>
                <a:srgbClr val="015368"/>
              </a:solidFill>
              <a:latin typeface="微软雅黑" panose="020B0503020204020204" pitchFamily="34" charset="-122"/>
              <a:ea typeface="微软雅黑" panose="020B0503020204020204" pitchFamily="34" charset="-122"/>
            </a:endParaRPr>
          </a:p>
        </p:txBody>
      </p:sp>
      <p:sp>
        <p:nvSpPr>
          <p:cNvPr id="13" name="梯形 12"/>
          <p:cNvSpPr/>
          <p:nvPr/>
        </p:nvSpPr>
        <p:spPr>
          <a:xfrm rot="5400000">
            <a:off x="1886169" y="924442"/>
            <a:ext cx="3600000" cy="5400000"/>
          </a:xfrm>
          <a:prstGeom prst="trapezoid">
            <a:avLst>
              <a:gd name="adj" fmla="val 6567"/>
            </a:avLst>
          </a:prstGeom>
          <a:blipFill dpi="0" rotWithShape="1">
            <a:blip r:embed="rId1">
              <a:extLst>
                <a:ext uri="{28A0092B-C50C-407E-A947-70E740481C1C}">
                  <a14:useLocalDpi xmlns:a14="http://schemas.microsoft.com/office/drawing/2010/main" val="0"/>
                </a:ext>
              </a:extLst>
            </a:blip>
            <a:srcRect/>
            <a:stretch>
              <a:fillRect/>
            </a:stretch>
          </a:blipFill>
          <a:effectLst>
            <a:glow rad="101600">
              <a:srgbClr val="486822">
                <a:alpha val="40000"/>
              </a:srgbClr>
            </a:glow>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200405" y="1425179"/>
            <a:ext cx="7369017" cy="4293394"/>
          </a:xfrm>
          <a:prstGeom prst="rect">
            <a:avLst/>
          </a:prstGeom>
          <a:solidFill>
            <a:schemeClr val="bg1">
              <a:alpha val="86000"/>
            </a:schemeClr>
          </a:solidFill>
          <a:ln>
            <a:solidFill>
              <a:srgbClr val="4868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副标题 2"/>
          <p:cNvSpPr txBox="1"/>
          <p:nvPr/>
        </p:nvSpPr>
        <p:spPr>
          <a:xfrm>
            <a:off x="6386830" y="1683385"/>
            <a:ext cx="5182870" cy="30981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spcBef>
                <a:spcPts val="0"/>
              </a:spcBef>
            </a:pPr>
            <a:r>
              <a:rPr lang="zh-CN" altLang="en-US"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rPr>
              <a:t>本办法由</a:t>
            </a:r>
            <a:r>
              <a:rPr lang="zh-CN" altLang="en-US" sz="28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省商务厅</a:t>
            </a:r>
            <a:r>
              <a:rPr lang="zh-CN" altLang="en-US"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rPr>
              <a:t>负责解释，自</a:t>
            </a:r>
            <a:r>
              <a:rPr lang="zh-CN" altLang="en-US"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2021年10月1日施行，有效期5年</a:t>
            </a:r>
            <a:r>
              <a:rPr lang="zh-CN" altLang="en-US"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rPr>
              <a:t>，部分条款另有执行期限规定的，从其规定。</a:t>
            </a:r>
            <a:endParaRPr lang="zh-CN" altLang="en-US"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endParaRPr>
          </a:p>
          <a:p>
            <a:pPr algn="l">
              <a:lnSpc>
                <a:spcPct val="120000"/>
              </a:lnSpc>
              <a:spcBef>
                <a:spcPts val="0"/>
              </a:spcBef>
            </a:pPr>
            <a:endParaRPr lang="zh-CN" altLang="en-US"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endParaRPr>
          </a:p>
          <a:p>
            <a:pPr algn="l">
              <a:lnSpc>
                <a:spcPct val="120000"/>
              </a:lnSpc>
              <a:spcBef>
                <a:spcPts val="0"/>
              </a:spcBef>
            </a:pPr>
            <a:r>
              <a:rPr lang="zh-CN" altLang="en-US"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rPr>
              <a:t>原省对外经济贸易合作厅印发的</a:t>
            </a:r>
            <a:r>
              <a:rPr lang="zh-CN" altLang="en-US" b="1"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《广东省鼓励跨国公司设立地区总部办法》（粤外经贸厅字〔2004〕13号）同时废止</a:t>
            </a:r>
            <a:endParaRPr lang="zh-CN" altLang="en-US" b="1"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5" name="Freeform 5"/>
          <p:cNvSpPr>
            <a:spLocks noEditPoints="1"/>
          </p:cNvSpPr>
          <p:nvPr/>
        </p:nvSpPr>
        <p:spPr bwMode="auto">
          <a:xfrm>
            <a:off x="435803" y="286599"/>
            <a:ext cx="705927" cy="428406"/>
          </a:xfrm>
          <a:custGeom>
            <a:avLst/>
            <a:gdLst>
              <a:gd name="T0" fmla="*/ 691 w 1284"/>
              <a:gd name="T1" fmla="*/ 8 h 778"/>
              <a:gd name="T2" fmla="*/ 773 w 1284"/>
              <a:gd name="T3" fmla="*/ 117 h 778"/>
              <a:gd name="T4" fmla="*/ 1189 w 1284"/>
              <a:gd name="T5" fmla="*/ 117 h 778"/>
              <a:gd name="T6" fmla="*/ 1284 w 1284"/>
              <a:gd name="T7" fmla="*/ 215 h 778"/>
              <a:gd name="T8" fmla="*/ 1189 w 1284"/>
              <a:gd name="T9" fmla="*/ 313 h 778"/>
              <a:gd name="T10" fmla="*/ 995 w 1284"/>
              <a:gd name="T11" fmla="*/ 313 h 778"/>
              <a:gd name="T12" fmla="*/ 1013 w 1284"/>
              <a:gd name="T13" fmla="*/ 400 h 778"/>
              <a:gd name="T14" fmla="*/ 949 w 1284"/>
              <a:gd name="T15" fmla="*/ 463 h 778"/>
              <a:gd name="T16" fmla="*/ 971 w 1284"/>
              <a:gd name="T17" fmla="*/ 523 h 778"/>
              <a:gd name="T18" fmla="*/ 881 w 1284"/>
              <a:gd name="T19" fmla="*/ 615 h 778"/>
              <a:gd name="T20" fmla="*/ 878 w 1284"/>
              <a:gd name="T21" fmla="*/ 615 h 778"/>
              <a:gd name="T22" fmla="*/ 904 w 1284"/>
              <a:gd name="T23" fmla="*/ 679 h 778"/>
              <a:gd name="T24" fmla="*/ 814 w 1284"/>
              <a:gd name="T25" fmla="*/ 771 h 778"/>
              <a:gd name="T26" fmla="*/ 439 w 1284"/>
              <a:gd name="T27" fmla="*/ 771 h 778"/>
              <a:gd name="T28" fmla="*/ 361 w 1284"/>
              <a:gd name="T29" fmla="*/ 691 h 778"/>
              <a:gd name="T30" fmla="*/ 210 w 1284"/>
              <a:gd name="T31" fmla="*/ 664 h 778"/>
              <a:gd name="T32" fmla="*/ 210 w 1284"/>
              <a:gd name="T33" fmla="*/ 778 h 778"/>
              <a:gd name="T34" fmla="*/ 0 w 1284"/>
              <a:gd name="T35" fmla="*/ 778 h 778"/>
              <a:gd name="T36" fmla="*/ 0 w 1284"/>
              <a:gd name="T37" fmla="*/ 91 h 778"/>
              <a:gd name="T38" fmla="*/ 209 w 1284"/>
              <a:gd name="T39" fmla="*/ 91 h 778"/>
              <a:gd name="T40" fmla="*/ 209 w 1284"/>
              <a:gd name="T41" fmla="*/ 128 h 778"/>
              <a:gd name="T42" fmla="*/ 208 w 1284"/>
              <a:gd name="T43" fmla="*/ 413 h 778"/>
              <a:gd name="T44" fmla="*/ 245 w 1284"/>
              <a:gd name="T45" fmla="*/ 418 h 778"/>
              <a:gd name="T46" fmla="*/ 275 w 1284"/>
              <a:gd name="T47" fmla="*/ 161 h 778"/>
              <a:gd name="T48" fmla="*/ 691 w 1284"/>
              <a:gd name="T49" fmla="*/ 8 h 778"/>
              <a:gd name="T50" fmla="*/ 691 w 1284"/>
              <a:gd name="T51" fmla="*/ 8 h 778"/>
              <a:gd name="T52" fmla="*/ 691 w 1284"/>
              <a:gd name="T53" fmla="*/ 8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4" h="778">
                <a:moveTo>
                  <a:pt x="691" y="8"/>
                </a:moveTo>
                <a:cubicBezTo>
                  <a:pt x="773" y="117"/>
                  <a:pt x="773" y="117"/>
                  <a:pt x="773" y="117"/>
                </a:cubicBezTo>
                <a:cubicBezTo>
                  <a:pt x="1189" y="117"/>
                  <a:pt x="1189" y="117"/>
                  <a:pt x="1189" y="117"/>
                </a:cubicBezTo>
                <a:cubicBezTo>
                  <a:pt x="1241" y="117"/>
                  <a:pt x="1284" y="161"/>
                  <a:pt x="1284" y="215"/>
                </a:cubicBezTo>
                <a:cubicBezTo>
                  <a:pt x="1284" y="269"/>
                  <a:pt x="1241" y="313"/>
                  <a:pt x="1189" y="313"/>
                </a:cubicBezTo>
                <a:cubicBezTo>
                  <a:pt x="995" y="313"/>
                  <a:pt x="995" y="313"/>
                  <a:pt x="995" y="313"/>
                </a:cubicBezTo>
                <a:cubicBezTo>
                  <a:pt x="1016" y="337"/>
                  <a:pt x="1023" y="370"/>
                  <a:pt x="1013" y="400"/>
                </a:cubicBezTo>
                <a:cubicBezTo>
                  <a:pt x="1004" y="431"/>
                  <a:pt x="980" y="454"/>
                  <a:pt x="949" y="463"/>
                </a:cubicBezTo>
                <a:cubicBezTo>
                  <a:pt x="963" y="479"/>
                  <a:pt x="971" y="500"/>
                  <a:pt x="971" y="523"/>
                </a:cubicBezTo>
                <a:cubicBezTo>
                  <a:pt x="971" y="573"/>
                  <a:pt x="931" y="615"/>
                  <a:pt x="881" y="615"/>
                </a:cubicBezTo>
                <a:cubicBezTo>
                  <a:pt x="878" y="615"/>
                  <a:pt x="878" y="615"/>
                  <a:pt x="878" y="615"/>
                </a:cubicBezTo>
                <a:cubicBezTo>
                  <a:pt x="894" y="631"/>
                  <a:pt x="904" y="654"/>
                  <a:pt x="904" y="679"/>
                </a:cubicBezTo>
                <a:cubicBezTo>
                  <a:pt x="904" y="730"/>
                  <a:pt x="863" y="771"/>
                  <a:pt x="814" y="771"/>
                </a:cubicBezTo>
                <a:cubicBezTo>
                  <a:pt x="439" y="771"/>
                  <a:pt x="439" y="771"/>
                  <a:pt x="439" y="771"/>
                </a:cubicBezTo>
                <a:cubicBezTo>
                  <a:pt x="361" y="691"/>
                  <a:pt x="361" y="691"/>
                  <a:pt x="361" y="691"/>
                </a:cubicBezTo>
                <a:cubicBezTo>
                  <a:pt x="210" y="664"/>
                  <a:pt x="210" y="664"/>
                  <a:pt x="210" y="664"/>
                </a:cubicBezTo>
                <a:cubicBezTo>
                  <a:pt x="210" y="778"/>
                  <a:pt x="210" y="778"/>
                  <a:pt x="210" y="778"/>
                </a:cubicBezTo>
                <a:cubicBezTo>
                  <a:pt x="0" y="778"/>
                  <a:pt x="0" y="778"/>
                  <a:pt x="0" y="778"/>
                </a:cubicBezTo>
                <a:cubicBezTo>
                  <a:pt x="0" y="91"/>
                  <a:pt x="0" y="91"/>
                  <a:pt x="0" y="91"/>
                </a:cubicBezTo>
                <a:cubicBezTo>
                  <a:pt x="209" y="91"/>
                  <a:pt x="209" y="91"/>
                  <a:pt x="209" y="91"/>
                </a:cubicBezTo>
                <a:cubicBezTo>
                  <a:pt x="209" y="128"/>
                  <a:pt x="209" y="128"/>
                  <a:pt x="209" y="128"/>
                </a:cubicBezTo>
                <a:cubicBezTo>
                  <a:pt x="208" y="413"/>
                  <a:pt x="208" y="413"/>
                  <a:pt x="208" y="413"/>
                </a:cubicBezTo>
                <a:cubicBezTo>
                  <a:pt x="245" y="418"/>
                  <a:pt x="245" y="418"/>
                  <a:pt x="245" y="418"/>
                </a:cubicBezTo>
                <a:cubicBezTo>
                  <a:pt x="275" y="161"/>
                  <a:pt x="275" y="161"/>
                  <a:pt x="275" y="161"/>
                </a:cubicBezTo>
                <a:cubicBezTo>
                  <a:pt x="423" y="109"/>
                  <a:pt x="533" y="0"/>
                  <a:pt x="691" y="8"/>
                </a:cubicBezTo>
                <a:close/>
                <a:moveTo>
                  <a:pt x="691" y="8"/>
                </a:moveTo>
                <a:cubicBezTo>
                  <a:pt x="691" y="8"/>
                  <a:pt x="691" y="8"/>
                  <a:pt x="691" y="8"/>
                </a:cubicBezTo>
              </a:path>
            </a:pathLst>
          </a:custGeom>
          <a:solidFill>
            <a:srgbClr val="015368"/>
          </a:solidFill>
          <a:ln>
            <a:noFill/>
          </a:ln>
        </p:spPr>
        <p:txBody>
          <a:bodyPr vert="horz" wrap="square" lIns="91440" tIns="45720" rIns="91440" bIns="45720" numCol="1" anchor="t" anchorCtr="0" compatLnSpc="1"/>
          <a:p>
            <a:endParaRPr lang="zh-CN" altLang="en-US"/>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0" fill="hold"/>
                                        <p:tgtEl>
                                          <p:spTgt spid="15"/>
                                        </p:tgtEl>
                                        <p:attrNameLst>
                                          <p:attrName>ppt_x</p:attrName>
                                        </p:attrNameLst>
                                      </p:cBhvr>
                                      <p:tavLst>
                                        <p:tav tm="0">
                                          <p:val>
                                            <p:strVal val="#ppt_x"/>
                                          </p:val>
                                        </p:tav>
                                        <p:tav tm="100000">
                                          <p:val>
                                            <p:strVal val="#ppt_x"/>
                                          </p:val>
                                        </p:tav>
                                      </p:tavLst>
                                    </p:anim>
                                    <p:anim calcmode="lin" valueType="num">
                                      <p:cBhvr additive="base">
                                        <p:cTn id="8" dur="5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pexels-photo-1029606"/>
          <p:cNvPicPr>
            <a:picLocks noChangeAspect="1"/>
          </p:cNvPicPr>
          <p:nvPr/>
        </p:nvPicPr>
        <p:blipFill>
          <a:blip r:embed="rId1"/>
          <a:srcRect t="14240"/>
          <a:stretch>
            <a:fillRect/>
          </a:stretch>
        </p:blipFill>
        <p:spPr>
          <a:xfrm>
            <a:off x="-24130" y="-57785"/>
            <a:ext cx="12240260" cy="6973570"/>
          </a:xfrm>
          <a:prstGeom prst="rect">
            <a:avLst/>
          </a:prstGeom>
        </p:spPr>
      </p:pic>
      <p:sp>
        <p:nvSpPr>
          <p:cNvPr id="5" name="副标题 2"/>
          <p:cNvSpPr txBox="1"/>
          <p:nvPr/>
        </p:nvSpPr>
        <p:spPr>
          <a:xfrm>
            <a:off x="1236000" y="2141220"/>
            <a:ext cx="9720000" cy="972000"/>
          </a:xfrm>
          <a:prstGeom prst="rect">
            <a:avLst/>
          </a:prstGeom>
          <a:effectLst>
            <a:outerShdw blurRad="50800" dist="38100" dir="5400000" algn="t"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dist"/>
            <a:r>
              <a:rPr lang="zh-CN" altLang="en-US" sz="6000" b="1" dirty="0">
                <a:solidFill>
                  <a:srgbClr val="01536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非常感谢您的观看！</a:t>
            </a:r>
            <a:endParaRPr lang="zh-CN" altLang="en-US" sz="6000" b="1" dirty="0">
              <a:solidFill>
                <a:srgbClr val="01536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a:spLocks noEditPoints="1"/>
          </p:cNvSpPr>
          <p:nvPr/>
        </p:nvSpPr>
        <p:spPr bwMode="auto">
          <a:xfrm>
            <a:off x="1130493" y="520914"/>
            <a:ext cx="705927" cy="428406"/>
          </a:xfrm>
          <a:custGeom>
            <a:avLst/>
            <a:gdLst>
              <a:gd name="T0" fmla="*/ 691 w 1284"/>
              <a:gd name="T1" fmla="*/ 8 h 778"/>
              <a:gd name="T2" fmla="*/ 773 w 1284"/>
              <a:gd name="T3" fmla="*/ 117 h 778"/>
              <a:gd name="T4" fmla="*/ 1189 w 1284"/>
              <a:gd name="T5" fmla="*/ 117 h 778"/>
              <a:gd name="T6" fmla="*/ 1284 w 1284"/>
              <a:gd name="T7" fmla="*/ 215 h 778"/>
              <a:gd name="T8" fmla="*/ 1189 w 1284"/>
              <a:gd name="T9" fmla="*/ 313 h 778"/>
              <a:gd name="T10" fmla="*/ 995 w 1284"/>
              <a:gd name="T11" fmla="*/ 313 h 778"/>
              <a:gd name="T12" fmla="*/ 1013 w 1284"/>
              <a:gd name="T13" fmla="*/ 400 h 778"/>
              <a:gd name="T14" fmla="*/ 949 w 1284"/>
              <a:gd name="T15" fmla="*/ 463 h 778"/>
              <a:gd name="T16" fmla="*/ 971 w 1284"/>
              <a:gd name="T17" fmla="*/ 523 h 778"/>
              <a:gd name="T18" fmla="*/ 881 w 1284"/>
              <a:gd name="T19" fmla="*/ 615 h 778"/>
              <a:gd name="T20" fmla="*/ 878 w 1284"/>
              <a:gd name="T21" fmla="*/ 615 h 778"/>
              <a:gd name="T22" fmla="*/ 904 w 1284"/>
              <a:gd name="T23" fmla="*/ 679 h 778"/>
              <a:gd name="T24" fmla="*/ 814 w 1284"/>
              <a:gd name="T25" fmla="*/ 771 h 778"/>
              <a:gd name="T26" fmla="*/ 439 w 1284"/>
              <a:gd name="T27" fmla="*/ 771 h 778"/>
              <a:gd name="T28" fmla="*/ 361 w 1284"/>
              <a:gd name="T29" fmla="*/ 691 h 778"/>
              <a:gd name="T30" fmla="*/ 210 w 1284"/>
              <a:gd name="T31" fmla="*/ 664 h 778"/>
              <a:gd name="T32" fmla="*/ 210 w 1284"/>
              <a:gd name="T33" fmla="*/ 778 h 778"/>
              <a:gd name="T34" fmla="*/ 0 w 1284"/>
              <a:gd name="T35" fmla="*/ 778 h 778"/>
              <a:gd name="T36" fmla="*/ 0 w 1284"/>
              <a:gd name="T37" fmla="*/ 91 h 778"/>
              <a:gd name="T38" fmla="*/ 209 w 1284"/>
              <a:gd name="T39" fmla="*/ 91 h 778"/>
              <a:gd name="T40" fmla="*/ 209 w 1284"/>
              <a:gd name="T41" fmla="*/ 128 h 778"/>
              <a:gd name="T42" fmla="*/ 208 w 1284"/>
              <a:gd name="T43" fmla="*/ 413 h 778"/>
              <a:gd name="T44" fmla="*/ 245 w 1284"/>
              <a:gd name="T45" fmla="*/ 418 h 778"/>
              <a:gd name="T46" fmla="*/ 275 w 1284"/>
              <a:gd name="T47" fmla="*/ 161 h 778"/>
              <a:gd name="T48" fmla="*/ 691 w 1284"/>
              <a:gd name="T49" fmla="*/ 8 h 778"/>
              <a:gd name="T50" fmla="*/ 691 w 1284"/>
              <a:gd name="T51" fmla="*/ 8 h 778"/>
              <a:gd name="T52" fmla="*/ 691 w 1284"/>
              <a:gd name="T53" fmla="*/ 8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4" h="778">
                <a:moveTo>
                  <a:pt x="691" y="8"/>
                </a:moveTo>
                <a:cubicBezTo>
                  <a:pt x="773" y="117"/>
                  <a:pt x="773" y="117"/>
                  <a:pt x="773" y="117"/>
                </a:cubicBezTo>
                <a:cubicBezTo>
                  <a:pt x="1189" y="117"/>
                  <a:pt x="1189" y="117"/>
                  <a:pt x="1189" y="117"/>
                </a:cubicBezTo>
                <a:cubicBezTo>
                  <a:pt x="1241" y="117"/>
                  <a:pt x="1284" y="161"/>
                  <a:pt x="1284" y="215"/>
                </a:cubicBezTo>
                <a:cubicBezTo>
                  <a:pt x="1284" y="269"/>
                  <a:pt x="1241" y="313"/>
                  <a:pt x="1189" y="313"/>
                </a:cubicBezTo>
                <a:cubicBezTo>
                  <a:pt x="995" y="313"/>
                  <a:pt x="995" y="313"/>
                  <a:pt x="995" y="313"/>
                </a:cubicBezTo>
                <a:cubicBezTo>
                  <a:pt x="1016" y="337"/>
                  <a:pt x="1023" y="370"/>
                  <a:pt x="1013" y="400"/>
                </a:cubicBezTo>
                <a:cubicBezTo>
                  <a:pt x="1004" y="431"/>
                  <a:pt x="980" y="454"/>
                  <a:pt x="949" y="463"/>
                </a:cubicBezTo>
                <a:cubicBezTo>
                  <a:pt x="963" y="479"/>
                  <a:pt x="971" y="500"/>
                  <a:pt x="971" y="523"/>
                </a:cubicBezTo>
                <a:cubicBezTo>
                  <a:pt x="971" y="573"/>
                  <a:pt x="931" y="615"/>
                  <a:pt x="881" y="615"/>
                </a:cubicBezTo>
                <a:cubicBezTo>
                  <a:pt x="878" y="615"/>
                  <a:pt x="878" y="615"/>
                  <a:pt x="878" y="615"/>
                </a:cubicBezTo>
                <a:cubicBezTo>
                  <a:pt x="894" y="631"/>
                  <a:pt x="904" y="654"/>
                  <a:pt x="904" y="679"/>
                </a:cubicBezTo>
                <a:cubicBezTo>
                  <a:pt x="904" y="730"/>
                  <a:pt x="863" y="771"/>
                  <a:pt x="814" y="771"/>
                </a:cubicBezTo>
                <a:cubicBezTo>
                  <a:pt x="439" y="771"/>
                  <a:pt x="439" y="771"/>
                  <a:pt x="439" y="771"/>
                </a:cubicBezTo>
                <a:cubicBezTo>
                  <a:pt x="361" y="691"/>
                  <a:pt x="361" y="691"/>
                  <a:pt x="361" y="691"/>
                </a:cubicBezTo>
                <a:cubicBezTo>
                  <a:pt x="210" y="664"/>
                  <a:pt x="210" y="664"/>
                  <a:pt x="210" y="664"/>
                </a:cubicBezTo>
                <a:cubicBezTo>
                  <a:pt x="210" y="778"/>
                  <a:pt x="210" y="778"/>
                  <a:pt x="210" y="778"/>
                </a:cubicBezTo>
                <a:cubicBezTo>
                  <a:pt x="0" y="778"/>
                  <a:pt x="0" y="778"/>
                  <a:pt x="0" y="778"/>
                </a:cubicBezTo>
                <a:cubicBezTo>
                  <a:pt x="0" y="91"/>
                  <a:pt x="0" y="91"/>
                  <a:pt x="0" y="91"/>
                </a:cubicBezTo>
                <a:cubicBezTo>
                  <a:pt x="209" y="91"/>
                  <a:pt x="209" y="91"/>
                  <a:pt x="209" y="91"/>
                </a:cubicBezTo>
                <a:cubicBezTo>
                  <a:pt x="209" y="128"/>
                  <a:pt x="209" y="128"/>
                  <a:pt x="209" y="128"/>
                </a:cubicBezTo>
                <a:cubicBezTo>
                  <a:pt x="208" y="413"/>
                  <a:pt x="208" y="413"/>
                  <a:pt x="208" y="413"/>
                </a:cubicBezTo>
                <a:cubicBezTo>
                  <a:pt x="245" y="418"/>
                  <a:pt x="245" y="418"/>
                  <a:pt x="245" y="418"/>
                </a:cubicBezTo>
                <a:cubicBezTo>
                  <a:pt x="275" y="161"/>
                  <a:pt x="275" y="161"/>
                  <a:pt x="275" y="161"/>
                </a:cubicBezTo>
                <a:cubicBezTo>
                  <a:pt x="423" y="109"/>
                  <a:pt x="533" y="0"/>
                  <a:pt x="691" y="8"/>
                </a:cubicBezTo>
                <a:close/>
                <a:moveTo>
                  <a:pt x="691" y="8"/>
                </a:moveTo>
                <a:cubicBezTo>
                  <a:pt x="691" y="8"/>
                  <a:pt x="691" y="8"/>
                  <a:pt x="691" y="8"/>
                </a:cubicBezTo>
              </a:path>
            </a:pathLst>
          </a:custGeom>
          <a:solidFill>
            <a:srgbClr val="015368"/>
          </a:solidFill>
          <a:ln>
            <a:noFill/>
          </a:ln>
        </p:spPr>
        <p:txBody>
          <a:bodyPr vert="horz" wrap="square" lIns="91440" tIns="45720" rIns="91440" bIns="45720" numCol="1" anchor="t" anchorCtr="0" compatLnSpc="1"/>
          <a:lstStyle/>
          <a:p>
            <a:endParaRPr lang="zh-CN" altLang="en-US"/>
          </a:p>
        </p:txBody>
      </p:sp>
      <p:sp>
        <p:nvSpPr>
          <p:cNvPr id="6" name="标题 1"/>
          <p:cNvSpPr txBox="1"/>
          <p:nvPr>
            <p:custDataLst>
              <p:tags r:id="rId1"/>
            </p:custDataLst>
          </p:nvPr>
        </p:nvSpPr>
        <p:spPr>
          <a:xfrm>
            <a:off x="579755" y="2681605"/>
            <a:ext cx="2708910" cy="9886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altLang="zh-CN" sz="2400" b="1" dirty="0">
                <a:solidFill>
                  <a:srgbClr val="015368"/>
                </a:solidFill>
                <a:latin typeface="微软雅黑" panose="020B0503020204020204" pitchFamily="34" charset="-122"/>
                <a:ea typeface="微软雅黑" panose="020B0503020204020204" pitchFamily="34" charset="-122"/>
              </a:rPr>
              <a:t>2021</a:t>
            </a:r>
            <a:r>
              <a:rPr lang="zh-CN" altLang="en-US" sz="2400" b="1" dirty="0">
                <a:solidFill>
                  <a:srgbClr val="015368"/>
                </a:solidFill>
                <a:latin typeface="微软雅黑" panose="020B0503020204020204" pitchFamily="34" charset="-122"/>
                <a:ea typeface="微软雅黑" panose="020B0503020204020204" pitchFamily="34" charset="-122"/>
              </a:rPr>
              <a:t>年</a:t>
            </a:r>
            <a:r>
              <a:rPr lang="en-US" altLang="zh-CN" sz="2400" b="1" dirty="0">
                <a:solidFill>
                  <a:srgbClr val="015368"/>
                </a:solidFill>
                <a:latin typeface="微软雅黑" panose="020B0503020204020204" pitchFamily="34" charset="-122"/>
                <a:ea typeface="微软雅黑" panose="020B0503020204020204" pitchFamily="34" charset="-122"/>
              </a:rPr>
              <a:t>8</a:t>
            </a:r>
            <a:r>
              <a:rPr lang="zh-CN" altLang="en-US" sz="2400" b="1" dirty="0">
                <a:solidFill>
                  <a:srgbClr val="015368"/>
                </a:solidFill>
                <a:latin typeface="微软雅黑" panose="020B0503020204020204" pitchFamily="34" charset="-122"/>
                <a:ea typeface="微软雅黑" panose="020B0503020204020204" pitchFamily="34" charset="-122"/>
              </a:rPr>
              <a:t>月</a:t>
            </a:r>
            <a:r>
              <a:rPr lang="en-US" altLang="zh-CN" sz="2400" b="1" dirty="0">
                <a:solidFill>
                  <a:srgbClr val="015368"/>
                </a:solidFill>
                <a:latin typeface="微软雅黑" panose="020B0503020204020204" pitchFamily="34" charset="-122"/>
                <a:ea typeface="微软雅黑" panose="020B0503020204020204" pitchFamily="34" charset="-122"/>
              </a:rPr>
              <a:t>28</a:t>
            </a:r>
            <a:r>
              <a:rPr lang="zh-CN" altLang="en-US" sz="2400" b="1" dirty="0">
                <a:solidFill>
                  <a:srgbClr val="015368"/>
                </a:solidFill>
                <a:latin typeface="微软雅黑" panose="020B0503020204020204" pitchFamily="34" charset="-122"/>
                <a:ea typeface="微软雅黑" panose="020B0503020204020204" pitchFamily="34" charset="-122"/>
              </a:rPr>
              <a:t>日</a:t>
            </a:r>
            <a:endParaRPr lang="zh-CN" altLang="en-US" sz="2400" b="1" dirty="0">
              <a:solidFill>
                <a:srgbClr val="015368"/>
              </a:solidFill>
              <a:latin typeface="微软雅黑" panose="020B0503020204020204" pitchFamily="34" charset="-122"/>
              <a:ea typeface="微软雅黑" panose="020B0503020204020204" pitchFamily="34" charset="-122"/>
            </a:endParaRPr>
          </a:p>
          <a:p>
            <a:pPr>
              <a:lnSpc>
                <a:spcPct val="150000"/>
              </a:lnSpc>
            </a:pPr>
            <a:endParaRPr lang="zh-CN" altLang="en-US" sz="2400" b="1" dirty="0">
              <a:solidFill>
                <a:srgbClr val="015368"/>
              </a:solidFill>
              <a:latin typeface="微软雅黑" panose="020B0503020204020204" pitchFamily="34" charset="-122"/>
              <a:ea typeface="微软雅黑" panose="020B0503020204020204" pitchFamily="34" charset="-122"/>
            </a:endParaRPr>
          </a:p>
          <a:p>
            <a:pPr>
              <a:lnSpc>
                <a:spcPct val="150000"/>
              </a:lnSpc>
            </a:pPr>
            <a:r>
              <a:rPr lang="zh-CN" altLang="en-US" sz="2400" b="1" dirty="0">
                <a:solidFill>
                  <a:srgbClr val="015368"/>
                </a:solidFill>
                <a:latin typeface="微软雅黑" panose="020B0503020204020204" pitchFamily="34" charset="-122"/>
                <a:ea typeface="微软雅黑" panose="020B0503020204020204" pitchFamily="34" charset="-122"/>
              </a:rPr>
              <a:t>广东省商务厅发</a:t>
            </a:r>
            <a:endParaRPr lang="zh-CN" altLang="en-US" sz="2400" b="1" dirty="0">
              <a:solidFill>
                <a:srgbClr val="015368"/>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3602990" y="179070"/>
            <a:ext cx="5521960" cy="6499225"/>
          </a:xfrm>
          <a:prstGeom prst="rect">
            <a:avLst/>
          </a:prstGeom>
        </p:spPr>
      </p:pic>
      <p:pic>
        <p:nvPicPr>
          <p:cNvPr id="4" name="图片 3" descr="宣传喇叭_#333333_128_21537722"/>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8225" y="4749165"/>
            <a:ext cx="1496060" cy="149606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5" grpId="1" animBg="1"/>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txBox="1"/>
          <p:nvPr/>
        </p:nvSpPr>
        <p:spPr>
          <a:xfrm>
            <a:off x="3477260" y="2409190"/>
            <a:ext cx="1486535" cy="17754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000" b="1" dirty="0">
                <a:solidFill>
                  <a:srgbClr val="015368"/>
                </a:solidFill>
                <a:latin typeface="微软雅黑" panose="020B0503020204020204" pitchFamily="34" charset="-122"/>
                <a:ea typeface="微软雅黑" panose="020B0503020204020204" pitchFamily="34" charset="-122"/>
              </a:rPr>
              <a:t>4.跨国公司              地区总部</a:t>
            </a:r>
            <a:endParaRPr lang="en-US" sz="2000" b="1" dirty="0">
              <a:solidFill>
                <a:srgbClr val="015368"/>
              </a:solidFill>
              <a:latin typeface="微软雅黑" panose="020B0503020204020204" pitchFamily="34" charset="-122"/>
              <a:ea typeface="微软雅黑" panose="020B0503020204020204" pitchFamily="34" charset="-122"/>
            </a:endParaRPr>
          </a:p>
          <a:p>
            <a:pPr algn="ctr">
              <a:lnSpc>
                <a:spcPct val="150000"/>
              </a:lnSpc>
            </a:pPr>
            <a:r>
              <a:rPr lang="en-US" sz="2000" b="1" dirty="0">
                <a:solidFill>
                  <a:srgbClr val="015368"/>
                </a:solidFill>
                <a:latin typeface="微软雅黑" panose="020B0503020204020204" pitchFamily="34" charset="-122"/>
                <a:ea typeface="微软雅黑" panose="020B0503020204020204" pitchFamily="34" charset="-122"/>
              </a:rPr>
              <a:t>认定</a:t>
            </a:r>
            <a:endParaRPr lang="en-US" sz="2000" b="1" dirty="0">
              <a:solidFill>
                <a:srgbClr val="015368"/>
              </a:solidFill>
              <a:latin typeface="微软雅黑" panose="020B0503020204020204" pitchFamily="34" charset="-122"/>
              <a:ea typeface="微软雅黑" panose="020B0503020204020204" pitchFamily="34" charset="-122"/>
            </a:endParaRPr>
          </a:p>
        </p:txBody>
      </p:sp>
      <p:sp>
        <p:nvSpPr>
          <p:cNvPr id="10" name="任意多边形 9"/>
          <p:cNvSpPr/>
          <p:nvPr/>
        </p:nvSpPr>
        <p:spPr>
          <a:xfrm>
            <a:off x="4838138" y="3182798"/>
            <a:ext cx="1734116" cy="1546865"/>
          </a:xfrm>
          <a:custGeom>
            <a:avLst/>
            <a:gdLst>
              <a:gd name="connsiteX0" fmla="*/ 1336045 w 4318190"/>
              <a:gd name="connsiteY0" fmla="*/ 0 h 3851909"/>
              <a:gd name="connsiteX1" fmla="*/ 2983407 w 4318190"/>
              <a:gd name="connsiteY1" fmla="*/ 0 h 3851909"/>
              <a:gd name="connsiteX2" fmla="*/ 3135498 w 4318190"/>
              <a:gd name="connsiteY2" fmla="*/ 20209 h 3851909"/>
              <a:gd name="connsiteX3" fmla="*/ 3140816 w 4318190"/>
              <a:gd name="connsiteY3" fmla="*/ 22109 h 3851909"/>
              <a:gd name="connsiteX4" fmla="*/ 3161390 w 4318190"/>
              <a:gd name="connsiteY4" fmla="*/ 25558 h 3851909"/>
              <a:gd name="connsiteX5" fmla="*/ 3421590 w 4318190"/>
              <a:gd name="connsiteY5" fmla="*/ 249472 h 3851909"/>
              <a:gd name="connsiteX6" fmla="*/ 4245271 w 4318190"/>
              <a:gd name="connsiteY6" fmla="*/ 1676129 h 3851909"/>
              <a:gd name="connsiteX7" fmla="*/ 4280119 w 4318190"/>
              <a:gd name="connsiteY7" fmla="*/ 1746937 h 3851909"/>
              <a:gd name="connsiteX8" fmla="*/ 4297115 w 4318190"/>
              <a:gd name="connsiteY8" fmla="*/ 1797870 h 3851909"/>
              <a:gd name="connsiteX9" fmla="*/ 4309085 w 4318190"/>
              <a:gd name="connsiteY9" fmla="*/ 1829910 h 3851909"/>
              <a:gd name="connsiteX10" fmla="*/ 4318188 w 4318190"/>
              <a:gd name="connsiteY10" fmla="*/ 1890264 h 3851909"/>
              <a:gd name="connsiteX11" fmla="*/ 4317368 w 4318190"/>
              <a:gd name="connsiteY11" fmla="*/ 1921630 h 3851909"/>
              <a:gd name="connsiteX12" fmla="*/ 4318190 w 4318190"/>
              <a:gd name="connsiteY12" fmla="*/ 1953072 h 3851909"/>
              <a:gd name="connsiteX13" fmla="*/ 4309087 w 4318190"/>
              <a:gd name="connsiteY13" fmla="*/ 2013427 h 3851909"/>
              <a:gd name="connsiteX14" fmla="*/ 4297080 w 4318190"/>
              <a:gd name="connsiteY14" fmla="*/ 2045566 h 3851909"/>
              <a:gd name="connsiteX15" fmla="*/ 4280117 w 4318190"/>
              <a:gd name="connsiteY15" fmla="*/ 2096400 h 3851909"/>
              <a:gd name="connsiteX16" fmla="*/ 4245269 w 4318190"/>
              <a:gd name="connsiteY16" fmla="*/ 2167207 h 3851909"/>
              <a:gd name="connsiteX17" fmla="*/ 3421588 w 4318190"/>
              <a:gd name="connsiteY17" fmla="*/ 3593864 h 3851909"/>
              <a:gd name="connsiteX18" fmla="*/ 3377691 w 4318190"/>
              <a:gd name="connsiteY18" fmla="*/ 3659447 h 3851909"/>
              <a:gd name="connsiteX19" fmla="*/ 3370062 w 4318190"/>
              <a:gd name="connsiteY19" fmla="*/ 3668056 h 3851909"/>
              <a:gd name="connsiteX20" fmla="*/ 3357428 w 4318190"/>
              <a:gd name="connsiteY20" fmla="*/ 3694842 h 3851909"/>
              <a:gd name="connsiteX21" fmla="*/ 2997382 w 4318190"/>
              <a:gd name="connsiteY21" fmla="*/ 3851909 h 3851909"/>
              <a:gd name="connsiteX22" fmla="*/ 1350020 w 4318190"/>
              <a:gd name="connsiteY22" fmla="*/ 3851909 h 3851909"/>
              <a:gd name="connsiteX23" fmla="*/ 1197929 w 4318190"/>
              <a:gd name="connsiteY23" fmla="*/ 3831700 h 3851909"/>
              <a:gd name="connsiteX24" fmla="*/ 1160298 w 4318190"/>
              <a:gd name="connsiteY24" fmla="*/ 3818258 h 3851909"/>
              <a:gd name="connsiteX25" fmla="*/ 1157434 w 4318190"/>
              <a:gd name="connsiteY25" fmla="*/ 3817778 h 3851909"/>
              <a:gd name="connsiteX26" fmla="*/ 1141982 w 4318190"/>
              <a:gd name="connsiteY26" fmla="*/ 3811715 h 3851909"/>
              <a:gd name="connsiteX27" fmla="*/ 1131553 w 4318190"/>
              <a:gd name="connsiteY27" fmla="*/ 3807990 h 3851909"/>
              <a:gd name="connsiteX28" fmla="*/ 1129121 w 4318190"/>
              <a:gd name="connsiteY28" fmla="*/ 3806669 h 3851909"/>
              <a:gd name="connsiteX29" fmla="*/ 1100614 w 4318190"/>
              <a:gd name="connsiteY29" fmla="*/ 3795484 h 3851909"/>
              <a:gd name="connsiteX30" fmla="*/ 897234 w 4318190"/>
              <a:gd name="connsiteY30" fmla="*/ 3593863 h 3851909"/>
              <a:gd name="connsiteX31" fmla="*/ 73553 w 4318190"/>
              <a:gd name="connsiteY31" fmla="*/ 2167206 h 3851909"/>
              <a:gd name="connsiteX32" fmla="*/ 38891 w 4318190"/>
              <a:gd name="connsiteY32" fmla="*/ 2096776 h 3851909"/>
              <a:gd name="connsiteX33" fmla="*/ 34630 w 4318190"/>
              <a:gd name="connsiteY33" fmla="*/ 2090634 h 3851909"/>
              <a:gd name="connsiteX34" fmla="*/ 5710 w 4318190"/>
              <a:gd name="connsiteY34" fmla="*/ 1977234 h 3851909"/>
              <a:gd name="connsiteX35" fmla="*/ 5774 w 4318190"/>
              <a:gd name="connsiteY35" fmla="*/ 1974785 h 3851909"/>
              <a:gd name="connsiteX36" fmla="*/ 2355 w 4318190"/>
              <a:gd name="connsiteY36" fmla="*/ 1956049 h 3851909"/>
              <a:gd name="connsiteX37" fmla="*/ 59977 w 4318190"/>
              <a:gd name="connsiteY37" fmla="*/ 1733005 h 3851909"/>
              <a:gd name="connsiteX38" fmla="*/ 64191 w 4318190"/>
              <a:gd name="connsiteY38" fmla="*/ 1729628 h 3851909"/>
              <a:gd name="connsiteX39" fmla="*/ 78629 w 4318190"/>
              <a:gd name="connsiteY39" fmla="*/ 1700291 h 3851909"/>
              <a:gd name="connsiteX40" fmla="*/ 902310 w 4318190"/>
              <a:gd name="connsiteY40" fmla="*/ 273634 h 3851909"/>
              <a:gd name="connsiteX41" fmla="*/ 946207 w 4318190"/>
              <a:gd name="connsiteY41" fmla="*/ 208051 h 3851909"/>
              <a:gd name="connsiteX42" fmla="*/ 958486 w 4318190"/>
              <a:gd name="connsiteY42" fmla="*/ 194195 h 3851909"/>
              <a:gd name="connsiteX43" fmla="*/ 975999 w 4318190"/>
              <a:gd name="connsiteY43" fmla="*/ 157068 h 3851909"/>
              <a:gd name="connsiteX44" fmla="*/ 1336045 w 4318190"/>
              <a:gd name="connsiteY44" fmla="*/ 0 h 38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18190" h="3851909">
                <a:moveTo>
                  <a:pt x="1336045" y="0"/>
                </a:moveTo>
                <a:lnTo>
                  <a:pt x="2983407" y="0"/>
                </a:lnTo>
                <a:cubicBezTo>
                  <a:pt x="3037354" y="0"/>
                  <a:pt x="3088749" y="7196"/>
                  <a:pt x="3135498" y="20209"/>
                </a:cubicBezTo>
                <a:lnTo>
                  <a:pt x="3140816" y="22109"/>
                </a:lnTo>
                <a:lnTo>
                  <a:pt x="3161390" y="25558"/>
                </a:lnTo>
                <a:cubicBezTo>
                  <a:pt x="3255747" y="52171"/>
                  <a:pt x="3354157" y="132674"/>
                  <a:pt x="3421590" y="249472"/>
                </a:cubicBezTo>
                <a:lnTo>
                  <a:pt x="4245271" y="1676129"/>
                </a:lnTo>
                <a:cubicBezTo>
                  <a:pt x="4258758" y="1699489"/>
                  <a:pt x="4270368" y="1723196"/>
                  <a:pt x="4280119" y="1746937"/>
                </a:cubicBezTo>
                <a:lnTo>
                  <a:pt x="4297115" y="1797870"/>
                </a:lnTo>
                <a:lnTo>
                  <a:pt x="4309085" y="1829910"/>
                </a:lnTo>
                <a:cubicBezTo>
                  <a:pt x="4313911" y="1848914"/>
                  <a:pt x="4316952" y="1869137"/>
                  <a:pt x="4318188" y="1890264"/>
                </a:cubicBezTo>
                <a:lnTo>
                  <a:pt x="4317368" y="1921630"/>
                </a:lnTo>
                <a:lnTo>
                  <a:pt x="4318190" y="1953072"/>
                </a:lnTo>
                <a:cubicBezTo>
                  <a:pt x="4316954" y="1974200"/>
                  <a:pt x="4313913" y="1994422"/>
                  <a:pt x="4309087" y="2013427"/>
                </a:cubicBezTo>
                <a:lnTo>
                  <a:pt x="4297080" y="2045566"/>
                </a:lnTo>
                <a:lnTo>
                  <a:pt x="4280117" y="2096400"/>
                </a:lnTo>
                <a:cubicBezTo>
                  <a:pt x="4270366" y="2120140"/>
                  <a:pt x="4258756" y="2143847"/>
                  <a:pt x="4245269" y="2167207"/>
                </a:cubicBezTo>
                <a:lnTo>
                  <a:pt x="3421588" y="3593864"/>
                </a:lnTo>
                <a:cubicBezTo>
                  <a:pt x="3408102" y="3617224"/>
                  <a:pt x="3393376" y="3639132"/>
                  <a:pt x="3377691" y="3659447"/>
                </a:cubicBezTo>
                <a:lnTo>
                  <a:pt x="3370062" y="3668056"/>
                </a:lnTo>
                <a:lnTo>
                  <a:pt x="3357428" y="3694842"/>
                </a:lnTo>
                <a:cubicBezTo>
                  <a:pt x="3298103" y="3787147"/>
                  <a:pt x="3159222" y="3851909"/>
                  <a:pt x="2997382" y="3851909"/>
                </a:cubicBezTo>
                <a:lnTo>
                  <a:pt x="1350020" y="3851909"/>
                </a:lnTo>
                <a:cubicBezTo>
                  <a:pt x="1296073" y="3851909"/>
                  <a:pt x="1244677" y="3844713"/>
                  <a:pt x="1197929" y="3831700"/>
                </a:cubicBezTo>
                <a:lnTo>
                  <a:pt x="1160298" y="3818258"/>
                </a:lnTo>
                <a:lnTo>
                  <a:pt x="1157434" y="3817778"/>
                </a:lnTo>
                <a:lnTo>
                  <a:pt x="1141982" y="3811715"/>
                </a:lnTo>
                <a:lnTo>
                  <a:pt x="1131553" y="3807990"/>
                </a:lnTo>
                <a:lnTo>
                  <a:pt x="1129121" y="3806669"/>
                </a:lnTo>
                <a:lnTo>
                  <a:pt x="1100614" y="3795484"/>
                </a:lnTo>
                <a:cubicBezTo>
                  <a:pt x="1024953" y="3757512"/>
                  <a:pt x="951181" y="3687302"/>
                  <a:pt x="897234" y="3593863"/>
                </a:cubicBezTo>
                <a:lnTo>
                  <a:pt x="73553" y="2167206"/>
                </a:lnTo>
                <a:lnTo>
                  <a:pt x="38891" y="2096776"/>
                </a:lnTo>
                <a:lnTo>
                  <a:pt x="34630" y="2090634"/>
                </a:lnTo>
                <a:cubicBezTo>
                  <a:pt x="17872" y="2058124"/>
                  <a:pt x="8183" y="2019489"/>
                  <a:pt x="5710" y="1977234"/>
                </a:cubicBezTo>
                <a:lnTo>
                  <a:pt x="5774" y="1974785"/>
                </a:lnTo>
                <a:lnTo>
                  <a:pt x="2355" y="1956049"/>
                </a:lnTo>
                <a:cubicBezTo>
                  <a:pt x="-7204" y="1865549"/>
                  <a:pt x="12392" y="1784523"/>
                  <a:pt x="59977" y="1733005"/>
                </a:cubicBezTo>
                <a:lnTo>
                  <a:pt x="64191" y="1729628"/>
                </a:lnTo>
                <a:lnTo>
                  <a:pt x="78629" y="1700291"/>
                </a:lnTo>
                <a:lnTo>
                  <a:pt x="902310" y="273634"/>
                </a:lnTo>
                <a:cubicBezTo>
                  <a:pt x="915797" y="250274"/>
                  <a:pt x="930522" y="228366"/>
                  <a:pt x="946207" y="208051"/>
                </a:cubicBezTo>
                <a:lnTo>
                  <a:pt x="958486" y="194195"/>
                </a:lnTo>
                <a:lnTo>
                  <a:pt x="975999" y="157068"/>
                </a:lnTo>
                <a:cubicBezTo>
                  <a:pt x="1035324" y="64763"/>
                  <a:pt x="1174204" y="0"/>
                  <a:pt x="1336045" y="0"/>
                </a:cubicBezTo>
                <a:close/>
              </a:path>
            </a:pathLst>
          </a:custGeom>
          <a:solidFill>
            <a:srgbClr val="0153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6369789" y="2409365"/>
            <a:ext cx="1734116" cy="1546865"/>
          </a:xfrm>
          <a:custGeom>
            <a:avLst/>
            <a:gdLst>
              <a:gd name="connsiteX0" fmla="*/ 1336045 w 4318190"/>
              <a:gd name="connsiteY0" fmla="*/ 0 h 3851909"/>
              <a:gd name="connsiteX1" fmla="*/ 2983407 w 4318190"/>
              <a:gd name="connsiteY1" fmla="*/ 0 h 3851909"/>
              <a:gd name="connsiteX2" fmla="*/ 3135498 w 4318190"/>
              <a:gd name="connsiteY2" fmla="*/ 20209 h 3851909"/>
              <a:gd name="connsiteX3" fmla="*/ 3140816 w 4318190"/>
              <a:gd name="connsiteY3" fmla="*/ 22109 h 3851909"/>
              <a:gd name="connsiteX4" fmla="*/ 3161390 w 4318190"/>
              <a:gd name="connsiteY4" fmla="*/ 25558 h 3851909"/>
              <a:gd name="connsiteX5" fmla="*/ 3421590 w 4318190"/>
              <a:gd name="connsiteY5" fmla="*/ 249472 h 3851909"/>
              <a:gd name="connsiteX6" fmla="*/ 4245271 w 4318190"/>
              <a:gd name="connsiteY6" fmla="*/ 1676129 h 3851909"/>
              <a:gd name="connsiteX7" fmla="*/ 4280119 w 4318190"/>
              <a:gd name="connsiteY7" fmla="*/ 1746937 h 3851909"/>
              <a:gd name="connsiteX8" fmla="*/ 4297115 w 4318190"/>
              <a:gd name="connsiteY8" fmla="*/ 1797870 h 3851909"/>
              <a:gd name="connsiteX9" fmla="*/ 4309085 w 4318190"/>
              <a:gd name="connsiteY9" fmla="*/ 1829910 h 3851909"/>
              <a:gd name="connsiteX10" fmla="*/ 4318188 w 4318190"/>
              <a:gd name="connsiteY10" fmla="*/ 1890264 h 3851909"/>
              <a:gd name="connsiteX11" fmla="*/ 4317368 w 4318190"/>
              <a:gd name="connsiteY11" fmla="*/ 1921630 h 3851909"/>
              <a:gd name="connsiteX12" fmla="*/ 4318190 w 4318190"/>
              <a:gd name="connsiteY12" fmla="*/ 1953072 h 3851909"/>
              <a:gd name="connsiteX13" fmla="*/ 4309087 w 4318190"/>
              <a:gd name="connsiteY13" fmla="*/ 2013427 h 3851909"/>
              <a:gd name="connsiteX14" fmla="*/ 4297080 w 4318190"/>
              <a:gd name="connsiteY14" fmla="*/ 2045566 h 3851909"/>
              <a:gd name="connsiteX15" fmla="*/ 4280117 w 4318190"/>
              <a:gd name="connsiteY15" fmla="*/ 2096400 h 3851909"/>
              <a:gd name="connsiteX16" fmla="*/ 4245269 w 4318190"/>
              <a:gd name="connsiteY16" fmla="*/ 2167207 h 3851909"/>
              <a:gd name="connsiteX17" fmla="*/ 3421588 w 4318190"/>
              <a:gd name="connsiteY17" fmla="*/ 3593864 h 3851909"/>
              <a:gd name="connsiteX18" fmla="*/ 3377691 w 4318190"/>
              <a:gd name="connsiteY18" fmla="*/ 3659447 h 3851909"/>
              <a:gd name="connsiteX19" fmla="*/ 3370062 w 4318190"/>
              <a:gd name="connsiteY19" fmla="*/ 3668056 h 3851909"/>
              <a:gd name="connsiteX20" fmla="*/ 3357428 w 4318190"/>
              <a:gd name="connsiteY20" fmla="*/ 3694842 h 3851909"/>
              <a:gd name="connsiteX21" fmla="*/ 2997382 w 4318190"/>
              <a:gd name="connsiteY21" fmla="*/ 3851909 h 3851909"/>
              <a:gd name="connsiteX22" fmla="*/ 1350020 w 4318190"/>
              <a:gd name="connsiteY22" fmla="*/ 3851909 h 3851909"/>
              <a:gd name="connsiteX23" fmla="*/ 1197929 w 4318190"/>
              <a:gd name="connsiteY23" fmla="*/ 3831700 h 3851909"/>
              <a:gd name="connsiteX24" fmla="*/ 1160298 w 4318190"/>
              <a:gd name="connsiteY24" fmla="*/ 3818258 h 3851909"/>
              <a:gd name="connsiteX25" fmla="*/ 1157434 w 4318190"/>
              <a:gd name="connsiteY25" fmla="*/ 3817778 h 3851909"/>
              <a:gd name="connsiteX26" fmla="*/ 1141982 w 4318190"/>
              <a:gd name="connsiteY26" fmla="*/ 3811715 h 3851909"/>
              <a:gd name="connsiteX27" fmla="*/ 1131553 w 4318190"/>
              <a:gd name="connsiteY27" fmla="*/ 3807990 h 3851909"/>
              <a:gd name="connsiteX28" fmla="*/ 1129121 w 4318190"/>
              <a:gd name="connsiteY28" fmla="*/ 3806669 h 3851909"/>
              <a:gd name="connsiteX29" fmla="*/ 1100614 w 4318190"/>
              <a:gd name="connsiteY29" fmla="*/ 3795484 h 3851909"/>
              <a:gd name="connsiteX30" fmla="*/ 897234 w 4318190"/>
              <a:gd name="connsiteY30" fmla="*/ 3593863 h 3851909"/>
              <a:gd name="connsiteX31" fmla="*/ 73553 w 4318190"/>
              <a:gd name="connsiteY31" fmla="*/ 2167206 h 3851909"/>
              <a:gd name="connsiteX32" fmla="*/ 38891 w 4318190"/>
              <a:gd name="connsiteY32" fmla="*/ 2096776 h 3851909"/>
              <a:gd name="connsiteX33" fmla="*/ 34630 w 4318190"/>
              <a:gd name="connsiteY33" fmla="*/ 2090634 h 3851909"/>
              <a:gd name="connsiteX34" fmla="*/ 5710 w 4318190"/>
              <a:gd name="connsiteY34" fmla="*/ 1977234 h 3851909"/>
              <a:gd name="connsiteX35" fmla="*/ 5774 w 4318190"/>
              <a:gd name="connsiteY35" fmla="*/ 1974785 h 3851909"/>
              <a:gd name="connsiteX36" fmla="*/ 2355 w 4318190"/>
              <a:gd name="connsiteY36" fmla="*/ 1956049 h 3851909"/>
              <a:gd name="connsiteX37" fmla="*/ 59977 w 4318190"/>
              <a:gd name="connsiteY37" fmla="*/ 1733005 h 3851909"/>
              <a:gd name="connsiteX38" fmla="*/ 64191 w 4318190"/>
              <a:gd name="connsiteY38" fmla="*/ 1729628 h 3851909"/>
              <a:gd name="connsiteX39" fmla="*/ 78629 w 4318190"/>
              <a:gd name="connsiteY39" fmla="*/ 1700291 h 3851909"/>
              <a:gd name="connsiteX40" fmla="*/ 902310 w 4318190"/>
              <a:gd name="connsiteY40" fmla="*/ 273634 h 3851909"/>
              <a:gd name="connsiteX41" fmla="*/ 946207 w 4318190"/>
              <a:gd name="connsiteY41" fmla="*/ 208051 h 3851909"/>
              <a:gd name="connsiteX42" fmla="*/ 958486 w 4318190"/>
              <a:gd name="connsiteY42" fmla="*/ 194195 h 3851909"/>
              <a:gd name="connsiteX43" fmla="*/ 975999 w 4318190"/>
              <a:gd name="connsiteY43" fmla="*/ 157068 h 3851909"/>
              <a:gd name="connsiteX44" fmla="*/ 1336045 w 4318190"/>
              <a:gd name="connsiteY44" fmla="*/ 0 h 38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18190" h="3851909">
                <a:moveTo>
                  <a:pt x="1336045" y="0"/>
                </a:moveTo>
                <a:lnTo>
                  <a:pt x="2983407" y="0"/>
                </a:lnTo>
                <a:cubicBezTo>
                  <a:pt x="3037354" y="0"/>
                  <a:pt x="3088749" y="7196"/>
                  <a:pt x="3135498" y="20209"/>
                </a:cubicBezTo>
                <a:lnTo>
                  <a:pt x="3140816" y="22109"/>
                </a:lnTo>
                <a:lnTo>
                  <a:pt x="3161390" y="25558"/>
                </a:lnTo>
                <a:cubicBezTo>
                  <a:pt x="3255747" y="52171"/>
                  <a:pt x="3354157" y="132674"/>
                  <a:pt x="3421590" y="249472"/>
                </a:cubicBezTo>
                <a:lnTo>
                  <a:pt x="4245271" y="1676129"/>
                </a:lnTo>
                <a:cubicBezTo>
                  <a:pt x="4258758" y="1699489"/>
                  <a:pt x="4270368" y="1723196"/>
                  <a:pt x="4280119" y="1746937"/>
                </a:cubicBezTo>
                <a:lnTo>
                  <a:pt x="4297115" y="1797870"/>
                </a:lnTo>
                <a:lnTo>
                  <a:pt x="4309085" y="1829910"/>
                </a:lnTo>
                <a:cubicBezTo>
                  <a:pt x="4313911" y="1848914"/>
                  <a:pt x="4316952" y="1869137"/>
                  <a:pt x="4318188" y="1890264"/>
                </a:cubicBezTo>
                <a:lnTo>
                  <a:pt x="4317368" y="1921630"/>
                </a:lnTo>
                <a:lnTo>
                  <a:pt x="4318190" y="1953072"/>
                </a:lnTo>
                <a:cubicBezTo>
                  <a:pt x="4316954" y="1974200"/>
                  <a:pt x="4313913" y="1994422"/>
                  <a:pt x="4309087" y="2013427"/>
                </a:cubicBezTo>
                <a:lnTo>
                  <a:pt x="4297080" y="2045566"/>
                </a:lnTo>
                <a:lnTo>
                  <a:pt x="4280117" y="2096400"/>
                </a:lnTo>
                <a:cubicBezTo>
                  <a:pt x="4270366" y="2120140"/>
                  <a:pt x="4258756" y="2143847"/>
                  <a:pt x="4245269" y="2167207"/>
                </a:cubicBezTo>
                <a:lnTo>
                  <a:pt x="3421588" y="3593864"/>
                </a:lnTo>
                <a:cubicBezTo>
                  <a:pt x="3408102" y="3617224"/>
                  <a:pt x="3393376" y="3639132"/>
                  <a:pt x="3377691" y="3659447"/>
                </a:cubicBezTo>
                <a:lnTo>
                  <a:pt x="3370062" y="3668056"/>
                </a:lnTo>
                <a:lnTo>
                  <a:pt x="3357428" y="3694842"/>
                </a:lnTo>
                <a:cubicBezTo>
                  <a:pt x="3298103" y="3787147"/>
                  <a:pt x="3159222" y="3851909"/>
                  <a:pt x="2997382" y="3851909"/>
                </a:cubicBezTo>
                <a:lnTo>
                  <a:pt x="1350020" y="3851909"/>
                </a:lnTo>
                <a:cubicBezTo>
                  <a:pt x="1296073" y="3851909"/>
                  <a:pt x="1244677" y="3844713"/>
                  <a:pt x="1197929" y="3831700"/>
                </a:cubicBezTo>
                <a:lnTo>
                  <a:pt x="1160298" y="3818258"/>
                </a:lnTo>
                <a:lnTo>
                  <a:pt x="1157434" y="3817778"/>
                </a:lnTo>
                <a:lnTo>
                  <a:pt x="1141982" y="3811715"/>
                </a:lnTo>
                <a:lnTo>
                  <a:pt x="1131553" y="3807990"/>
                </a:lnTo>
                <a:lnTo>
                  <a:pt x="1129121" y="3806669"/>
                </a:lnTo>
                <a:lnTo>
                  <a:pt x="1100614" y="3795484"/>
                </a:lnTo>
                <a:cubicBezTo>
                  <a:pt x="1024953" y="3757512"/>
                  <a:pt x="951181" y="3687302"/>
                  <a:pt x="897234" y="3593863"/>
                </a:cubicBezTo>
                <a:lnTo>
                  <a:pt x="73553" y="2167206"/>
                </a:lnTo>
                <a:lnTo>
                  <a:pt x="38891" y="2096776"/>
                </a:lnTo>
                <a:lnTo>
                  <a:pt x="34630" y="2090634"/>
                </a:lnTo>
                <a:cubicBezTo>
                  <a:pt x="17872" y="2058124"/>
                  <a:pt x="8183" y="2019489"/>
                  <a:pt x="5710" y="1977234"/>
                </a:cubicBezTo>
                <a:lnTo>
                  <a:pt x="5774" y="1974785"/>
                </a:lnTo>
                <a:lnTo>
                  <a:pt x="2355" y="1956049"/>
                </a:lnTo>
                <a:cubicBezTo>
                  <a:pt x="-7204" y="1865549"/>
                  <a:pt x="12392" y="1784523"/>
                  <a:pt x="59977" y="1733005"/>
                </a:cubicBezTo>
                <a:lnTo>
                  <a:pt x="64191" y="1729628"/>
                </a:lnTo>
                <a:lnTo>
                  <a:pt x="78629" y="1700291"/>
                </a:lnTo>
                <a:lnTo>
                  <a:pt x="902310" y="273634"/>
                </a:lnTo>
                <a:cubicBezTo>
                  <a:pt x="915797" y="250274"/>
                  <a:pt x="930522" y="228366"/>
                  <a:pt x="946207" y="208051"/>
                </a:cubicBezTo>
                <a:lnTo>
                  <a:pt x="958486" y="194195"/>
                </a:lnTo>
                <a:lnTo>
                  <a:pt x="975999" y="157068"/>
                </a:lnTo>
                <a:cubicBezTo>
                  <a:pt x="1035324" y="64763"/>
                  <a:pt x="1174204" y="0"/>
                  <a:pt x="1336045" y="0"/>
                </a:cubicBezTo>
                <a:close/>
              </a:path>
            </a:pathLst>
          </a:custGeom>
          <a:solidFill>
            <a:srgbClr val="0153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任意多边形 11"/>
          <p:cNvSpPr/>
          <p:nvPr/>
        </p:nvSpPr>
        <p:spPr>
          <a:xfrm>
            <a:off x="6301842" y="4101211"/>
            <a:ext cx="1734116" cy="1546865"/>
          </a:xfrm>
          <a:custGeom>
            <a:avLst/>
            <a:gdLst>
              <a:gd name="connsiteX0" fmla="*/ 1336045 w 4318190"/>
              <a:gd name="connsiteY0" fmla="*/ 0 h 3851909"/>
              <a:gd name="connsiteX1" fmla="*/ 2983407 w 4318190"/>
              <a:gd name="connsiteY1" fmla="*/ 0 h 3851909"/>
              <a:gd name="connsiteX2" fmla="*/ 3135498 w 4318190"/>
              <a:gd name="connsiteY2" fmla="*/ 20209 h 3851909"/>
              <a:gd name="connsiteX3" fmla="*/ 3140816 w 4318190"/>
              <a:gd name="connsiteY3" fmla="*/ 22109 h 3851909"/>
              <a:gd name="connsiteX4" fmla="*/ 3161390 w 4318190"/>
              <a:gd name="connsiteY4" fmla="*/ 25558 h 3851909"/>
              <a:gd name="connsiteX5" fmla="*/ 3421590 w 4318190"/>
              <a:gd name="connsiteY5" fmla="*/ 249472 h 3851909"/>
              <a:gd name="connsiteX6" fmla="*/ 4245271 w 4318190"/>
              <a:gd name="connsiteY6" fmla="*/ 1676129 h 3851909"/>
              <a:gd name="connsiteX7" fmla="*/ 4280119 w 4318190"/>
              <a:gd name="connsiteY7" fmla="*/ 1746937 h 3851909"/>
              <a:gd name="connsiteX8" fmla="*/ 4297115 w 4318190"/>
              <a:gd name="connsiteY8" fmla="*/ 1797870 h 3851909"/>
              <a:gd name="connsiteX9" fmla="*/ 4309085 w 4318190"/>
              <a:gd name="connsiteY9" fmla="*/ 1829910 h 3851909"/>
              <a:gd name="connsiteX10" fmla="*/ 4318188 w 4318190"/>
              <a:gd name="connsiteY10" fmla="*/ 1890264 h 3851909"/>
              <a:gd name="connsiteX11" fmla="*/ 4317368 w 4318190"/>
              <a:gd name="connsiteY11" fmla="*/ 1921630 h 3851909"/>
              <a:gd name="connsiteX12" fmla="*/ 4318190 w 4318190"/>
              <a:gd name="connsiteY12" fmla="*/ 1953072 h 3851909"/>
              <a:gd name="connsiteX13" fmla="*/ 4309087 w 4318190"/>
              <a:gd name="connsiteY13" fmla="*/ 2013427 h 3851909"/>
              <a:gd name="connsiteX14" fmla="*/ 4297080 w 4318190"/>
              <a:gd name="connsiteY14" fmla="*/ 2045566 h 3851909"/>
              <a:gd name="connsiteX15" fmla="*/ 4280117 w 4318190"/>
              <a:gd name="connsiteY15" fmla="*/ 2096400 h 3851909"/>
              <a:gd name="connsiteX16" fmla="*/ 4245269 w 4318190"/>
              <a:gd name="connsiteY16" fmla="*/ 2167207 h 3851909"/>
              <a:gd name="connsiteX17" fmla="*/ 3421588 w 4318190"/>
              <a:gd name="connsiteY17" fmla="*/ 3593864 h 3851909"/>
              <a:gd name="connsiteX18" fmla="*/ 3377691 w 4318190"/>
              <a:gd name="connsiteY18" fmla="*/ 3659447 h 3851909"/>
              <a:gd name="connsiteX19" fmla="*/ 3370062 w 4318190"/>
              <a:gd name="connsiteY19" fmla="*/ 3668056 h 3851909"/>
              <a:gd name="connsiteX20" fmla="*/ 3357428 w 4318190"/>
              <a:gd name="connsiteY20" fmla="*/ 3694842 h 3851909"/>
              <a:gd name="connsiteX21" fmla="*/ 2997382 w 4318190"/>
              <a:gd name="connsiteY21" fmla="*/ 3851909 h 3851909"/>
              <a:gd name="connsiteX22" fmla="*/ 1350020 w 4318190"/>
              <a:gd name="connsiteY22" fmla="*/ 3851909 h 3851909"/>
              <a:gd name="connsiteX23" fmla="*/ 1197929 w 4318190"/>
              <a:gd name="connsiteY23" fmla="*/ 3831700 h 3851909"/>
              <a:gd name="connsiteX24" fmla="*/ 1160298 w 4318190"/>
              <a:gd name="connsiteY24" fmla="*/ 3818258 h 3851909"/>
              <a:gd name="connsiteX25" fmla="*/ 1157434 w 4318190"/>
              <a:gd name="connsiteY25" fmla="*/ 3817778 h 3851909"/>
              <a:gd name="connsiteX26" fmla="*/ 1141982 w 4318190"/>
              <a:gd name="connsiteY26" fmla="*/ 3811715 h 3851909"/>
              <a:gd name="connsiteX27" fmla="*/ 1131553 w 4318190"/>
              <a:gd name="connsiteY27" fmla="*/ 3807990 h 3851909"/>
              <a:gd name="connsiteX28" fmla="*/ 1129121 w 4318190"/>
              <a:gd name="connsiteY28" fmla="*/ 3806669 h 3851909"/>
              <a:gd name="connsiteX29" fmla="*/ 1100614 w 4318190"/>
              <a:gd name="connsiteY29" fmla="*/ 3795484 h 3851909"/>
              <a:gd name="connsiteX30" fmla="*/ 897234 w 4318190"/>
              <a:gd name="connsiteY30" fmla="*/ 3593863 h 3851909"/>
              <a:gd name="connsiteX31" fmla="*/ 73553 w 4318190"/>
              <a:gd name="connsiteY31" fmla="*/ 2167206 h 3851909"/>
              <a:gd name="connsiteX32" fmla="*/ 38891 w 4318190"/>
              <a:gd name="connsiteY32" fmla="*/ 2096776 h 3851909"/>
              <a:gd name="connsiteX33" fmla="*/ 34630 w 4318190"/>
              <a:gd name="connsiteY33" fmla="*/ 2090634 h 3851909"/>
              <a:gd name="connsiteX34" fmla="*/ 5710 w 4318190"/>
              <a:gd name="connsiteY34" fmla="*/ 1977234 h 3851909"/>
              <a:gd name="connsiteX35" fmla="*/ 5774 w 4318190"/>
              <a:gd name="connsiteY35" fmla="*/ 1974785 h 3851909"/>
              <a:gd name="connsiteX36" fmla="*/ 2355 w 4318190"/>
              <a:gd name="connsiteY36" fmla="*/ 1956049 h 3851909"/>
              <a:gd name="connsiteX37" fmla="*/ 59977 w 4318190"/>
              <a:gd name="connsiteY37" fmla="*/ 1733005 h 3851909"/>
              <a:gd name="connsiteX38" fmla="*/ 64191 w 4318190"/>
              <a:gd name="connsiteY38" fmla="*/ 1729628 h 3851909"/>
              <a:gd name="connsiteX39" fmla="*/ 78629 w 4318190"/>
              <a:gd name="connsiteY39" fmla="*/ 1700291 h 3851909"/>
              <a:gd name="connsiteX40" fmla="*/ 902310 w 4318190"/>
              <a:gd name="connsiteY40" fmla="*/ 273634 h 3851909"/>
              <a:gd name="connsiteX41" fmla="*/ 946207 w 4318190"/>
              <a:gd name="connsiteY41" fmla="*/ 208051 h 3851909"/>
              <a:gd name="connsiteX42" fmla="*/ 958486 w 4318190"/>
              <a:gd name="connsiteY42" fmla="*/ 194195 h 3851909"/>
              <a:gd name="connsiteX43" fmla="*/ 975999 w 4318190"/>
              <a:gd name="connsiteY43" fmla="*/ 157068 h 3851909"/>
              <a:gd name="connsiteX44" fmla="*/ 1336045 w 4318190"/>
              <a:gd name="connsiteY44" fmla="*/ 0 h 38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18190" h="3851909">
                <a:moveTo>
                  <a:pt x="1336045" y="0"/>
                </a:moveTo>
                <a:lnTo>
                  <a:pt x="2983407" y="0"/>
                </a:lnTo>
                <a:cubicBezTo>
                  <a:pt x="3037354" y="0"/>
                  <a:pt x="3088749" y="7196"/>
                  <a:pt x="3135498" y="20209"/>
                </a:cubicBezTo>
                <a:lnTo>
                  <a:pt x="3140816" y="22109"/>
                </a:lnTo>
                <a:lnTo>
                  <a:pt x="3161390" y="25558"/>
                </a:lnTo>
                <a:cubicBezTo>
                  <a:pt x="3255747" y="52171"/>
                  <a:pt x="3354157" y="132674"/>
                  <a:pt x="3421590" y="249472"/>
                </a:cubicBezTo>
                <a:lnTo>
                  <a:pt x="4245271" y="1676129"/>
                </a:lnTo>
                <a:cubicBezTo>
                  <a:pt x="4258758" y="1699489"/>
                  <a:pt x="4270368" y="1723196"/>
                  <a:pt x="4280119" y="1746937"/>
                </a:cubicBezTo>
                <a:lnTo>
                  <a:pt x="4297115" y="1797870"/>
                </a:lnTo>
                <a:lnTo>
                  <a:pt x="4309085" y="1829910"/>
                </a:lnTo>
                <a:cubicBezTo>
                  <a:pt x="4313911" y="1848914"/>
                  <a:pt x="4316952" y="1869137"/>
                  <a:pt x="4318188" y="1890264"/>
                </a:cubicBezTo>
                <a:lnTo>
                  <a:pt x="4317368" y="1921630"/>
                </a:lnTo>
                <a:lnTo>
                  <a:pt x="4318190" y="1953072"/>
                </a:lnTo>
                <a:cubicBezTo>
                  <a:pt x="4316954" y="1974200"/>
                  <a:pt x="4313913" y="1994422"/>
                  <a:pt x="4309087" y="2013427"/>
                </a:cubicBezTo>
                <a:lnTo>
                  <a:pt x="4297080" y="2045566"/>
                </a:lnTo>
                <a:lnTo>
                  <a:pt x="4280117" y="2096400"/>
                </a:lnTo>
                <a:cubicBezTo>
                  <a:pt x="4270366" y="2120140"/>
                  <a:pt x="4258756" y="2143847"/>
                  <a:pt x="4245269" y="2167207"/>
                </a:cubicBezTo>
                <a:lnTo>
                  <a:pt x="3421588" y="3593864"/>
                </a:lnTo>
                <a:cubicBezTo>
                  <a:pt x="3408102" y="3617224"/>
                  <a:pt x="3393376" y="3639132"/>
                  <a:pt x="3377691" y="3659447"/>
                </a:cubicBezTo>
                <a:lnTo>
                  <a:pt x="3370062" y="3668056"/>
                </a:lnTo>
                <a:lnTo>
                  <a:pt x="3357428" y="3694842"/>
                </a:lnTo>
                <a:cubicBezTo>
                  <a:pt x="3298103" y="3787147"/>
                  <a:pt x="3159222" y="3851909"/>
                  <a:pt x="2997382" y="3851909"/>
                </a:cubicBezTo>
                <a:lnTo>
                  <a:pt x="1350020" y="3851909"/>
                </a:lnTo>
                <a:cubicBezTo>
                  <a:pt x="1296073" y="3851909"/>
                  <a:pt x="1244677" y="3844713"/>
                  <a:pt x="1197929" y="3831700"/>
                </a:cubicBezTo>
                <a:lnTo>
                  <a:pt x="1160298" y="3818258"/>
                </a:lnTo>
                <a:lnTo>
                  <a:pt x="1157434" y="3817778"/>
                </a:lnTo>
                <a:lnTo>
                  <a:pt x="1141982" y="3811715"/>
                </a:lnTo>
                <a:lnTo>
                  <a:pt x="1131553" y="3807990"/>
                </a:lnTo>
                <a:lnTo>
                  <a:pt x="1129121" y="3806669"/>
                </a:lnTo>
                <a:lnTo>
                  <a:pt x="1100614" y="3795484"/>
                </a:lnTo>
                <a:cubicBezTo>
                  <a:pt x="1024953" y="3757512"/>
                  <a:pt x="951181" y="3687302"/>
                  <a:pt x="897234" y="3593863"/>
                </a:cubicBezTo>
                <a:lnTo>
                  <a:pt x="73553" y="2167206"/>
                </a:lnTo>
                <a:lnTo>
                  <a:pt x="38891" y="2096776"/>
                </a:lnTo>
                <a:lnTo>
                  <a:pt x="34630" y="2090634"/>
                </a:lnTo>
                <a:cubicBezTo>
                  <a:pt x="17872" y="2058124"/>
                  <a:pt x="8183" y="2019489"/>
                  <a:pt x="5710" y="1977234"/>
                </a:cubicBezTo>
                <a:lnTo>
                  <a:pt x="5774" y="1974785"/>
                </a:lnTo>
                <a:lnTo>
                  <a:pt x="2355" y="1956049"/>
                </a:lnTo>
                <a:cubicBezTo>
                  <a:pt x="-7204" y="1865549"/>
                  <a:pt x="12392" y="1784523"/>
                  <a:pt x="59977" y="1733005"/>
                </a:cubicBezTo>
                <a:lnTo>
                  <a:pt x="64191" y="1729628"/>
                </a:lnTo>
                <a:lnTo>
                  <a:pt x="78629" y="1700291"/>
                </a:lnTo>
                <a:lnTo>
                  <a:pt x="902310" y="273634"/>
                </a:lnTo>
                <a:cubicBezTo>
                  <a:pt x="915797" y="250274"/>
                  <a:pt x="930522" y="228366"/>
                  <a:pt x="946207" y="208051"/>
                </a:cubicBezTo>
                <a:lnTo>
                  <a:pt x="958486" y="194195"/>
                </a:lnTo>
                <a:lnTo>
                  <a:pt x="975999" y="157068"/>
                </a:lnTo>
                <a:cubicBezTo>
                  <a:pt x="1035324" y="64763"/>
                  <a:pt x="1174204" y="0"/>
                  <a:pt x="1336045" y="0"/>
                </a:cubicBezTo>
                <a:close/>
              </a:path>
            </a:pathLst>
          </a:custGeom>
          <a:solidFill>
            <a:srgbClr val="0153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任意多边形 12"/>
          <p:cNvSpPr/>
          <p:nvPr/>
        </p:nvSpPr>
        <p:spPr>
          <a:xfrm>
            <a:off x="9667027" y="2557468"/>
            <a:ext cx="1734116" cy="1546865"/>
          </a:xfrm>
          <a:custGeom>
            <a:avLst/>
            <a:gdLst>
              <a:gd name="connsiteX0" fmla="*/ 1336045 w 4318190"/>
              <a:gd name="connsiteY0" fmla="*/ 0 h 3851909"/>
              <a:gd name="connsiteX1" fmla="*/ 2983407 w 4318190"/>
              <a:gd name="connsiteY1" fmla="*/ 0 h 3851909"/>
              <a:gd name="connsiteX2" fmla="*/ 3135498 w 4318190"/>
              <a:gd name="connsiteY2" fmla="*/ 20209 h 3851909"/>
              <a:gd name="connsiteX3" fmla="*/ 3140816 w 4318190"/>
              <a:gd name="connsiteY3" fmla="*/ 22109 h 3851909"/>
              <a:gd name="connsiteX4" fmla="*/ 3161390 w 4318190"/>
              <a:gd name="connsiteY4" fmla="*/ 25558 h 3851909"/>
              <a:gd name="connsiteX5" fmla="*/ 3421590 w 4318190"/>
              <a:gd name="connsiteY5" fmla="*/ 249472 h 3851909"/>
              <a:gd name="connsiteX6" fmla="*/ 4245271 w 4318190"/>
              <a:gd name="connsiteY6" fmla="*/ 1676129 h 3851909"/>
              <a:gd name="connsiteX7" fmla="*/ 4280119 w 4318190"/>
              <a:gd name="connsiteY7" fmla="*/ 1746937 h 3851909"/>
              <a:gd name="connsiteX8" fmla="*/ 4297115 w 4318190"/>
              <a:gd name="connsiteY8" fmla="*/ 1797870 h 3851909"/>
              <a:gd name="connsiteX9" fmla="*/ 4309085 w 4318190"/>
              <a:gd name="connsiteY9" fmla="*/ 1829910 h 3851909"/>
              <a:gd name="connsiteX10" fmla="*/ 4318188 w 4318190"/>
              <a:gd name="connsiteY10" fmla="*/ 1890264 h 3851909"/>
              <a:gd name="connsiteX11" fmla="*/ 4317368 w 4318190"/>
              <a:gd name="connsiteY11" fmla="*/ 1921630 h 3851909"/>
              <a:gd name="connsiteX12" fmla="*/ 4318190 w 4318190"/>
              <a:gd name="connsiteY12" fmla="*/ 1953072 h 3851909"/>
              <a:gd name="connsiteX13" fmla="*/ 4309087 w 4318190"/>
              <a:gd name="connsiteY13" fmla="*/ 2013427 h 3851909"/>
              <a:gd name="connsiteX14" fmla="*/ 4297080 w 4318190"/>
              <a:gd name="connsiteY14" fmla="*/ 2045566 h 3851909"/>
              <a:gd name="connsiteX15" fmla="*/ 4280117 w 4318190"/>
              <a:gd name="connsiteY15" fmla="*/ 2096400 h 3851909"/>
              <a:gd name="connsiteX16" fmla="*/ 4245269 w 4318190"/>
              <a:gd name="connsiteY16" fmla="*/ 2167207 h 3851909"/>
              <a:gd name="connsiteX17" fmla="*/ 3421588 w 4318190"/>
              <a:gd name="connsiteY17" fmla="*/ 3593864 h 3851909"/>
              <a:gd name="connsiteX18" fmla="*/ 3377691 w 4318190"/>
              <a:gd name="connsiteY18" fmla="*/ 3659447 h 3851909"/>
              <a:gd name="connsiteX19" fmla="*/ 3370062 w 4318190"/>
              <a:gd name="connsiteY19" fmla="*/ 3668056 h 3851909"/>
              <a:gd name="connsiteX20" fmla="*/ 3357428 w 4318190"/>
              <a:gd name="connsiteY20" fmla="*/ 3694842 h 3851909"/>
              <a:gd name="connsiteX21" fmla="*/ 2997382 w 4318190"/>
              <a:gd name="connsiteY21" fmla="*/ 3851909 h 3851909"/>
              <a:gd name="connsiteX22" fmla="*/ 1350020 w 4318190"/>
              <a:gd name="connsiteY22" fmla="*/ 3851909 h 3851909"/>
              <a:gd name="connsiteX23" fmla="*/ 1197929 w 4318190"/>
              <a:gd name="connsiteY23" fmla="*/ 3831700 h 3851909"/>
              <a:gd name="connsiteX24" fmla="*/ 1160298 w 4318190"/>
              <a:gd name="connsiteY24" fmla="*/ 3818258 h 3851909"/>
              <a:gd name="connsiteX25" fmla="*/ 1157434 w 4318190"/>
              <a:gd name="connsiteY25" fmla="*/ 3817778 h 3851909"/>
              <a:gd name="connsiteX26" fmla="*/ 1141982 w 4318190"/>
              <a:gd name="connsiteY26" fmla="*/ 3811715 h 3851909"/>
              <a:gd name="connsiteX27" fmla="*/ 1131553 w 4318190"/>
              <a:gd name="connsiteY27" fmla="*/ 3807990 h 3851909"/>
              <a:gd name="connsiteX28" fmla="*/ 1129121 w 4318190"/>
              <a:gd name="connsiteY28" fmla="*/ 3806669 h 3851909"/>
              <a:gd name="connsiteX29" fmla="*/ 1100614 w 4318190"/>
              <a:gd name="connsiteY29" fmla="*/ 3795484 h 3851909"/>
              <a:gd name="connsiteX30" fmla="*/ 897234 w 4318190"/>
              <a:gd name="connsiteY30" fmla="*/ 3593863 h 3851909"/>
              <a:gd name="connsiteX31" fmla="*/ 73553 w 4318190"/>
              <a:gd name="connsiteY31" fmla="*/ 2167206 h 3851909"/>
              <a:gd name="connsiteX32" fmla="*/ 38891 w 4318190"/>
              <a:gd name="connsiteY32" fmla="*/ 2096776 h 3851909"/>
              <a:gd name="connsiteX33" fmla="*/ 34630 w 4318190"/>
              <a:gd name="connsiteY33" fmla="*/ 2090634 h 3851909"/>
              <a:gd name="connsiteX34" fmla="*/ 5710 w 4318190"/>
              <a:gd name="connsiteY34" fmla="*/ 1977234 h 3851909"/>
              <a:gd name="connsiteX35" fmla="*/ 5774 w 4318190"/>
              <a:gd name="connsiteY35" fmla="*/ 1974785 h 3851909"/>
              <a:gd name="connsiteX36" fmla="*/ 2355 w 4318190"/>
              <a:gd name="connsiteY36" fmla="*/ 1956049 h 3851909"/>
              <a:gd name="connsiteX37" fmla="*/ 59977 w 4318190"/>
              <a:gd name="connsiteY37" fmla="*/ 1733005 h 3851909"/>
              <a:gd name="connsiteX38" fmla="*/ 64191 w 4318190"/>
              <a:gd name="connsiteY38" fmla="*/ 1729628 h 3851909"/>
              <a:gd name="connsiteX39" fmla="*/ 78629 w 4318190"/>
              <a:gd name="connsiteY39" fmla="*/ 1700291 h 3851909"/>
              <a:gd name="connsiteX40" fmla="*/ 902310 w 4318190"/>
              <a:gd name="connsiteY40" fmla="*/ 273634 h 3851909"/>
              <a:gd name="connsiteX41" fmla="*/ 946207 w 4318190"/>
              <a:gd name="connsiteY41" fmla="*/ 208051 h 3851909"/>
              <a:gd name="connsiteX42" fmla="*/ 958486 w 4318190"/>
              <a:gd name="connsiteY42" fmla="*/ 194195 h 3851909"/>
              <a:gd name="connsiteX43" fmla="*/ 975999 w 4318190"/>
              <a:gd name="connsiteY43" fmla="*/ 157068 h 3851909"/>
              <a:gd name="connsiteX44" fmla="*/ 1336045 w 4318190"/>
              <a:gd name="connsiteY44" fmla="*/ 0 h 38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18190" h="3851909">
                <a:moveTo>
                  <a:pt x="1336045" y="0"/>
                </a:moveTo>
                <a:lnTo>
                  <a:pt x="2983407" y="0"/>
                </a:lnTo>
                <a:cubicBezTo>
                  <a:pt x="3037354" y="0"/>
                  <a:pt x="3088749" y="7196"/>
                  <a:pt x="3135498" y="20209"/>
                </a:cubicBezTo>
                <a:lnTo>
                  <a:pt x="3140816" y="22109"/>
                </a:lnTo>
                <a:lnTo>
                  <a:pt x="3161390" y="25558"/>
                </a:lnTo>
                <a:cubicBezTo>
                  <a:pt x="3255747" y="52171"/>
                  <a:pt x="3354157" y="132674"/>
                  <a:pt x="3421590" y="249472"/>
                </a:cubicBezTo>
                <a:lnTo>
                  <a:pt x="4245271" y="1676129"/>
                </a:lnTo>
                <a:cubicBezTo>
                  <a:pt x="4258758" y="1699489"/>
                  <a:pt x="4270368" y="1723196"/>
                  <a:pt x="4280119" y="1746937"/>
                </a:cubicBezTo>
                <a:lnTo>
                  <a:pt x="4297115" y="1797870"/>
                </a:lnTo>
                <a:lnTo>
                  <a:pt x="4309085" y="1829910"/>
                </a:lnTo>
                <a:cubicBezTo>
                  <a:pt x="4313911" y="1848914"/>
                  <a:pt x="4316952" y="1869137"/>
                  <a:pt x="4318188" y="1890264"/>
                </a:cubicBezTo>
                <a:lnTo>
                  <a:pt x="4317368" y="1921630"/>
                </a:lnTo>
                <a:lnTo>
                  <a:pt x="4318190" y="1953072"/>
                </a:lnTo>
                <a:cubicBezTo>
                  <a:pt x="4316954" y="1974200"/>
                  <a:pt x="4313913" y="1994422"/>
                  <a:pt x="4309087" y="2013427"/>
                </a:cubicBezTo>
                <a:lnTo>
                  <a:pt x="4297080" y="2045566"/>
                </a:lnTo>
                <a:lnTo>
                  <a:pt x="4280117" y="2096400"/>
                </a:lnTo>
                <a:cubicBezTo>
                  <a:pt x="4270366" y="2120140"/>
                  <a:pt x="4258756" y="2143847"/>
                  <a:pt x="4245269" y="2167207"/>
                </a:cubicBezTo>
                <a:lnTo>
                  <a:pt x="3421588" y="3593864"/>
                </a:lnTo>
                <a:cubicBezTo>
                  <a:pt x="3408102" y="3617224"/>
                  <a:pt x="3393376" y="3639132"/>
                  <a:pt x="3377691" y="3659447"/>
                </a:cubicBezTo>
                <a:lnTo>
                  <a:pt x="3370062" y="3668056"/>
                </a:lnTo>
                <a:lnTo>
                  <a:pt x="3357428" y="3694842"/>
                </a:lnTo>
                <a:cubicBezTo>
                  <a:pt x="3298103" y="3787147"/>
                  <a:pt x="3159222" y="3851909"/>
                  <a:pt x="2997382" y="3851909"/>
                </a:cubicBezTo>
                <a:lnTo>
                  <a:pt x="1350020" y="3851909"/>
                </a:lnTo>
                <a:cubicBezTo>
                  <a:pt x="1296073" y="3851909"/>
                  <a:pt x="1244677" y="3844713"/>
                  <a:pt x="1197929" y="3831700"/>
                </a:cubicBezTo>
                <a:lnTo>
                  <a:pt x="1160298" y="3818258"/>
                </a:lnTo>
                <a:lnTo>
                  <a:pt x="1157434" y="3817778"/>
                </a:lnTo>
                <a:lnTo>
                  <a:pt x="1141982" y="3811715"/>
                </a:lnTo>
                <a:lnTo>
                  <a:pt x="1131553" y="3807990"/>
                </a:lnTo>
                <a:lnTo>
                  <a:pt x="1129121" y="3806669"/>
                </a:lnTo>
                <a:lnTo>
                  <a:pt x="1100614" y="3795484"/>
                </a:lnTo>
                <a:cubicBezTo>
                  <a:pt x="1024953" y="3757512"/>
                  <a:pt x="951181" y="3687302"/>
                  <a:pt x="897234" y="3593863"/>
                </a:cubicBezTo>
                <a:lnTo>
                  <a:pt x="73553" y="2167206"/>
                </a:lnTo>
                <a:lnTo>
                  <a:pt x="38891" y="2096776"/>
                </a:lnTo>
                <a:lnTo>
                  <a:pt x="34630" y="2090634"/>
                </a:lnTo>
                <a:cubicBezTo>
                  <a:pt x="17872" y="2058124"/>
                  <a:pt x="8183" y="2019489"/>
                  <a:pt x="5710" y="1977234"/>
                </a:cubicBezTo>
                <a:lnTo>
                  <a:pt x="5774" y="1974785"/>
                </a:lnTo>
                <a:lnTo>
                  <a:pt x="2355" y="1956049"/>
                </a:lnTo>
                <a:cubicBezTo>
                  <a:pt x="-7204" y="1865549"/>
                  <a:pt x="12392" y="1784523"/>
                  <a:pt x="59977" y="1733005"/>
                </a:cubicBezTo>
                <a:lnTo>
                  <a:pt x="64191" y="1729628"/>
                </a:lnTo>
                <a:lnTo>
                  <a:pt x="78629" y="1700291"/>
                </a:lnTo>
                <a:lnTo>
                  <a:pt x="902310" y="273634"/>
                </a:lnTo>
                <a:cubicBezTo>
                  <a:pt x="915797" y="250274"/>
                  <a:pt x="930522" y="228366"/>
                  <a:pt x="946207" y="208051"/>
                </a:cubicBezTo>
                <a:lnTo>
                  <a:pt x="958486" y="194195"/>
                </a:lnTo>
                <a:lnTo>
                  <a:pt x="975999" y="157068"/>
                </a:lnTo>
                <a:cubicBezTo>
                  <a:pt x="1035324" y="64763"/>
                  <a:pt x="1174204" y="0"/>
                  <a:pt x="1336045" y="0"/>
                </a:cubicBezTo>
                <a:close/>
              </a:path>
            </a:pathLst>
          </a:custGeom>
          <a:noFill/>
          <a:ln>
            <a:solidFill>
              <a:srgbClr val="0153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任意多边形 13"/>
          <p:cNvSpPr/>
          <p:nvPr/>
        </p:nvSpPr>
        <p:spPr>
          <a:xfrm>
            <a:off x="7816654" y="3327778"/>
            <a:ext cx="1734116" cy="1546865"/>
          </a:xfrm>
          <a:custGeom>
            <a:avLst/>
            <a:gdLst>
              <a:gd name="connsiteX0" fmla="*/ 1336045 w 4318190"/>
              <a:gd name="connsiteY0" fmla="*/ 0 h 3851909"/>
              <a:gd name="connsiteX1" fmla="*/ 2983407 w 4318190"/>
              <a:gd name="connsiteY1" fmla="*/ 0 h 3851909"/>
              <a:gd name="connsiteX2" fmla="*/ 3135498 w 4318190"/>
              <a:gd name="connsiteY2" fmla="*/ 20209 h 3851909"/>
              <a:gd name="connsiteX3" fmla="*/ 3140816 w 4318190"/>
              <a:gd name="connsiteY3" fmla="*/ 22109 h 3851909"/>
              <a:gd name="connsiteX4" fmla="*/ 3161390 w 4318190"/>
              <a:gd name="connsiteY4" fmla="*/ 25558 h 3851909"/>
              <a:gd name="connsiteX5" fmla="*/ 3421590 w 4318190"/>
              <a:gd name="connsiteY5" fmla="*/ 249472 h 3851909"/>
              <a:gd name="connsiteX6" fmla="*/ 4245271 w 4318190"/>
              <a:gd name="connsiteY6" fmla="*/ 1676129 h 3851909"/>
              <a:gd name="connsiteX7" fmla="*/ 4280119 w 4318190"/>
              <a:gd name="connsiteY7" fmla="*/ 1746937 h 3851909"/>
              <a:gd name="connsiteX8" fmla="*/ 4297115 w 4318190"/>
              <a:gd name="connsiteY8" fmla="*/ 1797870 h 3851909"/>
              <a:gd name="connsiteX9" fmla="*/ 4309085 w 4318190"/>
              <a:gd name="connsiteY9" fmla="*/ 1829910 h 3851909"/>
              <a:gd name="connsiteX10" fmla="*/ 4318188 w 4318190"/>
              <a:gd name="connsiteY10" fmla="*/ 1890264 h 3851909"/>
              <a:gd name="connsiteX11" fmla="*/ 4317368 w 4318190"/>
              <a:gd name="connsiteY11" fmla="*/ 1921630 h 3851909"/>
              <a:gd name="connsiteX12" fmla="*/ 4318190 w 4318190"/>
              <a:gd name="connsiteY12" fmla="*/ 1953072 h 3851909"/>
              <a:gd name="connsiteX13" fmla="*/ 4309087 w 4318190"/>
              <a:gd name="connsiteY13" fmla="*/ 2013427 h 3851909"/>
              <a:gd name="connsiteX14" fmla="*/ 4297080 w 4318190"/>
              <a:gd name="connsiteY14" fmla="*/ 2045566 h 3851909"/>
              <a:gd name="connsiteX15" fmla="*/ 4280117 w 4318190"/>
              <a:gd name="connsiteY15" fmla="*/ 2096400 h 3851909"/>
              <a:gd name="connsiteX16" fmla="*/ 4245269 w 4318190"/>
              <a:gd name="connsiteY16" fmla="*/ 2167207 h 3851909"/>
              <a:gd name="connsiteX17" fmla="*/ 3421588 w 4318190"/>
              <a:gd name="connsiteY17" fmla="*/ 3593864 h 3851909"/>
              <a:gd name="connsiteX18" fmla="*/ 3377691 w 4318190"/>
              <a:gd name="connsiteY18" fmla="*/ 3659447 h 3851909"/>
              <a:gd name="connsiteX19" fmla="*/ 3370062 w 4318190"/>
              <a:gd name="connsiteY19" fmla="*/ 3668056 h 3851909"/>
              <a:gd name="connsiteX20" fmla="*/ 3357428 w 4318190"/>
              <a:gd name="connsiteY20" fmla="*/ 3694842 h 3851909"/>
              <a:gd name="connsiteX21" fmla="*/ 2997382 w 4318190"/>
              <a:gd name="connsiteY21" fmla="*/ 3851909 h 3851909"/>
              <a:gd name="connsiteX22" fmla="*/ 1350020 w 4318190"/>
              <a:gd name="connsiteY22" fmla="*/ 3851909 h 3851909"/>
              <a:gd name="connsiteX23" fmla="*/ 1197929 w 4318190"/>
              <a:gd name="connsiteY23" fmla="*/ 3831700 h 3851909"/>
              <a:gd name="connsiteX24" fmla="*/ 1160298 w 4318190"/>
              <a:gd name="connsiteY24" fmla="*/ 3818258 h 3851909"/>
              <a:gd name="connsiteX25" fmla="*/ 1157434 w 4318190"/>
              <a:gd name="connsiteY25" fmla="*/ 3817778 h 3851909"/>
              <a:gd name="connsiteX26" fmla="*/ 1141982 w 4318190"/>
              <a:gd name="connsiteY26" fmla="*/ 3811715 h 3851909"/>
              <a:gd name="connsiteX27" fmla="*/ 1131553 w 4318190"/>
              <a:gd name="connsiteY27" fmla="*/ 3807990 h 3851909"/>
              <a:gd name="connsiteX28" fmla="*/ 1129121 w 4318190"/>
              <a:gd name="connsiteY28" fmla="*/ 3806669 h 3851909"/>
              <a:gd name="connsiteX29" fmla="*/ 1100614 w 4318190"/>
              <a:gd name="connsiteY29" fmla="*/ 3795484 h 3851909"/>
              <a:gd name="connsiteX30" fmla="*/ 897234 w 4318190"/>
              <a:gd name="connsiteY30" fmla="*/ 3593863 h 3851909"/>
              <a:gd name="connsiteX31" fmla="*/ 73553 w 4318190"/>
              <a:gd name="connsiteY31" fmla="*/ 2167206 h 3851909"/>
              <a:gd name="connsiteX32" fmla="*/ 38891 w 4318190"/>
              <a:gd name="connsiteY32" fmla="*/ 2096776 h 3851909"/>
              <a:gd name="connsiteX33" fmla="*/ 34630 w 4318190"/>
              <a:gd name="connsiteY33" fmla="*/ 2090634 h 3851909"/>
              <a:gd name="connsiteX34" fmla="*/ 5710 w 4318190"/>
              <a:gd name="connsiteY34" fmla="*/ 1977234 h 3851909"/>
              <a:gd name="connsiteX35" fmla="*/ 5774 w 4318190"/>
              <a:gd name="connsiteY35" fmla="*/ 1974785 h 3851909"/>
              <a:gd name="connsiteX36" fmla="*/ 2355 w 4318190"/>
              <a:gd name="connsiteY36" fmla="*/ 1956049 h 3851909"/>
              <a:gd name="connsiteX37" fmla="*/ 59977 w 4318190"/>
              <a:gd name="connsiteY37" fmla="*/ 1733005 h 3851909"/>
              <a:gd name="connsiteX38" fmla="*/ 64191 w 4318190"/>
              <a:gd name="connsiteY38" fmla="*/ 1729628 h 3851909"/>
              <a:gd name="connsiteX39" fmla="*/ 78629 w 4318190"/>
              <a:gd name="connsiteY39" fmla="*/ 1700291 h 3851909"/>
              <a:gd name="connsiteX40" fmla="*/ 902310 w 4318190"/>
              <a:gd name="connsiteY40" fmla="*/ 273634 h 3851909"/>
              <a:gd name="connsiteX41" fmla="*/ 946207 w 4318190"/>
              <a:gd name="connsiteY41" fmla="*/ 208051 h 3851909"/>
              <a:gd name="connsiteX42" fmla="*/ 958486 w 4318190"/>
              <a:gd name="connsiteY42" fmla="*/ 194195 h 3851909"/>
              <a:gd name="connsiteX43" fmla="*/ 975999 w 4318190"/>
              <a:gd name="connsiteY43" fmla="*/ 157068 h 3851909"/>
              <a:gd name="connsiteX44" fmla="*/ 1336045 w 4318190"/>
              <a:gd name="connsiteY44" fmla="*/ 0 h 38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18190" h="3851909">
                <a:moveTo>
                  <a:pt x="1336045" y="0"/>
                </a:moveTo>
                <a:lnTo>
                  <a:pt x="2983407" y="0"/>
                </a:lnTo>
                <a:cubicBezTo>
                  <a:pt x="3037354" y="0"/>
                  <a:pt x="3088749" y="7196"/>
                  <a:pt x="3135498" y="20209"/>
                </a:cubicBezTo>
                <a:lnTo>
                  <a:pt x="3140816" y="22109"/>
                </a:lnTo>
                <a:lnTo>
                  <a:pt x="3161390" y="25558"/>
                </a:lnTo>
                <a:cubicBezTo>
                  <a:pt x="3255747" y="52171"/>
                  <a:pt x="3354157" y="132674"/>
                  <a:pt x="3421590" y="249472"/>
                </a:cubicBezTo>
                <a:lnTo>
                  <a:pt x="4245271" y="1676129"/>
                </a:lnTo>
                <a:cubicBezTo>
                  <a:pt x="4258758" y="1699489"/>
                  <a:pt x="4270368" y="1723196"/>
                  <a:pt x="4280119" y="1746937"/>
                </a:cubicBezTo>
                <a:lnTo>
                  <a:pt x="4297115" y="1797870"/>
                </a:lnTo>
                <a:lnTo>
                  <a:pt x="4309085" y="1829910"/>
                </a:lnTo>
                <a:cubicBezTo>
                  <a:pt x="4313911" y="1848914"/>
                  <a:pt x="4316952" y="1869137"/>
                  <a:pt x="4318188" y="1890264"/>
                </a:cubicBezTo>
                <a:lnTo>
                  <a:pt x="4317368" y="1921630"/>
                </a:lnTo>
                <a:lnTo>
                  <a:pt x="4318190" y="1953072"/>
                </a:lnTo>
                <a:cubicBezTo>
                  <a:pt x="4316954" y="1974200"/>
                  <a:pt x="4313913" y="1994422"/>
                  <a:pt x="4309087" y="2013427"/>
                </a:cubicBezTo>
                <a:lnTo>
                  <a:pt x="4297080" y="2045566"/>
                </a:lnTo>
                <a:lnTo>
                  <a:pt x="4280117" y="2096400"/>
                </a:lnTo>
                <a:cubicBezTo>
                  <a:pt x="4270366" y="2120140"/>
                  <a:pt x="4258756" y="2143847"/>
                  <a:pt x="4245269" y="2167207"/>
                </a:cubicBezTo>
                <a:lnTo>
                  <a:pt x="3421588" y="3593864"/>
                </a:lnTo>
                <a:cubicBezTo>
                  <a:pt x="3408102" y="3617224"/>
                  <a:pt x="3393376" y="3639132"/>
                  <a:pt x="3377691" y="3659447"/>
                </a:cubicBezTo>
                <a:lnTo>
                  <a:pt x="3370062" y="3668056"/>
                </a:lnTo>
                <a:lnTo>
                  <a:pt x="3357428" y="3694842"/>
                </a:lnTo>
                <a:cubicBezTo>
                  <a:pt x="3298103" y="3787147"/>
                  <a:pt x="3159222" y="3851909"/>
                  <a:pt x="2997382" y="3851909"/>
                </a:cubicBezTo>
                <a:lnTo>
                  <a:pt x="1350020" y="3851909"/>
                </a:lnTo>
                <a:cubicBezTo>
                  <a:pt x="1296073" y="3851909"/>
                  <a:pt x="1244677" y="3844713"/>
                  <a:pt x="1197929" y="3831700"/>
                </a:cubicBezTo>
                <a:lnTo>
                  <a:pt x="1160298" y="3818258"/>
                </a:lnTo>
                <a:lnTo>
                  <a:pt x="1157434" y="3817778"/>
                </a:lnTo>
                <a:lnTo>
                  <a:pt x="1141982" y="3811715"/>
                </a:lnTo>
                <a:lnTo>
                  <a:pt x="1131553" y="3807990"/>
                </a:lnTo>
                <a:lnTo>
                  <a:pt x="1129121" y="3806669"/>
                </a:lnTo>
                <a:lnTo>
                  <a:pt x="1100614" y="3795484"/>
                </a:lnTo>
                <a:cubicBezTo>
                  <a:pt x="1024953" y="3757512"/>
                  <a:pt x="951181" y="3687302"/>
                  <a:pt x="897234" y="3593863"/>
                </a:cubicBezTo>
                <a:lnTo>
                  <a:pt x="73553" y="2167206"/>
                </a:lnTo>
                <a:lnTo>
                  <a:pt x="38891" y="2096776"/>
                </a:lnTo>
                <a:lnTo>
                  <a:pt x="34630" y="2090634"/>
                </a:lnTo>
                <a:cubicBezTo>
                  <a:pt x="17872" y="2058124"/>
                  <a:pt x="8183" y="2019489"/>
                  <a:pt x="5710" y="1977234"/>
                </a:cubicBezTo>
                <a:lnTo>
                  <a:pt x="5774" y="1974785"/>
                </a:lnTo>
                <a:lnTo>
                  <a:pt x="2355" y="1956049"/>
                </a:lnTo>
                <a:cubicBezTo>
                  <a:pt x="-7204" y="1865549"/>
                  <a:pt x="12392" y="1784523"/>
                  <a:pt x="59977" y="1733005"/>
                </a:cubicBezTo>
                <a:lnTo>
                  <a:pt x="64191" y="1729628"/>
                </a:lnTo>
                <a:lnTo>
                  <a:pt x="78629" y="1700291"/>
                </a:lnTo>
                <a:lnTo>
                  <a:pt x="902310" y="273634"/>
                </a:lnTo>
                <a:cubicBezTo>
                  <a:pt x="915797" y="250274"/>
                  <a:pt x="930522" y="228366"/>
                  <a:pt x="946207" y="208051"/>
                </a:cubicBezTo>
                <a:lnTo>
                  <a:pt x="958486" y="194195"/>
                </a:lnTo>
                <a:lnTo>
                  <a:pt x="975999" y="157068"/>
                </a:lnTo>
                <a:cubicBezTo>
                  <a:pt x="1035324" y="64763"/>
                  <a:pt x="1174204" y="0"/>
                  <a:pt x="1336045" y="0"/>
                </a:cubicBezTo>
                <a:close/>
              </a:path>
            </a:pathLst>
          </a:custGeom>
          <a:noFill/>
          <a:ln>
            <a:solidFill>
              <a:srgbClr val="0153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任意多边形 14"/>
          <p:cNvSpPr/>
          <p:nvPr/>
        </p:nvSpPr>
        <p:spPr>
          <a:xfrm>
            <a:off x="4808836" y="1558674"/>
            <a:ext cx="1734116" cy="1546865"/>
          </a:xfrm>
          <a:custGeom>
            <a:avLst/>
            <a:gdLst>
              <a:gd name="connsiteX0" fmla="*/ 1336045 w 4318190"/>
              <a:gd name="connsiteY0" fmla="*/ 0 h 3851909"/>
              <a:gd name="connsiteX1" fmla="*/ 2983407 w 4318190"/>
              <a:gd name="connsiteY1" fmla="*/ 0 h 3851909"/>
              <a:gd name="connsiteX2" fmla="*/ 3135498 w 4318190"/>
              <a:gd name="connsiteY2" fmla="*/ 20209 h 3851909"/>
              <a:gd name="connsiteX3" fmla="*/ 3140816 w 4318190"/>
              <a:gd name="connsiteY3" fmla="*/ 22109 h 3851909"/>
              <a:gd name="connsiteX4" fmla="*/ 3161390 w 4318190"/>
              <a:gd name="connsiteY4" fmla="*/ 25558 h 3851909"/>
              <a:gd name="connsiteX5" fmla="*/ 3421590 w 4318190"/>
              <a:gd name="connsiteY5" fmla="*/ 249472 h 3851909"/>
              <a:gd name="connsiteX6" fmla="*/ 4245271 w 4318190"/>
              <a:gd name="connsiteY6" fmla="*/ 1676129 h 3851909"/>
              <a:gd name="connsiteX7" fmla="*/ 4280119 w 4318190"/>
              <a:gd name="connsiteY7" fmla="*/ 1746937 h 3851909"/>
              <a:gd name="connsiteX8" fmla="*/ 4297115 w 4318190"/>
              <a:gd name="connsiteY8" fmla="*/ 1797870 h 3851909"/>
              <a:gd name="connsiteX9" fmla="*/ 4309085 w 4318190"/>
              <a:gd name="connsiteY9" fmla="*/ 1829910 h 3851909"/>
              <a:gd name="connsiteX10" fmla="*/ 4318188 w 4318190"/>
              <a:gd name="connsiteY10" fmla="*/ 1890264 h 3851909"/>
              <a:gd name="connsiteX11" fmla="*/ 4317368 w 4318190"/>
              <a:gd name="connsiteY11" fmla="*/ 1921630 h 3851909"/>
              <a:gd name="connsiteX12" fmla="*/ 4318190 w 4318190"/>
              <a:gd name="connsiteY12" fmla="*/ 1953072 h 3851909"/>
              <a:gd name="connsiteX13" fmla="*/ 4309087 w 4318190"/>
              <a:gd name="connsiteY13" fmla="*/ 2013427 h 3851909"/>
              <a:gd name="connsiteX14" fmla="*/ 4297080 w 4318190"/>
              <a:gd name="connsiteY14" fmla="*/ 2045566 h 3851909"/>
              <a:gd name="connsiteX15" fmla="*/ 4280117 w 4318190"/>
              <a:gd name="connsiteY15" fmla="*/ 2096400 h 3851909"/>
              <a:gd name="connsiteX16" fmla="*/ 4245269 w 4318190"/>
              <a:gd name="connsiteY16" fmla="*/ 2167207 h 3851909"/>
              <a:gd name="connsiteX17" fmla="*/ 3421588 w 4318190"/>
              <a:gd name="connsiteY17" fmla="*/ 3593864 h 3851909"/>
              <a:gd name="connsiteX18" fmla="*/ 3377691 w 4318190"/>
              <a:gd name="connsiteY18" fmla="*/ 3659447 h 3851909"/>
              <a:gd name="connsiteX19" fmla="*/ 3370062 w 4318190"/>
              <a:gd name="connsiteY19" fmla="*/ 3668056 h 3851909"/>
              <a:gd name="connsiteX20" fmla="*/ 3357428 w 4318190"/>
              <a:gd name="connsiteY20" fmla="*/ 3694842 h 3851909"/>
              <a:gd name="connsiteX21" fmla="*/ 2997382 w 4318190"/>
              <a:gd name="connsiteY21" fmla="*/ 3851909 h 3851909"/>
              <a:gd name="connsiteX22" fmla="*/ 1350020 w 4318190"/>
              <a:gd name="connsiteY22" fmla="*/ 3851909 h 3851909"/>
              <a:gd name="connsiteX23" fmla="*/ 1197929 w 4318190"/>
              <a:gd name="connsiteY23" fmla="*/ 3831700 h 3851909"/>
              <a:gd name="connsiteX24" fmla="*/ 1160298 w 4318190"/>
              <a:gd name="connsiteY24" fmla="*/ 3818258 h 3851909"/>
              <a:gd name="connsiteX25" fmla="*/ 1157434 w 4318190"/>
              <a:gd name="connsiteY25" fmla="*/ 3817778 h 3851909"/>
              <a:gd name="connsiteX26" fmla="*/ 1141982 w 4318190"/>
              <a:gd name="connsiteY26" fmla="*/ 3811715 h 3851909"/>
              <a:gd name="connsiteX27" fmla="*/ 1131553 w 4318190"/>
              <a:gd name="connsiteY27" fmla="*/ 3807990 h 3851909"/>
              <a:gd name="connsiteX28" fmla="*/ 1129121 w 4318190"/>
              <a:gd name="connsiteY28" fmla="*/ 3806669 h 3851909"/>
              <a:gd name="connsiteX29" fmla="*/ 1100614 w 4318190"/>
              <a:gd name="connsiteY29" fmla="*/ 3795484 h 3851909"/>
              <a:gd name="connsiteX30" fmla="*/ 897234 w 4318190"/>
              <a:gd name="connsiteY30" fmla="*/ 3593863 h 3851909"/>
              <a:gd name="connsiteX31" fmla="*/ 73553 w 4318190"/>
              <a:gd name="connsiteY31" fmla="*/ 2167206 h 3851909"/>
              <a:gd name="connsiteX32" fmla="*/ 38891 w 4318190"/>
              <a:gd name="connsiteY32" fmla="*/ 2096776 h 3851909"/>
              <a:gd name="connsiteX33" fmla="*/ 34630 w 4318190"/>
              <a:gd name="connsiteY33" fmla="*/ 2090634 h 3851909"/>
              <a:gd name="connsiteX34" fmla="*/ 5710 w 4318190"/>
              <a:gd name="connsiteY34" fmla="*/ 1977234 h 3851909"/>
              <a:gd name="connsiteX35" fmla="*/ 5774 w 4318190"/>
              <a:gd name="connsiteY35" fmla="*/ 1974785 h 3851909"/>
              <a:gd name="connsiteX36" fmla="*/ 2355 w 4318190"/>
              <a:gd name="connsiteY36" fmla="*/ 1956049 h 3851909"/>
              <a:gd name="connsiteX37" fmla="*/ 59977 w 4318190"/>
              <a:gd name="connsiteY37" fmla="*/ 1733005 h 3851909"/>
              <a:gd name="connsiteX38" fmla="*/ 64191 w 4318190"/>
              <a:gd name="connsiteY38" fmla="*/ 1729628 h 3851909"/>
              <a:gd name="connsiteX39" fmla="*/ 78629 w 4318190"/>
              <a:gd name="connsiteY39" fmla="*/ 1700291 h 3851909"/>
              <a:gd name="connsiteX40" fmla="*/ 902310 w 4318190"/>
              <a:gd name="connsiteY40" fmla="*/ 273634 h 3851909"/>
              <a:gd name="connsiteX41" fmla="*/ 946207 w 4318190"/>
              <a:gd name="connsiteY41" fmla="*/ 208051 h 3851909"/>
              <a:gd name="connsiteX42" fmla="*/ 958486 w 4318190"/>
              <a:gd name="connsiteY42" fmla="*/ 194195 h 3851909"/>
              <a:gd name="connsiteX43" fmla="*/ 975999 w 4318190"/>
              <a:gd name="connsiteY43" fmla="*/ 157068 h 3851909"/>
              <a:gd name="connsiteX44" fmla="*/ 1336045 w 4318190"/>
              <a:gd name="connsiteY44" fmla="*/ 0 h 38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18190" h="3851909">
                <a:moveTo>
                  <a:pt x="1336045" y="0"/>
                </a:moveTo>
                <a:lnTo>
                  <a:pt x="2983407" y="0"/>
                </a:lnTo>
                <a:cubicBezTo>
                  <a:pt x="3037354" y="0"/>
                  <a:pt x="3088749" y="7196"/>
                  <a:pt x="3135498" y="20209"/>
                </a:cubicBezTo>
                <a:lnTo>
                  <a:pt x="3140816" y="22109"/>
                </a:lnTo>
                <a:lnTo>
                  <a:pt x="3161390" y="25558"/>
                </a:lnTo>
                <a:cubicBezTo>
                  <a:pt x="3255747" y="52171"/>
                  <a:pt x="3354157" y="132674"/>
                  <a:pt x="3421590" y="249472"/>
                </a:cubicBezTo>
                <a:lnTo>
                  <a:pt x="4245271" y="1676129"/>
                </a:lnTo>
                <a:cubicBezTo>
                  <a:pt x="4258758" y="1699489"/>
                  <a:pt x="4270368" y="1723196"/>
                  <a:pt x="4280119" y="1746937"/>
                </a:cubicBezTo>
                <a:lnTo>
                  <a:pt x="4297115" y="1797870"/>
                </a:lnTo>
                <a:lnTo>
                  <a:pt x="4309085" y="1829910"/>
                </a:lnTo>
                <a:cubicBezTo>
                  <a:pt x="4313911" y="1848914"/>
                  <a:pt x="4316952" y="1869137"/>
                  <a:pt x="4318188" y="1890264"/>
                </a:cubicBezTo>
                <a:lnTo>
                  <a:pt x="4317368" y="1921630"/>
                </a:lnTo>
                <a:lnTo>
                  <a:pt x="4318190" y="1953072"/>
                </a:lnTo>
                <a:cubicBezTo>
                  <a:pt x="4316954" y="1974200"/>
                  <a:pt x="4313913" y="1994422"/>
                  <a:pt x="4309087" y="2013427"/>
                </a:cubicBezTo>
                <a:lnTo>
                  <a:pt x="4297080" y="2045566"/>
                </a:lnTo>
                <a:lnTo>
                  <a:pt x="4280117" y="2096400"/>
                </a:lnTo>
                <a:cubicBezTo>
                  <a:pt x="4270366" y="2120140"/>
                  <a:pt x="4258756" y="2143847"/>
                  <a:pt x="4245269" y="2167207"/>
                </a:cubicBezTo>
                <a:lnTo>
                  <a:pt x="3421588" y="3593864"/>
                </a:lnTo>
                <a:cubicBezTo>
                  <a:pt x="3408102" y="3617224"/>
                  <a:pt x="3393376" y="3639132"/>
                  <a:pt x="3377691" y="3659447"/>
                </a:cubicBezTo>
                <a:lnTo>
                  <a:pt x="3370062" y="3668056"/>
                </a:lnTo>
                <a:lnTo>
                  <a:pt x="3357428" y="3694842"/>
                </a:lnTo>
                <a:cubicBezTo>
                  <a:pt x="3298103" y="3787147"/>
                  <a:pt x="3159222" y="3851909"/>
                  <a:pt x="2997382" y="3851909"/>
                </a:cubicBezTo>
                <a:lnTo>
                  <a:pt x="1350020" y="3851909"/>
                </a:lnTo>
                <a:cubicBezTo>
                  <a:pt x="1296073" y="3851909"/>
                  <a:pt x="1244677" y="3844713"/>
                  <a:pt x="1197929" y="3831700"/>
                </a:cubicBezTo>
                <a:lnTo>
                  <a:pt x="1160298" y="3818258"/>
                </a:lnTo>
                <a:lnTo>
                  <a:pt x="1157434" y="3817778"/>
                </a:lnTo>
                <a:lnTo>
                  <a:pt x="1141982" y="3811715"/>
                </a:lnTo>
                <a:lnTo>
                  <a:pt x="1131553" y="3807990"/>
                </a:lnTo>
                <a:lnTo>
                  <a:pt x="1129121" y="3806669"/>
                </a:lnTo>
                <a:lnTo>
                  <a:pt x="1100614" y="3795484"/>
                </a:lnTo>
                <a:cubicBezTo>
                  <a:pt x="1024953" y="3757512"/>
                  <a:pt x="951181" y="3687302"/>
                  <a:pt x="897234" y="3593863"/>
                </a:cubicBezTo>
                <a:lnTo>
                  <a:pt x="73553" y="2167206"/>
                </a:lnTo>
                <a:lnTo>
                  <a:pt x="38891" y="2096776"/>
                </a:lnTo>
                <a:lnTo>
                  <a:pt x="34630" y="2090634"/>
                </a:lnTo>
                <a:cubicBezTo>
                  <a:pt x="17872" y="2058124"/>
                  <a:pt x="8183" y="2019489"/>
                  <a:pt x="5710" y="1977234"/>
                </a:cubicBezTo>
                <a:lnTo>
                  <a:pt x="5774" y="1974785"/>
                </a:lnTo>
                <a:lnTo>
                  <a:pt x="2355" y="1956049"/>
                </a:lnTo>
                <a:cubicBezTo>
                  <a:pt x="-7204" y="1865549"/>
                  <a:pt x="12392" y="1784523"/>
                  <a:pt x="59977" y="1733005"/>
                </a:cubicBezTo>
                <a:lnTo>
                  <a:pt x="64191" y="1729628"/>
                </a:lnTo>
                <a:lnTo>
                  <a:pt x="78629" y="1700291"/>
                </a:lnTo>
                <a:lnTo>
                  <a:pt x="902310" y="273634"/>
                </a:lnTo>
                <a:cubicBezTo>
                  <a:pt x="915797" y="250274"/>
                  <a:pt x="930522" y="228366"/>
                  <a:pt x="946207" y="208051"/>
                </a:cubicBezTo>
                <a:lnTo>
                  <a:pt x="958486" y="194195"/>
                </a:lnTo>
                <a:lnTo>
                  <a:pt x="975999" y="157068"/>
                </a:lnTo>
                <a:cubicBezTo>
                  <a:pt x="1035324" y="64763"/>
                  <a:pt x="1174204" y="0"/>
                  <a:pt x="1336045" y="0"/>
                </a:cubicBezTo>
                <a:close/>
              </a:path>
            </a:pathLst>
          </a:custGeom>
          <a:noFill/>
          <a:ln>
            <a:solidFill>
              <a:srgbClr val="0153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标题 1"/>
          <p:cNvSpPr txBox="1"/>
          <p:nvPr/>
        </p:nvSpPr>
        <p:spPr>
          <a:xfrm>
            <a:off x="7981315" y="3357880"/>
            <a:ext cx="1405255" cy="1371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altLang="zh-CN" sz="2200" b="1" dirty="0">
                <a:solidFill>
                  <a:srgbClr val="015368"/>
                </a:solidFill>
                <a:latin typeface="微软雅黑" panose="020B0503020204020204" pitchFamily="34" charset="-122"/>
                <a:ea typeface="微软雅黑" panose="020B0503020204020204" pitchFamily="34" charset="-122"/>
              </a:rPr>
              <a:t>12</a:t>
            </a:r>
            <a:endParaRPr lang="en-US" altLang="zh-CN" sz="2200" b="1" dirty="0">
              <a:solidFill>
                <a:srgbClr val="015368"/>
              </a:solidFill>
              <a:latin typeface="微软雅黑" panose="020B0503020204020204" pitchFamily="34" charset="-122"/>
              <a:ea typeface="微软雅黑" panose="020B0503020204020204" pitchFamily="34" charset="-122"/>
            </a:endParaRPr>
          </a:p>
          <a:p>
            <a:pPr algn="ctr">
              <a:lnSpc>
                <a:spcPct val="150000"/>
              </a:lnSpc>
            </a:pPr>
            <a:r>
              <a:rPr lang="zh-CN" altLang="en-US" sz="2200" b="1" dirty="0">
                <a:solidFill>
                  <a:srgbClr val="015368"/>
                </a:solidFill>
                <a:latin typeface="微软雅黑" panose="020B0503020204020204" pitchFamily="34" charset="-122"/>
                <a:ea typeface="微软雅黑" panose="020B0503020204020204" pitchFamily="34" charset="-122"/>
                <a:sym typeface="+mn-ea"/>
              </a:rPr>
              <a:t>人才家属福利</a:t>
            </a:r>
            <a:endParaRPr lang="zh-CN" altLang="en-US" sz="2200" b="1" dirty="0">
              <a:solidFill>
                <a:srgbClr val="015368"/>
              </a:solidFill>
              <a:latin typeface="微软雅黑" panose="020B0503020204020204" pitchFamily="34" charset="-122"/>
              <a:ea typeface="微软雅黑" panose="020B0503020204020204" pitchFamily="34" charset="-122"/>
              <a:sym typeface="+mn-ea"/>
            </a:endParaRPr>
          </a:p>
        </p:txBody>
      </p:sp>
      <p:sp>
        <p:nvSpPr>
          <p:cNvPr id="19" name="标题 1"/>
          <p:cNvSpPr txBox="1"/>
          <p:nvPr/>
        </p:nvSpPr>
        <p:spPr>
          <a:xfrm>
            <a:off x="6570334" y="2536252"/>
            <a:ext cx="1278223" cy="10141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altLang="zh-CN" sz="2000" b="1" dirty="0">
                <a:solidFill>
                  <a:schemeClr val="bg1"/>
                </a:solidFill>
                <a:latin typeface="微软雅黑" panose="020B0503020204020204" pitchFamily="34" charset="-122"/>
                <a:ea typeface="微软雅黑" panose="020B0503020204020204" pitchFamily="34" charset="-122"/>
              </a:rPr>
              <a:t>9.</a:t>
            </a:r>
            <a:r>
              <a:rPr lang="zh-CN" altLang="en-US" sz="2000" b="1" dirty="0">
                <a:solidFill>
                  <a:schemeClr val="bg1"/>
                </a:solidFill>
                <a:latin typeface="微软雅黑" panose="020B0503020204020204" pitchFamily="34" charset="-122"/>
                <a:ea typeface="微软雅黑" panose="020B0503020204020204" pitchFamily="34" charset="-122"/>
              </a:rPr>
              <a:t>相关福利与</a:t>
            </a:r>
            <a:r>
              <a:rPr lang="en-US" altLang="zh-CN" sz="2000" b="1" dirty="0">
                <a:solidFill>
                  <a:schemeClr val="bg1"/>
                </a:solidFill>
                <a:latin typeface="微软雅黑" panose="020B0503020204020204" pitchFamily="34" charset="-122"/>
                <a:ea typeface="微软雅黑" panose="020B0503020204020204" pitchFamily="34" charset="-122"/>
              </a:rPr>
              <a:t>机制</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20" name="标题 1"/>
          <p:cNvSpPr txBox="1"/>
          <p:nvPr/>
        </p:nvSpPr>
        <p:spPr>
          <a:xfrm>
            <a:off x="5116395" y="3357507"/>
            <a:ext cx="1278223" cy="10141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altLang="zh-CN" sz="2000" b="1" dirty="0">
                <a:solidFill>
                  <a:schemeClr val="bg1"/>
                </a:solidFill>
                <a:latin typeface="微软雅黑" panose="020B0503020204020204" pitchFamily="34" charset="-122"/>
                <a:ea typeface="微软雅黑" panose="020B0503020204020204" pitchFamily="34" charset="-122"/>
              </a:rPr>
              <a:t>7.</a:t>
            </a:r>
            <a:r>
              <a:rPr lang="zh-CN" altLang="en-US" sz="2000" b="1" dirty="0">
                <a:solidFill>
                  <a:schemeClr val="bg1"/>
                </a:solidFill>
                <a:latin typeface="微软雅黑" panose="020B0503020204020204" pitchFamily="34" charset="-122"/>
                <a:ea typeface="微软雅黑" panose="020B0503020204020204" pitchFamily="34" charset="-122"/>
              </a:rPr>
              <a:t>符合</a:t>
            </a:r>
            <a:r>
              <a:rPr lang="en-US" altLang="zh-CN" sz="2000" b="1" dirty="0">
                <a:solidFill>
                  <a:schemeClr val="bg1"/>
                </a:solidFill>
                <a:latin typeface="微软雅黑" panose="020B0503020204020204" pitchFamily="34" charset="-122"/>
                <a:ea typeface="微软雅黑" panose="020B0503020204020204" pitchFamily="34" charset="-122"/>
              </a:rPr>
              <a:t>4</a:t>
            </a:r>
            <a:r>
              <a:rPr lang="zh-CN" altLang="en-US" sz="2000" b="1" dirty="0">
                <a:solidFill>
                  <a:schemeClr val="bg1"/>
                </a:solidFill>
                <a:latin typeface="微软雅黑" panose="020B0503020204020204" pitchFamily="34" charset="-122"/>
                <a:ea typeface="微软雅黑" panose="020B0503020204020204" pitchFamily="34" charset="-122"/>
              </a:rPr>
              <a:t>、</a:t>
            </a:r>
            <a:r>
              <a:rPr lang="en-US" altLang="zh-CN" sz="2000" b="1" dirty="0">
                <a:solidFill>
                  <a:schemeClr val="bg1"/>
                </a:solidFill>
                <a:latin typeface="微软雅黑" panose="020B0503020204020204" pitchFamily="34" charset="-122"/>
                <a:ea typeface="微软雅黑" panose="020B0503020204020204" pitchFamily="34" charset="-122"/>
              </a:rPr>
              <a:t>5</a:t>
            </a:r>
            <a:r>
              <a:rPr lang="zh-CN" altLang="en-US" sz="2000" b="1" dirty="0">
                <a:solidFill>
                  <a:schemeClr val="bg1"/>
                </a:solidFill>
                <a:latin typeface="微软雅黑" panose="020B0503020204020204" pitchFamily="34" charset="-122"/>
                <a:ea typeface="微软雅黑" panose="020B0503020204020204" pitchFamily="34" charset="-122"/>
              </a:rPr>
              <a:t>条规定须知</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1" name="标题 1"/>
          <p:cNvSpPr txBox="1"/>
          <p:nvPr/>
        </p:nvSpPr>
        <p:spPr>
          <a:xfrm>
            <a:off x="6562090" y="4283075"/>
            <a:ext cx="1473835" cy="10140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altLang="zh-CN" sz="2000" b="1" dirty="0">
                <a:solidFill>
                  <a:schemeClr val="bg1"/>
                </a:solidFill>
                <a:latin typeface="微软雅黑" panose="020B0503020204020204" pitchFamily="34" charset="-122"/>
                <a:ea typeface="微软雅黑" panose="020B0503020204020204" pitchFamily="34" charset="-122"/>
              </a:rPr>
              <a:t>10.“优粤卡”制度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3" name="标题 1"/>
          <p:cNvSpPr txBox="1"/>
          <p:nvPr/>
        </p:nvSpPr>
        <p:spPr>
          <a:xfrm>
            <a:off x="4845050" y="112395"/>
            <a:ext cx="2502535" cy="6076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800" b="1" dirty="0">
                <a:solidFill>
                  <a:srgbClr val="015368"/>
                </a:solidFill>
                <a:latin typeface="微软雅黑" panose="020B0503020204020204" pitchFamily="34" charset="-122"/>
                <a:ea typeface="微软雅黑" panose="020B0503020204020204" pitchFamily="34" charset="-122"/>
              </a:rPr>
              <a:t>主要内容概览</a:t>
            </a:r>
            <a:endParaRPr lang="zh-CN" altLang="en-US" sz="2800" b="1" dirty="0">
              <a:solidFill>
                <a:srgbClr val="015368"/>
              </a:solidFill>
              <a:latin typeface="微软雅黑" panose="020B0503020204020204" pitchFamily="34" charset="-122"/>
              <a:ea typeface="微软雅黑" panose="020B0503020204020204" pitchFamily="34" charset="-122"/>
            </a:endParaRPr>
          </a:p>
        </p:txBody>
      </p:sp>
      <p:sp>
        <p:nvSpPr>
          <p:cNvPr id="2" name="任意多边形 1"/>
          <p:cNvSpPr/>
          <p:nvPr/>
        </p:nvSpPr>
        <p:spPr>
          <a:xfrm>
            <a:off x="3331845" y="2517775"/>
            <a:ext cx="1734185" cy="1525905"/>
          </a:xfrm>
          <a:custGeom>
            <a:avLst/>
            <a:gdLst>
              <a:gd name="connsiteX0" fmla="*/ 1336045 w 4318190"/>
              <a:gd name="connsiteY0" fmla="*/ 0 h 3851909"/>
              <a:gd name="connsiteX1" fmla="*/ 2983407 w 4318190"/>
              <a:gd name="connsiteY1" fmla="*/ 0 h 3851909"/>
              <a:gd name="connsiteX2" fmla="*/ 3135498 w 4318190"/>
              <a:gd name="connsiteY2" fmla="*/ 20209 h 3851909"/>
              <a:gd name="connsiteX3" fmla="*/ 3140816 w 4318190"/>
              <a:gd name="connsiteY3" fmla="*/ 22109 h 3851909"/>
              <a:gd name="connsiteX4" fmla="*/ 3161390 w 4318190"/>
              <a:gd name="connsiteY4" fmla="*/ 25558 h 3851909"/>
              <a:gd name="connsiteX5" fmla="*/ 3421590 w 4318190"/>
              <a:gd name="connsiteY5" fmla="*/ 249472 h 3851909"/>
              <a:gd name="connsiteX6" fmla="*/ 4245271 w 4318190"/>
              <a:gd name="connsiteY6" fmla="*/ 1676129 h 3851909"/>
              <a:gd name="connsiteX7" fmla="*/ 4280119 w 4318190"/>
              <a:gd name="connsiteY7" fmla="*/ 1746937 h 3851909"/>
              <a:gd name="connsiteX8" fmla="*/ 4297115 w 4318190"/>
              <a:gd name="connsiteY8" fmla="*/ 1797870 h 3851909"/>
              <a:gd name="connsiteX9" fmla="*/ 4309085 w 4318190"/>
              <a:gd name="connsiteY9" fmla="*/ 1829910 h 3851909"/>
              <a:gd name="connsiteX10" fmla="*/ 4318188 w 4318190"/>
              <a:gd name="connsiteY10" fmla="*/ 1890264 h 3851909"/>
              <a:gd name="connsiteX11" fmla="*/ 4317368 w 4318190"/>
              <a:gd name="connsiteY11" fmla="*/ 1921630 h 3851909"/>
              <a:gd name="connsiteX12" fmla="*/ 4318190 w 4318190"/>
              <a:gd name="connsiteY12" fmla="*/ 1953072 h 3851909"/>
              <a:gd name="connsiteX13" fmla="*/ 4309087 w 4318190"/>
              <a:gd name="connsiteY13" fmla="*/ 2013427 h 3851909"/>
              <a:gd name="connsiteX14" fmla="*/ 4297080 w 4318190"/>
              <a:gd name="connsiteY14" fmla="*/ 2045566 h 3851909"/>
              <a:gd name="connsiteX15" fmla="*/ 4280117 w 4318190"/>
              <a:gd name="connsiteY15" fmla="*/ 2096400 h 3851909"/>
              <a:gd name="connsiteX16" fmla="*/ 4245269 w 4318190"/>
              <a:gd name="connsiteY16" fmla="*/ 2167207 h 3851909"/>
              <a:gd name="connsiteX17" fmla="*/ 3421588 w 4318190"/>
              <a:gd name="connsiteY17" fmla="*/ 3593864 h 3851909"/>
              <a:gd name="connsiteX18" fmla="*/ 3377691 w 4318190"/>
              <a:gd name="connsiteY18" fmla="*/ 3659447 h 3851909"/>
              <a:gd name="connsiteX19" fmla="*/ 3370062 w 4318190"/>
              <a:gd name="connsiteY19" fmla="*/ 3668056 h 3851909"/>
              <a:gd name="connsiteX20" fmla="*/ 3357428 w 4318190"/>
              <a:gd name="connsiteY20" fmla="*/ 3694842 h 3851909"/>
              <a:gd name="connsiteX21" fmla="*/ 2997382 w 4318190"/>
              <a:gd name="connsiteY21" fmla="*/ 3851909 h 3851909"/>
              <a:gd name="connsiteX22" fmla="*/ 1350020 w 4318190"/>
              <a:gd name="connsiteY22" fmla="*/ 3851909 h 3851909"/>
              <a:gd name="connsiteX23" fmla="*/ 1197929 w 4318190"/>
              <a:gd name="connsiteY23" fmla="*/ 3831700 h 3851909"/>
              <a:gd name="connsiteX24" fmla="*/ 1160298 w 4318190"/>
              <a:gd name="connsiteY24" fmla="*/ 3818258 h 3851909"/>
              <a:gd name="connsiteX25" fmla="*/ 1157434 w 4318190"/>
              <a:gd name="connsiteY25" fmla="*/ 3817778 h 3851909"/>
              <a:gd name="connsiteX26" fmla="*/ 1141982 w 4318190"/>
              <a:gd name="connsiteY26" fmla="*/ 3811715 h 3851909"/>
              <a:gd name="connsiteX27" fmla="*/ 1131553 w 4318190"/>
              <a:gd name="connsiteY27" fmla="*/ 3807990 h 3851909"/>
              <a:gd name="connsiteX28" fmla="*/ 1129121 w 4318190"/>
              <a:gd name="connsiteY28" fmla="*/ 3806669 h 3851909"/>
              <a:gd name="connsiteX29" fmla="*/ 1100614 w 4318190"/>
              <a:gd name="connsiteY29" fmla="*/ 3795484 h 3851909"/>
              <a:gd name="connsiteX30" fmla="*/ 897234 w 4318190"/>
              <a:gd name="connsiteY30" fmla="*/ 3593863 h 3851909"/>
              <a:gd name="connsiteX31" fmla="*/ 73553 w 4318190"/>
              <a:gd name="connsiteY31" fmla="*/ 2167206 h 3851909"/>
              <a:gd name="connsiteX32" fmla="*/ 38891 w 4318190"/>
              <a:gd name="connsiteY32" fmla="*/ 2096776 h 3851909"/>
              <a:gd name="connsiteX33" fmla="*/ 34630 w 4318190"/>
              <a:gd name="connsiteY33" fmla="*/ 2090634 h 3851909"/>
              <a:gd name="connsiteX34" fmla="*/ 5710 w 4318190"/>
              <a:gd name="connsiteY34" fmla="*/ 1977234 h 3851909"/>
              <a:gd name="connsiteX35" fmla="*/ 5774 w 4318190"/>
              <a:gd name="connsiteY35" fmla="*/ 1974785 h 3851909"/>
              <a:gd name="connsiteX36" fmla="*/ 2355 w 4318190"/>
              <a:gd name="connsiteY36" fmla="*/ 1956049 h 3851909"/>
              <a:gd name="connsiteX37" fmla="*/ 59977 w 4318190"/>
              <a:gd name="connsiteY37" fmla="*/ 1733005 h 3851909"/>
              <a:gd name="connsiteX38" fmla="*/ 64191 w 4318190"/>
              <a:gd name="connsiteY38" fmla="*/ 1729628 h 3851909"/>
              <a:gd name="connsiteX39" fmla="*/ 78629 w 4318190"/>
              <a:gd name="connsiteY39" fmla="*/ 1700291 h 3851909"/>
              <a:gd name="connsiteX40" fmla="*/ 902310 w 4318190"/>
              <a:gd name="connsiteY40" fmla="*/ 273634 h 3851909"/>
              <a:gd name="connsiteX41" fmla="*/ 946207 w 4318190"/>
              <a:gd name="connsiteY41" fmla="*/ 208051 h 3851909"/>
              <a:gd name="connsiteX42" fmla="*/ 958486 w 4318190"/>
              <a:gd name="connsiteY42" fmla="*/ 194195 h 3851909"/>
              <a:gd name="connsiteX43" fmla="*/ 975999 w 4318190"/>
              <a:gd name="connsiteY43" fmla="*/ 157068 h 3851909"/>
              <a:gd name="connsiteX44" fmla="*/ 1336045 w 4318190"/>
              <a:gd name="connsiteY44" fmla="*/ 0 h 38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18190" h="3851909">
                <a:moveTo>
                  <a:pt x="1336045" y="0"/>
                </a:moveTo>
                <a:lnTo>
                  <a:pt x="2983407" y="0"/>
                </a:lnTo>
                <a:cubicBezTo>
                  <a:pt x="3037354" y="0"/>
                  <a:pt x="3088749" y="7196"/>
                  <a:pt x="3135498" y="20209"/>
                </a:cubicBezTo>
                <a:lnTo>
                  <a:pt x="3140816" y="22109"/>
                </a:lnTo>
                <a:lnTo>
                  <a:pt x="3161390" y="25558"/>
                </a:lnTo>
                <a:cubicBezTo>
                  <a:pt x="3255747" y="52171"/>
                  <a:pt x="3354157" y="132674"/>
                  <a:pt x="3421590" y="249472"/>
                </a:cubicBezTo>
                <a:lnTo>
                  <a:pt x="4245271" y="1676129"/>
                </a:lnTo>
                <a:cubicBezTo>
                  <a:pt x="4258758" y="1699489"/>
                  <a:pt x="4270368" y="1723196"/>
                  <a:pt x="4280119" y="1746937"/>
                </a:cubicBezTo>
                <a:lnTo>
                  <a:pt x="4297115" y="1797870"/>
                </a:lnTo>
                <a:lnTo>
                  <a:pt x="4309085" y="1829910"/>
                </a:lnTo>
                <a:cubicBezTo>
                  <a:pt x="4313911" y="1848914"/>
                  <a:pt x="4316952" y="1869137"/>
                  <a:pt x="4318188" y="1890264"/>
                </a:cubicBezTo>
                <a:lnTo>
                  <a:pt x="4317368" y="1921630"/>
                </a:lnTo>
                <a:lnTo>
                  <a:pt x="4318190" y="1953072"/>
                </a:lnTo>
                <a:cubicBezTo>
                  <a:pt x="4316954" y="1974200"/>
                  <a:pt x="4313913" y="1994422"/>
                  <a:pt x="4309087" y="2013427"/>
                </a:cubicBezTo>
                <a:lnTo>
                  <a:pt x="4297080" y="2045566"/>
                </a:lnTo>
                <a:lnTo>
                  <a:pt x="4280117" y="2096400"/>
                </a:lnTo>
                <a:cubicBezTo>
                  <a:pt x="4270366" y="2120140"/>
                  <a:pt x="4258756" y="2143847"/>
                  <a:pt x="4245269" y="2167207"/>
                </a:cubicBezTo>
                <a:lnTo>
                  <a:pt x="3421588" y="3593864"/>
                </a:lnTo>
                <a:cubicBezTo>
                  <a:pt x="3408102" y="3617224"/>
                  <a:pt x="3393376" y="3639132"/>
                  <a:pt x="3377691" y="3659447"/>
                </a:cubicBezTo>
                <a:lnTo>
                  <a:pt x="3370062" y="3668056"/>
                </a:lnTo>
                <a:lnTo>
                  <a:pt x="3357428" y="3694842"/>
                </a:lnTo>
                <a:cubicBezTo>
                  <a:pt x="3298103" y="3787147"/>
                  <a:pt x="3159222" y="3851909"/>
                  <a:pt x="2997382" y="3851909"/>
                </a:cubicBezTo>
                <a:lnTo>
                  <a:pt x="1350020" y="3851909"/>
                </a:lnTo>
                <a:cubicBezTo>
                  <a:pt x="1296073" y="3851909"/>
                  <a:pt x="1244677" y="3844713"/>
                  <a:pt x="1197929" y="3831700"/>
                </a:cubicBezTo>
                <a:lnTo>
                  <a:pt x="1160298" y="3818258"/>
                </a:lnTo>
                <a:lnTo>
                  <a:pt x="1157434" y="3817778"/>
                </a:lnTo>
                <a:lnTo>
                  <a:pt x="1141982" y="3811715"/>
                </a:lnTo>
                <a:lnTo>
                  <a:pt x="1131553" y="3807990"/>
                </a:lnTo>
                <a:lnTo>
                  <a:pt x="1129121" y="3806669"/>
                </a:lnTo>
                <a:lnTo>
                  <a:pt x="1100614" y="3795484"/>
                </a:lnTo>
                <a:cubicBezTo>
                  <a:pt x="1024953" y="3757512"/>
                  <a:pt x="951181" y="3687302"/>
                  <a:pt x="897234" y="3593863"/>
                </a:cubicBezTo>
                <a:lnTo>
                  <a:pt x="73553" y="2167206"/>
                </a:lnTo>
                <a:lnTo>
                  <a:pt x="38891" y="2096776"/>
                </a:lnTo>
                <a:lnTo>
                  <a:pt x="34630" y="2090634"/>
                </a:lnTo>
                <a:cubicBezTo>
                  <a:pt x="17872" y="2058124"/>
                  <a:pt x="8183" y="2019489"/>
                  <a:pt x="5710" y="1977234"/>
                </a:cubicBezTo>
                <a:lnTo>
                  <a:pt x="5774" y="1974785"/>
                </a:lnTo>
                <a:lnTo>
                  <a:pt x="2355" y="1956049"/>
                </a:lnTo>
                <a:cubicBezTo>
                  <a:pt x="-7204" y="1865549"/>
                  <a:pt x="12392" y="1784523"/>
                  <a:pt x="59977" y="1733005"/>
                </a:cubicBezTo>
                <a:lnTo>
                  <a:pt x="64191" y="1729628"/>
                </a:lnTo>
                <a:lnTo>
                  <a:pt x="78629" y="1700291"/>
                </a:lnTo>
                <a:lnTo>
                  <a:pt x="902310" y="273634"/>
                </a:lnTo>
                <a:cubicBezTo>
                  <a:pt x="915797" y="250274"/>
                  <a:pt x="930522" y="228366"/>
                  <a:pt x="946207" y="208051"/>
                </a:cubicBezTo>
                <a:lnTo>
                  <a:pt x="958486" y="194195"/>
                </a:lnTo>
                <a:lnTo>
                  <a:pt x="975999" y="157068"/>
                </a:lnTo>
                <a:cubicBezTo>
                  <a:pt x="1035324" y="64763"/>
                  <a:pt x="1174204" y="0"/>
                  <a:pt x="1336045" y="0"/>
                </a:cubicBezTo>
                <a:close/>
              </a:path>
            </a:pathLst>
          </a:custGeom>
          <a:noFill/>
          <a:ln>
            <a:solidFill>
              <a:srgbClr val="0153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sp>
        <p:nvSpPr>
          <p:cNvPr id="3" name="任意多边形 2"/>
          <p:cNvSpPr/>
          <p:nvPr/>
        </p:nvSpPr>
        <p:spPr>
          <a:xfrm>
            <a:off x="4838046" y="4874644"/>
            <a:ext cx="1734116" cy="1546865"/>
          </a:xfrm>
          <a:custGeom>
            <a:avLst/>
            <a:gdLst>
              <a:gd name="connsiteX0" fmla="*/ 1336045 w 4318190"/>
              <a:gd name="connsiteY0" fmla="*/ 0 h 3851909"/>
              <a:gd name="connsiteX1" fmla="*/ 2983407 w 4318190"/>
              <a:gd name="connsiteY1" fmla="*/ 0 h 3851909"/>
              <a:gd name="connsiteX2" fmla="*/ 3135498 w 4318190"/>
              <a:gd name="connsiteY2" fmla="*/ 20209 h 3851909"/>
              <a:gd name="connsiteX3" fmla="*/ 3140816 w 4318190"/>
              <a:gd name="connsiteY3" fmla="*/ 22109 h 3851909"/>
              <a:gd name="connsiteX4" fmla="*/ 3161390 w 4318190"/>
              <a:gd name="connsiteY4" fmla="*/ 25558 h 3851909"/>
              <a:gd name="connsiteX5" fmla="*/ 3421590 w 4318190"/>
              <a:gd name="connsiteY5" fmla="*/ 249472 h 3851909"/>
              <a:gd name="connsiteX6" fmla="*/ 4245271 w 4318190"/>
              <a:gd name="connsiteY6" fmla="*/ 1676129 h 3851909"/>
              <a:gd name="connsiteX7" fmla="*/ 4280119 w 4318190"/>
              <a:gd name="connsiteY7" fmla="*/ 1746937 h 3851909"/>
              <a:gd name="connsiteX8" fmla="*/ 4297115 w 4318190"/>
              <a:gd name="connsiteY8" fmla="*/ 1797870 h 3851909"/>
              <a:gd name="connsiteX9" fmla="*/ 4309085 w 4318190"/>
              <a:gd name="connsiteY9" fmla="*/ 1829910 h 3851909"/>
              <a:gd name="connsiteX10" fmla="*/ 4318188 w 4318190"/>
              <a:gd name="connsiteY10" fmla="*/ 1890264 h 3851909"/>
              <a:gd name="connsiteX11" fmla="*/ 4317368 w 4318190"/>
              <a:gd name="connsiteY11" fmla="*/ 1921630 h 3851909"/>
              <a:gd name="connsiteX12" fmla="*/ 4318190 w 4318190"/>
              <a:gd name="connsiteY12" fmla="*/ 1953072 h 3851909"/>
              <a:gd name="connsiteX13" fmla="*/ 4309087 w 4318190"/>
              <a:gd name="connsiteY13" fmla="*/ 2013427 h 3851909"/>
              <a:gd name="connsiteX14" fmla="*/ 4297080 w 4318190"/>
              <a:gd name="connsiteY14" fmla="*/ 2045566 h 3851909"/>
              <a:gd name="connsiteX15" fmla="*/ 4280117 w 4318190"/>
              <a:gd name="connsiteY15" fmla="*/ 2096400 h 3851909"/>
              <a:gd name="connsiteX16" fmla="*/ 4245269 w 4318190"/>
              <a:gd name="connsiteY16" fmla="*/ 2167207 h 3851909"/>
              <a:gd name="connsiteX17" fmla="*/ 3421588 w 4318190"/>
              <a:gd name="connsiteY17" fmla="*/ 3593864 h 3851909"/>
              <a:gd name="connsiteX18" fmla="*/ 3377691 w 4318190"/>
              <a:gd name="connsiteY18" fmla="*/ 3659447 h 3851909"/>
              <a:gd name="connsiteX19" fmla="*/ 3370062 w 4318190"/>
              <a:gd name="connsiteY19" fmla="*/ 3668056 h 3851909"/>
              <a:gd name="connsiteX20" fmla="*/ 3357428 w 4318190"/>
              <a:gd name="connsiteY20" fmla="*/ 3694842 h 3851909"/>
              <a:gd name="connsiteX21" fmla="*/ 2997382 w 4318190"/>
              <a:gd name="connsiteY21" fmla="*/ 3851909 h 3851909"/>
              <a:gd name="connsiteX22" fmla="*/ 1350020 w 4318190"/>
              <a:gd name="connsiteY22" fmla="*/ 3851909 h 3851909"/>
              <a:gd name="connsiteX23" fmla="*/ 1197929 w 4318190"/>
              <a:gd name="connsiteY23" fmla="*/ 3831700 h 3851909"/>
              <a:gd name="connsiteX24" fmla="*/ 1160298 w 4318190"/>
              <a:gd name="connsiteY24" fmla="*/ 3818258 h 3851909"/>
              <a:gd name="connsiteX25" fmla="*/ 1157434 w 4318190"/>
              <a:gd name="connsiteY25" fmla="*/ 3817778 h 3851909"/>
              <a:gd name="connsiteX26" fmla="*/ 1141982 w 4318190"/>
              <a:gd name="connsiteY26" fmla="*/ 3811715 h 3851909"/>
              <a:gd name="connsiteX27" fmla="*/ 1131553 w 4318190"/>
              <a:gd name="connsiteY27" fmla="*/ 3807990 h 3851909"/>
              <a:gd name="connsiteX28" fmla="*/ 1129121 w 4318190"/>
              <a:gd name="connsiteY28" fmla="*/ 3806669 h 3851909"/>
              <a:gd name="connsiteX29" fmla="*/ 1100614 w 4318190"/>
              <a:gd name="connsiteY29" fmla="*/ 3795484 h 3851909"/>
              <a:gd name="connsiteX30" fmla="*/ 897234 w 4318190"/>
              <a:gd name="connsiteY30" fmla="*/ 3593863 h 3851909"/>
              <a:gd name="connsiteX31" fmla="*/ 73553 w 4318190"/>
              <a:gd name="connsiteY31" fmla="*/ 2167206 h 3851909"/>
              <a:gd name="connsiteX32" fmla="*/ 38891 w 4318190"/>
              <a:gd name="connsiteY32" fmla="*/ 2096776 h 3851909"/>
              <a:gd name="connsiteX33" fmla="*/ 34630 w 4318190"/>
              <a:gd name="connsiteY33" fmla="*/ 2090634 h 3851909"/>
              <a:gd name="connsiteX34" fmla="*/ 5710 w 4318190"/>
              <a:gd name="connsiteY34" fmla="*/ 1977234 h 3851909"/>
              <a:gd name="connsiteX35" fmla="*/ 5774 w 4318190"/>
              <a:gd name="connsiteY35" fmla="*/ 1974785 h 3851909"/>
              <a:gd name="connsiteX36" fmla="*/ 2355 w 4318190"/>
              <a:gd name="connsiteY36" fmla="*/ 1956049 h 3851909"/>
              <a:gd name="connsiteX37" fmla="*/ 59977 w 4318190"/>
              <a:gd name="connsiteY37" fmla="*/ 1733005 h 3851909"/>
              <a:gd name="connsiteX38" fmla="*/ 64191 w 4318190"/>
              <a:gd name="connsiteY38" fmla="*/ 1729628 h 3851909"/>
              <a:gd name="connsiteX39" fmla="*/ 78629 w 4318190"/>
              <a:gd name="connsiteY39" fmla="*/ 1700291 h 3851909"/>
              <a:gd name="connsiteX40" fmla="*/ 902310 w 4318190"/>
              <a:gd name="connsiteY40" fmla="*/ 273634 h 3851909"/>
              <a:gd name="connsiteX41" fmla="*/ 946207 w 4318190"/>
              <a:gd name="connsiteY41" fmla="*/ 208051 h 3851909"/>
              <a:gd name="connsiteX42" fmla="*/ 958486 w 4318190"/>
              <a:gd name="connsiteY42" fmla="*/ 194195 h 3851909"/>
              <a:gd name="connsiteX43" fmla="*/ 975999 w 4318190"/>
              <a:gd name="connsiteY43" fmla="*/ 157068 h 3851909"/>
              <a:gd name="connsiteX44" fmla="*/ 1336045 w 4318190"/>
              <a:gd name="connsiteY44" fmla="*/ 0 h 38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18190" h="3851909">
                <a:moveTo>
                  <a:pt x="1336045" y="0"/>
                </a:moveTo>
                <a:lnTo>
                  <a:pt x="2983407" y="0"/>
                </a:lnTo>
                <a:cubicBezTo>
                  <a:pt x="3037354" y="0"/>
                  <a:pt x="3088749" y="7196"/>
                  <a:pt x="3135498" y="20209"/>
                </a:cubicBezTo>
                <a:lnTo>
                  <a:pt x="3140816" y="22109"/>
                </a:lnTo>
                <a:lnTo>
                  <a:pt x="3161390" y="25558"/>
                </a:lnTo>
                <a:cubicBezTo>
                  <a:pt x="3255747" y="52171"/>
                  <a:pt x="3354157" y="132674"/>
                  <a:pt x="3421590" y="249472"/>
                </a:cubicBezTo>
                <a:lnTo>
                  <a:pt x="4245271" y="1676129"/>
                </a:lnTo>
                <a:cubicBezTo>
                  <a:pt x="4258758" y="1699489"/>
                  <a:pt x="4270368" y="1723196"/>
                  <a:pt x="4280119" y="1746937"/>
                </a:cubicBezTo>
                <a:lnTo>
                  <a:pt x="4297115" y="1797870"/>
                </a:lnTo>
                <a:lnTo>
                  <a:pt x="4309085" y="1829910"/>
                </a:lnTo>
                <a:cubicBezTo>
                  <a:pt x="4313911" y="1848914"/>
                  <a:pt x="4316952" y="1869137"/>
                  <a:pt x="4318188" y="1890264"/>
                </a:cubicBezTo>
                <a:lnTo>
                  <a:pt x="4317368" y="1921630"/>
                </a:lnTo>
                <a:lnTo>
                  <a:pt x="4318190" y="1953072"/>
                </a:lnTo>
                <a:cubicBezTo>
                  <a:pt x="4316954" y="1974200"/>
                  <a:pt x="4313913" y="1994422"/>
                  <a:pt x="4309087" y="2013427"/>
                </a:cubicBezTo>
                <a:lnTo>
                  <a:pt x="4297080" y="2045566"/>
                </a:lnTo>
                <a:lnTo>
                  <a:pt x="4280117" y="2096400"/>
                </a:lnTo>
                <a:cubicBezTo>
                  <a:pt x="4270366" y="2120140"/>
                  <a:pt x="4258756" y="2143847"/>
                  <a:pt x="4245269" y="2167207"/>
                </a:cubicBezTo>
                <a:lnTo>
                  <a:pt x="3421588" y="3593864"/>
                </a:lnTo>
                <a:cubicBezTo>
                  <a:pt x="3408102" y="3617224"/>
                  <a:pt x="3393376" y="3639132"/>
                  <a:pt x="3377691" y="3659447"/>
                </a:cubicBezTo>
                <a:lnTo>
                  <a:pt x="3370062" y="3668056"/>
                </a:lnTo>
                <a:lnTo>
                  <a:pt x="3357428" y="3694842"/>
                </a:lnTo>
                <a:cubicBezTo>
                  <a:pt x="3298103" y="3787147"/>
                  <a:pt x="3159222" y="3851909"/>
                  <a:pt x="2997382" y="3851909"/>
                </a:cubicBezTo>
                <a:lnTo>
                  <a:pt x="1350020" y="3851909"/>
                </a:lnTo>
                <a:cubicBezTo>
                  <a:pt x="1296073" y="3851909"/>
                  <a:pt x="1244677" y="3844713"/>
                  <a:pt x="1197929" y="3831700"/>
                </a:cubicBezTo>
                <a:lnTo>
                  <a:pt x="1160298" y="3818258"/>
                </a:lnTo>
                <a:lnTo>
                  <a:pt x="1157434" y="3817778"/>
                </a:lnTo>
                <a:lnTo>
                  <a:pt x="1141982" y="3811715"/>
                </a:lnTo>
                <a:lnTo>
                  <a:pt x="1131553" y="3807990"/>
                </a:lnTo>
                <a:lnTo>
                  <a:pt x="1129121" y="3806669"/>
                </a:lnTo>
                <a:lnTo>
                  <a:pt x="1100614" y="3795484"/>
                </a:lnTo>
                <a:cubicBezTo>
                  <a:pt x="1024953" y="3757512"/>
                  <a:pt x="951181" y="3687302"/>
                  <a:pt x="897234" y="3593863"/>
                </a:cubicBezTo>
                <a:lnTo>
                  <a:pt x="73553" y="2167206"/>
                </a:lnTo>
                <a:lnTo>
                  <a:pt x="38891" y="2096776"/>
                </a:lnTo>
                <a:lnTo>
                  <a:pt x="34630" y="2090634"/>
                </a:lnTo>
                <a:cubicBezTo>
                  <a:pt x="17872" y="2058124"/>
                  <a:pt x="8183" y="2019489"/>
                  <a:pt x="5710" y="1977234"/>
                </a:cubicBezTo>
                <a:lnTo>
                  <a:pt x="5774" y="1974785"/>
                </a:lnTo>
                <a:lnTo>
                  <a:pt x="2355" y="1956049"/>
                </a:lnTo>
                <a:cubicBezTo>
                  <a:pt x="-7204" y="1865549"/>
                  <a:pt x="12392" y="1784523"/>
                  <a:pt x="59977" y="1733005"/>
                </a:cubicBezTo>
                <a:lnTo>
                  <a:pt x="64191" y="1729628"/>
                </a:lnTo>
                <a:lnTo>
                  <a:pt x="78629" y="1700291"/>
                </a:lnTo>
                <a:lnTo>
                  <a:pt x="902310" y="273634"/>
                </a:lnTo>
                <a:cubicBezTo>
                  <a:pt x="915797" y="250274"/>
                  <a:pt x="930522" y="228366"/>
                  <a:pt x="946207" y="208051"/>
                </a:cubicBezTo>
                <a:lnTo>
                  <a:pt x="958486" y="194195"/>
                </a:lnTo>
                <a:lnTo>
                  <a:pt x="975999" y="157068"/>
                </a:lnTo>
                <a:cubicBezTo>
                  <a:pt x="1035324" y="64763"/>
                  <a:pt x="1174204" y="0"/>
                  <a:pt x="1336045" y="0"/>
                </a:cubicBezTo>
                <a:close/>
              </a:path>
            </a:pathLst>
          </a:custGeom>
          <a:noFill/>
          <a:ln>
            <a:solidFill>
              <a:srgbClr val="0153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任意多边形 3"/>
          <p:cNvSpPr/>
          <p:nvPr/>
        </p:nvSpPr>
        <p:spPr>
          <a:xfrm>
            <a:off x="1857479" y="3328210"/>
            <a:ext cx="1734116" cy="1546865"/>
          </a:xfrm>
          <a:custGeom>
            <a:avLst/>
            <a:gdLst>
              <a:gd name="connsiteX0" fmla="*/ 1336045 w 4318190"/>
              <a:gd name="connsiteY0" fmla="*/ 0 h 3851909"/>
              <a:gd name="connsiteX1" fmla="*/ 2983407 w 4318190"/>
              <a:gd name="connsiteY1" fmla="*/ 0 h 3851909"/>
              <a:gd name="connsiteX2" fmla="*/ 3135498 w 4318190"/>
              <a:gd name="connsiteY2" fmla="*/ 20209 h 3851909"/>
              <a:gd name="connsiteX3" fmla="*/ 3140816 w 4318190"/>
              <a:gd name="connsiteY3" fmla="*/ 22109 h 3851909"/>
              <a:gd name="connsiteX4" fmla="*/ 3161390 w 4318190"/>
              <a:gd name="connsiteY4" fmla="*/ 25558 h 3851909"/>
              <a:gd name="connsiteX5" fmla="*/ 3421590 w 4318190"/>
              <a:gd name="connsiteY5" fmla="*/ 249472 h 3851909"/>
              <a:gd name="connsiteX6" fmla="*/ 4245271 w 4318190"/>
              <a:gd name="connsiteY6" fmla="*/ 1676129 h 3851909"/>
              <a:gd name="connsiteX7" fmla="*/ 4280119 w 4318190"/>
              <a:gd name="connsiteY7" fmla="*/ 1746937 h 3851909"/>
              <a:gd name="connsiteX8" fmla="*/ 4297115 w 4318190"/>
              <a:gd name="connsiteY8" fmla="*/ 1797870 h 3851909"/>
              <a:gd name="connsiteX9" fmla="*/ 4309085 w 4318190"/>
              <a:gd name="connsiteY9" fmla="*/ 1829910 h 3851909"/>
              <a:gd name="connsiteX10" fmla="*/ 4318188 w 4318190"/>
              <a:gd name="connsiteY10" fmla="*/ 1890264 h 3851909"/>
              <a:gd name="connsiteX11" fmla="*/ 4317368 w 4318190"/>
              <a:gd name="connsiteY11" fmla="*/ 1921630 h 3851909"/>
              <a:gd name="connsiteX12" fmla="*/ 4318190 w 4318190"/>
              <a:gd name="connsiteY12" fmla="*/ 1953072 h 3851909"/>
              <a:gd name="connsiteX13" fmla="*/ 4309087 w 4318190"/>
              <a:gd name="connsiteY13" fmla="*/ 2013427 h 3851909"/>
              <a:gd name="connsiteX14" fmla="*/ 4297080 w 4318190"/>
              <a:gd name="connsiteY14" fmla="*/ 2045566 h 3851909"/>
              <a:gd name="connsiteX15" fmla="*/ 4280117 w 4318190"/>
              <a:gd name="connsiteY15" fmla="*/ 2096400 h 3851909"/>
              <a:gd name="connsiteX16" fmla="*/ 4245269 w 4318190"/>
              <a:gd name="connsiteY16" fmla="*/ 2167207 h 3851909"/>
              <a:gd name="connsiteX17" fmla="*/ 3421588 w 4318190"/>
              <a:gd name="connsiteY17" fmla="*/ 3593864 h 3851909"/>
              <a:gd name="connsiteX18" fmla="*/ 3377691 w 4318190"/>
              <a:gd name="connsiteY18" fmla="*/ 3659447 h 3851909"/>
              <a:gd name="connsiteX19" fmla="*/ 3370062 w 4318190"/>
              <a:gd name="connsiteY19" fmla="*/ 3668056 h 3851909"/>
              <a:gd name="connsiteX20" fmla="*/ 3357428 w 4318190"/>
              <a:gd name="connsiteY20" fmla="*/ 3694842 h 3851909"/>
              <a:gd name="connsiteX21" fmla="*/ 2997382 w 4318190"/>
              <a:gd name="connsiteY21" fmla="*/ 3851909 h 3851909"/>
              <a:gd name="connsiteX22" fmla="*/ 1350020 w 4318190"/>
              <a:gd name="connsiteY22" fmla="*/ 3851909 h 3851909"/>
              <a:gd name="connsiteX23" fmla="*/ 1197929 w 4318190"/>
              <a:gd name="connsiteY23" fmla="*/ 3831700 h 3851909"/>
              <a:gd name="connsiteX24" fmla="*/ 1160298 w 4318190"/>
              <a:gd name="connsiteY24" fmla="*/ 3818258 h 3851909"/>
              <a:gd name="connsiteX25" fmla="*/ 1157434 w 4318190"/>
              <a:gd name="connsiteY25" fmla="*/ 3817778 h 3851909"/>
              <a:gd name="connsiteX26" fmla="*/ 1141982 w 4318190"/>
              <a:gd name="connsiteY26" fmla="*/ 3811715 h 3851909"/>
              <a:gd name="connsiteX27" fmla="*/ 1131553 w 4318190"/>
              <a:gd name="connsiteY27" fmla="*/ 3807990 h 3851909"/>
              <a:gd name="connsiteX28" fmla="*/ 1129121 w 4318190"/>
              <a:gd name="connsiteY28" fmla="*/ 3806669 h 3851909"/>
              <a:gd name="connsiteX29" fmla="*/ 1100614 w 4318190"/>
              <a:gd name="connsiteY29" fmla="*/ 3795484 h 3851909"/>
              <a:gd name="connsiteX30" fmla="*/ 897234 w 4318190"/>
              <a:gd name="connsiteY30" fmla="*/ 3593863 h 3851909"/>
              <a:gd name="connsiteX31" fmla="*/ 73553 w 4318190"/>
              <a:gd name="connsiteY31" fmla="*/ 2167206 h 3851909"/>
              <a:gd name="connsiteX32" fmla="*/ 38891 w 4318190"/>
              <a:gd name="connsiteY32" fmla="*/ 2096776 h 3851909"/>
              <a:gd name="connsiteX33" fmla="*/ 34630 w 4318190"/>
              <a:gd name="connsiteY33" fmla="*/ 2090634 h 3851909"/>
              <a:gd name="connsiteX34" fmla="*/ 5710 w 4318190"/>
              <a:gd name="connsiteY34" fmla="*/ 1977234 h 3851909"/>
              <a:gd name="connsiteX35" fmla="*/ 5774 w 4318190"/>
              <a:gd name="connsiteY35" fmla="*/ 1974785 h 3851909"/>
              <a:gd name="connsiteX36" fmla="*/ 2355 w 4318190"/>
              <a:gd name="connsiteY36" fmla="*/ 1956049 h 3851909"/>
              <a:gd name="connsiteX37" fmla="*/ 59977 w 4318190"/>
              <a:gd name="connsiteY37" fmla="*/ 1733005 h 3851909"/>
              <a:gd name="connsiteX38" fmla="*/ 64191 w 4318190"/>
              <a:gd name="connsiteY38" fmla="*/ 1729628 h 3851909"/>
              <a:gd name="connsiteX39" fmla="*/ 78629 w 4318190"/>
              <a:gd name="connsiteY39" fmla="*/ 1700291 h 3851909"/>
              <a:gd name="connsiteX40" fmla="*/ 902310 w 4318190"/>
              <a:gd name="connsiteY40" fmla="*/ 273634 h 3851909"/>
              <a:gd name="connsiteX41" fmla="*/ 946207 w 4318190"/>
              <a:gd name="connsiteY41" fmla="*/ 208051 h 3851909"/>
              <a:gd name="connsiteX42" fmla="*/ 958486 w 4318190"/>
              <a:gd name="connsiteY42" fmla="*/ 194195 h 3851909"/>
              <a:gd name="connsiteX43" fmla="*/ 975999 w 4318190"/>
              <a:gd name="connsiteY43" fmla="*/ 157068 h 3851909"/>
              <a:gd name="connsiteX44" fmla="*/ 1336045 w 4318190"/>
              <a:gd name="connsiteY44" fmla="*/ 0 h 38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18190" h="3851909">
                <a:moveTo>
                  <a:pt x="1336045" y="0"/>
                </a:moveTo>
                <a:lnTo>
                  <a:pt x="2983407" y="0"/>
                </a:lnTo>
                <a:cubicBezTo>
                  <a:pt x="3037354" y="0"/>
                  <a:pt x="3088749" y="7196"/>
                  <a:pt x="3135498" y="20209"/>
                </a:cubicBezTo>
                <a:lnTo>
                  <a:pt x="3140816" y="22109"/>
                </a:lnTo>
                <a:lnTo>
                  <a:pt x="3161390" y="25558"/>
                </a:lnTo>
                <a:cubicBezTo>
                  <a:pt x="3255747" y="52171"/>
                  <a:pt x="3354157" y="132674"/>
                  <a:pt x="3421590" y="249472"/>
                </a:cubicBezTo>
                <a:lnTo>
                  <a:pt x="4245271" y="1676129"/>
                </a:lnTo>
                <a:cubicBezTo>
                  <a:pt x="4258758" y="1699489"/>
                  <a:pt x="4270368" y="1723196"/>
                  <a:pt x="4280119" y="1746937"/>
                </a:cubicBezTo>
                <a:lnTo>
                  <a:pt x="4297115" y="1797870"/>
                </a:lnTo>
                <a:lnTo>
                  <a:pt x="4309085" y="1829910"/>
                </a:lnTo>
                <a:cubicBezTo>
                  <a:pt x="4313911" y="1848914"/>
                  <a:pt x="4316952" y="1869137"/>
                  <a:pt x="4318188" y="1890264"/>
                </a:cubicBezTo>
                <a:lnTo>
                  <a:pt x="4317368" y="1921630"/>
                </a:lnTo>
                <a:lnTo>
                  <a:pt x="4318190" y="1953072"/>
                </a:lnTo>
                <a:cubicBezTo>
                  <a:pt x="4316954" y="1974200"/>
                  <a:pt x="4313913" y="1994422"/>
                  <a:pt x="4309087" y="2013427"/>
                </a:cubicBezTo>
                <a:lnTo>
                  <a:pt x="4297080" y="2045566"/>
                </a:lnTo>
                <a:lnTo>
                  <a:pt x="4280117" y="2096400"/>
                </a:lnTo>
                <a:cubicBezTo>
                  <a:pt x="4270366" y="2120140"/>
                  <a:pt x="4258756" y="2143847"/>
                  <a:pt x="4245269" y="2167207"/>
                </a:cubicBezTo>
                <a:lnTo>
                  <a:pt x="3421588" y="3593864"/>
                </a:lnTo>
                <a:cubicBezTo>
                  <a:pt x="3408102" y="3617224"/>
                  <a:pt x="3393376" y="3639132"/>
                  <a:pt x="3377691" y="3659447"/>
                </a:cubicBezTo>
                <a:lnTo>
                  <a:pt x="3370062" y="3668056"/>
                </a:lnTo>
                <a:lnTo>
                  <a:pt x="3357428" y="3694842"/>
                </a:lnTo>
                <a:cubicBezTo>
                  <a:pt x="3298103" y="3787147"/>
                  <a:pt x="3159222" y="3851909"/>
                  <a:pt x="2997382" y="3851909"/>
                </a:cubicBezTo>
                <a:lnTo>
                  <a:pt x="1350020" y="3851909"/>
                </a:lnTo>
                <a:cubicBezTo>
                  <a:pt x="1296073" y="3851909"/>
                  <a:pt x="1244677" y="3844713"/>
                  <a:pt x="1197929" y="3831700"/>
                </a:cubicBezTo>
                <a:lnTo>
                  <a:pt x="1160298" y="3818258"/>
                </a:lnTo>
                <a:lnTo>
                  <a:pt x="1157434" y="3817778"/>
                </a:lnTo>
                <a:lnTo>
                  <a:pt x="1141982" y="3811715"/>
                </a:lnTo>
                <a:lnTo>
                  <a:pt x="1131553" y="3807990"/>
                </a:lnTo>
                <a:lnTo>
                  <a:pt x="1129121" y="3806669"/>
                </a:lnTo>
                <a:lnTo>
                  <a:pt x="1100614" y="3795484"/>
                </a:lnTo>
                <a:cubicBezTo>
                  <a:pt x="1024953" y="3757512"/>
                  <a:pt x="951181" y="3687302"/>
                  <a:pt x="897234" y="3593863"/>
                </a:cubicBezTo>
                <a:lnTo>
                  <a:pt x="73553" y="2167206"/>
                </a:lnTo>
                <a:lnTo>
                  <a:pt x="38891" y="2096776"/>
                </a:lnTo>
                <a:lnTo>
                  <a:pt x="34630" y="2090634"/>
                </a:lnTo>
                <a:cubicBezTo>
                  <a:pt x="17872" y="2058124"/>
                  <a:pt x="8183" y="2019489"/>
                  <a:pt x="5710" y="1977234"/>
                </a:cubicBezTo>
                <a:lnTo>
                  <a:pt x="5774" y="1974785"/>
                </a:lnTo>
                <a:lnTo>
                  <a:pt x="2355" y="1956049"/>
                </a:lnTo>
                <a:cubicBezTo>
                  <a:pt x="-7204" y="1865549"/>
                  <a:pt x="12392" y="1784523"/>
                  <a:pt x="59977" y="1733005"/>
                </a:cubicBezTo>
                <a:lnTo>
                  <a:pt x="64191" y="1729628"/>
                </a:lnTo>
                <a:lnTo>
                  <a:pt x="78629" y="1700291"/>
                </a:lnTo>
                <a:lnTo>
                  <a:pt x="902310" y="273634"/>
                </a:lnTo>
                <a:cubicBezTo>
                  <a:pt x="915797" y="250274"/>
                  <a:pt x="930522" y="228366"/>
                  <a:pt x="946207" y="208051"/>
                </a:cubicBezTo>
                <a:lnTo>
                  <a:pt x="958486" y="194195"/>
                </a:lnTo>
                <a:lnTo>
                  <a:pt x="975999" y="157068"/>
                </a:lnTo>
                <a:cubicBezTo>
                  <a:pt x="1035324" y="64763"/>
                  <a:pt x="1174204" y="0"/>
                  <a:pt x="1336045" y="0"/>
                </a:cubicBezTo>
                <a:close/>
              </a:path>
            </a:pathLst>
          </a:custGeom>
          <a:solidFill>
            <a:srgbClr val="0153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sp>
        <p:nvSpPr>
          <p:cNvPr id="5" name="标题 1"/>
          <p:cNvSpPr txBox="1"/>
          <p:nvPr/>
        </p:nvSpPr>
        <p:spPr>
          <a:xfrm>
            <a:off x="1971675" y="3357880"/>
            <a:ext cx="1505585" cy="10140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000" b="1" dirty="0">
                <a:solidFill>
                  <a:schemeClr val="bg1"/>
                </a:solidFill>
                <a:latin typeface="微软雅黑" panose="020B0503020204020204" pitchFamily="34" charset="-122"/>
                <a:ea typeface="微软雅黑" panose="020B0503020204020204" pitchFamily="34" charset="-122"/>
              </a:rPr>
              <a:t>2</a:t>
            </a:r>
            <a:endParaRPr lang="en-US" sz="20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sz="2000" b="1" dirty="0">
                <a:solidFill>
                  <a:schemeClr val="bg1"/>
                </a:solidFill>
                <a:latin typeface="微软雅黑" panose="020B0503020204020204" pitchFamily="34" charset="-122"/>
                <a:ea typeface="微软雅黑" panose="020B0503020204020204" pitchFamily="34" charset="-122"/>
              </a:rPr>
              <a:t>跨国公司地区总部</a:t>
            </a:r>
            <a:r>
              <a:rPr lang="zh-CN" sz="2000" b="1" dirty="0">
                <a:solidFill>
                  <a:schemeClr val="bg1"/>
                </a:solidFill>
                <a:latin typeface="微软雅黑" panose="020B0503020204020204" pitchFamily="34" charset="-122"/>
                <a:ea typeface="微软雅黑" panose="020B0503020204020204" pitchFamily="34" charset="-122"/>
              </a:rPr>
              <a:t>定义</a:t>
            </a:r>
            <a:endParaRPr lang="zh-CN" sz="2000" b="1" dirty="0">
              <a:solidFill>
                <a:schemeClr val="bg1"/>
              </a:solidFill>
              <a:latin typeface="微软雅黑" panose="020B0503020204020204" pitchFamily="34" charset="-122"/>
              <a:ea typeface="微软雅黑" panose="020B0503020204020204" pitchFamily="34" charset="-122"/>
            </a:endParaRPr>
          </a:p>
        </p:txBody>
      </p:sp>
      <p:sp>
        <p:nvSpPr>
          <p:cNvPr id="6" name="任意多边形 5"/>
          <p:cNvSpPr/>
          <p:nvPr/>
        </p:nvSpPr>
        <p:spPr>
          <a:xfrm>
            <a:off x="7816952" y="1635506"/>
            <a:ext cx="1734116" cy="1546865"/>
          </a:xfrm>
          <a:custGeom>
            <a:avLst/>
            <a:gdLst>
              <a:gd name="connsiteX0" fmla="*/ 1336045 w 4318190"/>
              <a:gd name="connsiteY0" fmla="*/ 0 h 3851909"/>
              <a:gd name="connsiteX1" fmla="*/ 2983407 w 4318190"/>
              <a:gd name="connsiteY1" fmla="*/ 0 h 3851909"/>
              <a:gd name="connsiteX2" fmla="*/ 3135498 w 4318190"/>
              <a:gd name="connsiteY2" fmla="*/ 20209 h 3851909"/>
              <a:gd name="connsiteX3" fmla="*/ 3140816 w 4318190"/>
              <a:gd name="connsiteY3" fmla="*/ 22109 h 3851909"/>
              <a:gd name="connsiteX4" fmla="*/ 3161390 w 4318190"/>
              <a:gd name="connsiteY4" fmla="*/ 25558 h 3851909"/>
              <a:gd name="connsiteX5" fmla="*/ 3421590 w 4318190"/>
              <a:gd name="connsiteY5" fmla="*/ 249472 h 3851909"/>
              <a:gd name="connsiteX6" fmla="*/ 4245271 w 4318190"/>
              <a:gd name="connsiteY6" fmla="*/ 1676129 h 3851909"/>
              <a:gd name="connsiteX7" fmla="*/ 4280119 w 4318190"/>
              <a:gd name="connsiteY7" fmla="*/ 1746937 h 3851909"/>
              <a:gd name="connsiteX8" fmla="*/ 4297115 w 4318190"/>
              <a:gd name="connsiteY8" fmla="*/ 1797870 h 3851909"/>
              <a:gd name="connsiteX9" fmla="*/ 4309085 w 4318190"/>
              <a:gd name="connsiteY9" fmla="*/ 1829910 h 3851909"/>
              <a:gd name="connsiteX10" fmla="*/ 4318188 w 4318190"/>
              <a:gd name="connsiteY10" fmla="*/ 1890264 h 3851909"/>
              <a:gd name="connsiteX11" fmla="*/ 4317368 w 4318190"/>
              <a:gd name="connsiteY11" fmla="*/ 1921630 h 3851909"/>
              <a:gd name="connsiteX12" fmla="*/ 4318190 w 4318190"/>
              <a:gd name="connsiteY12" fmla="*/ 1953072 h 3851909"/>
              <a:gd name="connsiteX13" fmla="*/ 4309087 w 4318190"/>
              <a:gd name="connsiteY13" fmla="*/ 2013427 h 3851909"/>
              <a:gd name="connsiteX14" fmla="*/ 4297080 w 4318190"/>
              <a:gd name="connsiteY14" fmla="*/ 2045566 h 3851909"/>
              <a:gd name="connsiteX15" fmla="*/ 4280117 w 4318190"/>
              <a:gd name="connsiteY15" fmla="*/ 2096400 h 3851909"/>
              <a:gd name="connsiteX16" fmla="*/ 4245269 w 4318190"/>
              <a:gd name="connsiteY16" fmla="*/ 2167207 h 3851909"/>
              <a:gd name="connsiteX17" fmla="*/ 3421588 w 4318190"/>
              <a:gd name="connsiteY17" fmla="*/ 3593864 h 3851909"/>
              <a:gd name="connsiteX18" fmla="*/ 3377691 w 4318190"/>
              <a:gd name="connsiteY18" fmla="*/ 3659447 h 3851909"/>
              <a:gd name="connsiteX19" fmla="*/ 3370062 w 4318190"/>
              <a:gd name="connsiteY19" fmla="*/ 3668056 h 3851909"/>
              <a:gd name="connsiteX20" fmla="*/ 3357428 w 4318190"/>
              <a:gd name="connsiteY20" fmla="*/ 3694842 h 3851909"/>
              <a:gd name="connsiteX21" fmla="*/ 2997382 w 4318190"/>
              <a:gd name="connsiteY21" fmla="*/ 3851909 h 3851909"/>
              <a:gd name="connsiteX22" fmla="*/ 1350020 w 4318190"/>
              <a:gd name="connsiteY22" fmla="*/ 3851909 h 3851909"/>
              <a:gd name="connsiteX23" fmla="*/ 1197929 w 4318190"/>
              <a:gd name="connsiteY23" fmla="*/ 3831700 h 3851909"/>
              <a:gd name="connsiteX24" fmla="*/ 1160298 w 4318190"/>
              <a:gd name="connsiteY24" fmla="*/ 3818258 h 3851909"/>
              <a:gd name="connsiteX25" fmla="*/ 1157434 w 4318190"/>
              <a:gd name="connsiteY25" fmla="*/ 3817778 h 3851909"/>
              <a:gd name="connsiteX26" fmla="*/ 1141982 w 4318190"/>
              <a:gd name="connsiteY26" fmla="*/ 3811715 h 3851909"/>
              <a:gd name="connsiteX27" fmla="*/ 1131553 w 4318190"/>
              <a:gd name="connsiteY27" fmla="*/ 3807990 h 3851909"/>
              <a:gd name="connsiteX28" fmla="*/ 1129121 w 4318190"/>
              <a:gd name="connsiteY28" fmla="*/ 3806669 h 3851909"/>
              <a:gd name="connsiteX29" fmla="*/ 1100614 w 4318190"/>
              <a:gd name="connsiteY29" fmla="*/ 3795484 h 3851909"/>
              <a:gd name="connsiteX30" fmla="*/ 897234 w 4318190"/>
              <a:gd name="connsiteY30" fmla="*/ 3593863 h 3851909"/>
              <a:gd name="connsiteX31" fmla="*/ 73553 w 4318190"/>
              <a:gd name="connsiteY31" fmla="*/ 2167206 h 3851909"/>
              <a:gd name="connsiteX32" fmla="*/ 38891 w 4318190"/>
              <a:gd name="connsiteY32" fmla="*/ 2096776 h 3851909"/>
              <a:gd name="connsiteX33" fmla="*/ 34630 w 4318190"/>
              <a:gd name="connsiteY33" fmla="*/ 2090634 h 3851909"/>
              <a:gd name="connsiteX34" fmla="*/ 5710 w 4318190"/>
              <a:gd name="connsiteY34" fmla="*/ 1977234 h 3851909"/>
              <a:gd name="connsiteX35" fmla="*/ 5774 w 4318190"/>
              <a:gd name="connsiteY35" fmla="*/ 1974785 h 3851909"/>
              <a:gd name="connsiteX36" fmla="*/ 2355 w 4318190"/>
              <a:gd name="connsiteY36" fmla="*/ 1956049 h 3851909"/>
              <a:gd name="connsiteX37" fmla="*/ 59977 w 4318190"/>
              <a:gd name="connsiteY37" fmla="*/ 1733005 h 3851909"/>
              <a:gd name="connsiteX38" fmla="*/ 64191 w 4318190"/>
              <a:gd name="connsiteY38" fmla="*/ 1729628 h 3851909"/>
              <a:gd name="connsiteX39" fmla="*/ 78629 w 4318190"/>
              <a:gd name="connsiteY39" fmla="*/ 1700291 h 3851909"/>
              <a:gd name="connsiteX40" fmla="*/ 902310 w 4318190"/>
              <a:gd name="connsiteY40" fmla="*/ 273634 h 3851909"/>
              <a:gd name="connsiteX41" fmla="*/ 946207 w 4318190"/>
              <a:gd name="connsiteY41" fmla="*/ 208051 h 3851909"/>
              <a:gd name="connsiteX42" fmla="*/ 958486 w 4318190"/>
              <a:gd name="connsiteY42" fmla="*/ 194195 h 3851909"/>
              <a:gd name="connsiteX43" fmla="*/ 975999 w 4318190"/>
              <a:gd name="connsiteY43" fmla="*/ 157068 h 3851909"/>
              <a:gd name="connsiteX44" fmla="*/ 1336045 w 4318190"/>
              <a:gd name="connsiteY44" fmla="*/ 0 h 38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18190" h="3851909">
                <a:moveTo>
                  <a:pt x="1336045" y="0"/>
                </a:moveTo>
                <a:lnTo>
                  <a:pt x="2983407" y="0"/>
                </a:lnTo>
                <a:cubicBezTo>
                  <a:pt x="3037354" y="0"/>
                  <a:pt x="3088749" y="7196"/>
                  <a:pt x="3135498" y="20209"/>
                </a:cubicBezTo>
                <a:lnTo>
                  <a:pt x="3140816" y="22109"/>
                </a:lnTo>
                <a:lnTo>
                  <a:pt x="3161390" y="25558"/>
                </a:lnTo>
                <a:cubicBezTo>
                  <a:pt x="3255747" y="52171"/>
                  <a:pt x="3354157" y="132674"/>
                  <a:pt x="3421590" y="249472"/>
                </a:cubicBezTo>
                <a:lnTo>
                  <a:pt x="4245271" y="1676129"/>
                </a:lnTo>
                <a:cubicBezTo>
                  <a:pt x="4258758" y="1699489"/>
                  <a:pt x="4270368" y="1723196"/>
                  <a:pt x="4280119" y="1746937"/>
                </a:cubicBezTo>
                <a:lnTo>
                  <a:pt x="4297115" y="1797870"/>
                </a:lnTo>
                <a:lnTo>
                  <a:pt x="4309085" y="1829910"/>
                </a:lnTo>
                <a:cubicBezTo>
                  <a:pt x="4313911" y="1848914"/>
                  <a:pt x="4316952" y="1869137"/>
                  <a:pt x="4318188" y="1890264"/>
                </a:cubicBezTo>
                <a:lnTo>
                  <a:pt x="4317368" y="1921630"/>
                </a:lnTo>
                <a:lnTo>
                  <a:pt x="4318190" y="1953072"/>
                </a:lnTo>
                <a:cubicBezTo>
                  <a:pt x="4316954" y="1974200"/>
                  <a:pt x="4313913" y="1994422"/>
                  <a:pt x="4309087" y="2013427"/>
                </a:cubicBezTo>
                <a:lnTo>
                  <a:pt x="4297080" y="2045566"/>
                </a:lnTo>
                <a:lnTo>
                  <a:pt x="4280117" y="2096400"/>
                </a:lnTo>
                <a:cubicBezTo>
                  <a:pt x="4270366" y="2120140"/>
                  <a:pt x="4258756" y="2143847"/>
                  <a:pt x="4245269" y="2167207"/>
                </a:cubicBezTo>
                <a:lnTo>
                  <a:pt x="3421588" y="3593864"/>
                </a:lnTo>
                <a:cubicBezTo>
                  <a:pt x="3408102" y="3617224"/>
                  <a:pt x="3393376" y="3639132"/>
                  <a:pt x="3377691" y="3659447"/>
                </a:cubicBezTo>
                <a:lnTo>
                  <a:pt x="3370062" y="3668056"/>
                </a:lnTo>
                <a:lnTo>
                  <a:pt x="3357428" y="3694842"/>
                </a:lnTo>
                <a:cubicBezTo>
                  <a:pt x="3298103" y="3787147"/>
                  <a:pt x="3159222" y="3851909"/>
                  <a:pt x="2997382" y="3851909"/>
                </a:cubicBezTo>
                <a:lnTo>
                  <a:pt x="1350020" y="3851909"/>
                </a:lnTo>
                <a:cubicBezTo>
                  <a:pt x="1296073" y="3851909"/>
                  <a:pt x="1244677" y="3844713"/>
                  <a:pt x="1197929" y="3831700"/>
                </a:cubicBezTo>
                <a:lnTo>
                  <a:pt x="1160298" y="3818258"/>
                </a:lnTo>
                <a:lnTo>
                  <a:pt x="1157434" y="3817778"/>
                </a:lnTo>
                <a:lnTo>
                  <a:pt x="1141982" y="3811715"/>
                </a:lnTo>
                <a:lnTo>
                  <a:pt x="1131553" y="3807990"/>
                </a:lnTo>
                <a:lnTo>
                  <a:pt x="1129121" y="3806669"/>
                </a:lnTo>
                <a:lnTo>
                  <a:pt x="1100614" y="3795484"/>
                </a:lnTo>
                <a:cubicBezTo>
                  <a:pt x="1024953" y="3757512"/>
                  <a:pt x="951181" y="3687302"/>
                  <a:pt x="897234" y="3593863"/>
                </a:cubicBezTo>
                <a:lnTo>
                  <a:pt x="73553" y="2167206"/>
                </a:lnTo>
                <a:lnTo>
                  <a:pt x="38891" y="2096776"/>
                </a:lnTo>
                <a:lnTo>
                  <a:pt x="34630" y="2090634"/>
                </a:lnTo>
                <a:cubicBezTo>
                  <a:pt x="17872" y="2058124"/>
                  <a:pt x="8183" y="2019489"/>
                  <a:pt x="5710" y="1977234"/>
                </a:cubicBezTo>
                <a:lnTo>
                  <a:pt x="5774" y="1974785"/>
                </a:lnTo>
                <a:lnTo>
                  <a:pt x="2355" y="1956049"/>
                </a:lnTo>
                <a:cubicBezTo>
                  <a:pt x="-7204" y="1865549"/>
                  <a:pt x="12392" y="1784523"/>
                  <a:pt x="59977" y="1733005"/>
                </a:cubicBezTo>
                <a:lnTo>
                  <a:pt x="64191" y="1729628"/>
                </a:lnTo>
                <a:lnTo>
                  <a:pt x="78629" y="1700291"/>
                </a:lnTo>
                <a:lnTo>
                  <a:pt x="902310" y="273634"/>
                </a:lnTo>
                <a:cubicBezTo>
                  <a:pt x="915797" y="250274"/>
                  <a:pt x="930522" y="228366"/>
                  <a:pt x="946207" y="208051"/>
                </a:cubicBezTo>
                <a:lnTo>
                  <a:pt x="958486" y="194195"/>
                </a:lnTo>
                <a:lnTo>
                  <a:pt x="975999" y="157068"/>
                </a:lnTo>
                <a:cubicBezTo>
                  <a:pt x="1035324" y="64763"/>
                  <a:pt x="1174204" y="0"/>
                  <a:pt x="1336045" y="0"/>
                </a:cubicBezTo>
                <a:close/>
              </a:path>
            </a:pathLst>
          </a:custGeom>
          <a:solidFill>
            <a:srgbClr val="0153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sp>
        <p:nvSpPr>
          <p:cNvPr id="7" name="标题 1"/>
          <p:cNvSpPr txBox="1"/>
          <p:nvPr/>
        </p:nvSpPr>
        <p:spPr>
          <a:xfrm>
            <a:off x="8035925" y="1824990"/>
            <a:ext cx="1479550" cy="10140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altLang="zh-CN" sz="2200" b="1" dirty="0">
                <a:solidFill>
                  <a:schemeClr val="bg1"/>
                </a:solidFill>
                <a:latin typeface="微软雅黑" panose="020B0503020204020204" pitchFamily="34" charset="-122"/>
                <a:ea typeface="微软雅黑" panose="020B0503020204020204" pitchFamily="34" charset="-122"/>
              </a:rPr>
              <a:t>11</a:t>
            </a:r>
            <a:endParaRPr lang="en-US" altLang="zh-CN" sz="22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2200" b="1" dirty="0">
                <a:solidFill>
                  <a:schemeClr val="bg1"/>
                </a:solidFill>
                <a:latin typeface="微软雅黑" panose="020B0503020204020204" pitchFamily="34" charset="-122"/>
                <a:ea typeface="微软雅黑" panose="020B0503020204020204" pitchFamily="34" charset="-122"/>
              </a:rPr>
              <a:t>人才个人便利</a:t>
            </a:r>
            <a:endParaRPr lang="zh-CN" altLang="en-US" sz="2200" b="1" dirty="0">
              <a:solidFill>
                <a:schemeClr val="bg1"/>
              </a:solidFill>
              <a:latin typeface="微软雅黑" panose="020B0503020204020204" pitchFamily="34" charset="-122"/>
              <a:ea typeface="微软雅黑" panose="020B0503020204020204" pitchFamily="34" charset="-122"/>
            </a:endParaRPr>
          </a:p>
        </p:txBody>
      </p:sp>
      <p:sp>
        <p:nvSpPr>
          <p:cNvPr id="9" name="任意多边形 8"/>
          <p:cNvSpPr/>
          <p:nvPr/>
        </p:nvSpPr>
        <p:spPr>
          <a:xfrm>
            <a:off x="1857356" y="1634874"/>
            <a:ext cx="1734116" cy="1546865"/>
          </a:xfrm>
          <a:custGeom>
            <a:avLst/>
            <a:gdLst>
              <a:gd name="connsiteX0" fmla="*/ 1336045 w 4318190"/>
              <a:gd name="connsiteY0" fmla="*/ 0 h 3851909"/>
              <a:gd name="connsiteX1" fmla="*/ 2983407 w 4318190"/>
              <a:gd name="connsiteY1" fmla="*/ 0 h 3851909"/>
              <a:gd name="connsiteX2" fmla="*/ 3135498 w 4318190"/>
              <a:gd name="connsiteY2" fmla="*/ 20209 h 3851909"/>
              <a:gd name="connsiteX3" fmla="*/ 3140816 w 4318190"/>
              <a:gd name="connsiteY3" fmla="*/ 22109 h 3851909"/>
              <a:gd name="connsiteX4" fmla="*/ 3161390 w 4318190"/>
              <a:gd name="connsiteY4" fmla="*/ 25558 h 3851909"/>
              <a:gd name="connsiteX5" fmla="*/ 3421590 w 4318190"/>
              <a:gd name="connsiteY5" fmla="*/ 249472 h 3851909"/>
              <a:gd name="connsiteX6" fmla="*/ 4245271 w 4318190"/>
              <a:gd name="connsiteY6" fmla="*/ 1676129 h 3851909"/>
              <a:gd name="connsiteX7" fmla="*/ 4280119 w 4318190"/>
              <a:gd name="connsiteY7" fmla="*/ 1746937 h 3851909"/>
              <a:gd name="connsiteX8" fmla="*/ 4297115 w 4318190"/>
              <a:gd name="connsiteY8" fmla="*/ 1797870 h 3851909"/>
              <a:gd name="connsiteX9" fmla="*/ 4309085 w 4318190"/>
              <a:gd name="connsiteY9" fmla="*/ 1829910 h 3851909"/>
              <a:gd name="connsiteX10" fmla="*/ 4318188 w 4318190"/>
              <a:gd name="connsiteY10" fmla="*/ 1890264 h 3851909"/>
              <a:gd name="connsiteX11" fmla="*/ 4317368 w 4318190"/>
              <a:gd name="connsiteY11" fmla="*/ 1921630 h 3851909"/>
              <a:gd name="connsiteX12" fmla="*/ 4318190 w 4318190"/>
              <a:gd name="connsiteY12" fmla="*/ 1953072 h 3851909"/>
              <a:gd name="connsiteX13" fmla="*/ 4309087 w 4318190"/>
              <a:gd name="connsiteY13" fmla="*/ 2013427 h 3851909"/>
              <a:gd name="connsiteX14" fmla="*/ 4297080 w 4318190"/>
              <a:gd name="connsiteY14" fmla="*/ 2045566 h 3851909"/>
              <a:gd name="connsiteX15" fmla="*/ 4280117 w 4318190"/>
              <a:gd name="connsiteY15" fmla="*/ 2096400 h 3851909"/>
              <a:gd name="connsiteX16" fmla="*/ 4245269 w 4318190"/>
              <a:gd name="connsiteY16" fmla="*/ 2167207 h 3851909"/>
              <a:gd name="connsiteX17" fmla="*/ 3421588 w 4318190"/>
              <a:gd name="connsiteY17" fmla="*/ 3593864 h 3851909"/>
              <a:gd name="connsiteX18" fmla="*/ 3377691 w 4318190"/>
              <a:gd name="connsiteY18" fmla="*/ 3659447 h 3851909"/>
              <a:gd name="connsiteX19" fmla="*/ 3370062 w 4318190"/>
              <a:gd name="connsiteY19" fmla="*/ 3668056 h 3851909"/>
              <a:gd name="connsiteX20" fmla="*/ 3357428 w 4318190"/>
              <a:gd name="connsiteY20" fmla="*/ 3694842 h 3851909"/>
              <a:gd name="connsiteX21" fmla="*/ 2997382 w 4318190"/>
              <a:gd name="connsiteY21" fmla="*/ 3851909 h 3851909"/>
              <a:gd name="connsiteX22" fmla="*/ 1350020 w 4318190"/>
              <a:gd name="connsiteY22" fmla="*/ 3851909 h 3851909"/>
              <a:gd name="connsiteX23" fmla="*/ 1197929 w 4318190"/>
              <a:gd name="connsiteY23" fmla="*/ 3831700 h 3851909"/>
              <a:gd name="connsiteX24" fmla="*/ 1160298 w 4318190"/>
              <a:gd name="connsiteY24" fmla="*/ 3818258 h 3851909"/>
              <a:gd name="connsiteX25" fmla="*/ 1157434 w 4318190"/>
              <a:gd name="connsiteY25" fmla="*/ 3817778 h 3851909"/>
              <a:gd name="connsiteX26" fmla="*/ 1141982 w 4318190"/>
              <a:gd name="connsiteY26" fmla="*/ 3811715 h 3851909"/>
              <a:gd name="connsiteX27" fmla="*/ 1131553 w 4318190"/>
              <a:gd name="connsiteY27" fmla="*/ 3807990 h 3851909"/>
              <a:gd name="connsiteX28" fmla="*/ 1129121 w 4318190"/>
              <a:gd name="connsiteY28" fmla="*/ 3806669 h 3851909"/>
              <a:gd name="connsiteX29" fmla="*/ 1100614 w 4318190"/>
              <a:gd name="connsiteY29" fmla="*/ 3795484 h 3851909"/>
              <a:gd name="connsiteX30" fmla="*/ 897234 w 4318190"/>
              <a:gd name="connsiteY30" fmla="*/ 3593863 h 3851909"/>
              <a:gd name="connsiteX31" fmla="*/ 73553 w 4318190"/>
              <a:gd name="connsiteY31" fmla="*/ 2167206 h 3851909"/>
              <a:gd name="connsiteX32" fmla="*/ 38891 w 4318190"/>
              <a:gd name="connsiteY32" fmla="*/ 2096776 h 3851909"/>
              <a:gd name="connsiteX33" fmla="*/ 34630 w 4318190"/>
              <a:gd name="connsiteY33" fmla="*/ 2090634 h 3851909"/>
              <a:gd name="connsiteX34" fmla="*/ 5710 w 4318190"/>
              <a:gd name="connsiteY34" fmla="*/ 1977234 h 3851909"/>
              <a:gd name="connsiteX35" fmla="*/ 5774 w 4318190"/>
              <a:gd name="connsiteY35" fmla="*/ 1974785 h 3851909"/>
              <a:gd name="connsiteX36" fmla="*/ 2355 w 4318190"/>
              <a:gd name="connsiteY36" fmla="*/ 1956049 h 3851909"/>
              <a:gd name="connsiteX37" fmla="*/ 59977 w 4318190"/>
              <a:gd name="connsiteY37" fmla="*/ 1733005 h 3851909"/>
              <a:gd name="connsiteX38" fmla="*/ 64191 w 4318190"/>
              <a:gd name="connsiteY38" fmla="*/ 1729628 h 3851909"/>
              <a:gd name="connsiteX39" fmla="*/ 78629 w 4318190"/>
              <a:gd name="connsiteY39" fmla="*/ 1700291 h 3851909"/>
              <a:gd name="connsiteX40" fmla="*/ 902310 w 4318190"/>
              <a:gd name="connsiteY40" fmla="*/ 273634 h 3851909"/>
              <a:gd name="connsiteX41" fmla="*/ 946207 w 4318190"/>
              <a:gd name="connsiteY41" fmla="*/ 208051 h 3851909"/>
              <a:gd name="connsiteX42" fmla="*/ 958486 w 4318190"/>
              <a:gd name="connsiteY42" fmla="*/ 194195 h 3851909"/>
              <a:gd name="connsiteX43" fmla="*/ 975999 w 4318190"/>
              <a:gd name="connsiteY43" fmla="*/ 157068 h 3851909"/>
              <a:gd name="connsiteX44" fmla="*/ 1336045 w 4318190"/>
              <a:gd name="connsiteY44" fmla="*/ 0 h 38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18190" h="3851909">
                <a:moveTo>
                  <a:pt x="1336045" y="0"/>
                </a:moveTo>
                <a:lnTo>
                  <a:pt x="2983407" y="0"/>
                </a:lnTo>
                <a:cubicBezTo>
                  <a:pt x="3037354" y="0"/>
                  <a:pt x="3088749" y="7196"/>
                  <a:pt x="3135498" y="20209"/>
                </a:cubicBezTo>
                <a:lnTo>
                  <a:pt x="3140816" y="22109"/>
                </a:lnTo>
                <a:lnTo>
                  <a:pt x="3161390" y="25558"/>
                </a:lnTo>
                <a:cubicBezTo>
                  <a:pt x="3255747" y="52171"/>
                  <a:pt x="3354157" y="132674"/>
                  <a:pt x="3421590" y="249472"/>
                </a:cubicBezTo>
                <a:lnTo>
                  <a:pt x="4245271" y="1676129"/>
                </a:lnTo>
                <a:cubicBezTo>
                  <a:pt x="4258758" y="1699489"/>
                  <a:pt x="4270368" y="1723196"/>
                  <a:pt x="4280119" y="1746937"/>
                </a:cubicBezTo>
                <a:lnTo>
                  <a:pt x="4297115" y="1797870"/>
                </a:lnTo>
                <a:lnTo>
                  <a:pt x="4309085" y="1829910"/>
                </a:lnTo>
                <a:cubicBezTo>
                  <a:pt x="4313911" y="1848914"/>
                  <a:pt x="4316952" y="1869137"/>
                  <a:pt x="4318188" y="1890264"/>
                </a:cubicBezTo>
                <a:lnTo>
                  <a:pt x="4317368" y="1921630"/>
                </a:lnTo>
                <a:lnTo>
                  <a:pt x="4318190" y="1953072"/>
                </a:lnTo>
                <a:cubicBezTo>
                  <a:pt x="4316954" y="1974200"/>
                  <a:pt x="4313913" y="1994422"/>
                  <a:pt x="4309087" y="2013427"/>
                </a:cubicBezTo>
                <a:lnTo>
                  <a:pt x="4297080" y="2045566"/>
                </a:lnTo>
                <a:lnTo>
                  <a:pt x="4280117" y="2096400"/>
                </a:lnTo>
                <a:cubicBezTo>
                  <a:pt x="4270366" y="2120140"/>
                  <a:pt x="4258756" y="2143847"/>
                  <a:pt x="4245269" y="2167207"/>
                </a:cubicBezTo>
                <a:lnTo>
                  <a:pt x="3421588" y="3593864"/>
                </a:lnTo>
                <a:cubicBezTo>
                  <a:pt x="3408102" y="3617224"/>
                  <a:pt x="3393376" y="3639132"/>
                  <a:pt x="3377691" y="3659447"/>
                </a:cubicBezTo>
                <a:lnTo>
                  <a:pt x="3370062" y="3668056"/>
                </a:lnTo>
                <a:lnTo>
                  <a:pt x="3357428" y="3694842"/>
                </a:lnTo>
                <a:cubicBezTo>
                  <a:pt x="3298103" y="3787147"/>
                  <a:pt x="3159222" y="3851909"/>
                  <a:pt x="2997382" y="3851909"/>
                </a:cubicBezTo>
                <a:lnTo>
                  <a:pt x="1350020" y="3851909"/>
                </a:lnTo>
                <a:cubicBezTo>
                  <a:pt x="1296073" y="3851909"/>
                  <a:pt x="1244677" y="3844713"/>
                  <a:pt x="1197929" y="3831700"/>
                </a:cubicBezTo>
                <a:lnTo>
                  <a:pt x="1160298" y="3818258"/>
                </a:lnTo>
                <a:lnTo>
                  <a:pt x="1157434" y="3817778"/>
                </a:lnTo>
                <a:lnTo>
                  <a:pt x="1141982" y="3811715"/>
                </a:lnTo>
                <a:lnTo>
                  <a:pt x="1131553" y="3807990"/>
                </a:lnTo>
                <a:lnTo>
                  <a:pt x="1129121" y="3806669"/>
                </a:lnTo>
                <a:lnTo>
                  <a:pt x="1100614" y="3795484"/>
                </a:lnTo>
                <a:cubicBezTo>
                  <a:pt x="1024953" y="3757512"/>
                  <a:pt x="951181" y="3687302"/>
                  <a:pt x="897234" y="3593863"/>
                </a:cubicBezTo>
                <a:lnTo>
                  <a:pt x="73553" y="2167206"/>
                </a:lnTo>
                <a:lnTo>
                  <a:pt x="38891" y="2096776"/>
                </a:lnTo>
                <a:lnTo>
                  <a:pt x="34630" y="2090634"/>
                </a:lnTo>
                <a:cubicBezTo>
                  <a:pt x="17872" y="2058124"/>
                  <a:pt x="8183" y="2019489"/>
                  <a:pt x="5710" y="1977234"/>
                </a:cubicBezTo>
                <a:lnTo>
                  <a:pt x="5774" y="1974785"/>
                </a:lnTo>
                <a:lnTo>
                  <a:pt x="2355" y="1956049"/>
                </a:lnTo>
                <a:cubicBezTo>
                  <a:pt x="-7204" y="1865549"/>
                  <a:pt x="12392" y="1784523"/>
                  <a:pt x="59977" y="1733005"/>
                </a:cubicBezTo>
                <a:lnTo>
                  <a:pt x="64191" y="1729628"/>
                </a:lnTo>
                <a:lnTo>
                  <a:pt x="78629" y="1700291"/>
                </a:lnTo>
                <a:lnTo>
                  <a:pt x="902310" y="273634"/>
                </a:lnTo>
                <a:cubicBezTo>
                  <a:pt x="915797" y="250274"/>
                  <a:pt x="930522" y="228366"/>
                  <a:pt x="946207" y="208051"/>
                </a:cubicBezTo>
                <a:lnTo>
                  <a:pt x="958486" y="194195"/>
                </a:lnTo>
                <a:lnTo>
                  <a:pt x="975999" y="157068"/>
                </a:lnTo>
                <a:cubicBezTo>
                  <a:pt x="1035324" y="64763"/>
                  <a:pt x="1174204" y="0"/>
                  <a:pt x="1336045" y="0"/>
                </a:cubicBezTo>
                <a:close/>
              </a:path>
            </a:pathLst>
          </a:custGeom>
          <a:noFill/>
          <a:ln>
            <a:solidFill>
              <a:srgbClr val="0153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sp>
        <p:nvSpPr>
          <p:cNvPr id="16" name="任意多边形 15"/>
          <p:cNvSpPr/>
          <p:nvPr/>
        </p:nvSpPr>
        <p:spPr>
          <a:xfrm>
            <a:off x="3380740" y="4125595"/>
            <a:ext cx="1734185" cy="1525905"/>
          </a:xfrm>
          <a:custGeom>
            <a:avLst/>
            <a:gdLst>
              <a:gd name="connsiteX0" fmla="*/ 1336045 w 4318190"/>
              <a:gd name="connsiteY0" fmla="*/ 0 h 3851909"/>
              <a:gd name="connsiteX1" fmla="*/ 2983407 w 4318190"/>
              <a:gd name="connsiteY1" fmla="*/ 0 h 3851909"/>
              <a:gd name="connsiteX2" fmla="*/ 3135498 w 4318190"/>
              <a:gd name="connsiteY2" fmla="*/ 20209 h 3851909"/>
              <a:gd name="connsiteX3" fmla="*/ 3140816 w 4318190"/>
              <a:gd name="connsiteY3" fmla="*/ 22109 h 3851909"/>
              <a:gd name="connsiteX4" fmla="*/ 3161390 w 4318190"/>
              <a:gd name="connsiteY4" fmla="*/ 25558 h 3851909"/>
              <a:gd name="connsiteX5" fmla="*/ 3421590 w 4318190"/>
              <a:gd name="connsiteY5" fmla="*/ 249472 h 3851909"/>
              <a:gd name="connsiteX6" fmla="*/ 4245271 w 4318190"/>
              <a:gd name="connsiteY6" fmla="*/ 1676129 h 3851909"/>
              <a:gd name="connsiteX7" fmla="*/ 4280119 w 4318190"/>
              <a:gd name="connsiteY7" fmla="*/ 1746937 h 3851909"/>
              <a:gd name="connsiteX8" fmla="*/ 4297115 w 4318190"/>
              <a:gd name="connsiteY8" fmla="*/ 1797870 h 3851909"/>
              <a:gd name="connsiteX9" fmla="*/ 4309085 w 4318190"/>
              <a:gd name="connsiteY9" fmla="*/ 1829910 h 3851909"/>
              <a:gd name="connsiteX10" fmla="*/ 4318188 w 4318190"/>
              <a:gd name="connsiteY10" fmla="*/ 1890264 h 3851909"/>
              <a:gd name="connsiteX11" fmla="*/ 4317368 w 4318190"/>
              <a:gd name="connsiteY11" fmla="*/ 1921630 h 3851909"/>
              <a:gd name="connsiteX12" fmla="*/ 4318190 w 4318190"/>
              <a:gd name="connsiteY12" fmla="*/ 1953072 h 3851909"/>
              <a:gd name="connsiteX13" fmla="*/ 4309087 w 4318190"/>
              <a:gd name="connsiteY13" fmla="*/ 2013427 h 3851909"/>
              <a:gd name="connsiteX14" fmla="*/ 4297080 w 4318190"/>
              <a:gd name="connsiteY14" fmla="*/ 2045566 h 3851909"/>
              <a:gd name="connsiteX15" fmla="*/ 4280117 w 4318190"/>
              <a:gd name="connsiteY15" fmla="*/ 2096400 h 3851909"/>
              <a:gd name="connsiteX16" fmla="*/ 4245269 w 4318190"/>
              <a:gd name="connsiteY16" fmla="*/ 2167207 h 3851909"/>
              <a:gd name="connsiteX17" fmla="*/ 3421588 w 4318190"/>
              <a:gd name="connsiteY17" fmla="*/ 3593864 h 3851909"/>
              <a:gd name="connsiteX18" fmla="*/ 3377691 w 4318190"/>
              <a:gd name="connsiteY18" fmla="*/ 3659447 h 3851909"/>
              <a:gd name="connsiteX19" fmla="*/ 3370062 w 4318190"/>
              <a:gd name="connsiteY19" fmla="*/ 3668056 h 3851909"/>
              <a:gd name="connsiteX20" fmla="*/ 3357428 w 4318190"/>
              <a:gd name="connsiteY20" fmla="*/ 3694842 h 3851909"/>
              <a:gd name="connsiteX21" fmla="*/ 2997382 w 4318190"/>
              <a:gd name="connsiteY21" fmla="*/ 3851909 h 3851909"/>
              <a:gd name="connsiteX22" fmla="*/ 1350020 w 4318190"/>
              <a:gd name="connsiteY22" fmla="*/ 3851909 h 3851909"/>
              <a:gd name="connsiteX23" fmla="*/ 1197929 w 4318190"/>
              <a:gd name="connsiteY23" fmla="*/ 3831700 h 3851909"/>
              <a:gd name="connsiteX24" fmla="*/ 1160298 w 4318190"/>
              <a:gd name="connsiteY24" fmla="*/ 3818258 h 3851909"/>
              <a:gd name="connsiteX25" fmla="*/ 1157434 w 4318190"/>
              <a:gd name="connsiteY25" fmla="*/ 3817778 h 3851909"/>
              <a:gd name="connsiteX26" fmla="*/ 1141982 w 4318190"/>
              <a:gd name="connsiteY26" fmla="*/ 3811715 h 3851909"/>
              <a:gd name="connsiteX27" fmla="*/ 1131553 w 4318190"/>
              <a:gd name="connsiteY27" fmla="*/ 3807990 h 3851909"/>
              <a:gd name="connsiteX28" fmla="*/ 1129121 w 4318190"/>
              <a:gd name="connsiteY28" fmla="*/ 3806669 h 3851909"/>
              <a:gd name="connsiteX29" fmla="*/ 1100614 w 4318190"/>
              <a:gd name="connsiteY29" fmla="*/ 3795484 h 3851909"/>
              <a:gd name="connsiteX30" fmla="*/ 897234 w 4318190"/>
              <a:gd name="connsiteY30" fmla="*/ 3593863 h 3851909"/>
              <a:gd name="connsiteX31" fmla="*/ 73553 w 4318190"/>
              <a:gd name="connsiteY31" fmla="*/ 2167206 h 3851909"/>
              <a:gd name="connsiteX32" fmla="*/ 38891 w 4318190"/>
              <a:gd name="connsiteY32" fmla="*/ 2096776 h 3851909"/>
              <a:gd name="connsiteX33" fmla="*/ 34630 w 4318190"/>
              <a:gd name="connsiteY33" fmla="*/ 2090634 h 3851909"/>
              <a:gd name="connsiteX34" fmla="*/ 5710 w 4318190"/>
              <a:gd name="connsiteY34" fmla="*/ 1977234 h 3851909"/>
              <a:gd name="connsiteX35" fmla="*/ 5774 w 4318190"/>
              <a:gd name="connsiteY35" fmla="*/ 1974785 h 3851909"/>
              <a:gd name="connsiteX36" fmla="*/ 2355 w 4318190"/>
              <a:gd name="connsiteY36" fmla="*/ 1956049 h 3851909"/>
              <a:gd name="connsiteX37" fmla="*/ 59977 w 4318190"/>
              <a:gd name="connsiteY37" fmla="*/ 1733005 h 3851909"/>
              <a:gd name="connsiteX38" fmla="*/ 64191 w 4318190"/>
              <a:gd name="connsiteY38" fmla="*/ 1729628 h 3851909"/>
              <a:gd name="connsiteX39" fmla="*/ 78629 w 4318190"/>
              <a:gd name="connsiteY39" fmla="*/ 1700291 h 3851909"/>
              <a:gd name="connsiteX40" fmla="*/ 902310 w 4318190"/>
              <a:gd name="connsiteY40" fmla="*/ 273634 h 3851909"/>
              <a:gd name="connsiteX41" fmla="*/ 946207 w 4318190"/>
              <a:gd name="connsiteY41" fmla="*/ 208051 h 3851909"/>
              <a:gd name="connsiteX42" fmla="*/ 958486 w 4318190"/>
              <a:gd name="connsiteY42" fmla="*/ 194195 h 3851909"/>
              <a:gd name="connsiteX43" fmla="*/ 975999 w 4318190"/>
              <a:gd name="connsiteY43" fmla="*/ 157068 h 3851909"/>
              <a:gd name="connsiteX44" fmla="*/ 1336045 w 4318190"/>
              <a:gd name="connsiteY44" fmla="*/ 0 h 38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18190" h="3851909">
                <a:moveTo>
                  <a:pt x="1336045" y="0"/>
                </a:moveTo>
                <a:lnTo>
                  <a:pt x="2983407" y="0"/>
                </a:lnTo>
                <a:cubicBezTo>
                  <a:pt x="3037354" y="0"/>
                  <a:pt x="3088749" y="7196"/>
                  <a:pt x="3135498" y="20209"/>
                </a:cubicBezTo>
                <a:lnTo>
                  <a:pt x="3140816" y="22109"/>
                </a:lnTo>
                <a:lnTo>
                  <a:pt x="3161390" y="25558"/>
                </a:lnTo>
                <a:cubicBezTo>
                  <a:pt x="3255747" y="52171"/>
                  <a:pt x="3354157" y="132674"/>
                  <a:pt x="3421590" y="249472"/>
                </a:cubicBezTo>
                <a:lnTo>
                  <a:pt x="4245271" y="1676129"/>
                </a:lnTo>
                <a:cubicBezTo>
                  <a:pt x="4258758" y="1699489"/>
                  <a:pt x="4270368" y="1723196"/>
                  <a:pt x="4280119" y="1746937"/>
                </a:cubicBezTo>
                <a:lnTo>
                  <a:pt x="4297115" y="1797870"/>
                </a:lnTo>
                <a:lnTo>
                  <a:pt x="4309085" y="1829910"/>
                </a:lnTo>
                <a:cubicBezTo>
                  <a:pt x="4313911" y="1848914"/>
                  <a:pt x="4316952" y="1869137"/>
                  <a:pt x="4318188" y="1890264"/>
                </a:cubicBezTo>
                <a:lnTo>
                  <a:pt x="4317368" y="1921630"/>
                </a:lnTo>
                <a:lnTo>
                  <a:pt x="4318190" y="1953072"/>
                </a:lnTo>
                <a:cubicBezTo>
                  <a:pt x="4316954" y="1974200"/>
                  <a:pt x="4313913" y="1994422"/>
                  <a:pt x="4309087" y="2013427"/>
                </a:cubicBezTo>
                <a:lnTo>
                  <a:pt x="4297080" y="2045566"/>
                </a:lnTo>
                <a:lnTo>
                  <a:pt x="4280117" y="2096400"/>
                </a:lnTo>
                <a:cubicBezTo>
                  <a:pt x="4270366" y="2120140"/>
                  <a:pt x="4258756" y="2143847"/>
                  <a:pt x="4245269" y="2167207"/>
                </a:cubicBezTo>
                <a:lnTo>
                  <a:pt x="3421588" y="3593864"/>
                </a:lnTo>
                <a:cubicBezTo>
                  <a:pt x="3408102" y="3617224"/>
                  <a:pt x="3393376" y="3639132"/>
                  <a:pt x="3377691" y="3659447"/>
                </a:cubicBezTo>
                <a:lnTo>
                  <a:pt x="3370062" y="3668056"/>
                </a:lnTo>
                <a:lnTo>
                  <a:pt x="3357428" y="3694842"/>
                </a:lnTo>
                <a:cubicBezTo>
                  <a:pt x="3298103" y="3787147"/>
                  <a:pt x="3159222" y="3851909"/>
                  <a:pt x="2997382" y="3851909"/>
                </a:cubicBezTo>
                <a:lnTo>
                  <a:pt x="1350020" y="3851909"/>
                </a:lnTo>
                <a:cubicBezTo>
                  <a:pt x="1296073" y="3851909"/>
                  <a:pt x="1244677" y="3844713"/>
                  <a:pt x="1197929" y="3831700"/>
                </a:cubicBezTo>
                <a:lnTo>
                  <a:pt x="1160298" y="3818258"/>
                </a:lnTo>
                <a:lnTo>
                  <a:pt x="1157434" y="3817778"/>
                </a:lnTo>
                <a:lnTo>
                  <a:pt x="1141982" y="3811715"/>
                </a:lnTo>
                <a:lnTo>
                  <a:pt x="1131553" y="3807990"/>
                </a:lnTo>
                <a:lnTo>
                  <a:pt x="1129121" y="3806669"/>
                </a:lnTo>
                <a:lnTo>
                  <a:pt x="1100614" y="3795484"/>
                </a:lnTo>
                <a:cubicBezTo>
                  <a:pt x="1024953" y="3757512"/>
                  <a:pt x="951181" y="3687302"/>
                  <a:pt x="897234" y="3593863"/>
                </a:cubicBezTo>
                <a:lnTo>
                  <a:pt x="73553" y="2167206"/>
                </a:lnTo>
                <a:lnTo>
                  <a:pt x="38891" y="2096776"/>
                </a:lnTo>
                <a:lnTo>
                  <a:pt x="34630" y="2090634"/>
                </a:lnTo>
                <a:cubicBezTo>
                  <a:pt x="17872" y="2058124"/>
                  <a:pt x="8183" y="2019489"/>
                  <a:pt x="5710" y="1977234"/>
                </a:cubicBezTo>
                <a:lnTo>
                  <a:pt x="5774" y="1974785"/>
                </a:lnTo>
                <a:lnTo>
                  <a:pt x="2355" y="1956049"/>
                </a:lnTo>
                <a:cubicBezTo>
                  <a:pt x="-7204" y="1865549"/>
                  <a:pt x="12392" y="1784523"/>
                  <a:pt x="59977" y="1733005"/>
                </a:cubicBezTo>
                <a:lnTo>
                  <a:pt x="64191" y="1729628"/>
                </a:lnTo>
                <a:lnTo>
                  <a:pt x="78629" y="1700291"/>
                </a:lnTo>
                <a:lnTo>
                  <a:pt x="902310" y="273634"/>
                </a:lnTo>
                <a:cubicBezTo>
                  <a:pt x="915797" y="250274"/>
                  <a:pt x="930522" y="228366"/>
                  <a:pt x="946207" y="208051"/>
                </a:cubicBezTo>
                <a:lnTo>
                  <a:pt x="958486" y="194195"/>
                </a:lnTo>
                <a:lnTo>
                  <a:pt x="975999" y="157068"/>
                </a:lnTo>
                <a:cubicBezTo>
                  <a:pt x="1035324" y="64763"/>
                  <a:pt x="1174204" y="0"/>
                  <a:pt x="1336045" y="0"/>
                </a:cubicBezTo>
                <a:close/>
              </a:path>
            </a:pathLst>
          </a:custGeom>
          <a:solidFill>
            <a:srgbClr val="0153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sp>
        <p:nvSpPr>
          <p:cNvPr id="24" name="任意多边形 23"/>
          <p:cNvSpPr/>
          <p:nvPr/>
        </p:nvSpPr>
        <p:spPr>
          <a:xfrm>
            <a:off x="1857356" y="4945129"/>
            <a:ext cx="1734116" cy="1546865"/>
          </a:xfrm>
          <a:custGeom>
            <a:avLst/>
            <a:gdLst>
              <a:gd name="connsiteX0" fmla="*/ 1336045 w 4318190"/>
              <a:gd name="connsiteY0" fmla="*/ 0 h 3851909"/>
              <a:gd name="connsiteX1" fmla="*/ 2983407 w 4318190"/>
              <a:gd name="connsiteY1" fmla="*/ 0 h 3851909"/>
              <a:gd name="connsiteX2" fmla="*/ 3135498 w 4318190"/>
              <a:gd name="connsiteY2" fmla="*/ 20209 h 3851909"/>
              <a:gd name="connsiteX3" fmla="*/ 3140816 w 4318190"/>
              <a:gd name="connsiteY3" fmla="*/ 22109 h 3851909"/>
              <a:gd name="connsiteX4" fmla="*/ 3161390 w 4318190"/>
              <a:gd name="connsiteY4" fmla="*/ 25558 h 3851909"/>
              <a:gd name="connsiteX5" fmla="*/ 3421590 w 4318190"/>
              <a:gd name="connsiteY5" fmla="*/ 249472 h 3851909"/>
              <a:gd name="connsiteX6" fmla="*/ 4245271 w 4318190"/>
              <a:gd name="connsiteY6" fmla="*/ 1676129 h 3851909"/>
              <a:gd name="connsiteX7" fmla="*/ 4280119 w 4318190"/>
              <a:gd name="connsiteY7" fmla="*/ 1746937 h 3851909"/>
              <a:gd name="connsiteX8" fmla="*/ 4297115 w 4318190"/>
              <a:gd name="connsiteY8" fmla="*/ 1797870 h 3851909"/>
              <a:gd name="connsiteX9" fmla="*/ 4309085 w 4318190"/>
              <a:gd name="connsiteY9" fmla="*/ 1829910 h 3851909"/>
              <a:gd name="connsiteX10" fmla="*/ 4318188 w 4318190"/>
              <a:gd name="connsiteY10" fmla="*/ 1890264 h 3851909"/>
              <a:gd name="connsiteX11" fmla="*/ 4317368 w 4318190"/>
              <a:gd name="connsiteY11" fmla="*/ 1921630 h 3851909"/>
              <a:gd name="connsiteX12" fmla="*/ 4318190 w 4318190"/>
              <a:gd name="connsiteY12" fmla="*/ 1953072 h 3851909"/>
              <a:gd name="connsiteX13" fmla="*/ 4309087 w 4318190"/>
              <a:gd name="connsiteY13" fmla="*/ 2013427 h 3851909"/>
              <a:gd name="connsiteX14" fmla="*/ 4297080 w 4318190"/>
              <a:gd name="connsiteY14" fmla="*/ 2045566 h 3851909"/>
              <a:gd name="connsiteX15" fmla="*/ 4280117 w 4318190"/>
              <a:gd name="connsiteY15" fmla="*/ 2096400 h 3851909"/>
              <a:gd name="connsiteX16" fmla="*/ 4245269 w 4318190"/>
              <a:gd name="connsiteY16" fmla="*/ 2167207 h 3851909"/>
              <a:gd name="connsiteX17" fmla="*/ 3421588 w 4318190"/>
              <a:gd name="connsiteY17" fmla="*/ 3593864 h 3851909"/>
              <a:gd name="connsiteX18" fmla="*/ 3377691 w 4318190"/>
              <a:gd name="connsiteY18" fmla="*/ 3659447 h 3851909"/>
              <a:gd name="connsiteX19" fmla="*/ 3370062 w 4318190"/>
              <a:gd name="connsiteY19" fmla="*/ 3668056 h 3851909"/>
              <a:gd name="connsiteX20" fmla="*/ 3357428 w 4318190"/>
              <a:gd name="connsiteY20" fmla="*/ 3694842 h 3851909"/>
              <a:gd name="connsiteX21" fmla="*/ 2997382 w 4318190"/>
              <a:gd name="connsiteY21" fmla="*/ 3851909 h 3851909"/>
              <a:gd name="connsiteX22" fmla="*/ 1350020 w 4318190"/>
              <a:gd name="connsiteY22" fmla="*/ 3851909 h 3851909"/>
              <a:gd name="connsiteX23" fmla="*/ 1197929 w 4318190"/>
              <a:gd name="connsiteY23" fmla="*/ 3831700 h 3851909"/>
              <a:gd name="connsiteX24" fmla="*/ 1160298 w 4318190"/>
              <a:gd name="connsiteY24" fmla="*/ 3818258 h 3851909"/>
              <a:gd name="connsiteX25" fmla="*/ 1157434 w 4318190"/>
              <a:gd name="connsiteY25" fmla="*/ 3817778 h 3851909"/>
              <a:gd name="connsiteX26" fmla="*/ 1141982 w 4318190"/>
              <a:gd name="connsiteY26" fmla="*/ 3811715 h 3851909"/>
              <a:gd name="connsiteX27" fmla="*/ 1131553 w 4318190"/>
              <a:gd name="connsiteY27" fmla="*/ 3807990 h 3851909"/>
              <a:gd name="connsiteX28" fmla="*/ 1129121 w 4318190"/>
              <a:gd name="connsiteY28" fmla="*/ 3806669 h 3851909"/>
              <a:gd name="connsiteX29" fmla="*/ 1100614 w 4318190"/>
              <a:gd name="connsiteY29" fmla="*/ 3795484 h 3851909"/>
              <a:gd name="connsiteX30" fmla="*/ 897234 w 4318190"/>
              <a:gd name="connsiteY30" fmla="*/ 3593863 h 3851909"/>
              <a:gd name="connsiteX31" fmla="*/ 73553 w 4318190"/>
              <a:gd name="connsiteY31" fmla="*/ 2167206 h 3851909"/>
              <a:gd name="connsiteX32" fmla="*/ 38891 w 4318190"/>
              <a:gd name="connsiteY32" fmla="*/ 2096776 h 3851909"/>
              <a:gd name="connsiteX33" fmla="*/ 34630 w 4318190"/>
              <a:gd name="connsiteY33" fmla="*/ 2090634 h 3851909"/>
              <a:gd name="connsiteX34" fmla="*/ 5710 w 4318190"/>
              <a:gd name="connsiteY34" fmla="*/ 1977234 h 3851909"/>
              <a:gd name="connsiteX35" fmla="*/ 5774 w 4318190"/>
              <a:gd name="connsiteY35" fmla="*/ 1974785 h 3851909"/>
              <a:gd name="connsiteX36" fmla="*/ 2355 w 4318190"/>
              <a:gd name="connsiteY36" fmla="*/ 1956049 h 3851909"/>
              <a:gd name="connsiteX37" fmla="*/ 59977 w 4318190"/>
              <a:gd name="connsiteY37" fmla="*/ 1733005 h 3851909"/>
              <a:gd name="connsiteX38" fmla="*/ 64191 w 4318190"/>
              <a:gd name="connsiteY38" fmla="*/ 1729628 h 3851909"/>
              <a:gd name="connsiteX39" fmla="*/ 78629 w 4318190"/>
              <a:gd name="connsiteY39" fmla="*/ 1700291 h 3851909"/>
              <a:gd name="connsiteX40" fmla="*/ 902310 w 4318190"/>
              <a:gd name="connsiteY40" fmla="*/ 273634 h 3851909"/>
              <a:gd name="connsiteX41" fmla="*/ 946207 w 4318190"/>
              <a:gd name="connsiteY41" fmla="*/ 208051 h 3851909"/>
              <a:gd name="connsiteX42" fmla="*/ 958486 w 4318190"/>
              <a:gd name="connsiteY42" fmla="*/ 194195 h 3851909"/>
              <a:gd name="connsiteX43" fmla="*/ 975999 w 4318190"/>
              <a:gd name="connsiteY43" fmla="*/ 157068 h 3851909"/>
              <a:gd name="connsiteX44" fmla="*/ 1336045 w 4318190"/>
              <a:gd name="connsiteY44" fmla="*/ 0 h 38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18190" h="3851909">
                <a:moveTo>
                  <a:pt x="1336045" y="0"/>
                </a:moveTo>
                <a:lnTo>
                  <a:pt x="2983407" y="0"/>
                </a:lnTo>
                <a:cubicBezTo>
                  <a:pt x="3037354" y="0"/>
                  <a:pt x="3088749" y="7196"/>
                  <a:pt x="3135498" y="20209"/>
                </a:cubicBezTo>
                <a:lnTo>
                  <a:pt x="3140816" y="22109"/>
                </a:lnTo>
                <a:lnTo>
                  <a:pt x="3161390" y="25558"/>
                </a:lnTo>
                <a:cubicBezTo>
                  <a:pt x="3255747" y="52171"/>
                  <a:pt x="3354157" y="132674"/>
                  <a:pt x="3421590" y="249472"/>
                </a:cubicBezTo>
                <a:lnTo>
                  <a:pt x="4245271" y="1676129"/>
                </a:lnTo>
                <a:cubicBezTo>
                  <a:pt x="4258758" y="1699489"/>
                  <a:pt x="4270368" y="1723196"/>
                  <a:pt x="4280119" y="1746937"/>
                </a:cubicBezTo>
                <a:lnTo>
                  <a:pt x="4297115" y="1797870"/>
                </a:lnTo>
                <a:lnTo>
                  <a:pt x="4309085" y="1829910"/>
                </a:lnTo>
                <a:cubicBezTo>
                  <a:pt x="4313911" y="1848914"/>
                  <a:pt x="4316952" y="1869137"/>
                  <a:pt x="4318188" y="1890264"/>
                </a:cubicBezTo>
                <a:lnTo>
                  <a:pt x="4317368" y="1921630"/>
                </a:lnTo>
                <a:lnTo>
                  <a:pt x="4318190" y="1953072"/>
                </a:lnTo>
                <a:cubicBezTo>
                  <a:pt x="4316954" y="1974200"/>
                  <a:pt x="4313913" y="1994422"/>
                  <a:pt x="4309087" y="2013427"/>
                </a:cubicBezTo>
                <a:lnTo>
                  <a:pt x="4297080" y="2045566"/>
                </a:lnTo>
                <a:lnTo>
                  <a:pt x="4280117" y="2096400"/>
                </a:lnTo>
                <a:cubicBezTo>
                  <a:pt x="4270366" y="2120140"/>
                  <a:pt x="4258756" y="2143847"/>
                  <a:pt x="4245269" y="2167207"/>
                </a:cubicBezTo>
                <a:lnTo>
                  <a:pt x="3421588" y="3593864"/>
                </a:lnTo>
                <a:cubicBezTo>
                  <a:pt x="3408102" y="3617224"/>
                  <a:pt x="3393376" y="3639132"/>
                  <a:pt x="3377691" y="3659447"/>
                </a:cubicBezTo>
                <a:lnTo>
                  <a:pt x="3370062" y="3668056"/>
                </a:lnTo>
                <a:lnTo>
                  <a:pt x="3357428" y="3694842"/>
                </a:lnTo>
                <a:cubicBezTo>
                  <a:pt x="3298103" y="3787147"/>
                  <a:pt x="3159222" y="3851909"/>
                  <a:pt x="2997382" y="3851909"/>
                </a:cubicBezTo>
                <a:lnTo>
                  <a:pt x="1350020" y="3851909"/>
                </a:lnTo>
                <a:cubicBezTo>
                  <a:pt x="1296073" y="3851909"/>
                  <a:pt x="1244677" y="3844713"/>
                  <a:pt x="1197929" y="3831700"/>
                </a:cubicBezTo>
                <a:lnTo>
                  <a:pt x="1160298" y="3818258"/>
                </a:lnTo>
                <a:lnTo>
                  <a:pt x="1157434" y="3817778"/>
                </a:lnTo>
                <a:lnTo>
                  <a:pt x="1141982" y="3811715"/>
                </a:lnTo>
                <a:lnTo>
                  <a:pt x="1131553" y="3807990"/>
                </a:lnTo>
                <a:lnTo>
                  <a:pt x="1129121" y="3806669"/>
                </a:lnTo>
                <a:lnTo>
                  <a:pt x="1100614" y="3795484"/>
                </a:lnTo>
                <a:cubicBezTo>
                  <a:pt x="1024953" y="3757512"/>
                  <a:pt x="951181" y="3687302"/>
                  <a:pt x="897234" y="3593863"/>
                </a:cubicBezTo>
                <a:lnTo>
                  <a:pt x="73553" y="2167206"/>
                </a:lnTo>
                <a:lnTo>
                  <a:pt x="38891" y="2096776"/>
                </a:lnTo>
                <a:lnTo>
                  <a:pt x="34630" y="2090634"/>
                </a:lnTo>
                <a:cubicBezTo>
                  <a:pt x="17872" y="2058124"/>
                  <a:pt x="8183" y="2019489"/>
                  <a:pt x="5710" y="1977234"/>
                </a:cubicBezTo>
                <a:lnTo>
                  <a:pt x="5774" y="1974785"/>
                </a:lnTo>
                <a:lnTo>
                  <a:pt x="2355" y="1956049"/>
                </a:lnTo>
                <a:cubicBezTo>
                  <a:pt x="-7204" y="1865549"/>
                  <a:pt x="12392" y="1784523"/>
                  <a:pt x="59977" y="1733005"/>
                </a:cubicBezTo>
                <a:lnTo>
                  <a:pt x="64191" y="1729628"/>
                </a:lnTo>
                <a:lnTo>
                  <a:pt x="78629" y="1700291"/>
                </a:lnTo>
                <a:lnTo>
                  <a:pt x="902310" y="273634"/>
                </a:lnTo>
                <a:cubicBezTo>
                  <a:pt x="915797" y="250274"/>
                  <a:pt x="930522" y="228366"/>
                  <a:pt x="946207" y="208051"/>
                </a:cubicBezTo>
                <a:lnTo>
                  <a:pt x="958486" y="194195"/>
                </a:lnTo>
                <a:lnTo>
                  <a:pt x="975999" y="157068"/>
                </a:lnTo>
                <a:cubicBezTo>
                  <a:pt x="1035324" y="64763"/>
                  <a:pt x="1174204" y="0"/>
                  <a:pt x="1336045" y="0"/>
                </a:cubicBezTo>
                <a:close/>
              </a:path>
            </a:pathLst>
          </a:custGeom>
          <a:noFill/>
          <a:ln>
            <a:solidFill>
              <a:srgbClr val="0153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sp>
        <p:nvSpPr>
          <p:cNvPr id="25" name="标题 1"/>
          <p:cNvSpPr txBox="1"/>
          <p:nvPr/>
        </p:nvSpPr>
        <p:spPr>
          <a:xfrm>
            <a:off x="2031365" y="1658620"/>
            <a:ext cx="1386840" cy="10140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altLang="zh-CN" sz="2200" b="1" dirty="0">
                <a:solidFill>
                  <a:srgbClr val="015368"/>
                </a:solidFill>
                <a:latin typeface="微软雅黑" panose="020B0503020204020204" pitchFamily="34" charset="-122"/>
                <a:ea typeface="微软雅黑" panose="020B0503020204020204" pitchFamily="34" charset="-122"/>
              </a:rPr>
              <a:t>1</a:t>
            </a:r>
            <a:endParaRPr lang="en-US" altLang="zh-CN" sz="2200" b="1" dirty="0">
              <a:solidFill>
                <a:srgbClr val="015368"/>
              </a:solidFill>
              <a:latin typeface="微软雅黑" panose="020B0503020204020204" pitchFamily="34" charset="-122"/>
              <a:ea typeface="微软雅黑" panose="020B0503020204020204" pitchFamily="34" charset="-122"/>
            </a:endParaRPr>
          </a:p>
          <a:p>
            <a:pPr algn="ctr">
              <a:lnSpc>
                <a:spcPct val="150000"/>
              </a:lnSpc>
            </a:pPr>
            <a:r>
              <a:rPr lang="zh-CN" altLang="en-US" sz="2200" b="1" dirty="0">
                <a:solidFill>
                  <a:srgbClr val="015368"/>
                </a:solidFill>
                <a:latin typeface="微软雅黑" panose="020B0503020204020204" pitchFamily="34" charset="-122"/>
                <a:ea typeface="微软雅黑" panose="020B0503020204020204" pitchFamily="34" charset="-122"/>
              </a:rPr>
              <a:t>背景目的</a:t>
            </a:r>
            <a:endParaRPr lang="zh-CN" altLang="en-US" sz="2200" b="1" dirty="0">
              <a:solidFill>
                <a:srgbClr val="015368"/>
              </a:solidFill>
              <a:latin typeface="微软雅黑" panose="020B0503020204020204" pitchFamily="34" charset="-122"/>
              <a:ea typeface="微软雅黑" panose="020B0503020204020204" pitchFamily="34" charset="-122"/>
            </a:endParaRPr>
          </a:p>
        </p:txBody>
      </p:sp>
      <p:sp>
        <p:nvSpPr>
          <p:cNvPr id="26" name="标题 1"/>
          <p:cNvSpPr txBox="1"/>
          <p:nvPr/>
        </p:nvSpPr>
        <p:spPr>
          <a:xfrm>
            <a:off x="4956810" y="1635125"/>
            <a:ext cx="1437640" cy="10140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altLang="zh-CN" sz="2200" b="1" dirty="0">
                <a:solidFill>
                  <a:srgbClr val="015368"/>
                </a:solidFill>
                <a:latin typeface="微软雅黑" panose="020B0503020204020204" pitchFamily="34" charset="-122"/>
                <a:ea typeface="微软雅黑" panose="020B0503020204020204" pitchFamily="34" charset="-122"/>
              </a:rPr>
              <a:t>6</a:t>
            </a:r>
            <a:endParaRPr lang="en-US" altLang="zh-CN" sz="2200" b="1" dirty="0">
              <a:solidFill>
                <a:srgbClr val="015368"/>
              </a:solidFill>
              <a:latin typeface="微软雅黑" panose="020B0503020204020204" pitchFamily="34" charset="-122"/>
              <a:ea typeface="微软雅黑" panose="020B0503020204020204" pitchFamily="34" charset="-122"/>
            </a:endParaRPr>
          </a:p>
          <a:p>
            <a:pPr algn="ctr">
              <a:lnSpc>
                <a:spcPct val="150000"/>
              </a:lnSpc>
            </a:pPr>
            <a:r>
              <a:rPr lang="zh-CN" altLang="en-US" sz="2200" b="1" dirty="0">
                <a:solidFill>
                  <a:srgbClr val="015368"/>
                </a:solidFill>
                <a:latin typeface="微软雅黑" panose="020B0503020204020204" pitchFamily="34" charset="-122"/>
                <a:ea typeface="微软雅黑" panose="020B0503020204020204" pitchFamily="34" charset="-122"/>
              </a:rPr>
              <a:t>申报配合</a:t>
            </a:r>
            <a:endParaRPr lang="zh-CN" altLang="en-US" sz="2200" b="1" dirty="0">
              <a:solidFill>
                <a:srgbClr val="015368"/>
              </a:solidFill>
              <a:latin typeface="微软雅黑" panose="020B0503020204020204" pitchFamily="34" charset="-122"/>
              <a:ea typeface="微软雅黑" panose="020B0503020204020204" pitchFamily="34" charset="-122"/>
            </a:endParaRPr>
          </a:p>
        </p:txBody>
      </p:sp>
      <p:sp>
        <p:nvSpPr>
          <p:cNvPr id="27" name="标题 1"/>
          <p:cNvSpPr txBox="1"/>
          <p:nvPr/>
        </p:nvSpPr>
        <p:spPr>
          <a:xfrm>
            <a:off x="2031365" y="4874895"/>
            <a:ext cx="1489075" cy="10140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altLang="zh-CN" sz="2200" b="1" dirty="0">
                <a:solidFill>
                  <a:srgbClr val="015368"/>
                </a:solidFill>
                <a:latin typeface="微软雅黑" panose="020B0503020204020204" pitchFamily="34" charset="-122"/>
                <a:ea typeface="微软雅黑" panose="020B0503020204020204" pitchFamily="34" charset="-122"/>
              </a:rPr>
              <a:t>3</a:t>
            </a:r>
            <a:endParaRPr lang="en-US" altLang="zh-CN" sz="2200" b="1" dirty="0">
              <a:solidFill>
                <a:srgbClr val="015368"/>
              </a:solidFill>
              <a:latin typeface="微软雅黑" panose="020B0503020204020204" pitchFamily="34" charset="-122"/>
              <a:ea typeface="微软雅黑" panose="020B0503020204020204" pitchFamily="34" charset="-122"/>
            </a:endParaRPr>
          </a:p>
          <a:p>
            <a:pPr algn="ctr">
              <a:lnSpc>
                <a:spcPct val="150000"/>
              </a:lnSpc>
            </a:pPr>
            <a:r>
              <a:rPr sz="2200" b="1" dirty="0">
                <a:solidFill>
                  <a:srgbClr val="015368"/>
                </a:solidFill>
                <a:latin typeface="微软雅黑" panose="020B0503020204020204" pitchFamily="34" charset="-122"/>
                <a:ea typeface="微软雅黑" panose="020B0503020204020204" pitchFamily="34" charset="-122"/>
              </a:rPr>
              <a:t>联席</a:t>
            </a:r>
            <a:r>
              <a:rPr lang="zh-CN" sz="2200" b="1" dirty="0">
                <a:solidFill>
                  <a:srgbClr val="015368"/>
                </a:solidFill>
                <a:latin typeface="微软雅黑" panose="020B0503020204020204" pitchFamily="34" charset="-122"/>
                <a:ea typeface="微软雅黑" panose="020B0503020204020204" pitchFamily="34" charset="-122"/>
              </a:rPr>
              <a:t>会</a:t>
            </a:r>
            <a:r>
              <a:rPr sz="2200" b="1" dirty="0">
                <a:solidFill>
                  <a:srgbClr val="015368"/>
                </a:solidFill>
                <a:latin typeface="微软雅黑" panose="020B0503020204020204" pitchFamily="34" charset="-122"/>
                <a:ea typeface="微软雅黑" panose="020B0503020204020204" pitchFamily="34" charset="-122"/>
              </a:rPr>
              <a:t>议</a:t>
            </a:r>
            <a:endParaRPr sz="2200" b="1" dirty="0">
              <a:solidFill>
                <a:srgbClr val="015368"/>
              </a:solidFill>
              <a:latin typeface="微软雅黑" panose="020B0503020204020204" pitchFamily="34" charset="-122"/>
              <a:ea typeface="微软雅黑" panose="020B0503020204020204" pitchFamily="34" charset="-122"/>
            </a:endParaRPr>
          </a:p>
        </p:txBody>
      </p:sp>
      <p:sp>
        <p:nvSpPr>
          <p:cNvPr id="28" name="标题 1"/>
          <p:cNvSpPr txBox="1"/>
          <p:nvPr/>
        </p:nvSpPr>
        <p:spPr>
          <a:xfrm>
            <a:off x="4963795" y="4945380"/>
            <a:ext cx="1483360" cy="12655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altLang="zh-CN" sz="2200" b="1" dirty="0">
                <a:solidFill>
                  <a:srgbClr val="015368"/>
                </a:solidFill>
                <a:latin typeface="微软雅黑" panose="020B0503020204020204" pitchFamily="34" charset="-122"/>
                <a:ea typeface="微软雅黑" panose="020B0503020204020204" pitchFamily="34" charset="-122"/>
              </a:rPr>
              <a:t>8</a:t>
            </a:r>
            <a:endParaRPr lang="en-US" altLang="zh-CN" sz="2200" b="1" dirty="0">
              <a:solidFill>
                <a:srgbClr val="015368"/>
              </a:solidFill>
              <a:latin typeface="微软雅黑" panose="020B0503020204020204" pitchFamily="34" charset="-122"/>
              <a:ea typeface="微软雅黑" panose="020B0503020204020204" pitchFamily="34" charset="-122"/>
            </a:endParaRPr>
          </a:p>
          <a:p>
            <a:pPr algn="ctr">
              <a:lnSpc>
                <a:spcPct val="150000"/>
              </a:lnSpc>
            </a:pPr>
            <a:r>
              <a:rPr lang="zh-CN" altLang="en-US" sz="2200" b="1" dirty="0">
                <a:solidFill>
                  <a:srgbClr val="015368"/>
                </a:solidFill>
                <a:latin typeface="微软雅黑" panose="020B0503020204020204" pitchFamily="34" charset="-122"/>
                <a:ea typeface="微软雅黑" panose="020B0503020204020204" pitchFamily="34" charset="-122"/>
              </a:rPr>
              <a:t>申请</a:t>
            </a:r>
            <a:endParaRPr lang="zh-CN" altLang="en-US" sz="2200" b="1" dirty="0">
              <a:solidFill>
                <a:srgbClr val="015368"/>
              </a:solidFill>
              <a:latin typeface="微软雅黑" panose="020B0503020204020204" pitchFamily="34" charset="-122"/>
              <a:ea typeface="微软雅黑" panose="020B0503020204020204" pitchFamily="34" charset="-122"/>
            </a:endParaRPr>
          </a:p>
          <a:p>
            <a:pPr algn="ctr">
              <a:lnSpc>
                <a:spcPct val="150000"/>
              </a:lnSpc>
            </a:pPr>
            <a:r>
              <a:rPr lang="zh-CN" altLang="en-US" sz="2200" b="1" dirty="0">
                <a:solidFill>
                  <a:srgbClr val="015368"/>
                </a:solidFill>
                <a:latin typeface="微软雅黑" panose="020B0503020204020204" pitchFamily="34" charset="-122"/>
                <a:ea typeface="微软雅黑" panose="020B0503020204020204" pitchFamily="34" charset="-122"/>
              </a:rPr>
              <a:t>财政奖励</a:t>
            </a:r>
            <a:endParaRPr lang="en-US" altLang="zh-CN" sz="2200" b="1" dirty="0">
              <a:solidFill>
                <a:srgbClr val="015368"/>
              </a:solidFill>
              <a:latin typeface="微软雅黑" panose="020B0503020204020204" pitchFamily="34" charset="-122"/>
              <a:ea typeface="微软雅黑" panose="020B0503020204020204" pitchFamily="34" charset="-122"/>
            </a:endParaRPr>
          </a:p>
        </p:txBody>
      </p:sp>
      <p:sp>
        <p:nvSpPr>
          <p:cNvPr id="17" name="标题 1"/>
          <p:cNvSpPr txBox="1"/>
          <p:nvPr/>
        </p:nvSpPr>
        <p:spPr>
          <a:xfrm>
            <a:off x="3254375" y="4463415"/>
            <a:ext cx="1986915" cy="10140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altLang="zh-CN" sz="2200" b="1" dirty="0">
                <a:solidFill>
                  <a:schemeClr val="bg1"/>
                </a:solidFill>
                <a:latin typeface="微软雅黑" panose="020B0503020204020204" pitchFamily="34" charset="-122"/>
                <a:ea typeface="微软雅黑" panose="020B0503020204020204" pitchFamily="34" charset="-122"/>
              </a:rPr>
              <a:t>5.</a:t>
            </a:r>
            <a:r>
              <a:rPr lang="zh-CN" altLang="en-US" sz="2200" b="1" dirty="0">
                <a:solidFill>
                  <a:schemeClr val="bg1"/>
                </a:solidFill>
                <a:latin typeface="微软雅黑" panose="020B0503020204020204" pitchFamily="34" charset="-122"/>
                <a:ea typeface="微软雅黑" panose="020B0503020204020204" pitchFamily="34" charset="-122"/>
              </a:rPr>
              <a:t>跨国公司</a:t>
            </a:r>
            <a:endParaRPr lang="zh-CN" altLang="en-US" sz="22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sz="2200" b="1" dirty="0">
                <a:solidFill>
                  <a:schemeClr val="bg1"/>
                </a:solidFill>
                <a:latin typeface="微软雅黑" panose="020B0503020204020204" pitchFamily="34" charset="-122"/>
                <a:ea typeface="微软雅黑" panose="020B0503020204020204" pitchFamily="34" charset="-122"/>
              </a:rPr>
              <a:t>总部型机构</a:t>
            </a:r>
            <a:endParaRPr sz="22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sz="2200" b="1" dirty="0">
                <a:solidFill>
                  <a:schemeClr val="bg1"/>
                </a:solidFill>
                <a:latin typeface="微软雅黑" panose="020B0503020204020204" pitchFamily="34" charset="-122"/>
                <a:ea typeface="微软雅黑" panose="020B0503020204020204" pitchFamily="34" charset="-122"/>
              </a:rPr>
              <a:t>认定</a:t>
            </a:r>
            <a:endParaRPr sz="2200" b="1" dirty="0">
              <a:solidFill>
                <a:schemeClr val="bg1"/>
              </a:solidFill>
              <a:latin typeface="微软雅黑" panose="020B0503020204020204" pitchFamily="34" charset="-122"/>
              <a:ea typeface="微软雅黑" panose="020B0503020204020204" pitchFamily="34" charset="-122"/>
            </a:endParaRPr>
          </a:p>
        </p:txBody>
      </p:sp>
      <p:sp>
        <p:nvSpPr>
          <p:cNvPr id="29" name="标题 1"/>
          <p:cNvSpPr txBox="1"/>
          <p:nvPr/>
        </p:nvSpPr>
        <p:spPr>
          <a:xfrm>
            <a:off x="9667240" y="2527935"/>
            <a:ext cx="1733550" cy="1371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altLang="zh-CN" sz="2200" b="1" dirty="0">
                <a:solidFill>
                  <a:srgbClr val="015368"/>
                </a:solidFill>
                <a:latin typeface="微软雅黑" panose="020B0503020204020204" pitchFamily="34" charset="-122"/>
                <a:ea typeface="微软雅黑" panose="020B0503020204020204" pitchFamily="34" charset="-122"/>
                <a:sym typeface="+mn-ea"/>
              </a:rPr>
              <a:t>13</a:t>
            </a:r>
            <a:endParaRPr lang="en-US" altLang="zh-CN" sz="2200" b="1" dirty="0">
              <a:solidFill>
                <a:srgbClr val="015368"/>
              </a:solidFill>
              <a:latin typeface="微软雅黑" panose="020B0503020204020204" pitchFamily="34" charset="-122"/>
              <a:ea typeface="微软雅黑" panose="020B0503020204020204" pitchFamily="34" charset="-122"/>
              <a:sym typeface="+mn-ea"/>
            </a:endParaRPr>
          </a:p>
          <a:p>
            <a:pPr algn="ctr">
              <a:lnSpc>
                <a:spcPct val="150000"/>
              </a:lnSpc>
            </a:pPr>
            <a:r>
              <a:rPr lang="zh-CN" altLang="en-US" sz="2200" b="1" dirty="0">
                <a:solidFill>
                  <a:srgbClr val="015368"/>
                </a:solidFill>
                <a:latin typeface="微软雅黑" panose="020B0503020204020204" pitchFamily="34" charset="-122"/>
                <a:ea typeface="微软雅黑" panose="020B0503020204020204" pitchFamily="34" charset="-122"/>
                <a:sym typeface="+mn-ea"/>
              </a:rPr>
              <a:t>对办法的解释与期限</a:t>
            </a:r>
            <a:endParaRPr lang="zh-CN" altLang="en-US" sz="2200" b="1" dirty="0">
              <a:solidFill>
                <a:srgbClr val="015368"/>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linds(horizontal)">
                                      <p:cBhvr>
                                        <p:cTn id="19" dur="500"/>
                                        <p:tgtEl>
                                          <p:spTgt spid="2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linds(horizontal)">
                                      <p:cBhvr>
                                        <p:cTn id="33" dur="500"/>
                                        <p:tgtEl>
                                          <p:spTgt spid="17"/>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linds(horizontal)">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linds(horizontal)">
                                      <p:cBhvr>
                                        <p:cTn id="41" dur="500"/>
                                        <p:tgtEl>
                                          <p:spTgt spid="15"/>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blinds(horizontal)">
                                      <p:cBhvr>
                                        <p:cTn id="44" dur="500"/>
                                        <p:tgtEl>
                                          <p:spTgt spid="26"/>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linds(horizontal)">
                                      <p:cBhvr>
                                        <p:cTn id="47" dur="500"/>
                                        <p:tgtEl>
                                          <p:spTgt spid="20"/>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linds(horizontal)">
                                      <p:cBhvr>
                                        <p:cTn id="50" dur="500"/>
                                        <p:tgtEl>
                                          <p:spTgt spid="10"/>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linds(horizontal)">
                                      <p:cBhvr>
                                        <p:cTn id="53" dur="500"/>
                                        <p:tgtEl>
                                          <p:spTgt spid="28"/>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blinds(horizontal)">
                                      <p:cBhvr>
                                        <p:cTn id="56" dur="500"/>
                                        <p:tgtEl>
                                          <p:spTgt spid="3"/>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blinds(horizontal)">
                                      <p:cBhvr>
                                        <p:cTn id="61" dur="500"/>
                                        <p:tgtEl>
                                          <p:spTgt spid="11"/>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blinds(horizontal)">
                                      <p:cBhvr>
                                        <p:cTn id="64" dur="500"/>
                                        <p:tgtEl>
                                          <p:spTgt spid="12"/>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linds(horizontal)">
                                      <p:cBhvr>
                                        <p:cTn id="67" dur="500"/>
                                        <p:tgtEl>
                                          <p:spTgt spid="19"/>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blinds(horizontal)">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blinds(horizontal)">
                                      <p:cBhvr>
                                        <p:cTn id="75" dur="500"/>
                                        <p:tgtEl>
                                          <p:spTgt spid="7"/>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blinds(horizontal)">
                                      <p:cBhvr>
                                        <p:cTn id="78" dur="500"/>
                                        <p:tgtEl>
                                          <p:spTgt spid="6"/>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blinds(horizontal)">
                                      <p:cBhvr>
                                        <p:cTn id="81" dur="500"/>
                                        <p:tgtEl>
                                          <p:spTgt spid="18"/>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blinds(horizontal)">
                                      <p:cBhvr>
                                        <p:cTn id="84" dur="500"/>
                                        <p:tgtEl>
                                          <p:spTgt spid="14"/>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blinds(horizontal)">
                                      <p:cBhvr>
                                        <p:cTn id="89" dur="500"/>
                                        <p:tgtEl>
                                          <p:spTgt spid="29"/>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blinds(horizontal)">
                                      <p:cBhvr>
                                        <p:cTn id="9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9" grpId="0" animBg="1"/>
      <p:bldP spid="5" grpId="0"/>
      <p:bldP spid="4" grpId="0" animBg="1"/>
      <p:bldP spid="27" grpId="0"/>
      <p:bldP spid="24" grpId="0" animBg="1"/>
      <p:bldP spid="2" grpId="0" animBg="1"/>
      <p:bldP spid="8" grpId="0"/>
      <p:bldP spid="17" grpId="0"/>
      <p:bldP spid="16" grpId="0" animBg="1"/>
      <p:bldP spid="2" grpId="1" animBg="1"/>
      <p:bldP spid="8" grpId="1"/>
      <p:bldP spid="17" grpId="1"/>
      <p:bldP spid="16" grpId="1" animBg="1"/>
      <p:bldP spid="15" grpId="0" animBg="1"/>
      <p:bldP spid="26" grpId="0"/>
      <p:bldP spid="20" grpId="0"/>
      <p:bldP spid="10" grpId="0" animBg="1"/>
      <p:bldP spid="28" grpId="0"/>
      <p:bldP spid="3" grpId="0" animBg="1"/>
      <p:bldP spid="15" grpId="1" animBg="1"/>
      <p:bldP spid="26" grpId="1"/>
      <p:bldP spid="20" grpId="1"/>
      <p:bldP spid="10" grpId="1" animBg="1"/>
      <p:bldP spid="28" grpId="1"/>
      <p:bldP spid="3" grpId="1" animBg="1"/>
      <p:bldP spid="11" grpId="0" animBg="1"/>
      <p:bldP spid="12" grpId="0" animBg="1"/>
      <p:bldP spid="19" grpId="0"/>
      <p:bldP spid="21" grpId="0"/>
      <p:bldP spid="11" grpId="1" animBg="1"/>
      <p:bldP spid="12" grpId="1" animBg="1"/>
      <p:bldP spid="19" grpId="1"/>
      <p:bldP spid="21" grpId="1"/>
      <p:bldP spid="7" grpId="0"/>
      <p:bldP spid="6" grpId="0" animBg="1"/>
      <p:bldP spid="18" grpId="0"/>
      <p:bldP spid="14" grpId="0" animBg="1"/>
      <p:bldP spid="7" grpId="1"/>
      <p:bldP spid="6" grpId="1" animBg="1"/>
      <p:bldP spid="18" grpId="1"/>
      <p:bldP spid="14" grpId="1" animBg="1"/>
      <p:bldP spid="29" grpId="0"/>
      <p:bldP spid="13" grpId="0" animBg="1"/>
      <p:bldP spid="29" grpId="1"/>
      <p:bldP spid="1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noEditPoints="1"/>
          </p:cNvSpPr>
          <p:nvPr/>
        </p:nvSpPr>
        <p:spPr bwMode="auto">
          <a:xfrm>
            <a:off x="347538" y="319619"/>
            <a:ext cx="705927" cy="428406"/>
          </a:xfrm>
          <a:custGeom>
            <a:avLst/>
            <a:gdLst>
              <a:gd name="T0" fmla="*/ 691 w 1284"/>
              <a:gd name="T1" fmla="*/ 8 h 778"/>
              <a:gd name="T2" fmla="*/ 773 w 1284"/>
              <a:gd name="T3" fmla="*/ 117 h 778"/>
              <a:gd name="T4" fmla="*/ 1189 w 1284"/>
              <a:gd name="T5" fmla="*/ 117 h 778"/>
              <a:gd name="T6" fmla="*/ 1284 w 1284"/>
              <a:gd name="T7" fmla="*/ 215 h 778"/>
              <a:gd name="T8" fmla="*/ 1189 w 1284"/>
              <a:gd name="T9" fmla="*/ 313 h 778"/>
              <a:gd name="T10" fmla="*/ 995 w 1284"/>
              <a:gd name="T11" fmla="*/ 313 h 778"/>
              <a:gd name="T12" fmla="*/ 1013 w 1284"/>
              <a:gd name="T13" fmla="*/ 400 h 778"/>
              <a:gd name="T14" fmla="*/ 949 w 1284"/>
              <a:gd name="T15" fmla="*/ 463 h 778"/>
              <a:gd name="T16" fmla="*/ 971 w 1284"/>
              <a:gd name="T17" fmla="*/ 523 h 778"/>
              <a:gd name="T18" fmla="*/ 881 w 1284"/>
              <a:gd name="T19" fmla="*/ 615 h 778"/>
              <a:gd name="T20" fmla="*/ 878 w 1284"/>
              <a:gd name="T21" fmla="*/ 615 h 778"/>
              <a:gd name="T22" fmla="*/ 904 w 1284"/>
              <a:gd name="T23" fmla="*/ 679 h 778"/>
              <a:gd name="T24" fmla="*/ 814 w 1284"/>
              <a:gd name="T25" fmla="*/ 771 h 778"/>
              <a:gd name="T26" fmla="*/ 439 w 1284"/>
              <a:gd name="T27" fmla="*/ 771 h 778"/>
              <a:gd name="T28" fmla="*/ 361 w 1284"/>
              <a:gd name="T29" fmla="*/ 691 h 778"/>
              <a:gd name="T30" fmla="*/ 210 w 1284"/>
              <a:gd name="T31" fmla="*/ 664 h 778"/>
              <a:gd name="T32" fmla="*/ 210 w 1284"/>
              <a:gd name="T33" fmla="*/ 778 h 778"/>
              <a:gd name="T34" fmla="*/ 0 w 1284"/>
              <a:gd name="T35" fmla="*/ 778 h 778"/>
              <a:gd name="T36" fmla="*/ 0 w 1284"/>
              <a:gd name="T37" fmla="*/ 91 h 778"/>
              <a:gd name="T38" fmla="*/ 209 w 1284"/>
              <a:gd name="T39" fmla="*/ 91 h 778"/>
              <a:gd name="T40" fmla="*/ 209 w 1284"/>
              <a:gd name="T41" fmla="*/ 128 h 778"/>
              <a:gd name="T42" fmla="*/ 208 w 1284"/>
              <a:gd name="T43" fmla="*/ 413 h 778"/>
              <a:gd name="T44" fmla="*/ 245 w 1284"/>
              <a:gd name="T45" fmla="*/ 418 h 778"/>
              <a:gd name="T46" fmla="*/ 275 w 1284"/>
              <a:gd name="T47" fmla="*/ 161 h 778"/>
              <a:gd name="T48" fmla="*/ 691 w 1284"/>
              <a:gd name="T49" fmla="*/ 8 h 778"/>
              <a:gd name="T50" fmla="*/ 691 w 1284"/>
              <a:gd name="T51" fmla="*/ 8 h 778"/>
              <a:gd name="T52" fmla="*/ 691 w 1284"/>
              <a:gd name="T53" fmla="*/ 8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4" h="778">
                <a:moveTo>
                  <a:pt x="691" y="8"/>
                </a:moveTo>
                <a:cubicBezTo>
                  <a:pt x="773" y="117"/>
                  <a:pt x="773" y="117"/>
                  <a:pt x="773" y="117"/>
                </a:cubicBezTo>
                <a:cubicBezTo>
                  <a:pt x="1189" y="117"/>
                  <a:pt x="1189" y="117"/>
                  <a:pt x="1189" y="117"/>
                </a:cubicBezTo>
                <a:cubicBezTo>
                  <a:pt x="1241" y="117"/>
                  <a:pt x="1284" y="161"/>
                  <a:pt x="1284" y="215"/>
                </a:cubicBezTo>
                <a:cubicBezTo>
                  <a:pt x="1284" y="269"/>
                  <a:pt x="1241" y="313"/>
                  <a:pt x="1189" y="313"/>
                </a:cubicBezTo>
                <a:cubicBezTo>
                  <a:pt x="995" y="313"/>
                  <a:pt x="995" y="313"/>
                  <a:pt x="995" y="313"/>
                </a:cubicBezTo>
                <a:cubicBezTo>
                  <a:pt x="1016" y="337"/>
                  <a:pt x="1023" y="370"/>
                  <a:pt x="1013" y="400"/>
                </a:cubicBezTo>
                <a:cubicBezTo>
                  <a:pt x="1004" y="431"/>
                  <a:pt x="980" y="454"/>
                  <a:pt x="949" y="463"/>
                </a:cubicBezTo>
                <a:cubicBezTo>
                  <a:pt x="963" y="479"/>
                  <a:pt x="971" y="500"/>
                  <a:pt x="971" y="523"/>
                </a:cubicBezTo>
                <a:cubicBezTo>
                  <a:pt x="971" y="573"/>
                  <a:pt x="931" y="615"/>
                  <a:pt x="881" y="615"/>
                </a:cubicBezTo>
                <a:cubicBezTo>
                  <a:pt x="878" y="615"/>
                  <a:pt x="878" y="615"/>
                  <a:pt x="878" y="615"/>
                </a:cubicBezTo>
                <a:cubicBezTo>
                  <a:pt x="894" y="631"/>
                  <a:pt x="904" y="654"/>
                  <a:pt x="904" y="679"/>
                </a:cubicBezTo>
                <a:cubicBezTo>
                  <a:pt x="904" y="730"/>
                  <a:pt x="863" y="771"/>
                  <a:pt x="814" y="771"/>
                </a:cubicBezTo>
                <a:cubicBezTo>
                  <a:pt x="439" y="771"/>
                  <a:pt x="439" y="771"/>
                  <a:pt x="439" y="771"/>
                </a:cubicBezTo>
                <a:cubicBezTo>
                  <a:pt x="361" y="691"/>
                  <a:pt x="361" y="691"/>
                  <a:pt x="361" y="691"/>
                </a:cubicBezTo>
                <a:cubicBezTo>
                  <a:pt x="210" y="664"/>
                  <a:pt x="210" y="664"/>
                  <a:pt x="210" y="664"/>
                </a:cubicBezTo>
                <a:cubicBezTo>
                  <a:pt x="210" y="778"/>
                  <a:pt x="210" y="778"/>
                  <a:pt x="210" y="778"/>
                </a:cubicBezTo>
                <a:cubicBezTo>
                  <a:pt x="0" y="778"/>
                  <a:pt x="0" y="778"/>
                  <a:pt x="0" y="778"/>
                </a:cubicBezTo>
                <a:cubicBezTo>
                  <a:pt x="0" y="91"/>
                  <a:pt x="0" y="91"/>
                  <a:pt x="0" y="91"/>
                </a:cubicBezTo>
                <a:cubicBezTo>
                  <a:pt x="209" y="91"/>
                  <a:pt x="209" y="91"/>
                  <a:pt x="209" y="91"/>
                </a:cubicBezTo>
                <a:cubicBezTo>
                  <a:pt x="209" y="128"/>
                  <a:pt x="209" y="128"/>
                  <a:pt x="209" y="128"/>
                </a:cubicBezTo>
                <a:cubicBezTo>
                  <a:pt x="208" y="413"/>
                  <a:pt x="208" y="413"/>
                  <a:pt x="208" y="413"/>
                </a:cubicBezTo>
                <a:cubicBezTo>
                  <a:pt x="245" y="418"/>
                  <a:pt x="245" y="418"/>
                  <a:pt x="245" y="418"/>
                </a:cubicBezTo>
                <a:cubicBezTo>
                  <a:pt x="275" y="161"/>
                  <a:pt x="275" y="161"/>
                  <a:pt x="275" y="161"/>
                </a:cubicBezTo>
                <a:cubicBezTo>
                  <a:pt x="423" y="109"/>
                  <a:pt x="533" y="0"/>
                  <a:pt x="691" y="8"/>
                </a:cubicBezTo>
                <a:close/>
                <a:moveTo>
                  <a:pt x="691" y="8"/>
                </a:moveTo>
                <a:cubicBezTo>
                  <a:pt x="691" y="8"/>
                  <a:pt x="691" y="8"/>
                  <a:pt x="691" y="8"/>
                </a:cubicBezTo>
              </a:path>
            </a:pathLst>
          </a:custGeom>
          <a:solidFill>
            <a:srgbClr val="015368"/>
          </a:solidFill>
          <a:ln>
            <a:noFill/>
          </a:ln>
        </p:spPr>
        <p:txBody>
          <a:bodyPr vert="horz" wrap="square" lIns="91440" tIns="45720" rIns="91440" bIns="45720" numCol="1" anchor="t" anchorCtr="0" compatLnSpc="1"/>
          <a:lstStyle/>
          <a:p>
            <a:endParaRPr lang="zh-CN" altLang="en-US"/>
          </a:p>
        </p:txBody>
      </p:sp>
      <p:sp>
        <p:nvSpPr>
          <p:cNvPr id="8" name="标题 1"/>
          <p:cNvSpPr txBox="1"/>
          <p:nvPr/>
        </p:nvSpPr>
        <p:spPr>
          <a:xfrm>
            <a:off x="3967480" y="140335"/>
            <a:ext cx="5193665" cy="6076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800" b="1" dirty="0">
                <a:solidFill>
                  <a:srgbClr val="015368"/>
                </a:solidFill>
                <a:latin typeface="微软雅黑" panose="020B0503020204020204" pitchFamily="34" charset="-122"/>
                <a:ea typeface="微软雅黑" panose="020B0503020204020204" pitchFamily="34" charset="-122"/>
              </a:rPr>
              <a:t>第一条</a:t>
            </a:r>
            <a:r>
              <a:rPr lang="en-US" altLang="zh-CN" sz="2800" b="1" dirty="0">
                <a:solidFill>
                  <a:srgbClr val="015368"/>
                </a:solidFill>
                <a:latin typeface="微软雅黑" panose="020B0503020204020204" pitchFamily="34" charset="-122"/>
                <a:ea typeface="微软雅黑" panose="020B0503020204020204" pitchFamily="34" charset="-122"/>
              </a:rPr>
              <a:t>   </a:t>
            </a:r>
            <a:r>
              <a:rPr lang="zh-CN" altLang="en-US" sz="2800" b="1" dirty="0">
                <a:solidFill>
                  <a:srgbClr val="015368"/>
                </a:solidFill>
                <a:latin typeface="微软雅黑" panose="020B0503020204020204" pitchFamily="34" charset="-122"/>
                <a:ea typeface="微软雅黑" panose="020B0503020204020204" pitchFamily="34" charset="-122"/>
              </a:rPr>
              <a:t>背景</a:t>
            </a:r>
            <a:r>
              <a:rPr lang="en-US" altLang="zh-CN" sz="2800" b="1" dirty="0">
                <a:solidFill>
                  <a:srgbClr val="015368"/>
                </a:solidFill>
                <a:latin typeface="微软雅黑" panose="020B0503020204020204" pitchFamily="34" charset="-122"/>
                <a:ea typeface="微软雅黑" panose="020B0503020204020204" pitchFamily="34" charset="-122"/>
              </a:rPr>
              <a:t>/</a:t>
            </a:r>
            <a:r>
              <a:rPr lang="zh-CN" altLang="en-US" sz="2800" b="1" dirty="0">
                <a:solidFill>
                  <a:srgbClr val="015368"/>
                </a:solidFill>
                <a:latin typeface="微软雅黑" panose="020B0503020204020204" pitchFamily="34" charset="-122"/>
                <a:ea typeface="微软雅黑" panose="020B0503020204020204" pitchFamily="34" charset="-122"/>
              </a:rPr>
              <a:t>目的</a:t>
            </a:r>
            <a:endParaRPr lang="zh-CN" altLang="en-US" sz="2800" b="1" dirty="0">
              <a:solidFill>
                <a:srgbClr val="015368"/>
              </a:solidFill>
              <a:latin typeface="微软雅黑" panose="020B0503020204020204" pitchFamily="34" charset="-122"/>
              <a:ea typeface="微软雅黑" panose="020B0503020204020204" pitchFamily="34" charset="-122"/>
            </a:endParaRPr>
          </a:p>
        </p:txBody>
      </p:sp>
      <p:cxnSp>
        <p:nvCxnSpPr>
          <p:cNvPr id="10" name="直接箭头连接符 9"/>
          <p:cNvCxnSpPr/>
          <p:nvPr/>
        </p:nvCxnSpPr>
        <p:spPr>
          <a:xfrm flipV="1">
            <a:off x="664210" y="3037205"/>
            <a:ext cx="7397115" cy="6350"/>
          </a:xfrm>
          <a:prstGeom prst="straightConnector1">
            <a:avLst/>
          </a:prstGeom>
          <a:ln w="28575">
            <a:solidFill>
              <a:srgbClr val="015368"/>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 name="泪滴形 10"/>
          <p:cNvSpPr/>
          <p:nvPr/>
        </p:nvSpPr>
        <p:spPr>
          <a:xfrm rot="7919062">
            <a:off x="2213288" y="1829203"/>
            <a:ext cx="933151" cy="874366"/>
          </a:xfrm>
          <a:prstGeom prst="teardrop">
            <a:avLst/>
          </a:prstGeom>
          <a:solidFill>
            <a:srgbClr val="015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泪滴形 11"/>
          <p:cNvSpPr/>
          <p:nvPr/>
        </p:nvSpPr>
        <p:spPr>
          <a:xfrm rot="7919062">
            <a:off x="4454063" y="1829203"/>
            <a:ext cx="933151" cy="874366"/>
          </a:xfrm>
          <a:prstGeom prst="teardrop">
            <a:avLst/>
          </a:prstGeom>
          <a:solidFill>
            <a:srgbClr val="015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泪滴形 12"/>
          <p:cNvSpPr/>
          <p:nvPr/>
        </p:nvSpPr>
        <p:spPr>
          <a:xfrm rot="7919062">
            <a:off x="6694838" y="1829203"/>
            <a:ext cx="933151" cy="874366"/>
          </a:xfrm>
          <a:prstGeom prst="teardrop">
            <a:avLst/>
          </a:prstGeom>
          <a:solidFill>
            <a:srgbClr val="015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42"/>
          <p:cNvSpPr txBox="1"/>
          <p:nvPr/>
        </p:nvSpPr>
        <p:spPr>
          <a:xfrm>
            <a:off x="2342314" y="2072365"/>
            <a:ext cx="708861" cy="833395"/>
          </a:xfrm>
          <a:prstGeom prst="rect">
            <a:avLst/>
          </a:prstGeom>
          <a:noFill/>
          <a:ln w="6350">
            <a:noFill/>
          </a:ln>
        </p:spPr>
        <p:txBody>
          <a:bodyPr rot="0" spcFirstLastPara="0" vert="horz" wrap="square" lIns="91440" tIns="45720" rIns="91440" bIns="45720" numCol="1" spcCol="0" rtlCol="0" fromWordArt="0" anchor="t" anchorCtr="0" forceAA="0" compatLnSpc="1">
            <a:noAutofit/>
          </a:bodyPr>
          <a:lstStyle/>
          <a:p>
            <a:pPr algn="ctr">
              <a:lnSpc>
                <a:spcPct val="120000"/>
              </a:lnSpc>
            </a:pPr>
            <a:r>
              <a:rPr lang="zh-CN" altLang="en-US"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一</a:t>
            </a:r>
            <a:endParaRPr lang="zh-CN" altLang="en-US"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 name="文本框 42"/>
          <p:cNvSpPr txBox="1"/>
          <p:nvPr/>
        </p:nvSpPr>
        <p:spPr>
          <a:xfrm>
            <a:off x="4569087" y="2026010"/>
            <a:ext cx="708861" cy="833395"/>
          </a:xfrm>
          <a:prstGeom prst="rect">
            <a:avLst/>
          </a:prstGeom>
          <a:noFill/>
          <a:ln w="6350">
            <a:noFill/>
          </a:ln>
        </p:spPr>
        <p:txBody>
          <a:bodyPr rot="0" spcFirstLastPara="0" vert="horz" wrap="square" lIns="91440" tIns="45720" rIns="91440" bIns="45720" numCol="1" spcCol="0" rtlCol="0" fromWordArt="0" anchor="t" anchorCtr="0" forceAA="0" compatLnSpc="1">
            <a:noAutofit/>
          </a:bodyPr>
          <a:lstStyle/>
          <a:p>
            <a:pPr algn="ctr">
              <a:lnSpc>
                <a:spcPct val="120000"/>
              </a:lnSpc>
            </a:pPr>
            <a:r>
              <a:rPr lang="zh-CN" altLang="en-US"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二</a:t>
            </a:r>
            <a:endParaRPr lang="zh-CN" altLang="en-US"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7" name="文本框 42"/>
          <p:cNvSpPr txBox="1"/>
          <p:nvPr/>
        </p:nvSpPr>
        <p:spPr>
          <a:xfrm>
            <a:off x="6830175" y="2026326"/>
            <a:ext cx="708861" cy="833395"/>
          </a:xfrm>
          <a:prstGeom prst="rect">
            <a:avLst/>
          </a:prstGeom>
          <a:noFill/>
          <a:ln w="6350">
            <a:noFill/>
          </a:ln>
        </p:spPr>
        <p:txBody>
          <a:bodyPr rot="0" spcFirstLastPara="0" vert="horz" wrap="square" lIns="91440" tIns="45720" rIns="91440" bIns="45720" numCol="1" spcCol="0" rtlCol="0" fromWordArt="0" anchor="t" anchorCtr="0" forceAA="0" compatLnSpc="1">
            <a:noAutofit/>
          </a:bodyPr>
          <a:lstStyle/>
          <a:p>
            <a:pPr algn="ctr">
              <a:lnSpc>
                <a:spcPct val="120000"/>
              </a:lnSpc>
            </a:pPr>
            <a:r>
              <a:rPr lang="zh-CN" altLang="en-US"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三</a:t>
            </a:r>
            <a:endParaRPr lang="zh-CN" altLang="en-US"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8" name="文本框 42"/>
          <p:cNvSpPr txBox="1"/>
          <p:nvPr/>
        </p:nvSpPr>
        <p:spPr>
          <a:xfrm>
            <a:off x="175260" y="1849755"/>
            <a:ext cx="1559560" cy="833120"/>
          </a:xfrm>
          <a:prstGeom prst="rect">
            <a:avLst/>
          </a:prstGeom>
          <a:noFill/>
          <a:ln w="6350">
            <a:solidFill>
              <a:schemeClr val="tx2"/>
            </a:solidFill>
          </a:ln>
        </p:spPr>
        <p:txBody>
          <a:bodyPr rot="0" spcFirstLastPara="0" vert="horz" wrap="square" lIns="91440" tIns="45720" rIns="91440" bIns="45720" numCol="1" spcCol="0" rtlCol="0" fromWordArt="0" anchor="t" anchorCtr="0" forceAA="0" compatLnSpc="1">
            <a:noAutofit/>
          </a:bodyPr>
          <a:lstStyle/>
          <a:p>
            <a:pPr algn="ctr">
              <a:lnSpc>
                <a:spcPct val="120000"/>
              </a:lnSpc>
            </a:pPr>
            <a:r>
              <a:rPr lang="zh-CN" altLang="en-US"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为贯彻落实</a:t>
            </a:r>
            <a:endParaRPr lang="zh-CN" altLang="en-US" b="1"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9" name="椭圆 18"/>
          <p:cNvSpPr/>
          <p:nvPr/>
        </p:nvSpPr>
        <p:spPr>
          <a:xfrm>
            <a:off x="2607311" y="2953840"/>
            <a:ext cx="180000" cy="180000"/>
          </a:xfrm>
          <a:prstGeom prst="ellipse">
            <a:avLst/>
          </a:prstGeom>
          <a:solidFill>
            <a:srgbClr val="015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4857647" y="2953840"/>
            <a:ext cx="180000" cy="180000"/>
          </a:xfrm>
          <a:prstGeom prst="ellipse">
            <a:avLst/>
          </a:prstGeom>
          <a:solidFill>
            <a:srgbClr val="015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7094559" y="2953840"/>
            <a:ext cx="180000" cy="180000"/>
          </a:xfrm>
          <a:prstGeom prst="ellipse">
            <a:avLst/>
          </a:prstGeom>
          <a:solidFill>
            <a:srgbClr val="015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8147685" y="2954020"/>
            <a:ext cx="179705" cy="169545"/>
          </a:xfrm>
          <a:prstGeom prst="ellipse">
            <a:avLst/>
          </a:prstGeom>
          <a:solidFill>
            <a:srgbClr val="015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42"/>
          <p:cNvSpPr txBox="1"/>
          <p:nvPr/>
        </p:nvSpPr>
        <p:spPr>
          <a:xfrm>
            <a:off x="1519577" y="3485527"/>
            <a:ext cx="2049684" cy="1928490"/>
          </a:xfrm>
          <a:prstGeom prst="foldedCorner">
            <a:avLst>
              <a:gd name="adj" fmla="val 0"/>
            </a:avLst>
          </a:prstGeom>
          <a:noFill/>
          <a:ln w="6350">
            <a:noFill/>
          </a:ln>
        </p:spPr>
        <p:txBody>
          <a:bodyPr rot="0" spcFirstLastPara="0" vert="horz" wrap="square" lIns="91440" tIns="45720" rIns="91440" bIns="45720" numCol="1" spcCol="0" rtlCol="0" fromWordArt="0" anchor="t" anchorCtr="0" forceAA="0" compatLnSpc="1">
            <a:noAutofit/>
          </a:bodyPr>
          <a:lstStyle/>
          <a:p>
            <a:pPr algn="just">
              <a:lnSpc>
                <a:spcPct val="120000"/>
              </a:lnSpc>
            </a:pPr>
            <a:r>
              <a:rPr lang="zh-CN" altLang="en-US"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《中共广东省委 广东省人民政府印发&lt;关于推进贸易高质量发展的行动方案&gt;的通知》</a:t>
            </a:r>
            <a:endPar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4" name="文本框 42"/>
          <p:cNvSpPr txBox="1"/>
          <p:nvPr/>
        </p:nvSpPr>
        <p:spPr>
          <a:xfrm>
            <a:off x="3898503" y="3504081"/>
            <a:ext cx="2049684" cy="1928490"/>
          </a:xfrm>
          <a:prstGeom prst="foldedCorner">
            <a:avLst>
              <a:gd name="adj" fmla="val 0"/>
            </a:avLst>
          </a:prstGeom>
          <a:noFill/>
          <a:ln w="6350">
            <a:noFill/>
          </a:ln>
        </p:spPr>
        <p:txBody>
          <a:bodyPr rot="0" spcFirstLastPara="0" vert="horz" wrap="square" lIns="91440" tIns="45720" rIns="91440" bIns="45720" numCol="1" spcCol="0" rtlCol="0" fromWordArt="0" anchor="t" anchorCtr="0" forceAA="0" compatLnSpc="1">
            <a:noAutofit/>
          </a:bodyPr>
          <a:lstStyle/>
          <a:p>
            <a:pPr algn="just">
              <a:lnSpc>
                <a:spcPct val="120000"/>
              </a:lnSpc>
            </a:pPr>
            <a:r>
              <a:rPr lang="zh-CN" altLang="en-US"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《广东省人民政府关于印发进一步扩大对外开放积极利用外资若干政策措施（修订版）的通知</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20000"/>
              </a:lnSpc>
            </a:pPr>
            <a:endPar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5" name="文本框 42"/>
          <p:cNvSpPr txBox="1"/>
          <p:nvPr/>
        </p:nvSpPr>
        <p:spPr>
          <a:xfrm>
            <a:off x="6277429" y="3484025"/>
            <a:ext cx="2049684" cy="1928490"/>
          </a:xfrm>
          <a:prstGeom prst="foldedCorner">
            <a:avLst>
              <a:gd name="adj" fmla="val 0"/>
            </a:avLst>
          </a:prstGeom>
          <a:noFill/>
          <a:ln w="6350">
            <a:noFill/>
          </a:ln>
        </p:spPr>
        <p:txBody>
          <a:bodyPr rot="0" spcFirstLastPara="0" vert="horz" wrap="square" lIns="91440" tIns="45720" rIns="91440" bIns="45720" numCol="1" spcCol="0" rtlCol="0" fromWordArt="0" anchor="t" anchorCtr="0" forceAA="0" compatLnSpc="1">
            <a:noAutofit/>
          </a:bodyPr>
          <a:lstStyle/>
          <a:p>
            <a:pPr algn="just">
              <a:lnSpc>
                <a:spcPct val="120000"/>
              </a:lnSpc>
            </a:pPr>
            <a:r>
              <a:rPr lang="zh-CN" altLang="en-US"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《广东省人民政府办公厅关于印发广东省进一步做好稳外资工作若干措施的通知》</a:t>
            </a:r>
            <a:endPar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6" name="文本框 42"/>
          <p:cNvSpPr txBox="1"/>
          <p:nvPr/>
        </p:nvSpPr>
        <p:spPr>
          <a:xfrm>
            <a:off x="8584565" y="1115060"/>
            <a:ext cx="3492500" cy="1921510"/>
          </a:xfrm>
          <a:prstGeom prst="foldedCorner">
            <a:avLst>
              <a:gd name="adj" fmla="val 0"/>
            </a:avLst>
          </a:prstGeom>
          <a:noFill/>
          <a:ln w="6350">
            <a:noFill/>
          </a:ln>
        </p:spPr>
        <p:txBody>
          <a:bodyPr rot="0" spcFirstLastPara="0" vert="horz" wrap="square" lIns="91440" tIns="45720" rIns="91440" bIns="45720" numCol="1" spcCol="0" rtlCol="0" fromWordArt="0" anchor="t" anchorCtr="0" forceAA="0" compatLnSpc="1">
            <a:noAutofit/>
          </a:bodyPr>
          <a:lstStyle/>
          <a:p>
            <a:pPr algn="just">
              <a:lnSpc>
                <a:spcPct val="120000"/>
              </a:lnSpc>
            </a:pP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rPr>
              <a:t>加快</a:t>
            </a:r>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培育总部经济</a:t>
            </a: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吸引更多跨国公司</a:t>
            </a: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rPr>
              <a:t>来粤设立地区总部或总部型机构，</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支持</a:t>
            </a: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rPr>
              <a:t>其在粤集</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聚业务</a:t>
            </a: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拓展功能、提升能级</a:t>
            </a: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rPr>
              <a:t>，积极参与粤港澳大湾区建设，助推广东贸易高质量发展、打造新发展格局战略支点，制定本办法。</a:t>
            </a:r>
            <a:endPar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文本框 3"/>
          <p:cNvSpPr txBox="1"/>
          <p:nvPr/>
        </p:nvSpPr>
        <p:spPr>
          <a:xfrm>
            <a:off x="1053465" y="5661660"/>
            <a:ext cx="2588895" cy="645160"/>
          </a:xfrm>
          <a:prstGeom prst="rect">
            <a:avLst/>
          </a:prstGeom>
          <a:noFill/>
        </p:spPr>
        <p:txBody>
          <a:bodyPr wrap="square" rtlCol="0">
            <a:spAutoFit/>
          </a:bodyPr>
          <a:p>
            <a:r>
              <a:rPr lang="zh-CN" altLang="en-US"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mn-ea"/>
              </a:rPr>
              <a:t>（粤发〔2021〕11号）</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endParaRPr>
          </a:p>
          <a:p>
            <a:endParaRPr lang="zh-CN" altLang="en-US"/>
          </a:p>
        </p:txBody>
      </p:sp>
      <p:sp>
        <p:nvSpPr>
          <p:cNvPr id="5" name="文本框 4"/>
          <p:cNvSpPr txBox="1"/>
          <p:nvPr/>
        </p:nvSpPr>
        <p:spPr>
          <a:xfrm>
            <a:off x="3688715" y="5661660"/>
            <a:ext cx="2588895" cy="645160"/>
          </a:xfrm>
          <a:prstGeom prst="rect">
            <a:avLst/>
          </a:prstGeom>
          <a:noFill/>
        </p:spPr>
        <p:txBody>
          <a:bodyPr wrap="square" rtlCol="0">
            <a:spAutoFit/>
          </a:bodyPr>
          <a:p>
            <a:r>
              <a:rPr lang="zh-CN" altLang="en-US"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mn-ea"/>
              </a:rPr>
              <a:t>（粤府〔2018〕78号）</a:t>
            </a:r>
            <a:endParaRPr lang="zh-CN" altLang="en-US"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endParaRPr>
          </a:p>
          <a:p>
            <a:endParaRPr lang="zh-CN" altLang="en-US"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p:cNvSpPr txBox="1"/>
          <p:nvPr/>
        </p:nvSpPr>
        <p:spPr>
          <a:xfrm>
            <a:off x="6178550" y="5661660"/>
            <a:ext cx="2588895" cy="645160"/>
          </a:xfrm>
          <a:prstGeom prst="rect">
            <a:avLst/>
          </a:prstGeom>
          <a:noFill/>
        </p:spPr>
        <p:txBody>
          <a:bodyPr wrap="square" rtlCol="0">
            <a:spAutoFit/>
          </a:bodyPr>
          <a:p>
            <a:r>
              <a:rPr lang="zh-CN" altLang="en-US"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mn-ea"/>
              </a:rPr>
              <a:t>（粤府办〔2020〕15号）</a:t>
            </a:r>
            <a:endParaRPr lang="zh-CN" altLang="en-US"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endParaRPr>
          </a:p>
          <a:p>
            <a:endParaRPr lang="zh-CN" altLang="en-US"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Freeform 5"/>
          <p:cNvSpPr>
            <a:spLocks noEditPoints="1"/>
          </p:cNvSpPr>
          <p:nvPr/>
        </p:nvSpPr>
        <p:spPr bwMode="auto">
          <a:xfrm>
            <a:off x="737870" y="2297430"/>
            <a:ext cx="434340" cy="290830"/>
          </a:xfrm>
          <a:custGeom>
            <a:avLst/>
            <a:gdLst>
              <a:gd name="T0" fmla="*/ 691 w 1284"/>
              <a:gd name="T1" fmla="*/ 8 h 778"/>
              <a:gd name="T2" fmla="*/ 773 w 1284"/>
              <a:gd name="T3" fmla="*/ 117 h 778"/>
              <a:gd name="T4" fmla="*/ 1189 w 1284"/>
              <a:gd name="T5" fmla="*/ 117 h 778"/>
              <a:gd name="T6" fmla="*/ 1284 w 1284"/>
              <a:gd name="T7" fmla="*/ 215 h 778"/>
              <a:gd name="T8" fmla="*/ 1189 w 1284"/>
              <a:gd name="T9" fmla="*/ 313 h 778"/>
              <a:gd name="T10" fmla="*/ 995 w 1284"/>
              <a:gd name="T11" fmla="*/ 313 h 778"/>
              <a:gd name="T12" fmla="*/ 1013 w 1284"/>
              <a:gd name="T13" fmla="*/ 400 h 778"/>
              <a:gd name="T14" fmla="*/ 949 w 1284"/>
              <a:gd name="T15" fmla="*/ 463 h 778"/>
              <a:gd name="T16" fmla="*/ 971 w 1284"/>
              <a:gd name="T17" fmla="*/ 523 h 778"/>
              <a:gd name="T18" fmla="*/ 881 w 1284"/>
              <a:gd name="T19" fmla="*/ 615 h 778"/>
              <a:gd name="T20" fmla="*/ 878 w 1284"/>
              <a:gd name="T21" fmla="*/ 615 h 778"/>
              <a:gd name="T22" fmla="*/ 904 w 1284"/>
              <a:gd name="T23" fmla="*/ 679 h 778"/>
              <a:gd name="T24" fmla="*/ 814 w 1284"/>
              <a:gd name="T25" fmla="*/ 771 h 778"/>
              <a:gd name="T26" fmla="*/ 439 w 1284"/>
              <a:gd name="T27" fmla="*/ 771 h 778"/>
              <a:gd name="T28" fmla="*/ 361 w 1284"/>
              <a:gd name="T29" fmla="*/ 691 h 778"/>
              <a:gd name="T30" fmla="*/ 210 w 1284"/>
              <a:gd name="T31" fmla="*/ 664 h 778"/>
              <a:gd name="T32" fmla="*/ 210 w 1284"/>
              <a:gd name="T33" fmla="*/ 778 h 778"/>
              <a:gd name="T34" fmla="*/ 0 w 1284"/>
              <a:gd name="T35" fmla="*/ 778 h 778"/>
              <a:gd name="T36" fmla="*/ 0 w 1284"/>
              <a:gd name="T37" fmla="*/ 91 h 778"/>
              <a:gd name="T38" fmla="*/ 209 w 1284"/>
              <a:gd name="T39" fmla="*/ 91 h 778"/>
              <a:gd name="T40" fmla="*/ 209 w 1284"/>
              <a:gd name="T41" fmla="*/ 128 h 778"/>
              <a:gd name="T42" fmla="*/ 208 w 1284"/>
              <a:gd name="T43" fmla="*/ 413 h 778"/>
              <a:gd name="T44" fmla="*/ 245 w 1284"/>
              <a:gd name="T45" fmla="*/ 418 h 778"/>
              <a:gd name="T46" fmla="*/ 275 w 1284"/>
              <a:gd name="T47" fmla="*/ 161 h 778"/>
              <a:gd name="T48" fmla="*/ 691 w 1284"/>
              <a:gd name="T49" fmla="*/ 8 h 778"/>
              <a:gd name="T50" fmla="*/ 691 w 1284"/>
              <a:gd name="T51" fmla="*/ 8 h 778"/>
              <a:gd name="T52" fmla="*/ 691 w 1284"/>
              <a:gd name="T53" fmla="*/ 8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4" h="778">
                <a:moveTo>
                  <a:pt x="691" y="8"/>
                </a:moveTo>
                <a:cubicBezTo>
                  <a:pt x="773" y="117"/>
                  <a:pt x="773" y="117"/>
                  <a:pt x="773" y="117"/>
                </a:cubicBezTo>
                <a:cubicBezTo>
                  <a:pt x="1189" y="117"/>
                  <a:pt x="1189" y="117"/>
                  <a:pt x="1189" y="117"/>
                </a:cubicBezTo>
                <a:cubicBezTo>
                  <a:pt x="1241" y="117"/>
                  <a:pt x="1284" y="161"/>
                  <a:pt x="1284" y="215"/>
                </a:cubicBezTo>
                <a:cubicBezTo>
                  <a:pt x="1284" y="269"/>
                  <a:pt x="1241" y="313"/>
                  <a:pt x="1189" y="313"/>
                </a:cubicBezTo>
                <a:cubicBezTo>
                  <a:pt x="995" y="313"/>
                  <a:pt x="995" y="313"/>
                  <a:pt x="995" y="313"/>
                </a:cubicBezTo>
                <a:cubicBezTo>
                  <a:pt x="1016" y="337"/>
                  <a:pt x="1023" y="370"/>
                  <a:pt x="1013" y="400"/>
                </a:cubicBezTo>
                <a:cubicBezTo>
                  <a:pt x="1004" y="431"/>
                  <a:pt x="980" y="454"/>
                  <a:pt x="949" y="463"/>
                </a:cubicBezTo>
                <a:cubicBezTo>
                  <a:pt x="963" y="479"/>
                  <a:pt x="971" y="500"/>
                  <a:pt x="971" y="523"/>
                </a:cubicBezTo>
                <a:cubicBezTo>
                  <a:pt x="971" y="573"/>
                  <a:pt x="931" y="615"/>
                  <a:pt x="881" y="615"/>
                </a:cubicBezTo>
                <a:cubicBezTo>
                  <a:pt x="878" y="615"/>
                  <a:pt x="878" y="615"/>
                  <a:pt x="878" y="615"/>
                </a:cubicBezTo>
                <a:cubicBezTo>
                  <a:pt x="894" y="631"/>
                  <a:pt x="904" y="654"/>
                  <a:pt x="904" y="679"/>
                </a:cubicBezTo>
                <a:cubicBezTo>
                  <a:pt x="904" y="730"/>
                  <a:pt x="863" y="771"/>
                  <a:pt x="814" y="771"/>
                </a:cubicBezTo>
                <a:cubicBezTo>
                  <a:pt x="439" y="771"/>
                  <a:pt x="439" y="771"/>
                  <a:pt x="439" y="771"/>
                </a:cubicBezTo>
                <a:cubicBezTo>
                  <a:pt x="361" y="691"/>
                  <a:pt x="361" y="691"/>
                  <a:pt x="361" y="691"/>
                </a:cubicBezTo>
                <a:cubicBezTo>
                  <a:pt x="210" y="664"/>
                  <a:pt x="210" y="664"/>
                  <a:pt x="210" y="664"/>
                </a:cubicBezTo>
                <a:cubicBezTo>
                  <a:pt x="210" y="778"/>
                  <a:pt x="210" y="778"/>
                  <a:pt x="210" y="778"/>
                </a:cubicBezTo>
                <a:cubicBezTo>
                  <a:pt x="0" y="778"/>
                  <a:pt x="0" y="778"/>
                  <a:pt x="0" y="778"/>
                </a:cubicBezTo>
                <a:cubicBezTo>
                  <a:pt x="0" y="91"/>
                  <a:pt x="0" y="91"/>
                  <a:pt x="0" y="91"/>
                </a:cubicBezTo>
                <a:cubicBezTo>
                  <a:pt x="209" y="91"/>
                  <a:pt x="209" y="91"/>
                  <a:pt x="209" y="91"/>
                </a:cubicBezTo>
                <a:cubicBezTo>
                  <a:pt x="209" y="128"/>
                  <a:pt x="209" y="128"/>
                  <a:pt x="209" y="128"/>
                </a:cubicBezTo>
                <a:cubicBezTo>
                  <a:pt x="208" y="413"/>
                  <a:pt x="208" y="413"/>
                  <a:pt x="208" y="413"/>
                </a:cubicBezTo>
                <a:cubicBezTo>
                  <a:pt x="245" y="418"/>
                  <a:pt x="245" y="418"/>
                  <a:pt x="245" y="418"/>
                </a:cubicBezTo>
                <a:cubicBezTo>
                  <a:pt x="275" y="161"/>
                  <a:pt x="275" y="161"/>
                  <a:pt x="275" y="161"/>
                </a:cubicBezTo>
                <a:cubicBezTo>
                  <a:pt x="423" y="109"/>
                  <a:pt x="533" y="0"/>
                  <a:pt x="691" y="8"/>
                </a:cubicBezTo>
                <a:close/>
                <a:moveTo>
                  <a:pt x="691" y="8"/>
                </a:moveTo>
                <a:cubicBezTo>
                  <a:pt x="691" y="8"/>
                  <a:pt x="691" y="8"/>
                  <a:pt x="691" y="8"/>
                </a:cubicBezTo>
              </a:path>
            </a:pathLst>
          </a:custGeom>
          <a:solidFill>
            <a:srgbClr val="015368"/>
          </a:solidFill>
          <a:ln>
            <a:noFill/>
          </a:ln>
        </p:spPr>
        <p:txBody>
          <a:bodyPr vert="horz" wrap="square" lIns="91440" tIns="45720" rIns="91440" bIns="45720" numCol="1" anchor="t" anchorCtr="0" compatLnSpc="1"/>
          <a:p>
            <a:endParaRPr lang="zh-CN" altLang="en-US"/>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inVertical)">
                                      <p:cBhvr>
                                        <p:cTn id="33" dur="500"/>
                                        <p:tgtEl>
                                          <p:spTgt spid="24"/>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arn(inVertical)">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arn(inVertical)">
                                      <p:cBhvr>
                                        <p:cTn id="47" dur="500"/>
                                        <p:tgtEl>
                                          <p:spTgt spid="25"/>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barn(inVertical)">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animBg="1"/>
      <p:bldP spid="15" grpId="0"/>
      <p:bldP spid="11" grpId="0" animBg="1"/>
      <p:bldP spid="23" grpId="0"/>
      <p:bldP spid="4" grpId="0"/>
      <p:bldP spid="12" grpId="0" animBg="1"/>
      <p:bldP spid="16" grpId="0"/>
      <p:bldP spid="24" grpId="0"/>
      <p:bldP spid="5" grpId="0"/>
      <p:bldP spid="12" grpId="1" animBg="1"/>
      <p:bldP spid="16" grpId="1"/>
      <p:bldP spid="24" grpId="1"/>
      <p:bldP spid="5" grpId="1"/>
      <p:bldP spid="13" grpId="0" animBg="1"/>
      <p:bldP spid="17" grpId="0"/>
      <p:bldP spid="25" grpId="0"/>
      <p:bldP spid="6" grpId="0"/>
      <p:bldP spid="13" grpId="1" animBg="1"/>
      <p:bldP spid="17" grpId="1"/>
      <p:bldP spid="25" grpId="1"/>
      <p:bldP spid="6" grpId="1"/>
      <p:bldP spid="26" grpId="0"/>
      <p:bldP spid="2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a:spLocks noEditPoints="1"/>
          </p:cNvSpPr>
          <p:nvPr/>
        </p:nvSpPr>
        <p:spPr bwMode="auto">
          <a:xfrm>
            <a:off x="376748" y="235799"/>
            <a:ext cx="705927" cy="428406"/>
          </a:xfrm>
          <a:custGeom>
            <a:avLst/>
            <a:gdLst>
              <a:gd name="T0" fmla="*/ 691 w 1284"/>
              <a:gd name="T1" fmla="*/ 8 h 778"/>
              <a:gd name="T2" fmla="*/ 773 w 1284"/>
              <a:gd name="T3" fmla="*/ 117 h 778"/>
              <a:gd name="T4" fmla="*/ 1189 w 1284"/>
              <a:gd name="T5" fmla="*/ 117 h 778"/>
              <a:gd name="T6" fmla="*/ 1284 w 1284"/>
              <a:gd name="T7" fmla="*/ 215 h 778"/>
              <a:gd name="T8" fmla="*/ 1189 w 1284"/>
              <a:gd name="T9" fmla="*/ 313 h 778"/>
              <a:gd name="T10" fmla="*/ 995 w 1284"/>
              <a:gd name="T11" fmla="*/ 313 h 778"/>
              <a:gd name="T12" fmla="*/ 1013 w 1284"/>
              <a:gd name="T13" fmla="*/ 400 h 778"/>
              <a:gd name="T14" fmla="*/ 949 w 1284"/>
              <a:gd name="T15" fmla="*/ 463 h 778"/>
              <a:gd name="T16" fmla="*/ 971 w 1284"/>
              <a:gd name="T17" fmla="*/ 523 h 778"/>
              <a:gd name="T18" fmla="*/ 881 w 1284"/>
              <a:gd name="T19" fmla="*/ 615 h 778"/>
              <a:gd name="T20" fmla="*/ 878 w 1284"/>
              <a:gd name="T21" fmla="*/ 615 h 778"/>
              <a:gd name="T22" fmla="*/ 904 w 1284"/>
              <a:gd name="T23" fmla="*/ 679 h 778"/>
              <a:gd name="T24" fmla="*/ 814 w 1284"/>
              <a:gd name="T25" fmla="*/ 771 h 778"/>
              <a:gd name="T26" fmla="*/ 439 w 1284"/>
              <a:gd name="T27" fmla="*/ 771 h 778"/>
              <a:gd name="T28" fmla="*/ 361 w 1284"/>
              <a:gd name="T29" fmla="*/ 691 h 778"/>
              <a:gd name="T30" fmla="*/ 210 w 1284"/>
              <a:gd name="T31" fmla="*/ 664 h 778"/>
              <a:gd name="T32" fmla="*/ 210 w 1284"/>
              <a:gd name="T33" fmla="*/ 778 h 778"/>
              <a:gd name="T34" fmla="*/ 0 w 1284"/>
              <a:gd name="T35" fmla="*/ 778 h 778"/>
              <a:gd name="T36" fmla="*/ 0 w 1284"/>
              <a:gd name="T37" fmla="*/ 91 h 778"/>
              <a:gd name="T38" fmla="*/ 209 w 1284"/>
              <a:gd name="T39" fmla="*/ 91 h 778"/>
              <a:gd name="T40" fmla="*/ 209 w 1284"/>
              <a:gd name="T41" fmla="*/ 128 h 778"/>
              <a:gd name="T42" fmla="*/ 208 w 1284"/>
              <a:gd name="T43" fmla="*/ 413 h 778"/>
              <a:gd name="T44" fmla="*/ 245 w 1284"/>
              <a:gd name="T45" fmla="*/ 418 h 778"/>
              <a:gd name="T46" fmla="*/ 275 w 1284"/>
              <a:gd name="T47" fmla="*/ 161 h 778"/>
              <a:gd name="T48" fmla="*/ 691 w 1284"/>
              <a:gd name="T49" fmla="*/ 8 h 778"/>
              <a:gd name="T50" fmla="*/ 691 w 1284"/>
              <a:gd name="T51" fmla="*/ 8 h 778"/>
              <a:gd name="T52" fmla="*/ 691 w 1284"/>
              <a:gd name="T53" fmla="*/ 8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4" h="778">
                <a:moveTo>
                  <a:pt x="691" y="8"/>
                </a:moveTo>
                <a:cubicBezTo>
                  <a:pt x="773" y="117"/>
                  <a:pt x="773" y="117"/>
                  <a:pt x="773" y="117"/>
                </a:cubicBezTo>
                <a:cubicBezTo>
                  <a:pt x="1189" y="117"/>
                  <a:pt x="1189" y="117"/>
                  <a:pt x="1189" y="117"/>
                </a:cubicBezTo>
                <a:cubicBezTo>
                  <a:pt x="1241" y="117"/>
                  <a:pt x="1284" y="161"/>
                  <a:pt x="1284" y="215"/>
                </a:cubicBezTo>
                <a:cubicBezTo>
                  <a:pt x="1284" y="269"/>
                  <a:pt x="1241" y="313"/>
                  <a:pt x="1189" y="313"/>
                </a:cubicBezTo>
                <a:cubicBezTo>
                  <a:pt x="995" y="313"/>
                  <a:pt x="995" y="313"/>
                  <a:pt x="995" y="313"/>
                </a:cubicBezTo>
                <a:cubicBezTo>
                  <a:pt x="1016" y="337"/>
                  <a:pt x="1023" y="370"/>
                  <a:pt x="1013" y="400"/>
                </a:cubicBezTo>
                <a:cubicBezTo>
                  <a:pt x="1004" y="431"/>
                  <a:pt x="980" y="454"/>
                  <a:pt x="949" y="463"/>
                </a:cubicBezTo>
                <a:cubicBezTo>
                  <a:pt x="963" y="479"/>
                  <a:pt x="971" y="500"/>
                  <a:pt x="971" y="523"/>
                </a:cubicBezTo>
                <a:cubicBezTo>
                  <a:pt x="971" y="573"/>
                  <a:pt x="931" y="615"/>
                  <a:pt x="881" y="615"/>
                </a:cubicBezTo>
                <a:cubicBezTo>
                  <a:pt x="878" y="615"/>
                  <a:pt x="878" y="615"/>
                  <a:pt x="878" y="615"/>
                </a:cubicBezTo>
                <a:cubicBezTo>
                  <a:pt x="894" y="631"/>
                  <a:pt x="904" y="654"/>
                  <a:pt x="904" y="679"/>
                </a:cubicBezTo>
                <a:cubicBezTo>
                  <a:pt x="904" y="730"/>
                  <a:pt x="863" y="771"/>
                  <a:pt x="814" y="771"/>
                </a:cubicBezTo>
                <a:cubicBezTo>
                  <a:pt x="439" y="771"/>
                  <a:pt x="439" y="771"/>
                  <a:pt x="439" y="771"/>
                </a:cubicBezTo>
                <a:cubicBezTo>
                  <a:pt x="361" y="691"/>
                  <a:pt x="361" y="691"/>
                  <a:pt x="361" y="691"/>
                </a:cubicBezTo>
                <a:cubicBezTo>
                  <a:pt x="210" y="664"/>
                  <a:pt x="210" y="664"/>
                  <a:pt x="210" y="664"/>
                </a:cubicBezTo>
                <a:cubicBezTo>
                  <a:pt x="210" y="778"/>
                  <a:pt x="210" y="778"/>
                  <a:pt x="210" y="778"/>
                </a:cubicBezTo>
                <a:cubicBezTo>
                  <a:pt x="0" y="778"/>
                  <a:pt x="0" y="778"/>
                  <a:pt x="0" y="778"/>
                </a:cubicBezTo>
                <a:cubicBezTo>
                  <a:pt x="0" y="91"/>
                  <a:pt x="0" y="91"/>
                  <a:pt x="0" y="91"/>
                </a:cubicBezTo>
                <a:cubicBezTo>
                  <a:pt x="209" y="91"/>
                  <a:pt x="209" y="91"/>
                  <a:pt x="209" y="91"/>
                </a:cubicBezTo>
                <a:cubicBezTo>
                  <a:pt x="209" y="128"/>
                  <a:pt x="209" y="128"/>
                  <a:pt x="209" y="128"/>
                </a:cubicBezTo>
                <a:cubicBezTo>
                  <a:pt x="208" y="413"/>
                  <a:pt x="208" y="413"/>
                  <a:pt x="208" y="413"/>
                </a:cubicBezTo>
                <a:cubicBezTo>
                  <a:pt x="245" y="418"/>
                  <a:pt x="245" y="418"/>
                  <a:pt x="245" y="418"/>
                </a:cubicBezTo>
                <a:cubicBezTo>
                  <a:pt x="275" y="161"/>
                  <a:pt x="275" y="161"/>
                  <a:pt x="275" y="161"/>
                </a:cubicBezTo>
                <a:cubicBezTo>
                  <a:pt x="423" y="109"/>
                  <a:pt x="533" y="0"/>
                  <a:pt x="691" y="8"/>
                </a:cubicBezTo>
                <a:close/>
                <a:moveTo>
                  <a:pt x="691" y="8"/>
                </a:moveTo>
                <a:cubicBezTo>
                  <a:pt x="691" y="8"/>
                  <a:pt x="691" y="8"/>
                  <a:pt x="691" y="8"/>
                </a:cubicBezTo>
              </a:path>
            </a:pathLst>
          </a:custGeom>
          <a:solidFill>
            <a:srgbClr val="015368"/>
          </a:solidFill>
          <a:ln>
            <a:noFill/>
          </a:ln>
        </p:spPr>
        <p:txBody>
          <a:bodyPr vert="horz" wrap="square" lIns="91440" tIns="45720" rIns="91440" bIns="45720" numCol="1" anchor="t" anchorCtr="0" compatLnSpc="1"/>
          <a:lstStyle/>
          <a:p>
            <a:endParaRPr lang="zh-CN" altLang="en-US"/>
          </a:p>
        </p:txBody>
      </p:sp>
      <p:sp>
        <p:nvSpPr>
          <p:cNvPr id="6" name="标题 1"/>
          <p:cNvSpPr txBox="1"/>
          <p:nvPr/>
        </p:nvSpPr>
        <p:spPr>
          <a:xfrm>
            <a:off x="3545840" y="146050"/>
            <a:ext cx="6227445" cy="6076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800" b="1" dirty="0">
                <a:solidFill>
                  <a:srgbClr val="015368"/>
                </a:solidFill>
                <a:latin typeface="微软雅黑" panose="020B0503020204020204" pitchFamily="34" charset="-122"/>
                <a:ea typeface="微软雅黑" panose="020B0503020204020204" pitchFamily="34" charset="-122"/>
              </a:rPr>
              <a:t>第二条</a:t>
            </a:r>
            <a:r>
              <a:rPr lang="en-US" altLang="zh-CN" sz="2800" b="1" dirty="0">
                <a:solidFill>
                  <a:srgbClr val="015368"/>
                </a:solidFill>
                <a:latin typeface="微软雅黑" panose="020B0503020204020204" pitchFamily="34" charset="-122"/>
                <a:ea typeface="微软雅黑" panose="020B0503020204020204" pitchFamily="34" charset="-122"/>
              </a:rPr>
              <a:t>    </a:t>
            </a:r>
            <a:r>
              <a:rPr lang="zh-CN" altLang="en-US" sz="2800" b="1" dirty="0">
                <a:solidFill>
                  <a:srgbClr val="015368"/>
                </a:solidFill>
                <a:latin typeface="微软雅黑" panose="020B0503020204020204" pitchFamily="34" charset="-122"/>
                <a:ea typeface="微软雅黑" panose="020B0503020204020204" pitchFamily="34" charset="-122"/>
              </a:rPr>
              <a:t>跨国公司地区总部认定</a:t>
            </a:r>
            <a:r>
              <a:rPr lang="en-US" altLang="zh-CN" sz="2800" b="1" dirty="0">
                <a:solidFill>
                  <a:srgbClr val="015368"/>
                </a:solidFill>
                <a:latin typeface="微软雅黑" panose="020B0503020204020204" pitchFamily="34" charset="-122"/>
                <a:ea typeface="微软雅黑" panose="020B0503020204020204" pitchFamily="34" charset="-122"/>
              </a:rPr>
              <a:t> </a:t>
            </a:r>
            <a:r>
              <a:rPr lang="en-US" altLang="zh-CN" sz="2200" b="1" dirty="0">
                <a:solidFill>
                  <a:srgbClr val="015368"/>
                </a:solidFill>
                <a:latin typeface="微软雅黑" panose="020B0503020204020204" pitchFamily="34" charset="-122"/>
                <a:ea typeface="微软雅黑" panose="020B0503020204020204" pitchFamily="34" charset="-122"/>
              </a:rPr>
              <a:t> </a:t>
            </a:r>
            <a:endParaRPr lang="zh-CN" altLang="en-US" sz="2200" b="1" dirty="0">
              <a:solidFill>
                <a:srgbClr val="015368"/>
              </a:solidFill>
              <a:latin typeface="微软雅黑" panose="020B0503020204020204" pitchFamily="34" charset="-122"/>
              <a:ea typeface="微软雅黑" panose="020B0503020204020204" pitchFamily="34" charset="-122"/>
            </a:endParaRPr>
          </a:p>
        </p:txBody>
      </p:sp>
      <p:sp>
        <p:nvSpPr>
          <p:cNvPr id="10" name="标题 1"/>
          <p:cNvSpPr txBox="1"/>
          <p:nvPr/>
        </p:nvSpPr>
        <p:spPr>
          <a:xfrm>
            <a:off x="2055495" y="1363345"/>
            <a:ext cx="7525385" cy="41306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0">
              <a:lnSpc>
                <a:spcPct val="150000"/>
              </a:lnSpc>
              <a:buFont typeface="Wingdings" panose="05000000000000000000" charset="0"/>
            </a:pPr>
            <a:endParaRPr lang="en-US" altLang="zh-CN" sz="2400" b="1" dirty="0">
              <a:solidFill>
                <a:srgbClr val="015368"/>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charset="0"/>
              <a:buChar char="þ"/>
            </a:pPr>
            <a:r>
              <a:rPr lang="zh-CN" altLang="en-US" sz="2400" b="1" dirty="0">
                <a:solidFill>
                  <a:srgbClr val="015368"/>
                </a:solidFill>
                <a:latin typeface="微软雅黑" panose="020B0503020204020204" pitchFamily="34" charset="-122"/>
                <a:ea typeface="微软雅黑" panose="020B0503020204020204" pitchFamily="34" charset="-122"/>
              </a:rPr>
              <a:t>形式：投资性公司、管理性公司</a:t>
            </a:r>
            <a:endParaRPr lang="zh-CN" altLang="en-US" sz="2400" b="1" dirty="0">
              <a:solidFill>
                <a:srgbClr val="015368"/>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charset="0"/>
              <a:buChar char="þ"/>
            </a:pPr>
            <a:r>
              <a:rPr lang="zh-CN" altLang="en-US" sz="2400" b="1" dirty="0">
                <a:solidFill>
                  <a:srgbClr val="015368"/>
                </a:solidFill>
                <a:latin typeface="微软雅黑" panose="020B0503020204020204" pitchFamily="34" charset="-122"/>
                <a:ea typeface="微软雅黑" panose="020B0503020204020204" pitchFamily="34" charset="-122"/>
              </a:rPr>
              <a:t>位置：在广东省</a:t>
            </a:r>
            <a:endParaRPr lang="zh-CN" altLang="en-US" sz="2400" b="1" dirty="0">
              <a:solidFill>
                <a:srgbClr val="015368"/>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charset="0"/>
              <a:buChar char="þ"/>
            </a:pPr>
            <a:r>
              <a:rPr lang="zh-CN" altLang="en-US" sz="2400" b="1" dirty="0">
                <a:solidFill>
                  <a:srgbClr val="015368"/>
                </a:solidFill>
                <a:latin typeface="微软雅黑" panose="020B0503020204020204" pitchFamily="34" charset="-122"/>
                <a:ea typeface="微软雅黑" panose="020B0503020204020204" pitchFamily="34" charset="-122"/>
              </a:rPr>
              <a:t>方式：</a:t>
            </a:r>
            <a:r>
              <a:rPr lang="zh-CN" altLang="en-US" sz="2400" b="1" dirty="0">
                <a:solidFill>
                  <a:srgbClr val="015368"/>
                </a:solidFill>
                <a:latin typeface="微软雅黑" panose="020B0503020204020204" pitchFamily="34" charset="-122"/>
                <a:ea typeface="微软雅黑" panose="020B0503020204020204" pitchFamily="34" charset="-122"/>
                <a:sym typeface="+mn-ea"/>
              </a:rPr>
              <a:t>投资、授权</a:t>
            </a:r>
            <a:endParaRPr lang="zh-CN" altLang="en-US" sz="2400" b="1" dirty="0">
              <a:solidFill>
                <a:srgbClr val="015368"/>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charset="0"/>
              <a:buChar char="þ"/>
            </a:pPr>
            <a:r>
              <a:rPr lang="zh-CN" altLang="en-US" sz="2400" b="1" dirty="0">
                <a:solidFill>
                  <a:srgbClr val="015368"/>
                </a:solidFill>
                <a:latin typeface="微软雅黑" panose="020B0503020204020204" pitchFamily="34" charset="-122"/>
                <a:ea typeface="微软雅黑" panose="020B0503020204020204" pitchFamily="34" charset="-122"/>
              </a:rPr>
              <a:t>职能：跨区域（含国家或地区）若干家企业资金</a:t>
            </a:r>
            <a:r>
              <a:rPr lang="en-US" altLang="zh-CN" sz="2400" b="1" dirty="0">
                <a:solidFill>
                  <a:srgbClr val="015368"/>
                </a:solidFill>
                <a:latin typeface="微软雅黑" panose="020B0503020204020204" pitchFamily="34" charset="-122"/>
                <a:ea typeface="微软雅黑" panose="020B0503020204020204" pitchFamily="34" charset="-122"/>
              </a:rPr>
              <a:t>   </a:t>
            </a:r>
            <a:endParaRPr lang="en-US" altLang="zh-CN" sz="2400" b="1" dirty="0">
              <a:solidFill>
                <a:srgbClr val="015368"/>
              </a:solidFill>
              <a:latin typeface="微软雅黑" panose="020B0503020204020204" pitchFamily="34" charset="-122"/>
              <a:ea typeface="微软雅黑" panose="020B0503020204020204" pitchFamily="34" charset="-122"/>
            </a:endParaRPr>
          </a:p>
          <a:p>
            <a:pPr indent="0">
              <a:lnSpc>
                <a:spcPct val="150000"/>
              </a:lnSpc>
              <a:buFont typeface="Wingdings" panose="05000000000000000000" charset="0"/>
            </a:pPr>
            <a:r>
              <a:rPr lang="en-US" altLang="zh-CN" sz="2400" b="1" dirty="0">
                <a:solidFill>
                  <a:srgbClr val="015368"/>
                </a:solidFill>
                <a:latin typeface="微软雅黑" panose="020B0503020204020204" pitchFamily="34" charset="-122"/>
                <a:ea typeface="微软雅黑" panose="020B0503020204020204" pitchFamily="34" charset="-122"/>
              </a:rPr>
              <a:t>               </a:t>
            </a:r>
            <a:r>
              <a:rPr lang="zh-CN" altLang="en-US" sz="2400" b="1" dirty="0">
                <a:solidFill>
                  <a:srgbClr val="015368"/>
                </a:solidFill>
                <a:latin typeface="微软雅黑" panose="020B0503020204020204" pitchFamily="34" charset="-122"/>
                <a:ea typeface="微软雅黑" panose="020B0503020204020204" pitchFamily="34" charset="-122"/>
              </a:rPr>
              <a:t>管理、研发、采购、销售、物流、结算、</a:t>
            </a:r>
            <a:endParaRPr lang="zh-CN" altLang="en-US" sz="2400" b="1" dirty="0">
              <a:solidFill>
                <a:srgbClr val="015368"/>
              </a:solidFill>
              <a:latin typeface="微软雅黑" panose="020B0503020204020204" pitchFamily="34" charset="-122"/>
              <a:ea typeface="微软雅黑" panose="020B0503020204020204" pitchFamily="34" charset="-122"/>
            </a:endParaRPr>
          </a:p>
          <a:p>
            <a:pPr indent="0">
              <a:lnSpc>
                <a:spcPct val="150000"/>
              </a:lnSpc>
              <a:buFont typeface="Wingdings" panose="05000000000000000000" charset="0"/>
            </a:pPr>
            <a:r>
              <a:rPr lang="zh-CN" altLang="en-US" sz="2400" b="1" dirty="0">
                <a:solidFill>
                  <a:srgbClr val="015368"/>
                </a:solidFill>
                <a:latin typeface="微软雅黑" panose="020B0503020204020204" pitchFamily="34" charset="-122"/>
                <a:ea typeface="微软雅黑" panose="020B0503020204020204" pitchFamily="34" charset="-122"/>
              </a:rPr>
              <a:t> </a:t>
            </a:r>
            <a:r>
              <a:rPr lang="en-US" altLang="zh-CN" sz="2400" b="1" dirty="0">
                <a:solidFill>
                  <a:srgbClr val="015368"/>
                </a:solidFill>
                <a:latin typeface="微软雅黑" panose="020B0503020204020204" pitchFamily="34" charset="-122"/>
                <a:ea typeface="微软雅黑" panose="020B0503020204020204" pitchFamily="34" charset="-122"/>
              </a:rPr>
              <a:t>              </a:t>
            </a:r>
            <a:r>
              <a:rPr lang="zh-CN" altLang="en-US" sz="2400" b="1" dirty="0">
                <a:solidFill>
                  <a:srgbClr val="015368"/>
                </a:solidFill>
                <a:latin typeface="微软雅黑" panose="020B0503020204020204" pitchFamily="34" charset="-122"/>
                <a:ea typeface="微软雅黑" panose="020B0503020204020204" pitchFamily="34" charset="-122"/>
              </a:rPr>
              <a:t>支持服务等营运职能</a:t>
            </a:r>
            <a:endParaRPr lang="zh-CN" altLang="en-US" sz="2400" b="1" dirty="0">
              <a:solidFill>
                <a:srgbClr val="015368"/>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charset="0"/>
              <a:buChar char="þ"/>
            </a:pPr>
            <a:r>
              <a:rPr lang="zh-CN" altLang="en-US" sz="2400" b="1" dirty="0">
                <a:solidFill>
                  <a:srgbClr val="015368"/>
                </a:solidFill>
                <a:latin typeface="微软雅黑" panose="020B0503020204020204" pitchFamily="34" charset="-122"/>
                <a:ea typeface="微软雅黑" panose="020B0503020204020204" pitchFamily="34" charset="-122"/>
              </a:rPr>
              <a:t>性质：法人机构</a:t>
            </a:r>
            <a:endParaRPr lang="zh-CN" altLang="en-US" sz="2400" b="1" dirty="0">
              <a:solidFill>
                <a:srgbClr val="015368"/>
              </a:solidFill>
              <a:latin typeface="微软雅黑" panose="020B0503020204020204" pitchFamily="34" charset="-122"/>
              <a:ea typeface="微软雅黑" panose="020B0503020204020204" pitchFamily="34" charset="-122"/>
            </a:endParaRPr>
          </a:p>
          <a:p>
            <a:pPr indent="0">
              <a:lnSpc>
                <a:spcPct val="150000"/>
              </a:lnSpc>
              <a:buFont typeface="Wingdings" panose="05000000000000000000" charset="0"/>
            </a:pPr>
            <a:endParaRPr lang="zh-CN" altLang="en-US" sz="2400" b="1" dirty="0">
              <a:solidFill>
                <a:srgbClr val="015368"/>
              </a:solidFill>
              <a:latin typeface="微软雅黑" panose="020B0503020204020204" pitchFamily="34" charset="-122"/>
              <a:ea typeface="微软雅黑" panose="020B0503020204020204" pitchFamily="34" charset="-122"/>
            </a:endParaRPr>
          </a:p>
        </p:txBody>
      </p:sp>
      <p:sp>
        <p:nvSpPr>
          <p:cNvPr id="11" name="文本框 42"/>
          <p:cNvSpPr txBox="1"/>
          <p:nvPr/>
        </p:nvSpPr>
        <p:spPr>
          <a:xfrm>
            <a:off x="1856740" y="5494020"/>
            <a:ext cx="9182735" cy="2239010"/>
          </a:xfrm>
          <a:prstGeom prst="foldedCorner">
            <a:avLst>
              <a:gd name="adj" fmla="val 0"/>
            </a:avLst>
          </a:prstGeom>
          <a:noFill/>
          <a:ln w="6350">
            <a:noFill/>
          </a:ln>
        </p:spPr>
        <p:txBody>
          <a:bodyPr rot="0" spcFirstLastPara="0" vert="horz" wrap="square" lIns="91440" tIns="45720" rIns="91440" bIns="45720" numCol="1" spcCol="0" rtlCol="0" fromWordArt="0" anchor="t" anchorCtr="0" forceAA="0" compatLnSpc="1">
            <a:noAutofit/>
          </a:bodyPr>
          <a:p>
            <a:pPr fontAlgn="auto">
              <a:lnSpc>
                <a:spcPct val="120000"/>
              </a:lnSpc>
              <a:spcAft>
                <a:spcPts val="0"/>
              </a:spcAft>
            </a:pPr>
            <a:r>
              <a:rPr lang="zh-CN" altLang="en-US" sz="2400" b="1"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境外跨国公司</a:t>
            </a:r>
            <a:r>
              <a:rPr lang="zh-CN" altLang="en-US" sz="2400" u="sng"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在我省</a:t>
            </a:r>
            <a:r>
              <a:rPr lang="zh-CN" altLang="en-US" sz="24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设立的，</a:t>
            </a:r>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承担部分地区总部功能</a:t>
            </a:r>
            <a:r>
              <a:rPr lang="zh-CN" altLang="en-US" sz="240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的</a:t>
            </a:r>
            <a:r>
              <a:rPr lang="zh-CN" altLang="en-US" sz="2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总部型机构</a:t>
            </a:r>
            <a:r>
              <a:rPr lang="zh-CN" altLang="en-US" sz="2400" u="sng"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视同</a:t>
            </a:r>
            <a:r>
              <a:rPr lang="zh-CN" altLang="en-US" sz="2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地区总部管理</a:t>
            </a:r>
            <a:endParaRPr lang="zh-CN" altLang="en-US" sz="2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左大括号 1"/>
          <p:cNvSpPr/>
          <p:nvPr/>
        </p:nvSpPr>
        <p:spPr>
          <a:xfrm>
            <a:off x="1401445" y="1936115"/>
            <a:ext cx="466090" cy="314325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3" name="文本框 2"/>
          <p:cNvSpPr txBox="1"/>
          <p:nvPr/>
        </p:nvSpPr>
        <p:spPr>
          <a:xfrm>
            <a:off x="621030" y="1809115"/>
            <a:ext cx="675005" cy="4085590"/>
          </a:xfrm>
          <a:prstGeom prst="rect">
            <a:avLst/>
          </a:prstGeom>
          <a:noFill/>
        </p:spPr>
        <p:txBody>
          <a:bodyPr vert="eaVert" wrap="square" rtlCol="0">
            <a:spAutoFit/>
          </a:bodyPr>
          <a:p>
            <a:r>
              <a:rPr lang="zh-CN" altLang="en-US" sz="3200" b="1">
                <a:solidFill>
                  <a:schemeClr val="tx2">
                    <a:lumMod val="75000"/>
                  </a:schemeClr>
                </a:solidFill>
                <a:latin typeface="微软雅黑" panose="020B0503020204020204" pitchFamily="34" charset="-122"/>
                <a:ea typeface="微软雅黑" panose="020B0503020204020204" pitchFamily="34" charset="-122"/>
              </a:rPr>
              <a:t>跨国公司地区总部</a:t>
            </a:r>
            <a:endParaRPr lang="zh-CN" altLang="en-US" sz="3200" b="1">
              <a:solidFill>
                <a:schemeClr val="tx2">
                  <a:lumMod val="75000"/>
                </a:schemeClr>
              </a:solidFill>
              <a:latin typeface="微软雅黑" panose="020B0503020204020204" pitchFamily="34" charset="-122"/>
              <a:ea typeface="微软雅黑" panose="020B0503020204020204" pitchFamily="34" charset="-122"/>
            </a:endParaRPr>
          </a:p>
        </p:txBody>
      </p:sp>
      <p:pic>
        <p:nvPicPr>
          <p:cNvPr id="4" name="图片 3" descr="人举着喇叭_#333333_128_21579244"/>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6250" y="5494020"/>
            <a:ext cx="1508125" cy="1508125"/>
          </a:xfrm>
          <a:prstGeom prst="rect">
            <a:avLst/>
          </a:prstGeom>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ox(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heckerboard(across)">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Effect transition="in" filter="dissolve">
                                      <p:cBhvr>
                                        <p:cTn id="24" dur="500"/>
                                        <p:tgtEl>
                                          <p:spTgt spid="10">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animEffect transition="in" filter="dissolve">
                                      <p:cBhvr>
                                        <p:cTn id="29" dur="500"/>
                                        <p:tgtEl>
                                          <p:spTgt spid="10">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dissolve">
                                      <p:cBhvr>
                                        <p:cTn id="34" dur="500"/>
                                        <p:tgtEl>
                                          <p:spTgt spid="10">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10">
                                            <p:txEl>
                                              <p:pRg st="4" end="4"/>
                                            </p:txEl>
                                          </p:spTgt>
                                        </p:tgtEl>
                                        <p:attrNameLst>
                                          <p:attrName>style.visibility</p:attrName>
                                        </p:attrNameLst>
                                      </p:cBhvr>
                                      <p:to>
                                        <p:strVal val="visible"/>
                                      </p:to>
                                    </p:set>
                                    <p:animEffect transition="in" filter="dissolve">
                                      <p:cBhvr>
                                        <p:cTn id="39" dur="500"/>
                                        <p:tgtEl>
                                          <p:spTgt spid="10">
                                            <p:txEl>
                                              <p:pRg st="4" end="4"/>
                                            </p:txEl>
                                          </p:spTgt>
                                        </p:tgtEl>
                                      </p:cBhvr>
                                    </p:animEffect>
                                  </p:childTnLst>
                                </p:cTn>
                              </p:par>
                              <p:par>
                                <p:cTn id="40" presetID="9" presetClass="entr" presetSubtype="0" fill="hold" nodeType="withEffect">
                                  <p:stCondLst>
                                    <p:cond delay="0"/>
                                  </p:stCondLst>
                                  <p:childTnLst>
                                    <p:set>
                                      <p:cBhvr>
                                        <p:cTn id="41" dur="1" fill="hold">
                                          <p:stCondLst>
                                            <p:cond delay="0"/>
                                          </p:stCondLst>
                                        </p:cTn>
                                        <p:tgtEl>
                                          <p:spTgt spid="10">
                                            <p:txEl>
                                              <p:pRg st="5" end="5"/>
                                            </p:txEl>
                                          </p:spTgt>
                                        </p:tgtEl>
                                        <p:attrNameLst>
                                          <p:attrName>style.visibility</p:attrName>
                                        </p:attrNameLst>
                                      </p:cBhvr>
                                      <p:to>
                                        <p:strVal val="visible"/>
                                      </p:to>
                                    </p:set>
                                    <p:animEffect transition="in" filter="dissolve">
                                      <p:cBhvr>
                                        <p:cTn id="42" dur="500"/>
                                        <p:tgtEl>
                                          <p:spTgt spid="10">
                                            <p:txEl>
                                              <p:pRg st="5" end="5"/>
                                            </p:txEl>
                                          </p:spTgt>
                                        </p:tgtEl>
                                      </p:cBhvr>
                                    </p:animEffect>
                                  </p:childTnLst>
                                </p:cTn>
                              </p:par>
                              <p:par>
                                <p:cTn id="43" presetID="9" presetClass="entr" presetSubtype="0" fill="hold" nodeType="withEffect">
                                  <p:stCondLst>
                                    <p:cond delay="0"/>
                                  </p:stCondLst>
                                  <p:childTnLst>
                                    <p:set>
                                      <p:cBhvr>
                                        <p:cTn id="44" dur="1" fill="hold">
                                          <p:stCondLst>
                                            <p:cond delay="0"/>
                                          </p:stCondLst>
                                        </p:cTn>
                                        <p:tgtEl>
                                          <p:spTgt spid="10">
                                            <p:txEl>
                                              <p:pRg st="6" end="6"/>
                                            </p:txEl>
                                          </p:spTgt>
                                        </p:tgtEl>
                                        <p:attrNameLst>
                                          <p:attrName>style.visibility</p:attrName>
                                        </p:attrNameLst>
                                      </p:cBhvr>
                                      <p:to>
                                        <p:strVal val="visible"/>
                                      </p:to>
                                    </p:set>
                                    <p:animEffect transition="in" filter="dissolve">
                                      <p:cBhvr>
                                        <p:cTn id="45" dur="500"/>
                                        <p:tgtEl>
                                          <p:spTgt spid="10">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10">
                                            <p:txEl>
                                              <p:pRg st="7" end="7"/>
                                            </p:txEl>
                                          </p:spTgt>
                                        </p:tgtEl>
                                        <p:attrNameLst>
                                          <p:attrName>style.visibility</p:attrName>
                                        </p:attrNameLst>
                                      </p:cBhvr>
                                      <p:to>
                                        <p:strVal val="visible"/>
                                      </p:to>
                                    </p:set>
                                    <p:animEffect transition="in" filter="dissolve">
                                      <p:cBhvr>
                                        <p:cTn id="50" dur="500"/>
                                        <p:tgtEl>
                                          <p:spTgt spid="10">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ppt_x"/>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1"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770" decel="100000"/>
                                        <p:tgtEl>
                                          <p:spTgt spid="11"/>
                                        </p:tgtEl>
                                      </p:cBhvr>
                                    </p:animEffect>
                                    <p:animScale>
                                      <p:cBhvr>
                                        <p:cTn id="62" dur="770" decel="100000"/>
                                        <p:tgtEl>
                                          <p:spTgt spid="11"/>
                                        </p:tgtEl>
                                      </p:cBhvr>
                                      <p:from x="10000" y="10000"/>
                                      <p:to x="200000" y="450000"/>
                                    </p:animScale>
                                    <p:animScale>
                                      <p:cBhvr>
                                        <p:cTn id="63" dur="1230" accel="100000" fill="hold">
                                          <p:stCondLst>
                                            <p:cond delay="770"/>
                                          </p:stCondLst>
                                        </p:cTn>
                                        <p:tgtEl>
                                          <p:spTgt spid="11"/>
                                        </p:tgtEl>
                                      </p:cBhvr>
                                      <p:from x="200000" y="450000"/>
                                      <p:to x="100000" y="100000"/>
                                    </p:animScale>
                                    <p:set>
                                      <p:cBhvr>
                                        <p:cTn id="64" dur="770" fill="hold"/>
                                        <p:tgtEl>
                                          <p:spTgt spid="11"/>
                                        </p:tgtEl>
                                        <p:attrNameLst>
                                          <p:attrName>ppt_x</p:attrName>
                                        </p:attrNameLst>
                                      </p:cBhvr>
                                      <p:to>
                                        <p:strVal val="(0.5)"/>
                                      </p:to>
                                    </p:set>
                                    <p:anim from="(0.5)" to="(#ppt_x)" calcmode="lin" valueType="num">
                                      <p:cBhvr>
                                        <p:cTn id="65" dur="1230" accel="100000" fill="hold">
                                          <p:stCondLst>
                                            <p:cond delay="770"/>
                                          </p:stCondLst>
                                        </p:cTn>
                                        <p:tgtEl>
                                          <p:spTgt spid="11"/>
                                        </p:tgtEl>
                                        <p:attrNameLst>
                                          <p:attrName>ppt_x</p:attrName>
                                        </p:attrNameLst>
                                      </p:cBhvr>
                                    </p:anim>
                                    <p:set>
                                      <p:cBhvr>
                                        <p:cTn id="66" dur="770" fill="hold"/>
                                        <p:tgtEl>
                                          <p:spTgt spid="11"/>
                                        </p:tgtEl>
                                        <p:attrNameLst>
                                          <p:attrName>ppt_y</p:attrName>
                                        </p:attrNameLst>
                                      </p:cBhvr>
                                      <p:to>
                                        <p:strVal val="(#ppt_y+0.4)"/>
                                      </p:to>
                                    </p:set>
                                    <p:anim from="(#ppt_y+0.4)" to="(#ppt_y)" calcmode="lin" valueType="num">
                                      <p:cBhvr>
                                        <p:cTn id="67" dur="1230" accel="100000" fill="hold">
                                          <p:stCondLst>
                                            <p:cond delay="770"/>
                                          </p:stCondLst>
                                        </p:cTn>
                                        <p:tgtEl>
                                          <p:spTgt spid="1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3" grpId="0"/>
      <p:bldP spid="3" grpId="1"/>
      <p:bldP spid="2" grpId="0" animBg="1"/>
      <p:bldP spid="11" grpId="0"/>
      <p:bldP spid="11"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txBox="1"/>
          <p:nvPr/>
        </p:nvSpPr>
        <p:spPr>
          <a:xfrm>
            <a:off x="3597910" y="146050"/>
            <a:ext cx="6791325" cy="6076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800" b="1" dirty="0">
                <a:solidFill>
                  <a:srgbClr val="015368"/>
                </a:solidFill>
                <a:latin typeface="微软雅黑" panose="020B0503020204020204" pitchFamily="34" charset="-122"/>
                <a:ea typeface="微软雅黑" panose="020B0503020204020204" pitchFamily="34" charset="-122"/>
              </a:rPr>
              <a:t>第三条</a:t>
            </a:r>
            <a:r>
              <a:rPr lang="en-US" altLang="zh-CN" sz="2800" b="1" dirty="0">
                <a:solidFill>
                  <a:srgbClr val="015368"/>
                </a:solidFill>
                <a:latin typeface="微软雅黑" panose="020B0503020204020204" pitchFamily="34" charset="-122"/>
                <a:ea typeface="微软雅黑" panose="020B0503020204020204" pitchFamily="34" charset="-122"/>
              </a:rPr>
              <a:t>  </a:t>
            </a:r>
            <a:r>
              <a:rPr lang="zh-CN" altLang="en-US" sz="2800" b="1" dirty="0">
                <a:solidFill>
                  <a:srgbClr val="015368"/>
                </a:solidFill>
                <a:latin typeface="微软雅黑" panose="020B0503020204020204" pitchFamily="34" charset="-122"/>
                <a:ea typeface="微软雅黑" panose="020B0503020204020204" pitchFamily="34" charset="-122"/>
              </a:rPr>
              <a:t>联席会议工作机制</a:t>
            </a:r>
            <a:endParaRPr lang="zh-CN" altLang="en-US" sz="2800" b="1" dirty="0">
              <a:solidFill>
                <a:srgbClr val="015368"/>
              </a:solidFill>
              <a:latin typeface="微软雅黑" panose="020B0503020204020204" pitchFamily="34" charset="-122"/>
              <a:ea typeface="微软雅黑" panose="020B0503020204020204" pitchFamily="34" charset="-122"/>
            </a:endParaRPr>
          </a:p>
        </p:txBody>
      </p:sp>
      <p:sp>
        <p:nvSpPr>
          <p:cNvPr id="12" name="文本框 42"/>
          <p:cNvSpPr txBox="1"/>
          <p:nvPr/>
        </p:nvSpPr>
        <p:spPr>
          <a:xfrm>
            <a:off x="4028440" y="1353820"/>
            <a:ext cx="4250690" cy="465455"/>
          </a:xfrm>
          <a:prstGeom prst="foldedCorner">
            <a:avLst>
              <a:gd name="adj" fmla="val 0"/>
            </a:avLst>
          </a:prstGeom>
          <a:noFill/>
          <a:ln w="6350">
            <a:noFill/>
          </a:ln>
        </p:spPr>
        <p:txBody>
          <a:bodyPr rot="0" spcFirstLastPara="0" vert="horz" wrap="square" lIns="91440" tIns="45720" rIns="91440" bIns="45720" numCol="1" spcCol="0" rtlCol="0" fromWordArt="0" anchor="t" anchorCtr="0" forceAA="0" compatLnSpc="1">
            <a:noAutofit/>
          </a:bodyPr>
          <a:lstStyle/>
          <a:p>
            <a:pPr algn="just">
              <a:lnSpc>
                <a:spcPct val="120000"/>
              </a:lnSpc>
            </a:pPr>
            <a:r>
              <a:rPr lang="zh-CN" altLang="en-US" sz="24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sym typeface="+mn-ea"/>
              </a:rPr>
              <a:t>召集人</a:t>
            </a:r>
            <a:r>
              <a:rPr lang="zh-CN" altLang="en-US" sz="24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rPr>
              <a:t>：省商务厅负责同志</a:t>
            </a:r>
            <a:endParaRPr lang="zh-CN" altLang="en-US" sz="24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等腰三角形 1"/>
          <p:cNvSpPr/>
          <p:nvPr>
            <p:custDataLst>
              <p:tags r:id="rId1"/>
            </p:custDataLst>
          </p:nvPr>
        </p:nvSpPr>
        <p:spPr>
          <a:xfrm rot="10800000">
            <a:off x="3373755" y="3343275"/>
            <a:ext cx="560705" cy="511175"/>
          </a:xfrm>
          <a:prstGeom prst="triangle">
            <a:avLst/>
          </a:prstGeom>
          <a:solidFill>
            <a:srgbClr val="1D6DC2">
              <a:lumMod val="75000"/>
            </a:srgbClr>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 name="等腰三角形 2"/>
          <p:cNvSpPr/>
          <p:nvPr>
            <p:custDataLst>
              <p:tags r:id="rId2"/>
            </p:custDataLst>
          </p:nvPr>
        </p:nvSpPr>
        <p:spPr>
          <a:xfrm rot="10800000">
            <a:off x="3151505" y="3343275"/>
            <a:ext cx="560705" cy="511175"/>
          </a:xfrm>
          <a:prstGeom prst="triangle">
            <a:avLst/>
          </a:prstGeom>
          <a:solidFill>
            <a:srgbClr val="0088D5"/>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等腰三角形 25"/>
          <p:cNvSpPr/>
          <p:nvPr>
            <p:custDataLst>
              <p:tags r:id="rId3"/>
            </p:custDataLst>
          </p:nvPr>
        </p:nvSpPr>
        <p:spPr>
          <a:xfrm rot="10800000">
            <a:off x="4338955" y="3343275"/>
            <a:ext cx="560705" cy="511175"/>
          </a:xfrm>
          <a:prstGeom prst="triangle">
            <a:avLst/>
          </a:prstGeom>
          <a:solidFill>
            <a:srgbClr val="1D6DC2">
              <a:lumMod val="75000"/>
            </a:srgbClr>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等腰三角形 26"/>
          <p:cNvSpPr/>
          <p:nvPr>
            <p:custDataLst>
              <p:tags r:id="rId4"/>
            </p:custDataLst>
          </p:nvPr>
        </p:nvSpPr>
        <p:spPr>
          <a:xfrm rot="10800000">
            <a:off x="4147185" y="3343275"/>
            <a:ext cx="560705" cy="511175"/>
          </a:xfrm>
          <a:prstGeom prst="triangle">
            <a:avLst/>
          </a:prstGeom>
          <a:solidFill>
            <a:srgbClr val="0088D5"/>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5" name="等腰三角形 24"/>
          <p:cNvSpPr/>
          <p:nvPr>
            <p:custDataLst>
              <p:tags r:id="rId5"/>
            </p:custDataLst>
          </p:nvPr>
        </p:nvSpPr>
        <p:spPr>
          <a:xfrm rot="10800000">
            <a:off x="1453515" y="3343275"/>
            <a:ext cx="560705" cy="511175"/>
          </a:xfrm>
          <a:prstGeom prst="triangle">
            <a:avLst/>
          </a:prstGeom>
          <a:solidFill>
            <a:srgbClr val="1D6DC2">
              <a:lumMod val="75000"/>
            </a:srgbClr>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等腰三角形 27"/>
          <p:cNvSpPr/>
          <p:nvPr>
            <p:custDataLst>
              <p:tags r:id="rId6"/>
            </p:custDataLst>
          </p:nvPr>
        </p:nvSpPr>
        <p:spPr>
          <a:xfrm rot="10800000">
            <a:off x="1271905" y="3343275"/>
            <a:ext cx="560705" cy="511175"/>
          </a:xfrm>
          <a:prstGeom prst="triangle">
            <a:avLst/>
          </a:prstGeom>
          <a:solidFill>
            <a:srgbClr val="0088D5"/>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等腰三角形 30"/>
          <p:cNvSpPr/>
          <p:nvPr>
            <p:custDataLst>
              <p:tags r:id="rId7"/>
            </p:custDataLst>
          </p:nvPr>
        </p:nvSpPr>
        <p:spPr>
          <a:xfrm rot="10800000">
            <a:off x="2367280" y="3343275"/>
            <a:ext cx="560705" cy="511175"/>
          </a:xfrm>
          <a:prstGeom prst="triangle">
            <a:avLst/>
          </a:prstGeom>
          <a:solidFill>
            <a:srgbClr val="1D6DC2">
              <a:lumMod val="75000"/>
            </a:srgbClr>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等腰三角形 33"/>
          <p:cNvSpPr/>
          <p:nvPr>
            <p:custDataLst>
              <p:tags r:id="rId8"/>
            </p:custDataLst>
          </p:nvPr>
        </p:nvSpPr>
        <p:spPr>
          <a:xfrm rot="10800000">
            <a:off x="2205990" y="3343275"/>
            <a:ext cx="560705" cy="511175"/>
          </a:xfrm>
          <a:prstGeom prst="triangle">
            <a:avLst/>
          </a:prstGeom>
          <a:solidFill>
            <a:srgbClr val="0088D5"/>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7" name="等腰三角形 36"/>
          <p:cNvSpPr/>
          <p:nvPr>
            <p:custDataLst>
              <p:tags r:id="rId9"/>
            </p:custDataLst>
          </p:nvPr>
        </p:nvSpPr>
        <p:spPr>
          <a:xfrm rot="10800000">
            <a:off x="5248275" y="3343275"/>
            <a:ext cx="560705" cy="511175"/>
          </a:xfrm>
          <a:prstGeom prst="triangle">
            <a:avLst/>
          </a:prstGeom>
          <a:solidFill>
            <a:srgbClr val="1D6DC2">
              <a:lumMod val="75000"/>
            </a:srgbClr>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0" name="等腰三角形 39"/>
          <p:cNvSpPr/>
          <p:nvPr>
            <p:custDataLst>
              <p:tags r:id="rId10"/>
            </p:custDataLst>
          </p:nvPr>
        </p:nvSpPr>
        <p:spPr>
          <a:xfrm rot="10800000">
            <a:off x="5086985" y="3343275"/>
            <a:ext cx="560705" cy="511175"/>
          </a:xfrm>
          <a:prstGeom prst="triangle">
            <a:avLst/>
          </a:prstGeom>
          <a:solidFill>
            <a:srgbClr val="0088D5"/>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等腰三角形 40"/>
          <p:cNvSpPr/>
          <p:nvPr>
            <p:custDataLst>
              <p:tags r:id="rId11"/>
            </p:custDataLst>
          </p:nvPr>
        </p:nvSpPr>
        <p:spPr>
          <a:xfrm rot="10800000">
            <a:off x="6162675" y="3343275"/>
            <a:ext cx="560705" cy="511175"/>
          </a:xfrm>
          <a:prstGeom prst="triangle">
            <a:avLst/>
          </a:prstGeom>
          <a:solidFill>
            <a:srgbClr val="1D6DC2">
              <a:lumMod val="75000"/>
            </a:srgbClr>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等腰三角形 43"/>
          <p:cNvSpPr/>
          <p:nvPr>
            <p:custDataLst>
              <p:tags r:id="rId12"/>
            </p:custDataLst>
          </p:nvPr>
        </p:nvSpPr>
        <p:spPr>
          <a:xfrm rot="10800000">
            <a:off x="6001385" y="3343275"/>
            <a:ext cx="560705" cy="511175"/>
          </a:xfrm>
          <a:prstGeom prst="triangle">
            <a:avLst/>
          </a:prstGeom>
          <a:solidFill>
            <a:srgbClr val="0088D5"/>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0" name="等腰三角形 49"/>
          <p:cNvSpPr/>
          <p:nvPr>
            <p:custDataLst>
              <p:tags r:id="rId13"/>
            </p:custDataLst>
          </p:nvPr>
        </p:nvSpPr>
        <p:spPr>
          <a:xfrm rot="10800000">
            <a:off x="7021195" y="3343275"/>
            <a:ext cx="560705" cy="511175"/>
          </a:xfrm>
          <a:prstGeom prst="triangle">
            <a:avLst/>
          </a:prstGeom>
          <a:solidFill>
            <a:srgbClr val="1D6DC2">
              <a:lumMod val="75000"/>
            </a:srgbClr>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3" name="等腰三角形 52"/>
          <p:cNvSpPr/>
          <p:nvPr>
            <p:custDataLst>
              <p:tags r:id="rId14"/>
            </p:custDataLst>
          </p:nvPr>
        </p:nvSpPr>
        <p:spPr>
          <a:xfrm rot="10800000">
            <a:off x="6885305" y="3343275"/>
            <a:ext cx="560705" cy="511175"/>
          </a:xfrm>
          <a:prstGeom prst="triangle">
            <a:avLst/>
          </a:prstGeom>
          <a:solidFill>
            <a:srgbClr val="0088D5"/>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6" name="等腰三角形 55"/>
          <p:cNvSpPr/>
          <p:nvPr>
            <p:custDataLst>
              <p:tags r:id="rId15"/>
            </p:custDataLst>
          </p:nvPr>
        </p:nvSpPr>
        <p:spPr>
          <a:xfrm rot="10800000">
            <a:off x="7849235" y="3343275"/>
            <a:ext cx="560705" cy="511175"/>
          </a:xfrm>
          <a:prstGeom prst="triangle">
            <a:avLst/>
          </a:prstGeom>
          <a:solidFill>
            <a:srgbClr val="1D6DC2">
              <a:lumMod val="75000"/>
            </a:srgbClr>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7" name="等腰三角形 56"/>
          <p:cNvSpPr/>
          <p:nvPr>
            <p:custDataLst>
              <p:tags r:id="rId16"/>
            </p:custDataLst>
          </p:nvPr>
        </p:nvSpPr>
        <p:spPr>
          <a:xfrm rot="10800000">
            <a:off x="7718425" y="3343275"/>
            <a:ext cx="560705" cy="511175"/>
          </a:xfrm>
          <a:prstGeom prst="triangle">
            <a:avLst/>
          </a:prstGeom>
          <a:solidFill>
            <a:srgbClr val="0088D5"/>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8" name="等腰三角形 57"/>
          <p:cNvSpPr/>
          <p:nvPr>
            <p:custDataLst>
              <p:tags r:id="rId17"/>
            </p:custDataLst>
          </p:nvPr>
        </p:nvSpPr>
        <p:spPr>
          <a:xfrm rot="10800000">
            <a:off x="8768715" y="3343275"/>
            <a:ext cx="560705" cy="511175"/>
          </a:xfrm>
          <a:prstGeom prst="triangle">
            <a:avLst/>
          </a:prstGeom>
          <a:solidFill>
            <a:srgbClr val="1D6DC2">
              <a:lumMod val="75000"/>
            </a:srgbClr>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9" name="等腰三角形 58"/>
          <p:cNvSpPr/>
          <p:nvPr>
            <p:custDataLst>
              <p:tags r:id="rId18"/>
            </p:custDataLst>
          </p:nvPr>
        </p:nvSpPr>
        <p:spPr>
          <a:xfrm rot="10800000">
            <a:off x="8607425" y="3343275"/>
            <a:ext cx="560705" cy="511175"/>
          </a:xfrm>
          <a:prstGeom prst="triangle">
            <a:avLst/>
          </a:prstGeom>
          <a:solidFill>
            <a:srgbClr val="0088D5"/>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0" name="等腰三角形 59"/>
          <p:cNvSpPr/>
          <p:nvPr>
            <p:custDataLst>
              <p:tags r:id="rId19"/>
            </p:custDataLst>
          </p:nvPr>
        </p:nvSpPr>
        <p:spPr>
          <a:xfrm rot="10800000">
            <a:off x="9632315" y="3343275"/>
            <a:ext cx="560705" cy="511175"/>
          </a:xfrm>
          <a:prstGeom prst="triangle">
            <a:avLst/>
          </a:prstGeom>
          <a:solidFill>
            <a:srgbClr val="1D6DC2">
              <a:lumMod val="75000"/>
            </a:srgbClr>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1" name="等腰三角形 60"/>
          <p:cNvSpPr/>
          <p:nvPr>
            <p:custDataLst>
              <p:tags r:id="rId20"/>
            </p:custDataLst>
          </p:nvPr>
        </p:nvSpPr>
        <p:spPr>
          <a:xfrm rot="10800000">
            <a:off x="9481185" y="3343275"/>
            <a:ext cx="560705" cy="511175"/>
          </a:xfrm>
          <a:prstGeom prst="triangle">
            <a:avLst/>
          </a:prstGeom>
          <a:solidFill>
            <a:srgbClr val="0088D5"/>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62" name="直接连接符 61"/>
          <p:cNvCxnSpPr/>
          <p:nvPr/>
        </p:nvCxnSpPr>
        <p:spPr>
          <a:xfrm>
            <a:off x="1022350" y="3332480"/>
            <a:ext cx="9557385"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左大括号 62"/>
          <p:cNvSpPr/>
          <p:nvPr/>
        </p:nvSpPr>
        <p:spPr>
          <a:xfrm rot="5400000">
            <a:off x="5499735" y="-1729105"/>
            <a:ext cx="295910" cy="826579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64" name="文本框 63"/>
          <p:cNvSpPr txBox="1"/>
          <p:nvPr/>
        </p:nvSpPr>
        <p:spPr>
          <a:xfrm>
            <a:off x="1280795" y="4197985"/>
            <a:ext cx="551815" cy="1580515"/>
          </a:xfrm>
          <a:prstGeom prst="rect">
            <a:avLst/>
          </a:prstGeom>
          <a:noFill/>
        </p:spPr>
        <p:txBody>
          <a:bodyPr vert="eaVert" wrap="square" rtlCol="0">
            <a:spAutoFit/>
          </a:bodyPr>
          <a:p>
            <a:r>
              <a:rPr lang="zh-CN" altLang="en-US" sz="24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sym typeface="+mn-ea"/>
              </a:rPr>
              <a:t>省教育厅</a:t>
            </a:r>
            <a:endParaRPr lang="zh-CN" altLang="en-US" sz="24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65" name="文本框 64"/>
          <p:cNvSpPr txBox="1"/>
          <p:nvPr/>
        </p:nvSpPr>
        <p:spPr>
          <a:xfrm>
            <a:off x="2214880" y="4197985"/>
            <a:ext cx="551815" cy="1580515"/>
          </a:xfrm>
          <a:prstGeom prst="rect">
            <a:avLst/>
          </a:prstGeom>
          <a:noFill/>
        </p:spPr>
        <p:txBody>
          <a:bodyPr vert="eaVert" wrap="square" rtlCol="0">
            <a:spAutoFit/>
          </a:bodyPr>
          <a:p>
            <a:r>
              <a:rPr lang="zh-CN" altLang="en-US" sz="24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sym typeface="+mn-ea"/>
              </a:rPr>
              <a:t>省科技厅</a:t>
            </a:r>
            <a:endParaRPr lang="zh-CN" altLang="en-US" sz="24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66" name="文本框 65"/>
          <p:cNvSpPr txBox="1"/>
          <p:nvPr/>
        </p:nvSpPr>
        <p:spPr>
          <a:xfrm>
            <a:off x="3150235" y="4197985"/>
            <a:ext cx="551815" cy="1580515"/>
          </a:xfrm>
          <a:prstGeom prst="rect">
            <a:avLst/>
          </a:prstGeom>
          <a:noFill/>
        </p:spPr>
        <p:txBody>
          <a:bodyPr vert="eaVert" wrap="square" rtlCol="0">
            <a:spAutoFit/>
          </a:bodyPr>
          <a:p>
            <a:r>
              <a:rPr lang="zh-CN" altLang="en-US" sz="24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sym typeface="+mn-ea"/>
              </a:rPr>
              <a:t>省</a:t>
            </a:r>
            <a:r>
              <a:rPr lang="zh-CN" altLang="en-US" sz="24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sym typeface="+mn-ea"/>
              </a:rPr>
              <a:t>公安厅</a:t>
            </a:r>
            <a:endParaRPr lang="zh-CN" altLang="en-US" sz="24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67" name="文本框 66"/>
          <p:cNvSpPr txBox="1"/>
          <p:nvPr/>
        </p:nvSpPr>
        <p:spPr>
          <a:xfrm>
            <a:off x="4216400" y="4197985"/>
            <a:ext cx="551815" cy="1580515"/>
          </a:xfrm>
          <a:prstGeom prst="rect">
            <a:avLst/>
          </a:prstGeom>
          <a:noFill/>
        </p:spPr>
        <p:txBody>
          <a:bodyPr vert="eaVert" wrap="square" rtlCol="0">
            <a:spAutoFit/>
          </a:bodyPr>
          <a:p>
            <a:r>
              <a:rPr lang="zh-CN" altLang="en-US" sz="24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sym typeface="+mn-ea"/>
              </a:rPr>
              <a:t>省</a:t>
            </a:r>
            <a:r>
              <a:rPr lang="zh-CN" altLang="en-US" sz="24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sym typeface="+mn-ea"/>
              </a:rPr>
              <a:t>财政厅</a:t>
            </a:r>
            <a:endParaRPr lang="zh-CN" altLang="en-US" sz="24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68" name="文本框 67"/>
          <p:cNvSpPr txBox="1"/>
          <p:nvPr/>
        </p:nvSpPr>
        <p:spPr>
          <a:xfrm>
            <a:off x="4974590" y="4197985"/>
            <a:ext cx="921385" cy="2448560"/>
          </a:xfrm>
          <a:prstGeom prst="rect">
            <a:avLst/>
          </a:prstGeom>
          <a:noFill/>
        </p:spPr>
        <p:txBody>
          <a:bodyPr vert="eaVert" wrap="square" rtlCol="0">
            <a:spAutoFit/>
          </a:bodyPr>
          <a:p>
            <a:r>
              <a:rPr lang="zh-CN" altLang="en-US" sz="24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sym typeface="+mn-ea"/>
              </a:rPr>
              <a:t>保障厅</a:t>
            </a:r>
            <a:endParaRPr lang="zh-CN" altLang="en-US" sz="24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r>
              <a:rPr lang="zh-CN" altLang="en-US" sz="24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sym typeface="+mn-ea"/>
              </a:rPr>
              <a:t>省</a:t>
            </a:r>
            <a:r>
              <a:rPr lang="zh-CN" altLang="en-US" sz="24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sym typeface="+mn-ea"/>
              </a:rPr>
              <a:t>人力资源社会</a:t>
            </a:r>
            <a:endParaRPr lang="zh-CN" altLang="en-US" sz="24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69" name="文本框 68"/>
          <p:cNvSpPr txBox="1"/>
          <p:nvPr/>
        </p:nvSpPr>
        <p:spPr>
          <a:xfrm>
            <a:off x="6102350" y="4197985"/>
            <a:ext cx="551815" cy="2354580"/>
          </a:xfrm>
          <a:prstGeom prst="rect">
            <a:avLst/>
          </a:prstGeom>
          <a:noFill/>
        </p:spPr>
        <p:txBody>
          <a:bodyPr vert="eaVert" wrap="square" rtlCol="0">
            <a:spAutoFit/>
          </a:bodyPr>
          <a:p>
            <a:r>
              <a:rPr lang="zh-CN" altLang="en-US" sz="24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sym typeface="+mn-ea"/>
              </a:rPr>
              <a:t>市场监管局</a:t>
            </a:r>
            <a:endParaRPr lang="zh-CN" altLang="en-US" sz="24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70" name="文本框 69"/>
          <p:cNvSpPr txBox="1"/>
          <p:nvPr/>
        </p:nvSpPr>
        <p:spPr>
          <a:xfrm>
            <a:off x="6982460" y="4197985"/>
            <a:ext cx="551815" cy="2282825"/>
          </a:xfrm>
          <a:prstGeom prst="rect">
            <a:avLst/>
          </a:prstGeom>
          <a:noFill/>
        </p:spPr>
        <p:txBody>
          <a:bodyPr vert="eaVert" wrap="square" rtlCol="0">
            <a:spAutoFit/>
          </a:bodyPr>
          <a:p>
            <a:r>
              <a:rPr lang="zh-CN" altLang="en-US" sz="24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sym typeface="+mn-ea"/>
              </a:rPr>
              <a:t>地方金融监管局</a:t>
            </a:r>
            <a:endParaRPr lang="zh-CN" altLang="en-US" sz="24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71" name="文本框 70"/>
          <p:cNvSpPr txBox="1"/>
          <p:nvPr/>
        </p:nvSpPr>
        <p:spPr>
          <a:xfrm>
            <a:off x="7829550" y="4197985"/>
            <a:ext cx="551815" cy="2659380"/>
          </a:xfrm>
          <a:prstGeom prst="rect">
            <a:avLst/>
          </a:prstGeom>
          <a:noFill/>
        </p:spPr>
        <p:txBody>
          <a:bodyPr vert="eaVert" wrap="square" rtlCol="0">
            <a:spAutoFit/>
          </a:bodyPr>
          <a:p>
            <a:r>
              <a:rPr lang="zh-CN" altLang="en-US" sz="24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sym typeface="+mn-ea"/>
              </a:rPr>
              <a:t>海关总署广东分署</a:t>
            </a:r>
            <a:endParaRPr lang="zh-CN" altLang="en-US" sz="24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72" name="文本框 71"/>
          <p:cNvSpPr txBox="1"/>
          <p:nvPr/>
        </p:nvSpPr>
        <p:spPr>
          <a:xfrm>
            <a:off x="8496300" y="4197985"/>
            <a:ext cx="921385" cy="2805430"/>
          </a:xfrm>
          <a:prstGeom prst="rect">
            <a:avLst/>
          </a:prstGeom>
          <a:noFill/>
        </p:spPr>
        <p:txBody>
          <a:bodyPr vert="eaVert" wrap="square" rtlCol="0">
            <a:spAutoFit/>
          </a:bodyPr>
          <a:p>
            <a:r>
              <a:rPr lang="zh-CN" altLang="en-US" sz="24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sym typeface="+mn-ea"/>
              </a:rPr>
              <a:t>广东省税务局</a:t>
            </a:r>
            <a:endParaRPr lang="zh-CN" altLang="en-US" sz="2400"/>
          </a:p>
          <a:p>
            <a:r>
              <a:rPr lang="zh-CN" altLang="en-US" sz="24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sym typeface="+mn-ea"/>
              </a:rPr>
              <a:t>国家税务总局</a:t>
            </a:r>
            <a:endParaRPr lang="zh-CN" altLang="en-US" sz="24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73" name="文本框 72"/>
          <p:cNvSpPr txBox="1"/>
          <p:nvPr/>
        </p:nvSpPr>
        <p:spPr>
          <a:xfrm>
            <a:off x="9168130" y="4197985"/>
            <a:ext cx="1732915" cy="2532380"/>
          </a:xfrm>
          <a:prstGeom prst="rect">
            <a:avLst/>
          </a:prstGeom>
          <a:noFill/>
        </p:spPr>
        <p:txBody>
          <a:bodyPr vert="eaVert" wrap="square" rtlCol="0">
            <a:spAutoFit/>
          </a:bodyPr>
          <a:p>
            <a:pPr algn="just">
              <a:lnSpc>
                <a:spcPct val="120000"/>
              </a:lnSpc>
            </a:pPr>
            <a:r>
              <a:rPr lang="zh-CN" altLang="en-US">
                <a:sym typeface="+mn-ea"/>
              </a:rPr>
              <a:t>（国家外汇管理局广东省分局）</a:t>
            </a:r>
            <a:endParaRPr lang="zh-CN" altLang="en-US"/>
          </a:p>
          <a:p>
            <a:pPr algn="just">
              <a:lnSpc>
                <a:spcPct val="120000"/>
              </a:lnSpc>
            </a:pPr>
            <a:r>
              <a:rPr lang="zh-CN" altLang="en-US" sz="24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sym typeface="+mn-ea"/>
              </a:rPr>
              <a:t>人民银行广州分行</a:t>
            </a:r>
            <a:endParaRPr lang="zh-CN" altLang="en-US" sz="24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algn="just">
              <a:lnSpc>
                <a:spcPct val="120000"/>
              </a:lnSpc>
            </a:pPr>
            <a:endParaRPr lang="zh-CN" altLang="en-US" sz="24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74" name="文本框 42"/>
          <p:cNvSpPr txBox="1"/>
          <p:nvPr/>
        </p:nvSpPr>
        <p:spPr>
          <a:xfrm>
            <a:off x="5422900" y="2392680"/>
            <a:ext cx="679450" cy="465455"/>
          </a:xfrm>
          <a:prstGeom prst="foldedCorner">
            <a:avLst>
              <a:gd name="adj" fmla="val 0"/>
            </a:avLst>
          </a:prstGeom>
          <a:noFill/>
          <a:ln w="6350">
            <a:noFill/>
          </a:ln>
        </p:spPr>
        <p:txBody>
          <a:bodyPr rot="0" spcFirstLastPara="0" vert="horz" wrap="square" lIns="91440" tIns="45720" rIns="91440" bIns="45720" numCol="1" spcCol="0" rtlCol="0" fromWordArt="0" anchor="t" anchorCtr="0" forceAA="0" compatLnSpc="1">
            <a:noAutofit/>
          </a:bodyPr>
          <a:p>
            <a:pPr algn="just">
              <a:lnSpc>
                <a:spcPct val="120000"/>
              </a:lnSpc>
            </a:pPr>
            <a:r>
              <a:rPr lang="zh-CN" altLang="en-US" sz="22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sym typeface="+mn-ea"/>
              </a:rPr>
              <a:t>成员</a:t>
            </a:r>
            <a:endParaRPr lang="zh-CN" altLang="en-US" sz="2200" b="1" kern="100" dirty="0">
              <a:solidFill>
                <a:srgbClr val="015368"/>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5" name="Freeform 5"/>
          <p:cNvSpPr>
            <a:spLocks noEditPoints="1"/>
          </p:cNvSpPr>
          <p:nvPr/>
        </p:nvSpPr>
        <p:spPr bwMode="auto">
          <a:xfrm>
            <a:off x="376748" y="235799"/>
            <a:ext cx="705927" cy="428406"/>
          </a:xfrm>
          <a:custGeom>
            <a:avLst/>
            <a:gdLst>
              <a:gd name="T0" fmla="*/ 691 w 1284"/>
              <a:gd name="T1" fmla="*/ 8 h 778"/>
              <a:gd name="T2" fmla="*/ 773 w 1284"/>
              <a:gd name="T3" fmla="*/ 117 h 778"/>
              <a:gd name="T4" fmla="*/ 1189 w 1284"/>
              <a:gd name="T5" fmla="*/ 117 h 778"/>
              <a:gd name="T6" fmla="*/ 1284 w 1284"/>
              <a:gd name="T7" fmla="*/ 215 h 778"/>
              <a:gd name="T8" fmla="*/ 1189 w 1284"/>
              <a:gd name="T9" fmla="*/ 313 h 778"/>
              <a:gd name="T10" fmla="*/ 995 w 1284"/>
              <a:gd name="T11" fmla="*/ 313 h 778"/>
              <a:gd name="T12" fmla="*/ 1013 w 1284"/>
              <a:gd name="T13" fmla="*/ 400 h 778"/>
              <a:gd name="T14" fmla="*/ 949 w 1284"/>
              <a:gd name="T15" fmla="*/ 463 h 778"/>
              <a:gd name="T16" fmla="*/ 971 w 1284"/>
              <a:gd name="T17" fmla="*/ 523 h 778"/>
              <a:gd name="T18" fmla="*/ 881 w 1284"/>
              <a:gd name="T19" fmla="*/ 615 h 778"/>
              <a:gd name="T20" fmla="*/ 878 w 1284"/>
              <a:gd name="T21" fmla="*/ 615 h 778"/>
              <a:gd name="T22" fmla="*/ 904 w 1284"/>
              <a:gd name="T23" fmla="*/ 679 h 778"/>
              <a:gd name="T24" fmla="*/ 814 w 1284"/>
              <a:gd name="T25" fmla="*/ 771 h 778"/>
              <a:gd name="T26" fmla="*/ 439 w 1284"/>
              <a:gd name="T27" fmla="*/ 771 h 778"/>
              <a:gd name="T28" fmla="*/ 361 w 1284"/>
              <a:gd name="T29" fmla="*/ 691 h 778"/>
              <a:gd name="T30" fmla="*/ 210 w 1284"/>
              <a:gd name="T31" fmla="*/ 664 h 778"/>
              <a:gd name="T32" fmla="*/ 210 w 1284"/>
              <a:gd name="T33" fmla="*/ 778 h 778"/>
              <a:gd name="T34" fmla="*/ 0 w 1284"/>
              <a:gd name="T35" fmla="*/ 778 h 778"/>
              <a:gd name="T36" fmla="*/ 0 w 1284"/>
              <a:gd name="T37" fmla="*/ 91 h 778"/>
              <a:gd name="T38" fmla="*/ 209 w 1284"/>
              <a:gd name="T39" fmla="*/ 91 h 778"/>
              <a:gd name="T40" fmla="*/ 209 w 1284"/>
              <a:gd name="T41" fmla="*/ 128 h 778"/>
              <a:gd name="T42" fmla="*/ 208 w 1284"/>
              <a:gd name="T43" fmla="*/ 413 h 778"/>
              <a:gd name="T44" fmla="*/ 245 w 1284"/>
              <a:gd name="T45" fmla="*/ 418 h 778"/>
              <a:gd name="T46" fmla="*/ 275 w 1284"/>
              <a:gd name="T47" fmla="*/ 161 h 778"/>
              <a:gd name="T48" fmla="*/ 691 w 1284"/>
              <a:gd name="T49" fmla="*/ 8 h 778"/>
              <a:gd name="T50" fmla="*/ 691 w 1284"/>
              <a:gd name="T51" fmla="*/ 8 h 778"/>
              <a:gd name="T52" fmla="*/ 691 w 1284"/>
              <a:gd name="T53" fmla="*/ 8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4" h="778">
                <a:moveTo>
                  <a:pt x="691" y="8"/>
                </a:moveTo>
                <a:cubicBezTo>
                  <a:pt x="773" y="117"/>
                  <a:pt x="773" y="117"/>
                  <a:pt x="773" y="117"/>
                </a:cubicBezTo>
                <a:cubicBezTo>
                  <a:pt x="1189" y="117"/>
                  <a:pt x="1189" y="117"/>
                  <a:pt x="1189" y="117"/>
                </a:cubicBezTo>
                <a:cubicBezTo>
                  <a:pt x="1241" y="117"/>
                  <a:pt x="1284" y="161"/>
                  <a:pt x="1284" y="215"/>
                </a:cubicBezTo>
                <a:cubicBezTo>
                  <a:pt x="1284" y="269"/>
                  <a:pt x="1241" y="313"/>
                  <a:pt x="1189" y="313"/>
                </a:cubicBezTo>
                <a:cubicBezTo>
                  <a:pt x="995" y="313"/>
                  <a:pt x="995" y="313"/>
                  <a:pt x="995" y="313"/>
                </a:cubicBezTo>
                <a:cubicBezTo>
                  <a:pt x="1016" y="337"/>
                  <a:pt x="1023" y="370"/>
                  <a:pt x="1013" y="400"/>
                </a:cubicBezTo>
                <a:cubicBezTo>
                  <a:pt x="1004" y="431"/>
                  <a:pt x="980" y="454"/>
                  <a:pt x="949" y="463"/>
                </a:cubicBezTo>
                <a:cubicBezTo>
                  <a:pt x="963" y="479"/>
                  <a:pt x="971" y="500"/>
                  <a:pt x="971" y="523"/>
                </a:cubicBezTo>
                <a:cubicBezTo>
                  <a:pt x="971" y="573"/>
                  <a:pt x="931" y="615"/>
                  <a:pt x="881" y="615"/>
                </a:cubicBezTo>
                <a:cubicBezTo>
                  <a:pt x="878" y="615"/>
                  <a:pt x="878" y="615"/>
                  <a:pt x="878" y="615"/>
                </a:cubicBezTo>
                <a:cubicBezTo>
                  <a:pt x="894" y="631"/>
                  <a:pt x="904" y="654"/>
                  <a:pt x="904" y="679"/>
                </a:cubicBezTo>
                <a:cubicBezTo>
                  <a:pt x="904" y="730"/>
                  <a:pt x="863" y="771"/>
                  <a:pt x="814" y="771"/>
                </a:cubicBezTo>
                <a:cubicBezTo>
                  <a:pt x="439" y="771"/>
                  <a:pt x="439" y="771"/>
                  <a:pt x="439" y="771"/>
                </a:cubicBezTo>
                <a:cubicBezTo>
                  <a:pt x="361" y="691"/>
                  <a:pt x="361" y="691"/>
                  <a:pt x="361" y="691"/>
                </a:cubicBezTo>
                <a:cubicBezTo>
                  <a:pt x="210" y="664"/>
                  <a:pt x="210" y="664"/>
                  <a:pt x="210" y="664"/>
                </a:cubicBezTo>
                <a:cubicBezTo>
                  <a:pt x="210" y="778"/>
                  <a:pt x="210" y="778"/>
                  <a:pt x="210" y="778"/>
                </a:cubicBezTo>
                <a:cubicBezTo>
                  <a:pt x="0" y="778"/>
                  <a:pt x="0" y="778"/>
                  <a:pt x="0" y="778"/>
                </a:cubicBezTo>
                <a:cubicBezTo>
                  <a:pt x="0" y="91"/>
                  <a:pt x="0" y="91"/>
                  <a:pt x="0" y="91"/>
                </a:cubicBezTo>
                <a:cubicBezTo>
                  <a:pt x="209" y="91"/>
                  <a:pt x="209" y="91"/>
                  <a:pt x="209" y="91"/>
                </a:cubicBezTo>
                <a:cubicBezTo>
                  <a:pt x="209" y="128"/>
                  <a:pt x="209" y="128"/>
                  <a:pt x="209" y="128"/>
                </a:cubicBezTo>
                <a:cubicBezTo>
                  <a:pt x="208" y="413"/>
                  <a:pt x="208" y="413"/>
                  <a:pt x="208" y="413"/>
                </a:cubicBezTo>
                <a:cubicBezTo>
                  <a:pt x="245" y="418"/>
                  <a:pt x="245" y="418"/>
                  <a:pt x="245" y="418"/>
                </a:cubicBezTo>
                <a:cubicBezTo>
                  <a:pt x="275" y="161"/>
                  <a:pt x="275" y="161"/>
                  <a:pt x="275" y="161"/>
                </a:cubicBezTo>
                <a:cubicBezTo>
                  <a:pt x="423" y="109"/>
                  <a:pt x="533" y="0"/>
                  <a:pt x="691" y="8"/>
                </a:cubicBezTo>
                <a:close/>
                <a:moveTo>
                  <a:pt x="691" y="8"/>
                </a:moveTo>
                <a:cubicBezTo>
                  <a:pt x="691" y="8"/>
                  <a:pt x="691" y="8"/>
                  <a:pt x="691" y="8"/>
                </a:cubicBezTo>
              </a:path>
            </a:pathLst>
          </a:custGeom>
          <a:solidFill>
            <a:srgbClr val="015368"/>
          </a:solidFill>
          <a:ln>
            <a:noFill/>
          </a:ln>
        </p:spPr>
        <p:txBody>
          <a:bodyPr vert="horz" wrap="square" lIns="91440" tIns="45720" rIns="91440" bIns="45720" numCol="1" anchor="t" anchorCtr="0" compatLnSpc="1"/>
          <a:p>
            <a:endParaRPr lang="zh-CN" altLang="en-US"/>
          </a:p>
        </p:txBody>
      </p:sp>
      <p:sp>
        <p:nvSpPr>
          <p:cNvPr id="76" name="文本框 42"/>
          <p:cNvSpPr txBox="1"/>
          <p:nvPr/>
        </p:nvSpPr>
        <p:spPr>
          <a:xfrm>
            <a:off x="376555" y="1480820"/>
            <a:ext cx="504825" cy="465455"/>
          </a:xfrm>
          <a:prstGeom prst="foldedCorner">
            <a:avLst>
              <a:gd name="adj" fmla="val 0"/>
            </a:avLst>
          </a:prstGeom>
          <a:noFill/>
          <a:ln w="6350">
            <a:noFill/>
          </a:ln>
        </p:spPr>
        <p:txBody>
          <a:bodyPr rot="0" spcFirstLastPara="0" vert="horz" wrap="square" lIns="91440" tIns="45720" rIns="91440" bIns="45720" numCol="1" spcCol="0" rtlCol="0" fromWordArt="0" anchor="t" anchorCtr="0" forceAA="0" compatLnSpc="1">
            <a:noAutofit/>
          </a:bodyPr>
          <a:p>
            <a:pPr algn="just">
              <a:lnSpc>
                <a:spcPct val="120000"/>
              </a:lnSpc>
            </a:pPr>
            <a:r>
              <a:rPr lang="en-US" altLang="zh-CN" sz="28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8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、组织框架</a:t>
            </a:r>
            <a:endParaRPr lang="zh-CN" altLang="en-US" sz="28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randombar(horizontal)">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randombar(horizontal)">
                                      <p:cBhvr>
                                        <p:cTn id="17" dur="500"/>
                                        <p:tgtEl>
                                          <p:spTgt spid="6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randombar(horizontal)">
                                      <p:cBhvr>
                                        <p:cTn id="22" dur="500"/>
                                        <p:tgtEl>
                                          <p:spTgt spid="7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1000"/>
                                        <p:tgtEl>
                                          <p:spTgt spid="73"/>
                                        </p:tgtEl>
                                      </p:cBhvr>
                                    </p:animEffect>
                                    <p:anim calcmode="lin" valueType="num">
                                      <p:cBhvr>
                                        <p:cTn id="28" dur="1000" fill="hold"/>
                                        <p:tgtEl>
                                          <p:spTgt spid="73"/>
                                        </p:tgtEl>
                                        <p:attrNameLst>
                                          <p:attrName>ppt_x</p:attrName>
                                        </p:attrNameLst>
                                      </p:cBhvr>
                                      <p:tavLst>
                                        <p:tav tm="0">
                                          <p:val>
                                            <p:strVal val="#ppt_x"/>
                                          </p:val>
                                        </p:tav>
                                        <p:tav tm="100000">
                                          <p:val>
                                            <p:strVal val="#ppt_x"/>
                                          </p:val>
                                        </p:tav>
                                      </p:tavLst>
                                    </p:anim>
                                    <p:anim calcmode="lin" valueType="num">
                                      <p:cBhvr>
                                        <p:cTn id="29" dur="1000" fill="hold"/>
                                        <p:tgtEl>
                                          <p:spTgt spid="7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fade">
                                      <p:cBhvr>
                                        <p:cTn id="32" dur="1000"/>
                                        <p:tgtEl>
                                          <p:spTgt spid="72"/>
                                        </p:tgtEl>
                                      </p:cBhvr>
                                    </p:animEffect>
                                    <p:anim calcmode="lin" valueType="num">
                                      <p:cBhvr>
                                        <p:cTn id="33" dur="1000" fill="hold"/>
                                        <p:tgtEl>
                                          <p:spTgt spid="72"/>
                                        </p:tgtEl>
                                        <p:attrNameLst>
                                          <p:attrName>ppt_x</p:attrName>
                                        </p:attrNameLst>
                                      </p:cBhvr>
                                      <p:tavLst>
                                        <p:tav tm="0">
                                          <p:val>
                                            <p:strVal val="#ppt_x"/>
                                          </p:val>
                                        </p:tav>
                                        <p:tav tm="100000">
                                          <p:val>
                                            <p:strVal val="#ppt_x"/>
                                          </p:val>
                                        </p:tav>
                                      </p:tavLst>
                                    </p:anim>
                                    <p:anim calcmode="lin" valueType="num">
                                      <p:cBhvr>
                                        <p:cTn id="34" dur="1000" fill="hold"/>
                                        <p:tgtEl>
                                          <p:spTgt spid="7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1000"/>
                                        <p:tgtEl>
                                          <p:spTgt spid="71"/>
                                        </p:tgtEl>
                                      </p:cBhvr>
                                    </p:animEffect>
                                    <p:anim calcmode="lin" valueType="num">
                                      <p:cBhvr>
                                        <p:cTn id="38" dur="1000" fill="hold"/>
                                        <p:tgtEl>
                                          <p:spTgt spid="71"/>
                                        </p:tgtEl>
                                        <p:attrNameLst>
                                          <p:attrName>ppt_x</p:attrName>
                                        </p:attrNameLst>
                                      </p:cBhvr>
                                      <p:tavLst>
                                        <p:tav tm="0">
                                          <p:val>
                                            <p:strVal val="#ppt_x"/>
                                          </p:val>
                                        </p:tav>
                                        <p:tav tm="100000">
                                          <p:val>
                                            <p:strVal val="#ppt_x"/>
                                          </p:val>
                                        </p:tav>
                                      </p:tavLst>
                                    </p:anim>
                                    <p:anim calcmode="lin" valueType="num">
                                      <p:cBhvr>
                                        <p:cTn id="39" dur="1000" fill="hold"/>
                                        <p:tgtEl>
                                          <p:spTgt spid="7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fade">
                                      <p:cBhvr>
                                        <p:cTn id="42" dur="1000"/>
                                        <p:tgtEl>
                                          <p:spTgt spid="70"/>
                                        </p:tgtEl>
                                      </p:cBhvr>
                                    </p:animEffect>
                                    <p:anim calcmode="lin" valueType="num">
                                      <p:cBhvr>
                                        <p:cTn id="43" dur="1000" fill="hold"/>
                                        <p:tgtEl>
                                          <p:spTgt spid="70"/>
                                        </p:tgtEl>
                                        <p:attrNameLst>
                                          <p:attrName>ppt_x</p:attrName>
                                        </p:attrNameLst>
                                      </p:cBhvr>
                                      <p:tavLst>
                                        <p:tav tm="0">
                                          <p:val>
                                            <p:strVal val="#ppt_x"/>
                                          </p:val>
                                        </p:tav>
                                        <p:tav tm="100000">
                                          <p:val>
                                            <p:strVal val="#ppt_x"/>
                                          </p:val>
                                        </p:tav>
                                      </p:tavLst>
                                    </p:anim>
                                    <p:anim calcmode="lin" valueType="num">
                                      <p:cBhvr>
                                        <p:cTn id="44" dur="1000" fill="hold"/>
                                        <p:tgtEl>
                                          <p:spTgt spid="7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fade">
                                      <p:cBhvr>
                                        <p:cTn id="47" dur="1000"/>
                                        <p:tgtEl>
                                          <p:spTgt spid="69"/>
                                        </p:tgtEl>
                                      </p:cBhvr>
                                    </p:animEffect>
                                    <p:anim calcmode="lin" valueType="num">
                                      <p:cBhvr>
                                        <p:cTn id="48" dur="1000" fill="hold"/>
                                        <p:tgtEl>
                                          <p:spTgt spid="69"/>
                                        </p:tgtEl>
                                        <p:attrNameLst>
                                          <p:attrName>ppt_x</p:attrName>
                                        </p:attrNameLst>
                                      </p:cBhvr>
                                      <p:tavLst>
                                        <p:tav tm="0">
                                          <p:val>
                                            <p:strVal val="#ppt_x"/>
                                          </p:val>
                                        </p:tav>
                                        <p:tav tm="100000">
                                          <p:val>
                                            <p:strVal val="#ppt_x"/>
                                          </p:val>
                                        </p:tav>
                                      </p:tavLst>
                                    </p:anim>
                                    <p:anim calcmode="lin" valueType="num">
                                      <p:cBhvr>
                                        <p:cTn id="49" dur="1000" fill="hold"/>
                                        <p:tgtEl>
                                          <p:spTgt spid="6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1000"/>
                                        <p:tgtEl>
                                          <p:spTgt spid="68"/>
                                        </p:tgtEl>
                                      </p:cBhvr>
                                    </p:animEffect>
                                    <p:anim calcmode="lin" valueType="num">
                                      <p:cBhvr>
                                        <p:cTn id="53" dur="1000" fill="hold"/>
                                        <p:tgtEl>
                                          <p:spTgt spid="68"/>
                                        </p:tgtEl>
                                        <p:attrNameLst>
                                          <p:attrName>ppt_x</p:attrName>
                                        </p:attrNameLst>
                                      </p:cBhvr>
                                      <p:tavLst>
                                        <p:tav tm="0">
                                          <p:val>
                                            <p:strVal val="#ppt_x"/>
                                          </p:val>
                                        </p:tav>
                                        <p:tav tm="100000">
                                          <p:val>
                                            <p:strVal val="#ppt_x"/>
                                          </p:val>
                                        </p:tav>
                                      </p:tavLst>
                                    </p:anim>
                                    <p:anim calcmode="lin" valueType="num">
                                      <p:cBhvr>
                                        <p:cTn id="54" dur="1000" fill="hold"/>
                                        <p:tgtEl>
                                          <p:spTgt spid="6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fade">
                                      <p:cBhvr>
                                        <p:cTn id="57" dur="1000"/>
                                        <p:tgtEl>
                                          <p:spTgt spid="67"/>
                                        </p:tgtEl>
                                      </p:cBhvr>
                                    </p:animEffect>
                                    <p:anim calcmode="lin" valueType="num">
                                      <p:cBhvr>
                                        <p:cTn id="58" dur="1000" fill="hold"/>
                                        <p:tgtEl>
                                          <p:spTgt spid="67"/>
                                        </p:tgtEl>
                                        <p:attrNameLst>
                                          <p:attrName>ppt_x</p:attrName>
                                        </p:attrNameLst>
                                      </p:cBhvr>
                                      <p:tavLst>
                                        <p:tav tm="0">
                                          <p:val>
                                            <p:strVal val="#ppt_x"/>
                                          </p:val>
                                        </p:tav>
                                        <p:tav tm="100000">
                                          <p:val>
                                            <p:strVal val="#ppt_x"/>
                                          </p:val>
                                        </p:tav>
                                      </p:tavLst>
                                    </p:anim>
                                    <p:anim calcmode="lin" valueType="num">
                                      <p:cBhvr>
                                        <p:cTn id="59" dur="1000" fill="hold"/>
                                        <p:tgtEl>
                                          <p:spTgt spid="6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fade">
                                      <p:cBhvr>
                                        <p:cTn id="62" dur="1000"/>
                                        <p:tgtEl>
                                          <p:spTgt spid="66"/>
                                        </p:tgtEl>
                                      </p:cBhvr>
                                    </p:animEffect>
                                    <p:anim calcmode="lin" valueType="num">
                                      <p:cBhvr>
                                        <p:cTn id="63" dur="1000" fill="hold"/>
                                        <p:tgtEl>
                                          <p:spTgt spid="66"/>
                                        </p:tgtEl>
                                        <p:attrNameLst>
                                          <p:attrName>ppt_x</p:attrName>
                                        </p:attrNameLst>
                                      </p:cBhvr>
                                      <p:tavLst>
                                        <p:tav tm="0">
                                          <p:val>
                                            <p:strVal val="#ppt_x"/>
                                          </p:val>
                                        </p:tav>
                                        <p:tav tm="100000">
                                          <p:val>
                                            <p:strVal val="#ppt_x"/>
                                          </p:val>
                                        </p:tav>
                                      </p:tavLst>
                                    </p:anim>
                                    <p:anim calcmode="lin" valueType="num">
                                      <p:cBhvr>
                                        <p:cTn id="64" dur="1000" fill="hold"/>
                                        <p:tgtEl>
                                          <p:spTgt spid="6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fade">
                                      <p:cBhvr>
                                        <p:cTn id="67" dur="1000"/>
                                        <p:tgtEl>
                                          <p:spTgt spid="65"/>
                                        </p:tgtEl>
                                      </p:cBhvr>
                                    </p:animEffect>
                                    <p:anim calcmode="lin" valueType="num">
                                      <p:cBhvr>
                                        <p:cTn id="68" dur="1000" fill="hold"/>
                                        <p:tgtEl>
                                          <p:spTgt spid="65"/>
                                        </p:tgtEl>
                                        <p:attrNameLst>
                                          <p:attrName>ppt_x</p:attrName>
                                        </p:attrNameLst>
                                      </p:cBhvr>
                                      <p:tavLst>
                                        <p:tav tm="0">
                                          <p:val>
                                            <p:strVal val="#ppt_x"/>
                                          </p:val>
                                        </p:tav>
                                        <p:tav tm="100000">
                                          <p:val>
                                            <p:strVal val="#ppt_x"/>
                                          </p:val>
                                        </p:tav>
                                      </p:tavLst>
                                    </p:anim>
                                    <p:anim calcmode="lin" valueType="num">
                                      <p:cBhvr>
                                        <p:cTn id="69" dur="1000" fill="hold"/>
                                        <p:tgtEl>
                                          <p:spTgt spid="65"/>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Effect transition="in" filter="fade">
                                      <p:cBhvr>
                                        <p:cTn id="72" dur="1000"/>
                                        <p:tgtEl>
                                          <p:spTgt spid="64"/>
                                        </p:tgtEl>
                                      </p:cBhvr>
                                    </p:animEffect>
                                    <p:anim calcmode="lin" valueType="num">
                                      <p:cBhvr>
                                        <p:cTn id="73" dur="1000" fill="hold"/>
                                        <p:tgtEl>
                                          <p:spTgt spid="64"/>
                                        </p:tgtEl>
                                        <p:attrNameLst>
                                          <p:attrName>ppt_x</p:attrName>
                                        </p:attrNameLst>
                                      </p:cBhvr>
                                      <p:tavLst>
                                        <p:tav tm="0">
                                          <p:val>
                                            <p:strVal val="#ppt_x"/>
                                          </p:val>
                                        </p:tav>
                                        <p:tav tm="100000">
                                          <p:val>
                                            <p:strVal val="#ppt_x"/>
                                          </p:val>
                                        </p:tav>
                                      </p:tavLst>
                                    </p:anim>
                                    <p:anim calcmode="lin" valueType="num">
                                      <p:cBhvr>
                                        <p:cTn id="74"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6" grpId="1"/>
      <p:bldP spid="12" grpId="0"/>
      <p:bldP spid="12" grpId="1"/>
      <p:bldP spid="63" grpId="0" animBg="1"/>
      <p:bldP spid="63" grpId="1" animBg="1"/>
      <p:bldP spid="74" grpId="0"/>
      <p:bldP spid="74" grpId="1"/>
      <p:bldP spid="73" grpId="0"/>
      <p:bldP spid="72" grpId="0"/>
      <p:bldP spid="71" grpId="0"/>
      <p:bldP spid="70" grpId="0"/>
      <p:bldP spid="69" grpId="0"/>
      <p:bldP spid="68" grpId="0"/>
      <p:bldP spid="67" grpId="0"/>
      <p:bldP spid="66" grpId="0"/>
      <p:bldP spid="65" grpId="0"/>
      <p:bldP spid="64" grpId="0"/>
      <p:bldP spid="73" grpId="1"/>
      <p:bldP spid="72" grpId="1"/>
      <p:bldP spid="71" grpId="1"/>
      <p:bldP spid="70" grpId="1"/>
      <p:bldP spid="69" grpId="1"/>
      <p:bldP spid="68" grpId="1"/>
      <p:bldP spid="67" grpId="1"/>
      <p:bldP spid="66" grpId="1"/>
      <p:bldP spid="65" grpId="1"/>
      <p:bldP spid="6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50716" y="4651690"/>
            <a:ext cx="4271963" cy="1672002"/>
          </a:xfrm>
          <a:prstGeom prst="rect">
            <a:avLst/>
          </a:prstGeom>
          <a:noFill/>
          <a:ln>
            <a:solidFill>
              <a:srgbClr val="0153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标题 1"/>
          <p:cNvSpPr txBox="1"/>
          <p:nvPr/>
        </p:nvSpPr>
        <p:spPr>
          <a:xfrm>
            <a:off x="1029335" y="130175"/>
            <a:ext cx="2750820" cy="6076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altLang="zh-CN" sz="2400" b="1" dirty="0">
                <a:solidFill>
                  <a:srgbClr val="C00000"/>
                </a:solidFill>
                <a:latin typeface="微软雅黑" panose="020B0503020204020204" pitchFamily="34" charset="-122"/>
                <a:ea typeface="微软雅黑" panose="020B0503020204020204" pitchFamily="34" charset="-122"/>
              </a:rPr>
              <a:t>2</a:t>
            </a:r>
            <a:r>
              <a:rPr lang="zh-CN" altLang="en-US" sz="2400" b="1" dirty="0">
                <a:solidFill>
                  <a:srgbClr val="C00000"/>
                </a:solidFill>
                <a:latin typeface="微软雅黑" panose="020B0503020204020204" pitchFamily="34" charset="-122"/>
                <a:ea typeface="微软雅黑" panose="020B0503020204020204" pitchFamily="34" charset="-122"/>
              </a:rPr>
              <a:t>、职能</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5" name="Freeform 45"/>
          <p:cNvSpPr>
            <a:spLocks noEditPoints="1"/>
          </p:cNvSpPr>
          <p:nvPr/>
        </p:nvSpPr>
        <p:spPr bwMode="auto">
          <a:xfrm>
            <a:off x="214216" y="201826"/>
            <a:ext cx="477327" cy="477327"/>
          </a:xfrm>
          <a:custGeom>
            <a:avLst/>
            <a:gdLst>
              <a:gd name="T0" fmla="*/ 648 w 1293"/>
              <a:gd name="T1" fmla="*/ 89 h 1293"/>
              <a:gd name="T2" fmla="*/ 558 w 1293"/>
              <a:gd name="T3" fmla="*/ 91 h 1293"/>
              <a:gd name="T4" fmla="*/ 0 w 1293"/>
              <a:gd name="T5" fmla="*/ 691 h 1293"/>
              <a:gd name="T6" fmla="*/ 602 w 1293"/>
              <a:gd name="T7" fmla="*/ 1293 h 1293"/>
              <a:gd name="T8" fmla="*/ 1202 w 1293"/>
              <a:gd name="T9" fmla="*/ 735 h 1293"/>
              <a:gd name="T10" fmla="*/ 1204 w 1293"/>
              <a:gd name="T11" fmla="*/ 644 h 1293"/>
              <a:gd name="T12" fmla="*/ 648 w 1293"/>
              <a:gd name="T13" fmla="*/ 644 h 1293"/>
              <a:gd name="T14" fmla="*/ 648 w 1293"/>
              <a:gd name="T15" fmla="*/ 89 h 1293"/>
              <a:gd name="T16" fmla="*/ 1113 w 1293"/>
              <a:gd name="T17" fmla="*/ 735 h 1293"/>
              <a:gd name="T18" fmla="*/ 602 w 1293"/>
              <a:gd name="T19" fmla="*/ 1202 h 1293"/>
              <a:gd name="T20" fmla="*/ 89 w 1293"/>
              <a:gd name="T21" fmla="*/ 689 h 1293"/>
              <a:gd name="T22" fmla="*/ 558 w 1293"/>
              <a:gd name="T23" fmla="*/ 178 h 1293"/>
              <a:gd name="T24" fmla="*/ 558 w 1293"/>
              <a:gd name="T25" fmla="*/ 733 h 1293"/>
              <a:gd name="T26" fmla="*/ 1113 w 1293"/>
              <a:gd name="T27" fmla="*/ 735 h 1293"/>
              <a:gd name="T28" fmla="*/ 695 w 1293"/>
              <a:gd name="T29" fmla="*/ 0 h 1293"/>
              <a:gd name="T30" fmla="*/ 695 w 1293"/>
              <a:gd name="T31" fmla="*/ 598 h 1293"/>
              <a:gd name="T32" fmla="*/ 1293 w 1293"/>
              <a:gd name="T33" fmla="*/ 598 h 1293"/>
              <a:gd name="T34" fmla="*/ 695 w 1293"/>
              <a:gd name="T35" fmla="*/ 0 h 1293"/>
              <a:gd name="T36" fmla="*/ 788 w 1293"/>
              <a:gd name="T37" fmla="*/ 97 h 1293"/>
              <a:gd name="T38" fmla="*/ 895 w 1293"/>
              <a:gd name="T39" fmla="*/ 129 h 1293"/>
              <a:gd name="T40" fmla="*/ 1056 w 1293"/>
              <a:gd name="T41" fmla="*/ 238 h 1293"/>
              <a:gd name="T42" fmla="*/ 1166 w 1293"/>
              <a:gd name="T43" fmla="*/ 398 h 1293"/>
              <a:gd name="T44" fmla="*/ 1198 w 1293"/>
              <a:gd name="T45" fmla="*/ 505 h 1293"/>
              <a:gd name="T46" fmla="*/ 788 w 1293"/>
              <a:gd name="T47" fmla="*/ 505 h 1293"/>
              <a:gd name="T48" fmla="*/ 788 w 1293"/>
              <a:gd name="T49" fmla="*/ 97 h 1293"/>
              <a:gd name="T50" fmla="*/ 788 w 1293"/>
              <a:gd name="T51" fmla="*/ 97 h 1293"/>
              <a:gd name="T52" fmla="*/ 788 w 1293"/>
              <a:gd name="T53" fmla="*/ 97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3" h="1293">
                <a:moveTo>
                  <a:pt x="648" y="89"/>
                </a:moveTo>
                <a:cubicBezTo>
                  <a:pt x="558" y="91"/>
                  <a:pt x="558" y="91"/>
                  <a:pt x="558" y="91"/>
                </a:cubicBezTo>
                <a:cubicBezTo>
                  <a:pt x="246" y="115"/>
                  <a:pt x="0" y="374"/>
                  <a:pt x="0" y="691"/>
                </a:cubicBezTo>
                <a:cubicBezTo>
                  <a:pt x="0" y="1022"/>
                  <a:pt x="269" y="1293"/>
                  <a:pt x="602" y="1293"/>
                </a:cubicBezTo>
                <a:cubicBezTo>
                  <a:pt x="919" y="1293"/>
                  <a:pt x="1180" y="1046"/>
                  <a:pt x="1202" y="735"/>
                </a:cubicBezTo>
                <a:cubicBezTo>
                  <a:pt x="1204" y="644"/>
                  <a:pt x="1204" y="644"/>
                  <a:pt x="1204" y="644"/>
                </a:cubicBezTo>
                <a:cubicBezTo>
                  <a:pt x="648" y="644"/>
                  <a:pt x="648" y="644"/>
                  <a:pt x="648" y="644"/>
                </a:cubicBezTo>
                <a:lnTo>
                  <a:pt x="648" y="89"/>
                </a:lnTo>
                <a:close/>
                <a:moveTo>
                  <a:pt x="1113" y="735"/>
                </a:moveTo>
                <a:cubicBezTo>
                  <a:pt x="1091" y="1012"/>
                  <a:pt x="871" y="1202"/>
                  <a:pt x="602" y="1202"/>
                </a:cubicBezTo>
                <a:cubicBezTo>
                  <a:pt x="319" y="1202"/>
                  <a:pt x="89" y="972"/>
                  <a:pt x="89" y="689"/>
                </a:cubicBezTo>
                <a:cubicBezTo>
                  <a:pt x="89" y="420"/>
                  <a:pt x="281" y="202"/>
                  <a:pt x="558" y="178"/>
                </a:cubicBezTo>
                <a:cubicBezTo>
                  <a:pt x="558" y="733"/>
                  <a:pt x="558" y="733"/>
                  <a:pt x="558" y="733"/>
                </a:cubicBezTo>
                <a:lnTo>
                  <a:pt x="1113" y="735"/>
                </a:lnTo>
                <a:close/>
                <a:moveTo>
                  <a:pt x="695" y="0"/>
                </a:moveTo>
                <a:cubicBezTo>
                  <a:pt x="695" y="598"/>
                  <a:pt x="695" y="598"/>
                  <a:pt x="695" y="598"/>
                </a:cubicBezTo>
                <a:cubicBezTo>
                  <a:pt x="1293" y="598"/>
                  <a:pt x="1293" y="598"/>
                  <a:pt x="1293" y="598"/>
                </a:cubicBezTo>
                <a:cubicBezTo>
                  <a:pt x="1293" y="275"/>
                  <a:pt x="1018" y="0"/>
                  <a:pt x="695" y="0"/>
                </a:cubicBezTo>
                <a:close/>
                <a:moveTo>
                  <a:pt x="788" y="97"/>
                </a:moveTo>
                <a:cubicBezTo>
                  <a:pt x="834" y="103"/>
                  <a:pt x="859" y="115"/>
                  <a:pt x="895" y="129"/>
                </a:cubicBezTo>
                <a:cubicBezTo>
                  <a:pt x="955" y="156"/>
                  <a:pt x="1008" y="192"/>
                  <a:pt x="1056" y="238"/>
                </a:cubicBezTo>
                <a:cubicBezTo>
                  <a:pt x="1103" y="285"/>
                  <a:pt x="1139" y="335"/>
                  <a:pt x="1166" y="398"/>
                </a:cubicBezTo>
                <a:cubicBezTo>
                  <a:pt x="1182" y="434"/>
                  <a:pt x="1190" y="459"/>
                  <a:pt x="1198" y="505"/>
                </a:cubicBezTo>
                <a:cubicBezTo>
                  <a:pt x="788" y="505"/>
                  <a:pt x="788" y="505"/>
                  <a:pt x="788" y="505"/>
                </a:cubicBezTo>
                <a:lnTo>
                  <a:pt x="788" y="97"/>
                </a:lnTo>
                <a:close/>
                <a:moveTo>
                  <a:pt x="788" y="97"/>
                </a:moveTo>
                <a:cubicBezTo>
                  <a:pt x="788" y="97"/>
                  <a:pt x="788" y="97"/>
                  <a:pt x="788" y="97"/>
                </a:cubicBezTo>
              </a:path>
            </a:pathLst>
          </a:custGeom>
          <a:solidFill>
            <a:srgbClr val="015368"/>
          </a:solidFill>
          <a:ln>
            <a:noFill/>
          </a:ln>
        </p:spPr>
        <p:txBody>
          <a:bodyPr vert="horz" wrap="square" lIns="91440" tIns="45720" rIns="91440" bIns="45720" numCol="1" anchor="t" anchorCtr="0" compatLnSpc="1"/>
          <a:lstStyle/>
          <a:p>
            <a:endParaRPr lang="zh-CN" altLang="en-US"/>
          </a:p>
        </p:txBody>
      </p:sp>
      <p:sp>
        <p:nvSpPr>
          <p:cNvPr id="11" name="文本框 42"/>
          <p:cNvSpPr txBox="1"/>
          <p:nvPr/>
        </p:nvSpPr>
        <p:spPr>
          <a:xfrm>
            <a:off x="7133590" y="4979670"/>
            <a:ext cx="4227830" cy="664845"/>
          </a:xfrm>
          <a:prstGeom prst="foldedCorner">
            <a:avLst>
              <a:gd name="adj" fmla="val 0"/>
            </a:avLst>
          </a:prstGeom>
          <a:noFill/>
          <a:ln w="6350">
            <a:noFill/>
          </a:ln>
        </p:spPr>
        <p:txBody>
          <a:bodyPr rot="0" spcFirstLastPara="0" vert="horz" wrap="square" lIns="91440" tIns="45720" rIns="91440" bIns="45720" numCol="1" spcCol="0" rtlCol="0" fromWordArt="0" anchor="t" anchorCtr="0" forceAA="0" compatLnSpc="1">
            <a:noAutofit/>
          </a:bodyPr>
          <a:lstStyle/>
          <a:p>
            <a:pPr fontAlgn="auto">
              <a:lnSpc>
                <a:spcPct val="120000"/>
              </a:lnSpc>
              <a:spcAft>
                <a:spcPts val="0"/>
              </a:spcAft>
            </a:pP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rPr>
              <a:t>为当地的跨国公司地区总部/总部型机构提供</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属地管理</a:t>
            </a: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rPr>
              <a:t>和</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服务便利</a:t>
            </a:r>
            <a:endPar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5" name="矩形 14"/>
          <p:cNvSpPr/>
          <p:nvPr/>
        </p:nvSpPr>
        <p:spPr>
          <a:xfrm>
            <a:off x="274340" y="1171899"/>
            <a:ext cx="2008488" cy="476248"/>
          </a:xfrm>
          <a:prstGeom prst="rect">
            <a:avLst/>
          </a:prstGeom>
          <a:solidFill>
            <a:srgbClr val="015368"/>
          </a:solidFill>
          <a:ln>
            <a:solidFill>
              <a:srgbClr val="4868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42"/>
          <p:cNvSpPr txBox="1"/>
          <p:nvPr/>
        </p:nvSpPr>
        <p:spPr>
          <a:xfrm>
            <a:off x="493243" y="1122543"/>
            <a:ext cx="2021487" cy="574374"/>
          </a:xfrm>
          <a:prstGeom prst="foldedCorner">
            <a:avLst>
              <a:gd name="adj" fmla="val 0"/>
            </a:avLst>
          </a:prstGeom>
          <a:noFill/>
          <a:ln w="6350">
            <a:noFill/>
          </a:ln>
        </p:spPr>
        <p:txBody>
          <a:bodyPr rot="0" spcFirstLastPara="0" vert="horz" wrap="square" lIns="91440" tIns="45720" rIns="91440" bIns="45720" numCol="1" spcCol="0" rtlCol="0" fromWordArt="0" anchor="t" anchorCtr="0" forceAA="0" compatLnSpc="1">
            <a:noAutofit/>
          </a:bodyPr>
          <a:lstStyle/>
          <a:p>
            <a:pPr fontAlgn="auto">
              <a:lnSpc>
                <a:spcPct val="120000"/>
              </a:lnSpc>
            </a:pPr>
            <a:r>
              <a:rPr lang="zh-CN" altLang="en-US" sz="2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省商务厅：</a:t>
            </a:r>
            <a:endParaRPr lang="zh-CN" altLang="en-US" sz="2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8" name="矩形 17"/>
          <p:cNvSpPr/>
          <p:nvPr/>
        </p:nvSpPr>
        <p:spPr>
          <a:xfrm>
            <a:off x="7134225" y="4503420"/>
            <a:ext cx="3858260" cy="476250"/>
          </a:xfrm>
          <a:prstGeom prst="rect">
            <a:avLst/>
          </a:prstGeom>
          <a:solidFill>
            <a:srgbClr val="015368"/>
          </a:solidFill>
          <a:ln>
            <a:solidFill>
              <a:srgbClr val="4868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42"/>
          <p:cNvSpPr txBox="1"/>
          <p:nvPr/>
        </p:nvSpPr>
        <p:spPr>
          <a:xfrm>
            <a:off x="213995" y="2528570"/>
            <a:ext cx="3156585" cy="1326515"/>
          </a:xfrm>
          <a:prstGeom prst="foldedCorner">
            <a:avLst>
              <a:gd name="adj" fmla="val 0"/>
            </a:avLst>
          </a:prstGeom>
          <a:noFill/>
          <a:ln w="6350">
            <a:noFill/>
          </a:ln>
        </p:spPr>
        <p:txBody>
          <a:bodyPr rot="0" spcFirstLastPara="0" vert="horz" wrap="square" lIns="91440" tIns="45720" rIns="91440" bIns="45720" numCol="1" spcCol="0" rtlCol="0" fromWordArt="0" anchor="t" anchorCtr="0" forceAA="0" compatLnSpc="1">
            <a:noAutofit/>
          </a:bodyPr>
          <a:lstStyle/>
          <a:p>
            <a:pPr fontAlgn="auto">
              <a:lnSpc>
                <a:spcPct val="120000"/>
              </a:lnSpc>
              <a:spcAft>
                <a:spcPts val="0"/>
              </a:spcAft>
            </a:pPr>
            <a:r>
              <a:rPr lang="zh-CN" altLang="en-US" sz="20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适时</a:t>
            </a: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研究制定相关政策措施</a:t>
            </a: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，并会同成员单位</a:t>
            </a: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加强督促检查</a:t>
            </a: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确保</a:t>
            </a: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各项措施</a:t>
            </a: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落到实处</a:t>
            </a:r>
            <a:endPar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0" name="矩形 19"/>
          <p:cNvSpPr/>
          <p:nvPr/>
        </p:nvSpPr>
        <p:spPr>
          <a:xfrm>
            <a:off x="6915156" y="2157410"/>
            <a:ext cx="4271963" cy="1672002"/>
          </a:xfrm>
          <a:prstGeom prst="rect">
            <a:avLst/>
          </a:prstGeom>
          <a:noFill/>
          <a:ln>
            <a:solidFill>
              <a:srgbClr val="0153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221220" y="1881505"/>
            <a:ext cx="2473325" cy="476250"/>
          </a:xfrm>
          <a:prstGeom prst="rect">
            <a:avLst/>
          </a:prstGeom>
          <a:solidFill>
            <a:srgbClr val="015368"/>
          </a:solidFill>
          <a:ln>
            <a:solidFill>
              <a:srgbClr val="4868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42"/>
          <p:cNvSpPr txBox="1"/>
          <p:nvPr/>
        </p:nvSpPr>
        <p:spPr>
          <a:xfrm>
            <a:off x="7338060" y="1832610"/>
            <a:ext cx="2795270" cy="574675"/>
          </a:xfrm>
          <a:prstGeom prst="foldedCorner">
            <a:avLst>
              <a:gd name="adj" fmla="val 0"/>
            </a:avLst>
          </a:prstGeom>
          <a:noFill/>
          <a:ln w="6350">
            <a:noFill/>
          </a:ln>
        </p:spPr>
        <p:txBody>
          <a:bodyPr rot="0" spcFirstLastPara="0" vert="horz" wrap="square" lIns="91440" tIns="45720" rIns="91440" bIns="45720" numCol="1" spcCol="0" rtlCol="0" fromWordArt="0" anchor="t" anchorCtr="0" forceAA="0" compatLnSpc="1">
            <a:noAutofit/>
          </a:bodyPr>
          <a:lstStyle/>
          <a:p>
            <a:pPr fontAlgn="auto">
              <a:lnSpc>
                <a:spcPct val="120000"/>
              </a:lnSpc>
            </a:pPr>
            <a:r>
              <a:rPr sz="2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联席会议各成员</a:t>
            </a:r>
            <a:endParaRPr sz="2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 name="文本框 42"/>
          <p:cNvSpPr txBox="1"/>
          <p:nvPr/>
        </p:nvSpPr>
        <p:spPr>
          <a:xfrm>
            <a:off x="7221855" y="4453890"/>
            <a:ext cx="3886200" cy="574675"/>
          </a:xfrm>
          <a:prstGeom prst="foldedCorner">
            <a:avLst>
              <a:gd name="adj" fmla="val 0"/>
            </a:avLst>
          </a:prstGeom>
          <a:noFill/>
          <a:ln w="6350">
            <a:noFill/>
          </a:ln>
        </p:spPr>
        <p:txBody>
          <a:bodyPr rot="0" spcFirstLastPara="0" vert="horz" wrap="square" lIns="91440" tIns="45720" rIns="91440" bIns="45720" numCol="1" spcCol="0" rtlCol="0" fromWordArt="0" anchor="t" anchorCtr="0" forceAA="0" compatLnSpc="1">
            <a:noAutofit/>
          </a:bodyPr>
          <a:lstStyle/>
          <a:p>
            <a:pPr fontAlgn="auto">
              <a:lnSpc>
                <a:spcPct val="120000"/>
              </a:lnSpc>
            </a:pPr>
            <a:r>
              <a:rPr lang="zh-CN" altLang="en-US" sz="2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各地级以上市商务主管部门</a:t>
            </a:r>
            <a:endParaRPr lang="zh-CN" altLang="en-US" sz="2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圆角矩形 2"/>
          <p:cNvSpPr/>
          <p:nvPr>
            <p:custDataLst>
              <p:tags r:id="rId1"/>
            </p:custDataLst>
          </p:nvPr>
        </p:nvSpPr>
        <p:spPr>
          <a:xfrm>
            <a:off x="4878070" y="3188335"/>
            <a:ext cx="1112520" cy="513715"/>
          </a:xfrm>
          <a:prstGeom prst="roundRect">
            <a:avLst>
              <a:gd name="adj" fmla="val 36367"/>
            </a:avLst>
          </a:prstGeom>
          <a:solidFill>
            <a:srgbClr val="FFFFFF">
              <a:lumMod val="75000"/>
            </a:srgbClr>
          </a:solidFill>
          <a:ln w="76200">
            <a:noFill/>
          </a:ln>
        </p:spPr>
        <p:style>
          <a:lnRef idx="2">
            <a:srgbClr val="4276AA">
              <a:shade val="50000"/>
            </a:srgbClr>
          </a:lnRef>
          <a:fillRef idx="1">
            <a:srgbClr val="4276AA"/>
          </a:fillRef>
          <a:effectRef idx="0">
            <a:srgbClr val="4276AA"/>
          </a:effectRef>
          <a:fontRef idx="minor">
            <a:srgbClr val="FFFFFF"/>
          </a:fontRef>
        </p:style>
        <p:txBody>
          <a:bodyPr wrap="square" lIns="90000" tIns="46800" rIns="90000" bIns="46800" anchor="ctr">
            <a:normAutofit fontScale="87500" lnSpcReduction="10000"/>
          </a:bodyPr>
          <a:p>
            <a:pPr lvl="0" algn="r" defTabSz="913765">
              <a:lnSpc>
                <a:spcPct val="130000"/>
              </a:lnSpc>
              <a:spcBef>
                <a:spcPct val="0"/>
              </a:spcBef>
              <a:defRPr/>
            </a:pPr>
            <a:endParaRPr lang="zh-CN" altLang="en-US" b="1" dirty="0">
              <a:solidFill>
                <a:srgbClr val="778495"/>
              </a:solidFill>
              <a:latin typeface="微软雅黑" panose="020B0503020204020204" pitchFamily="34" charset="-122"/>
              <a:ea typeface="微软雅黑" panose="020B0503020204020204" pitchFamily="34" charset="-122"/>
              <a:cs typeface="+mn-ea"/>
            </a:endParaRPr>
          </a:p>
        </p:txBody>
      </p:sp>
      <p:sp>
        <p:nvSpPr>
          <p:cNvPr id="6" name="圆角矩形 5"/>
          <p:cNvSpPr/>
          <p:nvPr>
            <p:custDataLst>
              <p:tags r:id="rId2"/>
            </p:custDataLst>
          </p:nvPr>
        </p:nvSpPr>
        <p:spPr>
          <a:xfrm>
            <a:off x="826135" y="1997710"/>
            <a:ext cx="1448435" cy="513715"/>
          </a:xfrm>
          <a:prstGeom prst="roundRect">
            <a:avLst>
              <a:gd name="adj" fmla="val 36367"/>
            </a:avLst>
          </a:prstGeom>
          <a:solidFill>
            <a:srgbClr val="FFFFFF">
              <a:lumMod val="75000"/>
            </a:srgbClr>
          </a:solidFill>
          <a:ln w="76200">
            <a:noFill/>
          </a:ln>
        </p:spPr>
        <p:style>
          <a:lnRef idx="2">
            <a:srgbClr val="4276AA">
              <a:shade val="50000"/>
            </a:srgbClr>
          </a:lnRef>
          <a:fillRef idx="1">
            <a:srgbClr val="4276AA"/>
          </a:fillRef>
          <a:effectRef idx="0">
            <a:srgbClr val="4276AA"/>
          </a:effectRef>
          <a:fontRef idx="minor">
            <a:srgbClr val="FFFFFF"/>
          </a:fontRef>
        </p:style>
        <p:txBody>
          <a:bodyPr wrap="square" lIns="90000" tIns="46800" rIns="90000" bIns="46800" anchor="ctr">
            <a:normAutofit fontScale="87500" lnSpcReduction="10000"/>
          </a:bodyPr>
          <a:p>
            <a:pPr lvl="0" defTabSz="913765">
              <a:lnSpc>
                <a:spcPct val="130000"/>
              </a:lnSpc>
              <a:spcBef>
                <a:spcPct val="0"/>
              </a:spcBef>
              <a:defRPr/>
            </a:pPr>
            <a:endParaRPr lang="zh-CN" altLang="en-US" b="1" spc="300" dirty="0">
              <a:solidFill>
                <a:srgbClr val="778495"/>
              </a:solidFill>
              <a:latin typeface="微软雅黑" panose="020B0503020204020204" pitchFamily="34" charset="-122"/>
              <a:ea typeface="微软雅黑" panose="020B0503020204020204" pitchFamily="34" charset="-122"/>
              <a:cs typeface="+mn-ea"/>
            </a:endParaRPr>
          </a:p>
        </p:txBody>
      </p:sp>
      <p:sp>
        <p:nvSpPr>
          <p:cNvPr id="7" name="圆角矩形 6"/>
          <p:cNvSpPr/>
          <p:nvPr>
            <p:custDataLst>
              <p:tags r:id="rId3"/>
            </p:custDataLst>
          </p:nvPr>
        </p:nvSpPr>
        <p:spPr>
          <a:xfrm>
            <a:off x="1122680" y="4182745"/>
            <a:ext cx="1146175" cy="513715"/>
          </a:xfrm>
          <a:prstGeom prst="roundRect">
            <a:avLst>
              <a:gd name="adj" fmla="val 36367"/>
            </a:avLst>
          </a:prstGeom>
          <a:solidFill>
            <a:srgbClr val="FFFFFF">
              <a:lumMod val="75000"/>
            </a:srgbClr>
          </a:solidFill>
          <a:ln w="76200">
            <a:noFill/>
          </a:ln>
        </p:spPr>
        <p:style>
          <a:lnRef idx="2">
            <a:srgbClr val="4276AA">
              <a:shade val="50000"/>
            </a:srgbClr>
          </a:lnRef>
          <a:fillRef idx="1">
            <a:srgbClr val="4276AA"/>
          </a:fillRef>
          <a:effectRef idx="0">
            <a:srgbClr val="4276AA"/>
          </a:effectRef>
          <a:fontRef idx="minor">
            <a:srgbClr val="FFFFFF"/>
          </a:fontRef>
        </p:style>
        <p:txBody>
          <a:bodyPr wrap="square" lIns="90000" tIns="46800" rIns="90000" bIns="46800" anchor="ctr">
            <a:normAutofit fontScale="87500" lnSpcReduction="10000"/>
          </a:bodyPr>
          <a:p>
            <a:pPr lvl="0" defTabSz="913765">
              <a:lnSpc>
                <a:spcPct val="130000"/>
              </a:lnSpc>
              <a:spcBef>
                <a:spcPct val="0"/>
              </a:spcBef>
              <a:defRPr/>
            </a:pPr>
            <a:endParaRPr lang="zh-CN" altLang="en-US" b="1" dirty="0">
              <a:solidFill>
                <a:srgbClr val="778495"/>
              </a:solidFill>
              <a:latin typeface="微软雅黑" panose="020B0503020204020204" pitchFamily="34" charset="-122"/>
              <a:ea typeface="微软雅黑" panose="020B0503020204020204" pitchFamily="34" charset="-122"/>
              <a:cs typeface="+mn-ea"/>
            </a:endParaRPr>
          </a:p>
        </p:txBody>
      </p:sp>
      <p:sp>
        <p:nvSpPr>
          <p:cNvPr id="28" name="任意多边形 27"/>
          <p:cNvSpPr/>
          <p:nvPr>
            <p:custDataLst>
              <p:tags r:id="rId4"/>
            </p:custDataLst>
          </p:nvPr>
        </p:nvSpPr>
        <p:spPr>
          <a:xfrm>
            <a:off x="2185670" y="2157095"/>
            <a:ext cx="1344295" cy="4700905"/>
          </a:xfrm>
          <a:custGeom>
            <a:avLst/>
            <a:gdLst>
              <a:gd name="connsiteX0" fmla="*/ 0 w 1202717"/>
              <a:gd name="connsiteY0" fmla="*/ 0 h 3429000"/>
              <a:gd name="connsiteX1" fmla="*/ 759796 w 1202717"/>
              <a:gd name="connsiteY1" fmla="*/ 0 h 3429000"/>
              <a:gd name="connsiteX2" fmla="*/ 1202717 w 1202717"/>
              <a:gd name="connsiteY2" fmla="*/ 442921 h 3429000"/>
              <a:gd name="connsiteX3" fmla="*/ 1202717 w 1202717"/>
              <a:gd name="connsiteY3" fmla="*/ 3429000 h 3429000"/>
              <a:gd name="connsiteX4" fmla="*/ 1012219 w 1202717"/>
              <a:gd name="connsiteY4" fmla="*/ 3429000 h 3429000"/>
              <a:gd name="connsiteX5" fmla="*/ 1012219 w 1202717"/>
              <a:gd name="connsiteY5" fmla="*/ 509589 h 3429000"/>
              <a:gd name="connsiteX6" fmla="*/ 697893 w 1202717"/>
              <a:gd name="connsiteY6" fmla="*/ 195263 h 3429000"/>
              <a:gd name="connsiteX7" fmla="*/ 0 w 1202717"/>
              <a:gd name="connsiteY7" fmla="*/ 195263 h 3429000"/>
              <a:gd name="connsiteX8" fmla="*/ 0 w 1202717"/>
              <a:gd name="connsiteY8"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2717" h="3429000">
                <a:moveTo>
                  <a:pt x="0" y="0"/>
                </a:moveTo>
                <a:lnTo>
                  <a:pt x="759796" y="0"/>
                </a:lnTo>
                <a:cubicBezTo>
                  <a:pt x="1004415" y="0"/>
                  <a:pt x="1202717" y="198302"/>
                  <a:pt x="1202717" y="442921"/>
                </a:cubicBezTo>
                <a:lnTo>
                  <a:pt x="1202717" y="3429000"/>
                </a:lnTo>
                <a:lnTo>
                  <a:pt x="1012219" y="3429000"/>
                </a:lnTo>
                <a:lnTo>
                  <a:pt x="1012219" y="509589"/>
                </a:lnTo>
                <a:cubicBezTo>
                  <a:pt x="1012219" y="335992"/>
                  <a:pt x="871490" y="195263"/>
                  <a:pt x="697893" y="195263"/>
                </a:cubicBezTo>
                <a:lnTo>
                  <a:pt x="0" y="195263"/>
                </a:lnTo>
                <a:lnTo>
                  <a:pt x="0" y="0"/>
                </a:lnTo>
                <a:close/>
              </a:path>
            </a:pathLst>
          </a:custGeom>
          <a:solidFill>
            <a:srgbClr val="4276AA"/>
          </a:solidFill>
          <a:ln w="76200">
            <a:noFill/>
          </a:ln>
        </p:spPr>
        <p:style>
          <a:lnRef idx="2">
            <a:srgbClr val="4276AA">
              <a:shade val="50000"/>
            </a:srgbClr>
          </a:lnRef>
          <a:fillRef idx="1">
            <a:srgbClr val="4276AA"/>
          </a:fillRef>
          <a:effectRef idx="0">
            <a:srgbClr val="4276AA"/>
          </a:effectRef>
          <a:fontRef idx="minor">
            <a:srgbClr val="FFFFFF"/>
          </a:fontRef>
        </p:style>
        <p:txBody>
          <a:bodyPr wrap="square" lIns="90000" tIns="46800" rIns="90000" bIns="46800" anchor="ctr">
            <a:normAutofit/>
          </a:bodyPr>
          <a:p>
            <a:pPr algn="ctr">
              <a:lnSpc>
                <a:spcPct val="120000"/>
              </a:lnSpc>
            </a:pPr>
            <a:endParaRPr dirty="0"/>
          </a:p>
        </p:txBody>
      </p:sp>
      <p:sp>
        <p:nvSpPr>
          <p:cNvPr id="29" name="椭圆 28"/>
          <p:cNvSpPr/>
          <p:nvPr>
            <p:custDataLst>
              <p:tags r:id="rId5"/>
            </p:custDataLst>
          </p:nvPr>
        </p:nvSpPr>
        <p:spPr>
          <a:xfrm>
            <a:off x="1716434" y="1855696"/>
            <a:ext cx="798430" cy="798430"/>
          </a:xfrm>
          <a:prstGeom prst="ellipse">
            <a:avLst/>
          </a:prstGeom>
          <a:solidFill>
            <a:srgbClr val="4276AA"/>
          </a:solidFill>
          <a:ln w="76200">
            <a:noFill/>
          </a:ln>
        </p:spPr>
        <p:style>
          <a:lnRef idx="2">
            <a:srgbClr val="4276AA">
              <a:shade val="50000"/>
            </a:srgbClr>
          </a:lnRef>
          <a:fillRef idx="1">
            <a:srgbClr val="4276AA"/>
          </a:fillRef>
          <a:effectRef idx="0">
            <a:srgbClr val="4276AA"/>
          </a:effectRef>
          <a:fontRef idx="minor">
            <a:srgbClr val="FFFFFF"/>
          </a:fontRef>
        </p:style>
        <p:txBody>
          <a:bodyPr wrap="square" lIns="90000" tIns="46800" rIns="90000" bIns="46800" anchor="ctr">
            <a:normAutofit/>
          </a:bodyPr>
          <a:p>
            <a:pPr algn="ctr">
              <a:lnSpc>
                <a:spcPct val="120000"/>
              </a:lnSpc>
            </a:pPr>
            <a:endParaRPr>
              <a:latin typeface="微软雅黑" panose="020B0503020204020204" pitchFamily="34" charset="-122"/>
              <a:ea typeface="微软雅黑" panose="020B0503020204020204" pitchFamily="34" charset="-122"/>
            </a:endParaRPr>
          </a:p>
        </p:txBody>
      </p:sp>
      <p:sp>
        <p:nvSpPr>
          <p:cNvPr id="8" name="任意多边形 7"/>
          <p:cNvSpPr/>
          <p:nvPr>
            <p:custDataLst>
              <p:tags r:id="rId6"/>
            </p:custDataLst>
          </p:nvPr>
        </p:nvSpPr>
        <p:spPr bwMode="auto">
          <a:xfrm>
            <a:off x="1803170" y="1995537"/>
            <a:ext cx="575517" cy="532446"/>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FFFFF"/>
          </a:solidFill>
          <a:ln w="9525">
            <a:noFill/>
            <a:round/>
          </a:ln>
        </p:spPr>
        <p:txBody>
          <a:bodyPr wrap="square" lIns="90000" tIns="46800" rIns="90000" bIns="46800" anchor="ctr">
            <a:normAutofit/>
          </a:bodyPr>
          <a:p>
            <a:pPr algn="ctr">
              <a:lnSpc>
                <a:spcPct val="120000"/>
              </a:lnSpc>
            </a:pPr>
            <a:endParaRPr>
              <a:latin typeface="微软雅黑" panose="020B0503020204020204" pitchFamily="34" charset="-122"/>
              <a:ea typeface="微软雅黑" panose="020B0503020204020204" pitchFamily="34" charset="-122"/>
            </a:endParaRPr>
          </a:p>
        </p:txBody>
      </p:sp>
      <p:sp>
        <p:nvSpPr>
          <p:cNvPr id="41" name="文本框 40"/>
          <p:cNvSpPr txBox="1"/>
          <p:nvPr>
            <p:custDataLst>
              <p:tags r:id="rId7"/>
            </p:custDataLst>
          </p:nvPr>
        </p:nvSpPr>
        <p:spPr>
          <a:xfrm>
            <a:off x="5143500" y="3188335"/>
            <a:ext cx="938530" cy="468630"/>
          </a:xfrm>
          <a:prstGeom prst="rect">
            <a:avLst/>
          </a:prstGeom>
          <a:noFill/>
        </p:spPr>
        <p:txBody>
          <a:bodyPr wrap="square" lIns="90000" tIns="46800" rIns="90000" bIns="46800" rtlCol="0" anchor="ctr" anchorCtr="0">
            <a:normAutofit/>
          </a:bodyPr>
          <a:p>
            <a:pPr algn="ctr">
              <a:lnSpc>
                <a:spcPct val="120000"/>
              </a:lnSpc>
            </a:pPr>
            <a:r>
              <a:rPr lang="en-US" altLang="zh-CN" b="1" spc="300" dirty="0">
                <a:solidFill>
                  <a:srgbClr val="178AA1"/>
                </a:solidFill>
                <a:latin typeface="微软雅黑" panose="020B0503020204020204" pitchFamily="34" charset="-122"/>
                <a:ea typeface="微软雅黑" panose="020B0503020204020204" pitchFamily="34" charset="-122"/>
              </a:rPr>
              <a:t>1</a:t>
            </a:r>
            <a:endParaRPr lang="en-US" altLang="zh-CN" b="1" spc="300" dirty="0">
              <a:solidFill>
                <a:srgbClr val="178AA1"/>
              </a:solidFill>
              <a:latin typeface="微软雅黑" panose="020B0503020204020204" pitchFamily="34" charset="-122"/>
              <a:ea typeface="微软雅黑" panose="020B0503020204020204" pitchFamily="34" charset="-122"/>
            </a:endParaRPr>
          </a:p>
        </p:txBody>
      </p:sp>
      <p:sp>
        <p:nvSpPr>
          <p:cNvPr id="42" name="文本框 41"/>
          <p:cNvSpPr txBox="1"/>
          <p:nvPr>
            <p:custDataLst>
              <p:tags r:id="rId8"/>
            </p:custDataLst>
          </p:nvPr>
        </p:nvSpPr>
        <p:spPr>
          <a:xfrm>
            <a:off x="332105" y="4750435"/>
            <a:ext cx="2931795" cy="2107565"/>
          </a:xfrm>
          <a:prstGeom prst="rect">
            <a:avLst/>
          </a:prstGeom>
          <a:noFill/>
        </p:spPr>
        <p:txBody>
          <a:bodyPr wrap="square" lIns="90000" tIns="0" rIns="90000" bIns="46800" anchor="ctr" anchorCtr="1"/>
          <a:p>
            <a:pPr>
              <a:lnSpc>
                <a:spcPct val="120000"/>
              </a:lnSpc>
              <a:spcBef>
                <a:spcPct val="0"/>
              </a:spcBef>
            </a:pPr>
            <a:r>
              <a:rPr lang="zh-CN" altLang="en-US" sz="2000" b="1" spc="150" dirty="0">
                <a:latin typeface="微软雅黑" panose="020B0503020204020204" pitchFamily="34" charset="-122"/>
                <a:ea typeface="微软雅黑" panose="020B0503020204020204" pitchFamily="34" charset="-122"/>
              </a:rPr>
              <a:t>会同联席会议成员</a:t>
            </a:r>
            <a:r>
              <a:rPr lang="zh-CN" altLang="en-US" sz="2000" spc="150" dirty="0">
                <a:latin typeface="微软雅黑" panose="020B0503020204020204" pitchFamily="34" charset="-122"/>
                <a:ea typeface="微软雅黑" panose="020B0503020204020204" pitchFamily="34" charset="-122"/>
              </a:rPr>
              <a:t>单位建立</a:t>
            </a:r>
            <a:r>
              <a:rPr lang="zh-CN" altLang="en-US" sz="2000" b="1" spc="150" dirty="0">
                <a:solidFill>
                  <a:srgbClr val="C00000"/>
                </a:solidFill>
                <a:latin typeface="微软雅黑" panose="020B0503020204020204" pitchFamily="34" charset="-122"/>
                <a:ea typeface="微软雅黑" panose="020B0503020204020204" pitchFamily="34" charset="-122"/>
              </a:rPr>
              <a:t>重点跟踪联系机制</a:t>
            </a:r>
            <a:r>
              <a:rPr lang="zh-CN" altLang="en-US" sz="2000" spc="150" dirty="0">
                <a:latin typeface="微软雅黑" panose="020B0503020204020204" pitchFamily="34" charset="-122"/>
                <a:ea typeface="微软雅黑" panose="020B0503020204020204" pitchFamily="34" charset="-122"/>
              </a:rPr>
              <a:t>，及时</a:t>
            </a:r>
            <a:r>
              <a:rPr lang="zh-CN" altLang="en-US" sz="2000" b="1" spc="150" dirty="0">
                <a:latin typeface="微软雅黑" panose="020B0503020204020204" pitchFamily="34" charset="-122"/>
                <a:ea typeface="微软雅黑" panose="020B0503020204020204" pitchFamily="34" charset="-122"/>
              </a:rPr>
              <a:t>了解</a:t>
            </a:r>
            <a:r>
              <a:rPr lang="zh-CN" altLang="en-US" sz="2000" spc="150" dirty="0">
                <a:latin typeface="微软雅黑" panose="020B0503020204020204" pitchFamily="34" charset="-122"/>
                <a:ea typeface="微软雅黑" panose="020B0503020204020204" pitchFamily="34" charset="-122"/>
              </a:rPr>
              <a:t>企业遇到的</a:t>
            </a:r>
            <a:r>
              <a:rPr lang="zh-CN" altLang="en-US" sz="2000" b="1" spc="150" dirty="0">
                <a:latin typeface="微软雅黑" panose="020B0503020204020204" pitchFamily="34" charset="-122"/>
                <a:ea typeface="微软雅黑" panose="020B0503020204020204" pitchFamily="34" charset="-122"/>
              </a:rPr>
              <a:t>困难和诉求</a:t>
            </a:r>
            <a:r>
              <a:rPr lang="zh-CN" altLang="en-US" sz="2000" spc="150" dirty="0">
                <a:latin typeface="微软雅黑" panose="020B0503020204020204" pitchFamily="34" charset="-122"/>
                <a:ea typeface="微软雅黑" panose="020B0503020204020204" pitchFamily="34" charset="-122"/>
              </a:rPr>
              <a:t>，</a:t>
            </a:r>
            <a:r>
              <a:rPr lang="zh-CN" altLang="en-US" sz="2000" b="1" spc="150" dirty="0">
                <a:latin typeface="微软雅黑" panose="020B0503020204020204" pitchFamily="34" charset="-122"/>
                <a:ea typeface="微软雅黑" panose="020B0503020204020204" pitchFamily="34" charset="-122"/>
              </a:rPr>
              <a:t>协调</a:t>
            </a:r>
            <a:r>
              <a:rPr lang="zh-CN" altLang="en-US" sz="2000" spc="150" dirty="0">
                <a:latin typeface="微软雅黑" panose="020B0503020204020204" pitchFamily="34" charset="-122"/>
                <a:ea typeface="微软雅黑" panose="020B0503020204020204" pitchFamily="34" charset="-122"/>
              </a:rPr>
              <a:t>有关职能部门推动解决</a:t>
            </a:r>
            <a:endParaRPr lang="zh-CN" altLang="en-US" sz="2000" spc="150" dirty="0">
              <a:latin typeface="微软雅黑" panose="020B0503020204020204" pitchFamily="34" charset="-122"/>
              <a:ea typeface="微软雅黑" panose="020B0503020204020204" pitchFamily="34" charset="-122"/>
            </a:endParaRPr>
          </a:p>
        </p:txBody>
      </p:sp>
      <p:sp>
        <p:nvSpPr>
          <p:cNvPr id="43" name="文本框 42"/>
          <p:cNvSpPr txBox="1"/>
          <p:nvPr>
            <p:custDataLst>
              <p:tags r:id="rId9"/>
            </p:custDataLst>
          </p:nvPr>
        </p:nvSpPr>
        <p:spPr>
          <a:xfrm>
            <a:off x="1156970" y="4227830"/>
            <a:ext cx="908050" cy="468630"/>
          </a:xfrm>
          <a:prstGeom prst="rect">
            <a:avLst/>
          </a:prstGeom>
          <a:noFill/>
        </p:spPr>
        <p:txBody>
          <a:bodyPr wrap="square" lIns="90000" tIns="46800" rIns="90000" bIns="46800" rtlCol="0" anchor="ctr" anchorCtr="0">
            <a:normAutofit/>
          </a:bodyPr>
          <a:p>
            <a:pPr algn="ctr">
              <a:lnSpc>
                <a:spcPct val="120000"/>
              </a:lnSpc>
            </a:pPr>
            <a:r>
              <a:rPr lang="en-US" altLang="zh-CN" b="1" spc="300" dirty="0">
                <a:solidFill>
                  <a:srgbClr val="40A693"/>
                </a:solidFill>
                <a:latin typeface="微软雅黑" panose="020B0503020204020204" pitchFamily="34" charset="-122"/>
                <a:ea typeface="微软雅黑" panose="020B0503020204020204" pitchFamily="34" charset="-122"/>
              </a:rPr>
              <a:t>2</a:t>
            </a:r>
            <a:endParaRPr lang="en-US" altLang="zh-CN" b="1" spc="300" dirty="0">
              <a:solidFill>
                <a:srgbClr val="40A693"/>
              </a:solidFill>
              <a:latin typeface="微软雅黑" panose="020B0503020204020204" pitchFamily="34" charset="-122"/>
              <a:ea typeface="微软雅黑" panose="020B0503020204020204" pitchFamily="34" charset="-122"/>
            </a:endParaRPr>
          </a:p>
        </p:txBody>
      </p:sp>
      <p:sp>
        <p:nvSpPr>
          <p:cNvPr id="44" name="文本框 43"/>
          <p:cNvSpPr txBox="1"/>
          <p:nvPr>
            <p:custDataLst>
              <p:tags r:id="rId10"/>
            </p:custDataLst>
          </p:nvPr>
        </p:nvSpPr>
        <p:spPr>
          <a:xfrm>
            <a:off x="4166870" y="3844290"/>
            <a:ext cx="2493645" cy="2007235"/>
          </a:xfrm>
          <a:prstGeom prst="rect">
            <a:avLst/>
          </a:prstGeom>
          <a:noFill/>
        </p:spPr>
        <p:txBody>
          <a:bodyPr wrap="square" lIns="90000" tIns="0" rIns="90000" bIns="46800" anchor="ctr" anchorCtr="1"/>
          <a:p>
            <a:pPr>
              <a:lnSpc>
                <a:spcPct val="120000"/>
              </a:lnSpc>
              <a:spcBef>
                <a:spcPct val="0"/>
              </a:spcBef>
            </a:pPr>
            <a:r>
              <a:rPr lang="zh-CN" altLang="en-US" sz="2000" spc="150">
                <a:latin typeface="微软雅黑" panose="020B0503020204020204" pitchFamily="34" charset="-122"/>
                <a:ea typeface="微软雅黑" panose="020B0503020204020204" pitchFamily="34" charset="-122"/>
              </a:rPr>
              <a:t>省商务厅</a:t>
            </a:r>
            <a:r>
              <a:rPr lang="zh-CN" altLang="en-US" sz="2000" b="1" spc="150">
                <a:latin typeface="微软雅黑" panose="020B0503020204020204" pitchFamily="34" charset="-122"/>
                <a:ea typeface="微软雅黑" panose="020B0503020204020204" pitchFamily="34" charset="-122"/>
              </a:rPr>
              <a:t>定期</a:t>
            </a:r>
            <a:r>
              <a:rPr lang="zh-CN" altLang="en-US" sz="2000" spc="150">
                <a:latin typeface="微软雅黑" panose="020B0503020204020204" pitchFamily="34" charset="-122"/>
                <a:ea typeface="微软雅黑" panose="020B0503020204020204" pitchFamily="34" charset="-122"/>
              </a:rPr>
              <a:t>组织跨国公司地区总部/总部型机构</a:t>
            </a:r>
            <a:r>
              <a:rPr lang="zh-CN" altLang="en-US" sz="2000" b="1" spc="150">
                <a:latin typeface="微软雅黑" panose="020B0503020204020204" pitchFamily="34" charset="-122"/>
                <a:ea typeface="微软雅黑" panose="020B0503020204020204" pitchFamily="34" charset="-122"/>
              </a:rPr>
              <a:t>认定</a:t>
            </a:r>
            <a:r>
              <a:rPr lang="zh-CN" altLang="en-US" sz="2000" spc="150">
                <a:latin typeface="微软雅黑" panose="020B0503020204020204" pitchFamily="34" charset="-122"/>
                <a:ea typeface="微软雅黑" panose="020B0503020204020204" pitchFamily="34" charset="-122"/>
              </a:rPr>
              <a:t>，对认定企业</a:t>
            </a:r>
            <a:r>
              <a:rPr lang="zh-CN" altLang="en-US" sz="2000" b="1" spc="150">
                <a:latin typeface="微软雅黑" panose="020B0503020204020204" pitchFamily="34" charset="-122"/>
                <a:ea typeface="微软雅黑" panose="020B0503020204020204" pitchFamily="34" charset="-122"/>
              </a:rPr>
              <a:t>授牌</a:t>
            </a:r>
            <a:endParaRPr lang="zh-CN" altLang="en-US" sz="2000" b="1" spc="150">
              <a:latin typeface="微软雅黑" panose="020B0503020204020204" pitchFamily="34" charset="-122"/>
              <a:ea typeface="微软雅黑" panose="020B0503020204020204" pitchFamily="34" charset="-122"/>
            </a:endParaRPr>
          </a:p>
        </p:txBody>
      </p:sp>
      <p:sp>
        <p:nvSpPr>
          <p:cNvPr id="71" name="文本框 70"/>
          <p:cNvSpPr txBox="1"/>
          <p:nvPr>
            <p:custDataLst>
              <p:tags r:id="rId11"/>
            </p:custDataLst>
          </p:nvPr>
        </p:nvSpPr>
        <p:spPr>
          <a:xfrm>
            <a:off x="893445" y="2059940"/>
            <a:ext cx="1043305" cy="468630"/>
          </a:xfrm>
          <a:prstGeom prst="rect">
            <a:avLst/>
          </a:prstGeom>
          <a:noFill/>
        </p:spPr>
        <p:txBody>
          <a:bodyPr wrap="square" lIns="90000" tIns="46800" rIns="90000" bIns="46800" rtlCol="0" anchor="ctr" anchorCtr="0">
            <a:normAutofit lnSpcReduction="10000"/>
          </a:bodyPr>
          <a:p>
            <a:pPr algn="ctr">
              <a:lnSpc>
                <a:spcPct val="120000"/>
              </a:lnSpc>
            </a:pPr>
            <a:r>
              <a:rPr lang="en-US" altLang="zh-CN" b="1" spc="300">
                <a:solidFill>
                  <a:srgbClr val="4276AA"/>
                </a:solidFill>
                <a:latin typeface="微软雅黑" panose="020B0503020204020204" pitchFamily="34" charset="-122"/>
                <a:ea typeface="微软雅黑" panose="020B0503020204020204" pitchFamily="34" charset="-122"/>
              </a:rPr>
              <a:t>3</a:t>
            </a:r>
            <a:endParaRPr lang="en-US" altLang="zh-CN" b="1" spc="300">
              <a:solidFill>
                <a:srgbClr val="4276AA"/>
              </a:solidFill>
              <a:latin typeface="微软雅黑" panose="020B0503020204020204" pitchFamily="34" charset="-122"/>
              <a:ea typeface="微软雅黑" panose="020B0503020204020204" pitchFamily="34" charset="-122"/>
            </a:endParaRPr>
          </a:p>
        </p:txBody>
      </p:sp>
      <p:sp>
        <p:nvSpPr>
          <p:cNvPr id="27" name="任意多边形 26"/>
          <p:cNvSpPr/>
          <p:nvPr>
            <p:custDataLst>
              <p:tags r:id="rId12"/>
            </p:custDataLst>
          </p:nvPr>
        </p:nvSpPr>
        <p:spPr>
          <a:xfrm>
            <a:off x="2423160" y="4333240"/>
            <a:ext cx="1227455" cy="2524760"/>
          </a:xfrm>
          <a:custGeom>
            <a:avLst/>
            <a:gdLst>
              <a:gd name="connsiteX0" fmla="*/ 0 w 1202718"/>
              <a:gd name="connsiteY0" fmla="*/ 0 h 2376776"/>
              <a:gd name="connsiteX1" fmla="*/ 759797 w 1202718"/>
              <a:gd name="connsiteY1" fmla="*/ 0 h 2376776"/>
              <a:gd name="connsiteX2" fmla="*/ 1202718 w 1202718"/>
              <a:gd name="connsiteY2" fmla="*/ 442921 h 2376776"/>
              <a:gd name="connsiteX3" fmla="*/ 1202718 w 1202718"/>
              <a:gd name="connsiteY3" fmla="*/ 1824326 h 2376776"/>
              <a:gd name="connsiteX4" fmla="*/ 1202718 w 1202718"/>
              <a:gd name="connsiteY4" fmla="*/ 1881476 h 2376776"/>
              <a:gd name="connsiteX5" fmla="*/ 1202718 w 1202718"/>
              <a:gd name="connsiteY5" fmla="*/ 2376776 h 2376776"/>
              <a:gd name="connsiteX6" fmla="*/ 1012218 w 1202718"/>
              <a:gd name="connsiteY6" fmla="*/ 2376776 h 2376776"/>
              <a:gd name="connsiteX7" fmla="*/ 1012218 w 1202718"/>
              <a:gd name="connsiteY7" fmla="*/ 1824326 h 2376776"/>
              <a:gd name="connsiteX8" fmla="*/ 1012220 w 1202718"/>
              <a:gd name="connsiteY8" fmla="*/ 1824326 h 2376776"/>
              <a:gd name="connsiteX9" fmla="*/ 1012220 w 1202718"/>
              <a:gd name="connsiteY9" fmla="*/ 509589 h 2376776"/>
              <a:gd name="connsiteX10" fmla="*/ 697894 w 1202718"/>
              <a:gd name="connsiteY10" fmla="*/ 195263 h 2376776"/>
              <a:gd name="connsiteX11" fmla="*/ 0 w 1202718"/>
              <a:gd name="connsiteY11" fmla="*/ 195263 h 237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2718" h="2376776">
                <a:moveTo>
                  <a:pt x="0" y="0"/>
                </a:moveTo>
                <a:lnTo>
                  <a:pt x="759797" y="0"/>
                </a:lnTo>
                <a:cubicBezTo>
                  <a:pt x="1004416" y="0"/>
                  <a:pt x="1202718" y="198302"/>
                  <a:pt x="1202718" y="442921"/>
                </a:cubicBezTo>
                <a:lnTo>
                  <a:pt x="1202718" y="1824326"/>
                </a:lnTo>
                <a:lnTo>
                  <a:pt x="1202718" y="1881476"/>
                </a:lnTo>
                <a:lnTo>
                  <a:pt x="1202718" y="2376776"/>
                </a:lnTo>
                <a:lnTo>
                  <a:pt x="1012218" y="2376776"/>
                </a:lnTo>
                <a:lnTo>
                  <a:pt x="1012218" y="1824326"/>
                </a:lnTo>
                <a:lnTo>
                  <a:pt x="1012220" y="1824326"/>
                </a:lnTo>
                <a:lnTo>
                  <a:pt x="1012220" y="509589"/>
                </a:lnTo>
                <a:cubicBezTo>
                  <a:pt x="1012220" y="335992"/>
                  <a:pt x="871491" y="195263"/>
                  <a:pt x="697894" y="195263"/>
                </a:cubicBezTo>
                <a:lnTo>
                  <a:pt x="0" y="195263"/>
                </a:lnTo>
                <a:close/>
              </a:path>
            </a:pathLst>
          </a:custGeom>
          <a:solidFill>
            <a:srgbClr val="40A693"/>
          </a:solidFill>
          <a:ln w="76200">
            <a:noFill/>
          </a:ln>
        </p:spPr>
        <p:style>
          <a:lnRef idx="2">
            <a:srgbClr val="4276AA">
              <a:shade val="50000"/>
            </a:srgbClr>
          </a:lnRef>
          <a:fillRef idx="1">
            <a:srgbClr val="4276AA"/>
          </a:fillRef>
          <a:effectRef idx="0">
            <a:srgbClr val="4276AA"/>
          </a:effectRef>
          <a:fontRef idx="minor">
            <a:srgbClr val="FFFFFF"/>
          </a:fontRef>
        </p:style>
        <p:txBody>
          <a:bodyPr wrap="square" lIns="90000" tIns="46800" rIns="90000" bIns="46800" anchor="ctr">
            <a:normAutofit/>
          </a:bodyPr>
          <a:p>
            <a:pPr algn="ctr">
              <a:lnSpc>
                <a:spcPct val="130000"/>
              </a:lnSpc>
            </a:pPr>
            <a:endParaRPr dirty="0"/>
          </a:p>
        </p:txBody>
      </p:sp>
      <p:sp>
        <p:nvSpPr>
          <p:cNvPr id="26" name="椭圆 25"/>
          <p:cNvSpPr/>
          <p:nvPr>
            <p:custDataLst>
              <p:tags r:id="rId13"/>
            </p:custDataLst>
          </p:nvPr>
        </p:nvSpPr>
        <p:spPr>
          <a:xfrm>
            <a:off x="1936779" y="4040521"/>
            <a:ext cx="798430" cy="798430"/>
          </a:xfrm>
          <a:prstGeom prst="ellipse">
            <a:avLst/>
          </a:prstGeom>
          <a:solidFill>
            <a:srgbClr val="40A693"/>
          </a:solidFill>
          <a:ln w="76200">
            <a:noFill/>
          </a:ln>
        </p:spPr>
        <p:style>
          <a:lnRef idx="2">
            <a:srgbClr val="4276AA">
              <a:shade val="50000"/>
            </a:srgbClr>
          </a:lnRef>
          <a:fillRef idx="1">
            <a:srgbClr val="4276AA"/>
          </a:fillRef>
          <a:effectRef idx="0">
            <a:srgbClr val="4276AA"/>
          </a:effectRef>
          <a:fontRef idx="minor">
            <a:srgbClr val="FFFFFF"/>
          </a:fontRef>
        </p:style>
        <p:txBody>
          <a:bodyPr wrap="square" lIns="90000" tIns="46800" rIns="90000" bIns="46800" anchor="ctr">
            <a:normAutofit/>
          </a:bodyPr>
          <a:p>
            <a:pPr algn="ctr">
              <a:lnSpc>
                <a:spcPct val="120000"/>
              </a:lnSpc>
            </a:pPr>
            <a:endParaRPr>
              <a:latin typeface="微软雅黑" panose="020B0503020204020204" pitchFamily="34" charset="-122"/>
              <a:ea typeface="微软雅黑" panose="020B0503020204020204" pitchFamily="34" charset="-122"/>
            </a:endParaRPr>
          </a:p>
        </p:txBody>
      </p:sp>
      <p:sp>
        <p:nvSpPr>
          <p:cNvPr id="10" name="任意多边形 9"/>
          <p:cNvSpPr/>
          <p:nvPr>
            <p:custDataLst>
              <p:tags r:id="rId14"/>
            </p:custDataLst>
          </p:nvPr>
        </p:nvSpPr>
        <p:spPr bwMode="auto">
          <a:xfrm>
            <a:off x="2064767" y="4178396"/>
            <a:ext cx="473963" cy="473084"/>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rgbClr val="FFFFFF"/>
          </a:solidFill>
          <a:ln>
            <a:noFill/>
          </a:ln>
        </p:spPr>
        <p:txBody>
          <a:bodyPr wrap="square" lIns="90000" tIns="46800" rIns="90000" bIns="46800" anchor="ctr">
            <a:normAutofit/>
          </a:bodyPr>
          <a:p>
            <a:pPr algn="ctr">
              <a:lnSpc>
                <a:spcPct val="120000"/>
              </a:lnSpc>
            </a:pPr>
            <a:endParaRPr>
              <a:latin typeface="微软雅黑" panose="020B0503020204020204" pitchFamily="34" charset="-122"/>
              <a:ea typeface="微软雅黑" panose="020B0503020204020204" pitchFamily="34" charset="-122"/>
            </a:endParaRPr>
          </a:p>
        </p:txBody>
      </p:sp>
      <p:sp>
        <p:nvSpPr>
          <p:cNvPr id="25" name="任意多边形 24"/>
          <p:cNvSpPr/>
          <p:nvPr>
            <p:custDataLst>
              <p:tags r:id="rId15"/>
            </p:custDataLst>
          </p:nvPr>
        </p:nvSpPr>
        <p:spPr>
          <a:xfrm>
            <a:off x="3650627" y="3340812"/>
            <a:ext cx="1344228" cy="3517188"/>
          </a:xfrm>
          <a:custGeom>
            <a:avLst/>
            <a:gdLst>
              <a:gd name="connsiteX0" fmla="*/ 442921 w 1202714"/>
              <a:gd name="connsiteY0" fmla="*/ 0 h 3146915"/>
              <a:gd name="connsiteX1" fmla="*/ 1202714 w 1202714"/>
              <a:gd name="connsiteY1" fmla="*/ 0 h 3146915"/>
              <a:gd name="connsiteX2" fmla="*/ 1202714 w 1202714"/>
              <a:gd name="connsiteY2" fmla="*/ 185426 h 3146915"/>
              <a:gd name="connsiteX3" fmla="*/ 504824 w 1202714"/>
              <a:gd name="connsiteY3" fmla="*/ 185426 h 3146915"/>
              <a:gd name="connsiteX4" fmla="*/ 190498 w 1202714"/>
              <a:gd name="connsiteY4" fmla="*/ 483917 h 3146915"/>
              <a:gd name="connsiteX5" fmla="*/ 190498 w 1202714"/>
              <a:gd name="connsiteY5" fmla="*/ 2321415 h 3146915"/>
              <a:gd name="connsiteX6" fmla="*/ 190500 w 1202714"/>
              <a:gd name="connsiteY6" fmla="*/ 2321415 h 3146915"/>
              <a:gd name="connsiteX7" fmla="*/ 190500 w 1202714"/>
              <a:gd name="connsiteY7" fmla="*/ 3146915 h 3146915"/>
              <a:gd name="connsiteX8" fmla="*/ 0 w 1202714"/>
              <a:gd name="connsiteY8" fmla="*/ 3146915 h 3146915"/>
              <a:gd name="connsiteX9" fmla="*/ 0 w 1202714"/>
              <a:gd name="connsiteY9" fmla="*/ 2651614 h 3146915"/>
              <a:gd name="connsiteX10" fmla="*/ 0 w 1202714"/>
              <a:gd name="connsiteY10" fmla="*/ 2321415 h 3146915"/>
              <a:gd name="connsiteX11" fmla="*/ 0 w 1202714"/>
              <a:gd name="connsiteY11" fmla="*/ 420608 h 3146915"/>
              <a:gd name="connsiteX12" fmla="*/ 442921 w 1202714"/>
              <a:gd name="connsiteY12" fmla="*/ 0 h 314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2714" h="3146915">
                <a:moveTo>
                  <a:pt x="442921" y="0"/>
                </a:moveTo>
                <a:lnTo>
                  <a:pt x="1202714" y="0"/>
                </a:lnTo>
                <a:lnTo>
                  <a:pt x="1202714" y="185426"/>
                </a:lnTo>
                <a:lnTo>
                  <a:pt x="504824" y="185426"/>
                </a:lnTo>
                <a:cubicBezTo>
                  <a:pt x="331227" y="185426"/>
                  <a:pt x="190498" y="319066"/>
                  <a:pt x="190498" y="483917"/>
                </a:cubicBezTo>
                <a:lnTo>
                  <a:pt x="190498" y="2321415"/>
                </a:lnTo>
                <a:lnTo>
                  <a:pt x="190500" y="2321415"/>
                </a:lnTo>
                <a:lnTo>
                  <a:pt x="190500" y="3146915"/>
                </a:lnTo>
                <a:lnTo>
                  <a:pt x="0" y="3146915"/>
                </a:lnTo>
                <a:lnTo>
                  <a:pt x="0" y="2651614"/>
                </a:lnTo>
                <a:lnTo>
                  <a:pt x="0" y="2321415"/>
                </a:lnTo>
                <a:lnTo>
                  <a:pt x="0" y="420608"/>
                </a:lnTo>
                <a:cubicBezTo>
                  <a:pt x="0" y="188312"/>
                  <a:pt x="198302" y="0"/>
                  <a:pt x="442921" y="0"/>
                </a:cubicBezTo>
                <a:close/>
              </a:path>
            </a:pathLst>
          </a:custGeom>
          <a:solidFill>
            <a:srgbClr val="178AA1"/>
          </a:solidFill>
          <a:ln w="76200">
            <a:noFill/>
          </a:ln>
        </p:spPr>
        <p:style>
          <a:lnRef idx="2">
            <a:srgbClr val="4276AA">
              <a:shade val="50000"/>
            </a:srgbClr>
          </a:lnRef>
          <a:fillRef idx="1">
            <a:srgbClr val="4276AA"/>
          </a:fillRef>
          <a:effectRef idx="0">
            <a:srgbClr val="4276AA"/>
          </a:effectRef>
          <a:fontRef idx="minor">
            <a:srgbClr val="FFFFFF"/>
          </a:fontRef>
        </p:style>
        <p:txBody>
          <a:bodyPr wrap="square" lIns="90000" tIns="46800" rIns="90000" bIns="46800" anchor="ctr">
            <a:normAutofit/>
          </a:bodyPr>
          <a:p>
            <a:pPr algn="ctr">
              <a:lnSpc>
                <a:spcPct val="130000"/>
              </a:lnSpc>
            </a:pPr>
            <a:endParaRPr>
              <a:solidFill>
                <a:srgbClr val="178AA1"/>
              </a:solidFill>
            </a:endParaRPr>
          </a:p>
        </p:txBody>
      </p:sp>
      <p:sp>
        <p:nvSpPr>
          <p:cNvPr id="24" name="椭圆 23"/>
          <p:cNvSpPr/>
          <p:nvPr>
            <p:custDataLst>
              <p:tags r:id="rId16"/>
            </p:custDataLst>
          </p:nvPr>
        </p:nvSpPr>
        <p:spPr>
          <a:xfrm>
            <a:off x="4345335" y="3046094"/>
            <a:ext cx="798430" cy="798430"/>
          </a:xfrm>
          <a:prstGeom prst="ellipse">
            <a:avLst/>
          </a:prstGeom>
          <a:solidFill>
            <a:srgbClr val="178AA1"/>
          </a:solidFill>
          <a:ln w="76200">
            <a:noFill/>
          </a:ln>
        </p:spPr>
        <p:style>
          <a:lnRef idx="2">
            <a:srgbClr val="4276AA">
              <a:shade val="50000"/>
            </a:srgbClr>
          </a:lnRef>
          <a:fillRef idx="1">
            <a:srgbClr val="4276AA"/>
          </a:fillRef>
          <a:effectRef idx="0">
            <a:srgbClr val="4276AA"/>
          </a:effectRef>
          <a:fontRef idx="minor">
            <a:srgbClr val="FFFFFF"/>
          </a:fontRef>
        </p:style>
        <p:txBody>
          <a:bodyPr wrap="square" lIns="90000" tIns="46800" rIns="90000" bIns="46800" anchor="ctr">
            <a:normAutofit/>
          </a:bodyPr>
          <a:p>
            <a:pPr algn="ctr">
              <a:lnSpc>
                <a:spcPct val="120000"/>
              </a:lnSpc>
            </a:pPr>
            <a:endParaRPr>
              <a:solidFill>
                <a:srgbClr val="178AA1"/>
              </a:solidFill>
              <a:latin typeface="微软雅黑" panose="020B0503020204020204" pitchFamily="34" charset="-122"/>
              <a:ea typeface="微软雅黑" panose="020B0503020204020204" pitchFamily="34" charset="-122"/>
            </a:endParaRPr>
          </a:p>
        </p:txBody>
      </p:sp>
      <p:sp>
        <p:nvSpPr>
          <p:cNvPr id="12" name="任意多边形 11"/>
          <p:cNvSpPr/>
          <p:nvPr>
            <p:custDataLst>
              <p:tags r:id="rId17"/>
            </p:custDataLst>
          </p:nvPr>
        </p:nvSpPr>
        <p:spPr bwMode="auto">
          <a:xfrm>
            <a:off x="4604233" y="3210258"/>
            <a:ext cx="273572" cy="492429"/>
          </a:xfrm>
          <a:custGeom>
            <a:avLst/>
            <a:gdLst>
              <a:gd name="T0" fmla="*/ 159 w 159"/>
              <a:gd name="T1" fmla="*/ 50 h 286"/>
              <a:gd name="T2" fmla="*/ 114 w 159"/>
              <a:gd name="T3" fmla="*/ 50 h 286"/>
              <a:gd name="T4" fmla="*/ 114 w 159"/>
              <a:gd name="T5" fmla="*/ 50 h 286"/>
              <a:gd name="T6" fmla="*/ 111 w 159"/>
              <a:gd name="T7" fmla="*/ 51 h 286"/>
              <a:gd name="T8" fmla="*/ 107 w 159"/>
              <a:gd name="T9" fmla="*/ 54 h 286"/>
              <a:gd name="T10" fmla="*/ 103 w 159"/>
              <a:gd name="T11" fmla="*/ 60 h 286"/>
              <a:gd name="T12" fmla="*/ 102 w 159"/>
              <a:gd name="T13" fmla="*/ 66 h 286"/>
              <a:gd name="T14" fmla="*/ 102 w 159"/>
              <a:gd name="T15" fmla="*/ 99 h 286"/>
              <a:gd name="T16" fmla="*/ 159 w 159"/>
              <a:gd name="T17" fmla="*/ 99 h 286"/>
              <a:gd name="T18" fmla="*/ 159 w 159"/>
              <a:gd name="T19" fmla="*/ 146 h 286"/>
              <a:gd name="T20" fmla="*/ 102 w 159"/>
              <a:gd name="T21" fmla="*/ 146 h 286"/>
              <a:gd name="T22" fmla="*/ 102 w 159"/>
              <a:gd name="T23" fmla="*/ 286 h 286"/>
              <a:gd name="T24" fmla="*/ 50 w 159"/>
              <a:gd name="T25" fmla="*/ 286 h 286"/>
              <a:gd name="T26" fmla="*/ 50 w 159"/>
              <a:gd name="T27" fmla="*/ 146 h 286"/>
              <a:gd name="T28" fmla="*/ 0 w 159"/>
              <a:gd name="T29" fmla="*/ 146 h 286"/>
              <a:gd name="T30" fmla="*/ 0 w 159"/>
              <a:gd name="T31" fmla="*/ 99 h 286"/>
              <a:gd name="T32" fmla="*/ 50 w 159"/>
              <a:gd name="T33" fmla="*/ 99 h 286"/>
              <a:gd name="T34" fmla="*/ 50 w 159"/>
              <a:gd name="T35" fmla="*/ 71 h 286"/>
              <a:gd name="T36" fmla="*/ 50 w 159"/>
              <a:gd name="T37" fmla="*/ 71 h 286"/>
              <a:gd name="T38" fmla="*/ 50 w 159"/>
              <a:gd name="T39" fmla="*/ 64 h 286"/>
              <a:gd name="T40" fmla="*/ 51 w 159"/>
              <a:gd name="T41" fmla="*/ 57 h 286"/>
              <a:gd name="T42" fmla="*/ 52 w 159"/>
              <a:gd name="T43" fmla="*/ 50 h 286"/>
              <a:gd name="T44" fmla="*/ 54 w 159"/>
              <a:gd name="T45" fmla="*/ 43 h 286"/>
              <a:gd name="T46" fmla="*/ 57 w 159"/>
              <a:gd name="T47" fmla="*/ 37 h 286"/>
              <a:gd name="T48" fmla="*/ 60 w 159"/>
              <a:gd name="T49" fmla="*/ 31 h 286"/>
              <a:gd name="T50" fmla="*/ 63 w 159"/>
              <a:gd name="T51" fmla="*/ 26 h 286"/>
              <a:gd name="T52" fmla="*/ 67 w 159"/>
              <a:gd name="T53" fmla="*/ 21 h 286"/>
              <a:gd name="T54" fmla="*/ 72 w 159"/>
              <a:gd name="T55" fmla="*/ 16 h 286"/>
              <a:gd name="T56" fmla="*/ 78 w 159"/>
              <a:gd name="T57" fmla="*/ 12 h 286"/>
              <a:gd name="T58" fmla="*/ 83 w 159"/>
              <a:gd name="T59" fmla="*/ 8 h 286"/>
              <a:gd name="T60" fmla="*/ 88 w 159"/>
              <a:gd name="T61" fmla="*/ 5 h 286"/>
              <a:gd name="T62" fmla="*/ 94 w 159"/>
              <a:gd name="T63" fmla="*/ 3 h 286"/>
              <a:gd name="T64" fmla="*/ 100 w 159"/>
              <a:gd name="T65" fmla="*/ 1 h 286"/>
              <a:gd name="T66" fmla="*/ 108 w 159"/>
              <a:gd name="T67" fmla="*/ 0 h 286"/>
              <a:gd name="T68" fmla="*/ 114 w 159"/>
              <a:gd name="T69" fmla="*/ 0 h 286"/>
              <a:gd name="T70" fmla="*/ 159 w 159"/>
              <a:gd name="T71" fmla="*/ 0 h 286"/>
              <a:gd name="T72" fmla="*/ 159 w 159"/>
              <a:gd name="T73" fmla="*/ 5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286">
                <a:moveTo>
                  <a:pt x="159" y="50"/>
                </a:moveTo>
                <a:lnTo>
                  <a:pt x="114" y="50"/>
                </a:lnTo>
                <a:lnTo>
                  <a:pt x="114" y="50"/>
                </a:lnTo>
                <a:lnTo>
                  <a:pt x="111" y="51"/>
                </a:lnTo>
                <a:lnTo>
                  <a:pt x="107" y="54"/>
                </a:lnTo>
                <a:lnTo>
                  <a:pt x="103" y="60"/>
                </a:lnTo>
                <a:lnTo>
                  <a:pt x="102" y="66"/>
                </a:lnTo>
                <a:lnTo>
                  <a:pt x="102" y="99"/>
                </a:lnTo>
                <a:lnTo>
                  <a:pt x="159" y="99"/>
                </a:lnTo>
                <a:lnTo>
                  <a:pt x="159" y="146"/>
                </a:lnTo>
                <a:lnTo>
                  <a:pt x="102" y="146"/>
                </a:lnTo>
                <a:lnTo>
                  <a:pt x="102" y="286"/>
                </a:lnTo>
                <a:lnTo>
                  <a:pt x="50" y="286"/>
                </a:lnTo>
                <a:lnTo>
                  <a:pt x="50" y="146"/>
                </a:lnTo>
                <a:lnTo>
                  <a:pt x="0" y="146"/>
                </a:lnTo>
                <a:lnTo>
                  <a:pt x="0" y="99"/>
                </a:lnTo>
                <a:lnTo>
                  <a:pt x="50" y="99"/>
                </a:lnTo>
                <a:lnTo>
                  <a:pt x="50" y="71"/>
                </a:lnTo>
                <a:lnTo>
                  <a:pt x="50" y="71"/>
                </a:lnTo>
                <a:lnTo>
                  <a:pt x="50" y="64"/>
                </a:lnTo>
                <a:lnTo>
                  <a:pt x="51" y="57"/>
                </a:lnTo>
                <a:lnTo>
                  <a:pt x="52" y="50"/>
                </a:lnTo>
                <a:lnTo>
                  <a:pt x="54" y="43"/>
                </a:lnTo>
                <a:lnTo>
                  <a:pt x="57" y="37"/>
                </a:lnTo>
                <a:lnTo>
                  <a:pt x="60" y="31"/>
                </a:lnTo>
                <a:lnTo>
                  <a:pt x="63" y="26"/>
                </a:lnTo>
                <a:lnTo>
                  <a:pt x="67" y="21"/>
                </a:lnTo>
                <a:lnTo>
                  <a:pt x="72" y="16"/>
                </a:lnTo>
                <a:lnTo>
                  <a:pt x="78" y="12"/>
                </a:lnTo>
                <a:lnTo>
                  <a:pt x="83" y="8"/>
                </a:lnTo>
                <a:lnTo>
                  <a:pt x="88" y="5"/>
                </a:lnTo>
                <a:lnTo>
                  <a:pt x="94" y="3"/>
                </a:lnTo>
                <a:lnTo>
                  <a:pt x="100" y="1"/>
                </a:lnTo>
                <a:lnTo>
                  <a:pt x="108" y="0"/>
                </a:lnTo>
                <a:lnTo>
                  <a:pt x="114" y="0"/>
                </a:lnTo>
                <a:lnTo>
                  <a:pt x="159" y="0"/>
                </a:lnTo>
                <a:lnTo>
                  <a:pt x="159" y="50"/>
                </a:lnTo>
                <a:close/>
              </a:path>
            </a:pathLst>
          </a:custGeom>
          <a:solidFill>
            <a:srgbClr val="FFFFFF"/>
          </a:solidFill>
          <a:ln>
            <a:noFill/>
          </a:ln>
        </p:spPr>
        <p:txBody>
          <a:bodyPr wrap="square" lIns="90000" tIns="46800" rIns="90000" bIns="46800" anchor="ctr">
            <a:normAutofit/>
          </a:bodyPr>
          <a:p>
            <a:pPr algn="ctr">
              <a:lnSpc>
                <a:spcPct val="120000"/>
              </a:lnSpc>
            </a:pPr>
            <a:endParaRPr>
              <a:latin typeface="微软雅黑" panose="020B0503020204020204" pitchFamily="34" charset="-122"/>
              <a:ea typeface="微软雅黑" panose="020B0503020204020204" pitchFamily="34" charset="-122"/>
            </a:endParaRPr>
          </a:p>
        </p:txBody>
      </p:sp>
      <p:sp>
        <p:nvSpPr>
          <p:cNvPr id="13" name="文本框 42"/>
          <p:cNvSpPr txBox="1"/>
          <p:nvPr/>
        </p:nvSpPr>
        <p:spPr>
          <a:xfrm>
            <a:off x="6995160" y="2406015"/>
            <a:ext cx="4227830" cy="664845"/>
          </a:xfrm>
          <a:prstGeom prst="foldedCorner">
            <a:avLst>
              <a:gd name="adj" fmla="val 0"/>
            </a:avLst>
          </a:prstGeom>
          <a:noFill/>
          <a:ln w="6350">
            <a:noFill/>
          </a:ln>
        </p:spPr>
        <p:txBody>
          <a:bodyPr rot="0" spcFirstLastPara="0" vert="horz" wrap="square" lIns="91440" tIns="45720" rIns="91440" bIns="45720" numCol="1" spcCol="0" rtlCol="0" fromWordArt="0" anchor="t" anchorCtr="0" forceAA="0" compatLnSpc="1">
            <a:noAutofit/>
          </a:bodyPr>
          <a:p>
            <a:pPr fontAlgn="auto">
              <a:lnSpc>
                <a:spcPct val="120000"/>
              </a:lnSpc>
              <a:spcAft>
                <a:spcPts val="0"/>
              </a:spcAft>
            </a:pP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rPr>
              <a:t>联席会议各成员单位按职责分工为跨国公司地区总部/总部型机构提供</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管理</a:t>
            </a: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rPr>
              <a:t>和</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服务便利</a:t>
            </a:r>
            <a:endPar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amond(in)">
                                      <p:cBhvr>
                                        <p:cTn id="12" dur="2000"/>
                                        <p:tgtEl>
                                          <p:spTgt spid="16"/>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amond(in)">
                                      <p:cBhvr>
                                        <p:cTn id="15" dur="2000"/>
                                        <p:tgtEl>
                                          <p:spTgt spid="15"/>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diamond(in)">
                                      <p:cBhvr>
                                        <p:cTn id="18" dur="2000"/>
                                        <p:tgtEl>
                                          <p:spTgt spid="71"/>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diamond(in)">
                                      <p:cBhvr>
                                        <p:cTn id="21" dur="2000"/>
                                        <p:tgtEl>
                                          <p:spTgt spid="41"/>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diamond(in)">
                                      <p:cBhvr>
                                        <p:cTn id="24" dur="2000"/>
                                        <p:tgtEl>
                                          <p:spTgt spid="44"/>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diamond(in)">
                                      <p:cBhvr>
                                        <p:cTn id="27" dur="2000"/>
                                        <p:tgtEl>
                                          <p:spTgt spid="42"/>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diamond(in)">
                                      <p:cBhvr>
                                        <p:cTn id="30" dur="2000"/>
                                        <p:tgtEl>
                                          <p:spTgt spid="43"/>
                                        </p:tgtEl>
                                      </p:cBhvr>
                                    </p:animEffect>
                                  </p:childTnLst>
                                </p:cTn>
                              </p:par>
                              <p:par>
                                <p:cTn id="31" presetID="8" presetClass="entr" presetSubtype="16"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diamond(in)">
                                      <p:cBhvr>
                                        <p:cTn id="33" dur="20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circle(in)">
                                      <p:cBhvr>
                                        <p:cTn id="38" dur="2000"/>
                                        <p:tgtEl>
                                          <p:spTgt spid="22"/>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circle(in)">
                                      <p:cBhvr>
                                        <p:cTn id="41" dur="2000"/>
                                        <p:tgtEl>
                                          <p:spTgt spid="21"/>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circle(in)">
                                      <p:cBhvr>
                                        <p:cTn id="44" dur="2000"/>
                                        <p:tgtEl>
                                          <p:spTgt spid="20"/>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circle(in)">
                                      <p:cBhvr>
                                        <p:cTn id="47" dur="2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circle(in)">
                                      <p:cBhvr>
                                        <p:cTn id="52" dur="2000"/>
                                        <p:tgtEl>
                                          <p:spTgt spid="23"/>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circle(in)">
                                      <p:cBhvr>
                                        <p:cTn id="55" dur="2000"/>
                                        <p:tgtEl>
                                          <p:spTgt spid="18"/>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circle(in)">
                                      <p:cBhvr>
                                        <p:cTn id="58" dur="2000"/>
                                        <p:tgtEl>
                                          <p:spTgt spid="2"/>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circle(in)">
                                      <p:cBhvr>
                                        <p:cTn id="6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6" grpId="0"/>
      <p:bldP spid="15" grpId="0" animBg="1"/>
      <p:bldP spid="71" grpId="0"/>
      <p:bldP spid="41" grpId="0"/>
      <p:bldP spid="44" grpId="0"/>
      <p:bldP spid="42" grpId="0"/>
      <p:bldP spid="43" grpId="0"/>
      <p:bldP spid="19" grpId="0"/>
      <p:bldP spid="16" grpId="1"/>
      <p:bldP spid="15" grpId="1" animBg="1"/>
      <p:bldP spid="71" grpId="1"/>
      <p:bldP spid="41" grpId="1"/>
      <p:bldP spid="44" grpId="1"/>
      <p:bldP spid="42" grpId="1"/>
      <p:bldP spid="43" grpId="1"/>
      <p:bldP spid="19" grpId="1"/>
      <p:bldP spid="22" grpId="0"/>
      <p:bldP spid="21" grpId="0" animBg="1"/>
      <p:bldP spid="20" grpId="0" animBg="1"/>
      <p:bldP spid="13" grpId="0"/>
      <p:bldP spid="22" grpId="1"/>
      <p:bldP spid="21" grpId="1" animBg="1"/>
      <p:bldP spid="20" grpId="1" animBg="1"/>
      <p:bldP spid="13" grpId="1"/>
      <p:bldP spid="23" grpId="0"/>
      <p:bldP spid="18" grpId="0" bldLvl="0" animBg="1"/>
      <p:bldP spid="2" grpId="0" bldLvl="0" animBg="1"/>
      <p:bldP spid="11" grpId="0"/>
      <p:bldP spid="23" grpId="1"/>
      <p:bldP spid="18" grpId="1" animBg="1"/>
      <p:bldP spid="2" grpId="1" animBg="1"/>
      <p:bldP spid="1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a:spLocks noEditPoints="1"/>
          </p:cNvSpPr>
          <p:nvPr/>
        </p:nvSpPr>
        <p:spPr bwMode="auto">
          <a:xfrm>
            <a:off x="364683" y="179284"/>
            <a:ext cx="705927" cy="428406"/>
          </a:xfrm>
          <a:custGeom>
            <a:avLst/>
            <a:gdLst>
              <a:gd name="T0" fmla="*/ 691 w 1284"/>
              <a:gd name="T1" fmla="*/ 8 h 778"/>
              <a:gd name="T2" fmla="*/ 773 w 1284"/>
              <a:gd name="T3" fmla="*/ 117 h 778"/>
              <a:gd name="T4" fmla="*/ 1189 w 1284"/>
              <a:gd name="T5" fmla="*/ 117 h 778"/>
              <a:gd name="T6" fmla="*/ 1284 w 1284"/>
              <a:gd name="T7" fmla="*/ 215 h 778"/>
              <a:gd name="T8" fmla="*/ 1189 w 1284"/>
              <a:gd name="T9" fmla="*/ 313 h 778"/>
              <a:gd name="T10" fmla="*/ 995 w 1284"/>
              <a:gd name="T11" fmla="*/ 313 h 778"/>
              <a:gd name="T12" fmla="*/ 1013 w 1284"/>
              <a:gd name="T13" fmla="*/ 400 h 778"/>
              <a:gd name="T14" fmla="*/ 949 w 1284"/>
              <a:gd name="T15" fmla="*/ 463 h 778"/>
              <a:gd name="T16" fmla="*/ 971 w 1284"/>
              <a:gd name="T17" fmla="*/ 523 h 778"/>
              <a:gd name="T18" fmla="*/ 881 w 1284"/>
              <a:gd name="T19" fmla="*/ 615 h 778"/>
              <a:gd name="T20" fmla="*/ 878 w 1284"/>
              <a:gd name="T21" fmla="*/ 615 h 778"/>
              <a:gd name="T22" fmla="*/ 904 w 1284"/>
              <a:gd name="T23" fmla="*/ 679 h 778"/>
              <a:gd name="T24" fmla="*/ 814 w 1284"/>
              <a:gd name="T25" fmla="*/ 771 h 778"/>
              <a:gd name="T26" fmla="*/ 439 w 1284"/>
              <a:gd name="T27" fmla="*/ 771 h 778"/>
              <a:gd name="T28" fmla="*/ 361 w 1284"/>
              <a:gd name="T29" fmla="*/ 691 h 778"/>
              <a:gd name="T30" fmla="*/ 210 w 1284"/>
              <a:gd name="T31" fmla="*/ 664 h 778"/>
              <a:gd name="T32" fmla="*/ 210 w 1284"/>
              <a:gd name="T33" fmla="*/ 778 h 778"/>
              <a:gd name="T34" fmla="*/ 0 w 1284"/>
              <a:gd name="T35" fmla="*/ 778 h 778"/>
              <a:gd name="T36" fmla="*/ 0 w 1284"/>
              <a:gd name="T37" fmla="*/ 91 h 778"/>
              <a:gd name="T38" fmla="*/ 209 w 1284"/>
              <a:gd name="T39" fmla="*/ 91 h 778"/>
              <a:gd name="T40" fmla="*/ 209 w 1284"/>
              <a:gd name="T41" fmla="*/ 128 h 778"/>
              <a:gd name="T42" fmla="*/ 208 w 1284"/>
              <a:gd name="T43" fmla="*/ 413 h 778"/>
              <a:gd name="T44" fmla="*/ 245 w 1284"/>
              <a:gd name="T45" fmla="*/ 418 h 778"/>
              <a:gd name="T46" fmla="*/ 275 w 1284"/>
              <a:gd name="T47" fmla="*/ 161 h 778"/>
              <a:gd name="T48" fmla="*/ 691 w 1284"/>
              <a:gd name="T49" fmla="*/ 8 h 778"/>
              <a:gd name="T50" fmla="*/ 691 w 1284"/>
              <a:gd name="T51" fmla="*/ 8 h 778"/>
              <a:gd name="T52" fmla="*/ 691 w 1284"/>
              <a:gd name="T53" fmla="*/ 8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4" h="778">
                <a:moveTo>
                  <a:pt x="691" y="8"/>
                </a:moveTo>
                <a:cubicBezTo>
                  <a:pt x="773" y="117"/>
                  <a:pt x="773" y="117"/>
                  <a:pt x="773" y="117"/>
                </a:cubicBezTo>
                <a:cubicBezTo>
                  <a:pt x="1189" y="117"/>
                  <a:pt x="1189" y="117"/>
                  <a:pt x="1189" y="117"/>
                </a:cubicBezTo>
                <a:cubicBezTo>
                  <a:pt x="1241" y="117"/>
                  <a:pt x="1284" y="161"/>
                  <a:pt x="1284" y="215"/>
                </a:cubicBezTo>
                <a:cubicBezTo>
                  <a:pt x="1284" y="269"/>
                  <a:pt x="1241" y="313"/>
                  <a:pt x="1189" y="313"/>
                </a:cubicBezTo>
                <a:cubicBezTo>
                  <a:pt x="995" y="313"/>
                  <a:pt x="995" y="313"/>
                  <a:pt x="995" y="313"/>
                </a:cubicBezTo>
                <a:cubicBezTo>
                  <a:pt x="1016" y="337"/>
                  <a:pt x="1023" y="370"/>
                  <a:pt x="1013" y="400"/>
                </a:cubicBezTo>
                <a:cubicBezTo>
                  <a:pt x="1004" y="431"/>
                  <a:pt x="980" y="454"/>
                  <a:pt x="949" y="463"/>
                </a:cubicBezTo>
                <a:cubicBezTo>
                  <a:pt x="963" y="479"/>
                  <a:pt x="971" y="500"/>
                  <a:pt x="971" y="523"/>
                </a:cubicBezTo>
                <a:cubicBezTo>
                  <a:pt x="971" y="573"/>
                  <a:pt x="931" y="615"/>
                  <a:pt x="881" y="615"/>
                </a:cubicBezTo>
                <a:cubicBezTo>
                  <a:pt x="878" y="615"/>
                  <a:pt x="878" y="615"/>
                  <a:pt x="878" y="615"/>
                </a:cubicBezTo>
                <a:cubicBezTo>
                  <a:pt x="894" y="631"/>
                  <a:pt x="904" y="654"/>
                  <a:pt x="904" y="679"/>
                </a:cubicBezTo>
                <a:cubicBezTo>
                  <a:pt x="904" y="730"/>
                  <a:pt x="863" y="771"/>
                  <a:pt x="814" y="771"/>
                </a:cubicBezTo>
                <a:cubicBezTo>
                  <a:pt x="439" y="771"/>
                  <a:pt x="439" y="771"/>
                  <a:pt x="439" y="771"/>
                </a:cubicBezTo>
                <a:cubicBezTo>
                  <a:pt x="361" y="691"/>
                  <a:pt x="361" y="691"/>
                  <a:pt x="361" y="691"/>
                </a:cubicBezTo>
                <a:cubicBezTo>
                  <a:pt x="210" y="664"/>
                  <a:pt x="210" y="664"/>
                  <a:pt x="210" y="664"/>
                </a:cubicBezTo>
                <a:cubicBezTo>
                  <a:pt x="210" y="778"/>
                  <a:pt x="210" y="778"/>
                  <a:pt x="210" y="778"/>
                </a:cubicBezTo>
                <a:cubicBezTo>
                  <a:pt x="0" y="778"/>
                  <a:pt x="0" y="778"/>
                  <a:pt x="0" y="778"/>
                </a:cubicBezTo>
                <a:cubicBezTo>
                  <a:pt x="0" y="91"/>
                  <a:pt x="0" y="91"/>
                  <a:pt x="0" y="91"/>
                </a:cubicBezTo>
                <a:cubicBezTo>
                  <a:pt x="209" y="91"/>
                  <a:pt x="209" y="91"/>
                  <a:pt x="209" y="91"/>
                </a:cubicBezTo>
                <a:cubicBezTo>
                  <a:pt x="209" y="128"/>
                  <a:pt x="209" y="128"/>
                  <a:pt x="209" y="128"/>
                </a:cubicBezTo>
                <a:cubicBezTo>
                  <a:pt x="208" y="413"/>
                  <a:pt x="208" y="413"/>
                  <a:pt x="208" y="413"/>
                </a:cubicBezTo>
                <a:cubicBezTo>
                  <a:pt x="245" y="418"/>
                  <a:pt x="245" y="418"/>
                  <a:pt x="245" y="418"/>
                </a:cubicBezTo>
                <a:cubicBezTo>
                  <a:pt x="275" y="161"/>
                  <a:pt x="275" y="161"/>
                  <a:pt x="275" y="161"/>
                </a:cubicBezTo>
                <a:cubicBezTo>
                  <a:pt x="423" y="109"/>
                  <a:pt x="533" y="0"/>
                  <a:pt x="691" y="8"/>
                </a:cubicBezTo>
                <a:close/>
                <a:moveTo>
                  <a:pt x="691" y="8"/>
                </a:moveTo>
                <a:cubicBezTo>
                  <a:pt x="691" y="8"/>
                  <a:pt x="691" y="8"/>
                  <a:pt x="691" y="8"/>
                </a:cubicBezTo>
              </a:path>
            </a:pathLst>
          </a:custGeom>
          <a:solidFill>
            <a:srgbClr val="015368"/>
          </a:solidFill>
          <a:ln>
            <a:noFill/>
          </a:ln>
        </p:spPr>
        <p:txBody>
          <a:bodyPr vert="horz" wrap="square" lIns="91440" tIns="45720" rIns="91440" bIns="45720" numCol="1" anchor="t" anchorCtr="0" compatLnSpc="1"/>
          <a:lstStyle/>
          <a:p>
            <a:endParaRPr lang="zh-CN" altLang="en-US"/>
          </a:p>
        </p:txBody>
      </p:sp>
      <p:sp>
        <p:nvSpPr>
          <p:cNvPr id="6" name="标题 1"/>
          <p:cNvSpPr txBox="1"/>
          <p:nvPr/>
        </p:nvSpPr>
        <p:spPr>
          <a:xfrm>
            <a:off x="2193290" y="0"/>
            <a:ext cx="9277350" cy="6076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800" b="1" dirty="0">
                <a:solidFill>
                  <a:srgbClr val="015368"/>
                </a:solidFill>
                <a:latin typeface="微软雅黑" panose="020B0503020204020204" pitchFamily="34" charset="-122"/>
                <a:ea typeface="微软雅黑" panose="020B0503020204020204" pitchFamily="34" charset="-122"/>
              </a:rPr>
              <a:t>第四条</a:t>
            </a:r>
            <a:r>
              <a:rPr lang="en-US" altLang="zh-CN" sz="2800" b="1" dirty="0">
                <a:solidFill>
                  <a:srgbClr val="015368"/>
                </a:solidFill>
                <a:latin typeface="微软雅黑" panose="020B0503020204020204" pitchFamily="34" charset="-122"/>
                <a:ea typeface="微软雅黑" panose="020B0503020204020204" pitchFamily="34" charset="-122"/>
              </a:rPr>
              <a:t>    </a:t>
            </a:r>
            <a:r>
              <a:rPr lang="zh-CN" altLang="en-US" sz="2800" b="1" dirty="0">
                <a:solidFill>
                  <a:srgbClr val="015368"/>
                </a:solidFill>
                <a:latin typeface="微软雅黑" panose="020B0503020204020204" pitchFamily="34" charset="-122"/>
                <a:ea typeface="微软雅黑" panose="020B0503020204020204" pitchFamily="34" charset="-122"/>
              </a:rPr>
              <a:t>申报跨国公司地区总部认定的，应符合下列条件：</a:t>
            </a:r>
            <a:endParaRPr lang="zh-CN" altLang="en-US" sz="2800" b="1" dirty="0">
              <a:solidFill>
                <a:srgbClr val="015368"/>
              </a:solidFill>
              <a:latin typeface="微软雅黑" panose="020B0503020204020204" pitchFamily="34" charset="-122"/>
              <a:ea typeface="微软雅黑" panose="020B0503020204020204" pitchFamily="34" charset="-122"/>
            </a:endParaRPr>
          </a:p>
        </p:txBody>
      </p:sp>
      <p:cxnSp>
        <p:nvCxnSpPr>
          <p:cNvPr id="47" name="直接箭头连接符 46"/>
          <p:cNvCxnSpPr/>
          <p:nvPr>
            <p:custDataLst>
              <p:tags r:id="rId1"/>
            </p:custDataLst>
          </p:nvPr>
        </p:nvCxnSpPr>
        <p:spPr>
          <a:xfrm>
            <a:off x="561603" y="3879850"/>
            <a:ext cx="11137373" cy="0"/>
          </a:xfrm>
          <a:prstGeom prst="straightConnector1">
            <a:avLst/>
          </a:prstGeom>
          <a:noFill/>
          <a:ln w="12700" cap="flat" cmpd="sng" algn="ctr">
            <a:solidFill>
              <a:srgbClr val="FFFFFF">
                <a:lumMod val="65000"/>
              </a:srgbClr>
            </a:solidFill>
            <a:prstDash val="solid"/>
            <a:miter lim="800000"/>
            <a:tailEnd type="triangle"/>
          </a:ln>
          <a:effectLst/>
        </p:spPr>
      </p:cxnSp>
      <p:cxnSp>
        <p:nvCxnSpPr>
          <p:cNvPr id="48" name="直接箭头连接符 47"/>
          <p:cNvCxnSpPr/>
          <p:nvPr>
            <p:custDataLst>
              <p:tags r:id="rId2"/>
            </p:custDataLst>
          </p:nvPr>
        </p:nvCxnSpPr>
        <p:spPr>
          <a:xfrm flipH="1" flipV="1">
            <a:off x="6099810" y="1169035"/>
            <a:ext cx="6350" cy="5769610"/>
          </a:xfrm>
          <a:prstGeom prst="straightConnector1">
            <a:avLst/>
          </a:prstGeom>
          <a:noFill/>
          <a:ln w="12700" cap="flat" cmpd="sng" algn="ctr">
            <a:solidFill>
              <a:srgbClr val="FFFFFF">
                <a:lumMod val="65000"/>
              </a:srgbClr>
            </a:solidFill>
            <a:prstDash val="solid"/>
            <a:miter lim="800000"/>
            <a:tailEnd type="triangle"/>
          </a:ln>
          <a:effectLst/>
        </p:spPr>
      </p:cxnSp>
      <p:sp>
        <p:nvSpPr>
          <p:cNvPr id="42" name="Freeform 37"/>
          <p:cNvSpPr>
            <a:spLocks noEditPoints="1"/>
          </p:cNvSpPr>
          <p:nvPr>
            <p:custDataLst>
              <p:tags r:id="rId3"/>
            </p:custDataLst>
          </p:nvPr>
        </p:nvSpPr>
        <p:spPr bwMode="auto">
          <a:xfrm>
            <a:off x="4176223" y="1710531"/>
            <a:ext cx="1958975" cy="2108200"/>
          </a:xfrm>
          <a:custGeom>
            <a:avLst/>
            <a:gdLst>
              <a:gd name="T0" fmla="*/ 144 w 1234"/>
              <a:gd name="T1" fmla="*/ 1287 h 1328"/>
              <a:gd name="T2" fmla="*/ 533 w 1234"/>
              <a:gd name="T3" fmla="*/ 1328 h 1328"/>
              <a:gd name="T4" fmla="*/ 153 w 1234"/>
              <a:gd name="T5" fmla="*/ 1204 h 1328"/>
              <a:gd name="T6" fmla="*/ 537 w 1234"/>
              <a:gd name="T7" fmla="*/ 1280 h 1328"/>
              <a:gd name="T8" fmla="*/ 165 w 1234"/>
              <a:gd name="T9" fmla="*/ 1137 h 1328"/>
              <a:gd name="T10" fmla="*/ 545 w 1234"/>
              <a:gd name="T11" fmla="*/ 1232 h 1328"/>
              <a:gd name="T12" fmla="*/ 182 w 1234"/>
              <a:gd name="T13" fmla="*/ 1070 h 1328"/>
              <a:gd name="T14" fmla="*/ 554 w 1234"/>
              <a:gd name="T15" fmla="*/ 1186 h 1328"/>
              <a:gd name="T16" fmla="*/ 207 w 1234"/>
              <a:gd name="T17" fmla="*/ 990 h 1328"/>
              <a:gd name="T18" fmla="*/ 567 w 1234"/>
              <a:gd name="T19" fmla="*/ 1141 h 1328"/>
              <a:gd name="T20" fmla="*/ 233 w 1234"/>
              <a:gd name="T21" fmla="*/ 925 h 1328"/>
              <a:gd name="T22" fmla="*/ 585 w 1234"/>
              <a:gd name="T23" fmla="*/ 1097 h 1328"/>
              <a:gd name="T24" fmla="*/ 8 w 1234"/>
              <a:gd name="T25" fmla="*/ 750 h 1328"/>
              <a:gd name="T26" fmla="*/ 606 w 1234"/>
              <a:gd name="T27" fmla="*/ 1053 h 1328"/>
              <a:gd name="T28" fmla="*/ 302 w 1234"/>
              <a:gd name="T29" fmla="*/ 794 h 1328"/>
              <a:gd name="T30" fmla="*/ 627 w 1234"/>
              <a:gd name="T31" fmla="*/ 1011 h 1328"/>
              <a:gd name="T32" fmla="*/ 340 w 1234"/>
              <a:gd name="T33" fmla="*/ 736 h 1328"/>
              <a:gd name="T34" fmla="*/ 653 w 1234"/>
              <a:gd name="T35" fmla="*/ 971 h 1328"/>
              <a:gd name="T36" fmla="*/ 392 w 1234"/>
              <a:gd name="T37" fmla="*/ 668 h 1328"/>
              <a:gd name="T38" fmla="*/ 680 w 1234"/>
              <a:gd name="T39" fmla="*/ 933 h 1328"/>
              <a:gd name="T40" fmla="*/ 434 w 1234"/>
              <a:gd name="T41" fmla="*/ 620 h 1328"/>
              <a:gd name="T42" fmla="*/ 711 w 1234"/>
              <a:gd name="T43" fmla="*/ 897 h 1328"/>
              <a:gd name="T44" fmla="*/ 495 w 1234"/>
              <a:gd name="T45" fmla="*/ 559 h 1328"/>
              <a:gd name="T46" fmla="*/ 745 w 1234"/>
              <a:gd name="T47" fmla="*/ 862 h 1328"/>
              <a:gd name="T48" fmla="*/ 545 w 1234"/>
              <a:gd name="T49" fmla="*/ 517 h 1328"/>
              <a:gd name="T50" fmla="*/ 779 w 1234"/>
              <a:gd name="T51" fmla="*/ 830 h 1328"/>
              <a:gd name="T52" fmla="*/ 598 w 1234"/>
              <a:gd name="T53" fmla="*/ 477 h 1328"/>
              <a:gd name="T54" fmla="*/ 818 w 1234"/>
              <a:gd name="T55" fmla="*/ 801 h 1328"/>
              <a:gd name="T56" fmla="*/ 671 w 1234"/>
              <a:gd name="T57" fmla="*/ 429 h 1328"/>
              <a:gd name="T58" fmla="*/ 856 w 1234"/>
              <a:gd name="T59" fmla="*/ 773 h 1328"/>
              <a:gd name="T60" fmla="*/ 596 w 1234"/>
              <a:gd name="T61" fmla="*/ 158 h 1328"/>
              <a:gd name="T62" fmla="*/ 898 w 1234"/>
              <a:gd name="T63" fmla="*/ 750 h 1328"/>
              <a:gd name="T64" fmla="*/ 802 w 1234"/>
              <a:gd name="T65" fmla="*/ 361 h 1328"/>
              <a:gd name="T66" fmla="*/ 940 w 1234"/>
              <a:gd name="T67" fmla="*/ 727 h 1328"/>
              <a:gd name="T68" fmla="*/ 869 w 1234"/>
              <a:gd name="T69" fmla="*/ 336 h 1328"/>
              <a:gd name="T70" fmla="*/ 984 w 1234"/>
              <a:gd name="T71" fmla="*/ 710 h 1328"/>
              <a:gd name="T72" fmla="*/ 930 w 1234"/>
              <a:gd name="T73" fmla="*/ 317 h 1328"/>
              <a:gd name="T74" fmla="*/ 1028 w 1234"/>
              <a:gd name="T75" fmla="*/ 694 h 1328"/>
              <a:gd name="T76" fmla="*/ 1016 w 1234"/>
              <a:gd name="T77" fmla="*/ 296 h 1328"/>
              <a:gd name="T78" fmla="*/ 1073 w 1234"/>
              <a:gd name="T79" fmla="*/ 681 h 1328"/>
              <a:gd name="T80" fmla="*/ 1079 w 1234"/>
              <a:gd name="T81" fmla="*/ 284 h 1328"/>
              <a:gd name="T82" fmla="*/ 1121 w 1234"/>
              <a:gd name="T83" fmla="*/ 671 h 1328"/>
              <a:gd name="T84" fmla="*/ 1148 w 1234"/>
              <a:gd name="T85" fmla="*/ 277 h 1328"/>
              <a:gd name="T86" fmla="*/ 1169 w 1234"/>
              <a:gd name="T87" fmla="*/ 666 h 1328"/>
              <a:gd name="T88" fmla="*/ 1234 w 1234"/>
              <a:gd name="T89" fmla="*/ 0 h 1328"/>
              <a:gd name="T90" fmla="*/ 1215 w 1234"/>
              <a:gd name="T91" fmla="*/ 66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34" h="1328">
                <a:moveTo>
                  <a:pt x="533" y="1328"/>
                </a:moveTo>
                <a:lnTo>
                  <a:pt x="144" y="1307"/>
                </a:lnTo>
                <a:lnTo>
                  <a:pt x="144" y="1287"/>
                </a:lnTo>
                <a:lnTo>
                  <a:pt x="533" y="1308"/>
                </a:lnTo>
                <a:lnTo>
                  <a:pt x="533" y="1328"/>
                </a:lnTo>
                <a:lnTo>
                  <a:pt x="533" y="1328"/>
                </a:lnTo>
                <a:close/>
                <a:moveTo>
                  <a:pt x="537" y="1280"/>
                </a:moveTo>
                <a:lnTo>
                  <a:pt x="151" y="1221"/>
                </a:lnTo>
                <a:lnTo>
                  <a:pt x="153" y="1204"/>
                </a:lnTo>
                <a:lnTo>
                  <a:pt x="539" y="1261"/>
                </a:lnTo>
                <a:lnTo>
                  <a:pt x="537" y="1280"/>
                </a:lnTo>
                <a:lnTo>
                  <a:pt x="537" y="1280"/>
                </a:lnTo>
                <a:close/>
                <a:moveTo>
                  <a:pt x="545" y="1232"/>
                </a:moveTo>
                <a:lnTo>
                  <a:pt x="161" y="1154"/>
                </a:lnTo>
                <a:lnTo>
                  <a:pt x="165" y="1137"/>
                </a:lnTo>
                <a:lnTo>
                  <a:pt x="548" y="1215"/>
                </a:lnTo>
                <a:lnTo>
                  <a:pt x="545" y="1232"/>
                </a:lnTo>
                <a:lnTo>
                  <a:pt x="545" y="1232"/>
                </a:lnTo>
                <a:close/>
                <a:moveTo>
                  <a:pt x="554" y="1186"/>
                </a:moveTo>
                <a:lnTo>
                  <a:pt x="176" y="1087"/>
                </a:lnTo>
                <a:lnTo>
                  <a:pt x="182" y="1070"/>
                </a:lnTo>
                <a:lnTo>
                  <a:pt x="560" y="1169"/>
                </a:lnTo>
                <a:lnTo>
                  <a:pt x="554" y="1186"/>
                </a:lnTo>
                <a:lnTo>
                  <a:pt x="554" y="1186"/>
                </a:lnTo>
                <a:close/>
                <a:moveTo>
                  <a:pt x="567" y="1141"/>
                </a:moveTo>
                <a:lnTo>
                  <a:pt x="201" y="1007"/>
                </a:lnTo>
                <a:lnTo>
                  <a:pt x="207" y="990"/>
                </a:lnTo>
                <a:lnTo>
                  <a:pt x="575" y="1123"/>
                </a:lnTo>
                <a:lnTo>
                  <a:pt x="567" y="1141"/>
                </a:lnTo>
                <a:lnTo>
                  <a:pt x="567" y="1141"/>
                </a:lnTo>
                <a:close/>
                <a:moveTo>
                  <a:pt x="585" y="1097"/>
                </a:moveTo>
                <a:lnTo>
                  <a:pt x="226" y="942"/>
                </a:lnTo>
                <a:lnTo>
                  <a:pt x="233" y="925"/>
                </a:lnTo>
                <a:lnTo>
                  <a:pt x="592" y="1080"/>
                </a:lnTo>
                <a:lnTo>
                  <a:pt x="585" y="1097"/>
                </a:lnTo>
                <a:lnTo>
                  <a:pt x="585" y="1097"/>
                </a:lnTo>
                <a:close/>
                <a:moveTo>
                  <a:pt x="606" y="1053"/>
                </a:moveTo>
                <a:lnTo>
                  <a:pt x="0" y="767"/>
                </a:lnTo>
                <a:lnTo>
                  <a:pt x="8" y="750"/>
                </a:lnTo>
                <a:lnTo>
                  <a:pt x="613" y="1038"/>
                </a:lnTo>
                <a:lnTo>
                  <a:pt x="606" y="1053"/>
                </a:lnTo>
                <a:lnTo>
                  <a:pt x="606" y="1053"/>
                </a:lnTo>
                <a:close/>
                <a:moveTo>
                  <a:pt x="627" y="1011"/>
                </a:moveTo>
                <a:lnTo>
                  <a:pt x="293" y="809"/>
                </a:lnTo>
                <a:lnTo>
                  <a:pt x="302" y="794"/>
                </a:lnTo>
                <a:lnTo>
                  <a:pt x="636" y="996"/>
                </a:lnTo>
                <a:lnTo>
                  <a:pt x="627" y="1011"/>
                </a:lnTo>
                <a:lnTo>
                  <a:pt x="627" y="1011"/>
                </a:lnTo>
                <a:close/>
                <a:moveTo>
                  <a:pt x="653" y="971"/>
                </a:moveTo>
                <a:lnTo>
                  <a:pt x="329" y="752"/>
                </a:lnTo>
                <a:lnTo>
                  <a:pt x="340" y="736"/>
                </a:lnTo>
                <a:lnTo>
                  <a:pt x="663" y="956"/>
                </a:lnTo>
                <a:lnTo>
                  <a:pt x="653" y="971"/>
                </a:lnTo>
                <a:lnTo>
                  <a:pt x="653" y="971"/>
                </a:lnTo>
                <a:close/>
                <a:moveTo>
                  <a:pt x="680" y="933"/>
                </a:moveTo>
                <a:lnTo>
                  <a:pt x="380" y="683"/>
                </a:lnTo>
                <a:lnTo>
                  <a:pt x="392" y="668"/>
                </a:lnTo>
                <a:lnTo>
                  <a:pt x="692" y="917"/>
                </a:lnTo>
                <a:lnTo>
                  <a:pt x="680" y="933"/>
                </a:lnTo>
                <a:lnTo>
                  <a:pt x="680" y="933"/>
                </a:lnTo>
                <a:close/>
                <a:moveTo>
                  <a:pt x="711" y="897"/>
                </a:moveTo>
                <a:lnTo>
                  <a:pt x="422" y="633"/>
                </a:lnTo>
                <a:lnTo>
                  <a:pt x="434" y="620"/>
                </a:lnTo>
                <a:lnTo>
                  <a:pt x="724" y="883"/>
                </a:lnTo>
                <a:lnTo>
                  <a:pt x="711" y="897"/>
                </a:lnTo>
                <a:lnTo>
                  <a:pt x="711" y="897"/>
                </a:lnTo>
                <a:close/>
                <a:moveTo>
                  <a:pt x="745" y="862"/>
                </a:moveTo>
                <a:lnTo>
                  <a:pt x="482" y="572"/>
                </a:lnTo>
                <a:lnTo>
                  <a:pt x="495" y="559"/>
                </a:lnTo>
                <a:lnTo>
                  <a:pt x="756" y="849"/>
                </a:lnTo>
                <a:lnTo>
                  <a:pt x="745" y="862"/>
                </a:lnTo>
                <a:lnTo>
                  <a:pt x="745" y="862"/>
                </a:lnTo>
                <a:close/>
                <a:moveTo>
                  <a:pt x="779" y="830"/>
                </a:moveTo>
                <a:lnTo>
                  <a:pt x="531" y="528"/>
                </a:lnTo>
                <a:lnTo>
                  <a:pt x="545" y="517"/>
                </a:lnTo>
                <a:lnTo>
                  <a:pt x="793" y="818"/>
                </a:lnTo>
                <a:lnTo>
                  <a:pt x="779" y="830"/>
                </a:lnTo>
                <a:lnTo>
                  <a:pt x="779" y="830"/>
                </a:lnTo>
                <a:close/>
                <a:moveTo>
                  <a:pt x="818" y="801"/>
                </a:moveTo>
                <a:lnTo>
                  <a:pt x="585" y="486"/>
                </a:lnTo>
                <a:lnTo>
                  <a:pt x="598" y="477"/>
                </a:lnTo>
                <a:lnTo>
                  <a:pt x="831" y="790"/>
                </a:lnTo>
                <a:lnTo>
                  <a:pt x="818" y="801"/>
                </a:lnTo>
                <a:lnTo>
                  <a:pt x="818" y="801"/>
                </a:lnTo>
                <a:close/>
                <a:moveTo>
                  <a:pt x="856" y="773"/>
                </a:moveTo>
                <a:lnTo>
                  <a:pt x="655" y="439"/>
                </a:lnTo>
                <a:lnTo>
                  <a:pt x="671" y="429"/>
                </a:lnTo>
                <a:lnTo>
                  <a:pt x="871" y="763"/>
                </a:lnTo>
                <a:lnTo>
                  <a:pt x="856" y="773"/>
                </a:lnTo>
                <a:lnTo>
                  <a:pt x="856" y="773"/>
                </a:lnTo>
                <a:close/>
                <a:moveTo>
                  <a:pt x="898" y="750"/>
                </a:moveTo>
                <a:lnTo>
                  <a:pt x="581" y="166"/>
                </a:lnTo>
                <a:lnTo>
                  <a:pt x="596" y="158"/>
                </a:lnTo>
                <a:lnTo>
                  <a:pt x="913" y="740"/>
                </a:lnTo>
                <a:lnTo>
                  <a:pt x="898" y="750"/>
                </a:lnTo>
                <a:lnTo>
                  <a:pt x="898" y="750"/>
                </a:lnTo>
                <a:close/>
                <a:moveTo>
                  <a:pt x="940" y="727"/>
                </a:moveTo>
                <a:lnTo>
                  <a:pt x="787" y="368"/>
                </a:lnTo>
                <a:lnTo>
                  <a:pt x="802" y="361"/>
                </a:lnTo>
                <a:lnTo>
                  <a:pt x="955" y="721"/>
                </a:lnTo>
                <a:lnTo>
                  <a:pt x="940" y="727"/>
                </a:lnTo>
                <a:lnTo>
                  <a:pt x="940" y="727"/>
                </a:lnTo>
                <a:close/>
                <a:moveTo>
                  <a:pt x="984" y="710"/>
                </a:moveTo>
                <a:lnTo>
                  <a:pt x="852" y="341"/>
                </a:lnTo>
                <a:lnTo>
                  <a:pt x="869" y="336"/>
                </a:lnTo>
                <a:lnTo>
                  <a:pt x="1001" y="704"/>
                </a:lnTo>
                <a:lnTo>
                  <a:pt x="984" y="710"/>
                </a:lnTo>
                <a:lnTo>
                  <a:pt x="984" y="710"/>
                </a:lnTo>
                <a:close/>
                <a:moveTo>
                  <a:pt x="1028" y="694"/>
                </a:moveTo>
                <a:lnTo>
                  <a:pt x="913" y="321"/>
                </a:lnTo>
                <a:lnTo>
                  <a:pt x="930" y="317"/>
                </a:lnTo>
                <a:lnTo>
                  <a:pt x="1045" y="689"/>
                </a:lnTo>
                <a:lnTo>
                  <a:pt x="1028" y="694"/>
                </a:lnTo>
                <a:lnTo>
                  <a:pt x="1028" y="694"/>
                </a:lnTo>
                <a:close/>
                <a:moveTo>
                  <a:pt x="1073" y="681"/>
                </a:moveTo>
                <a:lnTo>
                  <a:pt x="999" y="298"/>
                </a:lnTo>
                <a:lnTo>
                  <a:pt x="1016" y="296"/>
                </a:lnTo>
                <a:lnTo>
                  <a:pt x="1093" y="677"/>
                </a:lnTo>
                <a:lnTo>
                  <a:pt x="1073" y="681"/>
                </a:lnTo>
                <a:lnTo>
                  <a:pt x="1073" y="681"/>
                </a:lnTo>
                <a:close/>
                <a:moveTo>
                  <a:pt x="1121" y="671"/>
                </a:moveTo>
                <a:lnTo>
                  <a:pt x="1062" y="286"/>
                </a:lnTo>
                <a:lnTo>
                  <a:pt x="1079" y="284"/>
                </a:lnTo>
                <a:lnTo>
                  <a:pt x="1138" y="670"/>
                </a:lnTo>
                <a:lnTo>
                  <a:pt x="1121" y="671"/>
                </a:lnTo>
                <a:lnTo>
                  <a:pt x="1121" y="671"/>
                </a:lnTo>
                <a:close/>
                <a:moveTo>
                  <a:pt x="1169" y="666"/>
                </a:moveTo>
                <a:lnTo>
                  <a:pt x="1131" y="279"/>
                </a:lnTo>
                <a:lnTo>
                  <a:pt x="1148" y="277"/>
                </a:lnTo>
                <a:lnTo>
                  <a:pt x="1186" y="664"/>
                </a:lnTo>
                <a:lnTo>
                  <a:pt x="1169" y="666"/>
                </a:lnTo>
                <a:lnTo>
                  <a:pt x="1169" y="666"/>
                </a:lnTo>
                <a:close/>
                <a:moveTo>
                  <a:pt x="1215" y="664"/>
                </a:moveTo>
                <a:lnTo>
                  <a:pt x="1215" y="0"/>
                </a:lnTo>
                <a:lnTo>
                  <a:pt x="1234" y="0"/>
                </a:lnTo>
                <a:lnTo>
                  <a:pt x="1234" y="664"/>
                </a:lnTo>
                <a:lnTo>
                  <a:pt x="1215" y="664"/>
                </a:lnTo>
                <a:lnTo>
                  <a:pt x="1215" y="664"/>
                </a:lnTo>
                <a:close/>
              </a:path>
            </a:pathLst>
          </a:custGeom>
          <a:solidFill>
            <a:srgbClr val="1AA3AA"/>
          </a:solidFill>
          <a:ln>
            <a:noFill/>
          </a:ln>
        </p:spPr>
        <p:txBody>
          <a:bodyPr vert="horz" wrap="square" lIns="91440" tIns="45720" rIns="91440" bIns="45720" numCol="1" anchor="t" anchorCtr="0" compatLnSpc="1"/>
          <a:p>
            <a:endParaRPr lang="zh-CN" altLang="en-US"/>
          </a:p>
        </p:txBody>
      </p:sp>
      <p:sp>
        <p:nvSpPr>
          <p:cNvPr id="43" name="Freeform 38"/>
          <p:cNvSpPr>
            <a:spLocks noEditPoints="1"/>
          </p:cNvSpPr>
          <p:nvPr>
            <p:custDataLst>
              <p:tags r:id="rId4"/>
            </p:custDataLst>
          </p:nvPr>
        </p:nvSpPr>
        <p:spPr bwMode="auto">
          <a:xfrm>
            <a:off x="3971435" y="3860006"/>
            <a:ext cx="2087563" cy="1931988"/>
          </a:xfrm>
          <a:custGeom>
            <a:avLst/>
            <a:gdLst>
              <a:gd name="T0" fmla="*/ 0 w 1315"/>
              <a:gd name="T1" fmla="*/ 19 h 1217"/>
              <a:gd name="T2" fmla="*/ 660 w 1315"/>
              <a:gd name="T3" fmla="*/ 0 h 1217"/>
              <a:gd name="T4" fmla="*/ 273 w 1315"/>
              <a:gd name="T5" fmla="*/ 88 h 1217"/>
              <a:gd name="T6" fmla="*/ 662 w 1315"/>
              <a:gd name="T7" fmla="*/ 48 h 1217"/>
              <a:gd name="T8" fmla="*/ 282 w 1315"/>
              <a:gd name="T9" fmla="*/ 172 h 1217"/>
              <a:gd name="T10" fmla="*/ 666 w 1315"/>
              <a:gd name="T11" fmla="*/ 96 h 1217"/>
              <a:gd name="T12" fmla="*/ 294 w 1315"/>
              <a:gd name="T13" fmla="*/ 239 h 1217"/>
              <a:gd name="T14" fmla="*/ 674 w 1315"/>
              <a:gd name="T15" fmla="*/ 143 h 1217"/>
              <a:gd name="T16" fmla="*/ 311 w 1315"/>
              <a:gd name="T17" fmla="*/ 305 h 1217"/>
              <a:gd name="T18" fmla="*/ 683 w 1315"/>
              <a:gd name="T19" fmla="*/ 189 h 1217"/>
              <a:gd name="T20" fmla="*/ 336 w 1315"/>
              <a:gd name="T21" fmla="*/ 386 h 1217"/>
              <a:gd name="T22" fmla="*/ 696 w 1315"/>
              <a:gd name="T23" fmla="*/ 235 h 1217"/>
              <a:gd name="T24" fmla="*/ 362 w 1315"/>
              <a:gd name="T25" fmla="*/ 448 h 1217"/>
              <a:gd name="T26" fmla="*/ 714 w 1315"/>
              <a:gd name="T27" fmla="*/ 279 h 1217"/>
              <a:gd name="T28" fmla="*/ 137 w 1315"/>
              <a:gd name="T29" fmla="*/ 626 h 1217"/>
              <a:gd name="T30" fmla="*/ 735 w 1315"/>
              <a:gd name="T31" fmla="*/ 323 h 1217"/>
              <a:gd name="T32" fmla="*/ 431 w 1315"/>
              <a:gd name="T33" fmla="*/ 582 h 1217"/>
              <a:gd name="T34" fmla="*/ 756 w 1315"/>
              <a:gd name="T35" fmla="*/ 365 h 1217"/>
              <a:gd name="T36" fmla="*/ 469 w 1315"/>
              <a:gd name="T37" fmla="*/ 637 h 1217"/>
              <a:gd name="T38" fmla="*/ 782 w 1315"/>
              <a:gd name="T39" fmla="*/ 405 h 1217"/>
              <a:gd name="T40" fmla="*/ 521 w 1315"/>
              <a:gd name="T41" fmla="*/ 706 h 1217"/>
              <a:gd name="T42" fmla="*/ 809 w 1315"/>
              <a:gd name="T43" fmla="*/ 443 h 1217"/>
              <a:gd name="T44" fmla="*/ 563 w 1315"/>
              <a:gd name="T45" fmla="*/ 756 h 1217"/>
              <a:gd name="T46" fmla="*/ 840 w 1315"/>
              <a:gd name="T47" fmla="*/ 479 h 1217"/>
              <a:gd name="T48" fmla="*/ 624 w 1315"/>
              <a:gd name="T49" fmla="*/ 815 h 1217"/>
              <a:gd name="T50" fmla="*/ 874 w 1315"/>
              <a:gd name="T51" fmla="*/ 513 h 1217"/>
              <a:gd name="T52" fmla="*/ 674 w 1315"/>
              <a:gd name="T53" fmla="*/ 859 h 1217"/>
              <a:gd name="T54" fmla="*/ 908 w 1315"/>
              <a:gd name="T55" fmla="*/ 546 h 1217"/>
              <a:gd name="T56" fmla="*/ 727 w 1315"/>
              <a:gd name="T57" fmla="*/ 899 h 1217"/>
              <a:gd name="T58" fmla="*/ 947 w 1315"/>
              <a:gd name="T59" fmla="*/ 574 h 1217"/>
              <a:gd name="T60" fmla="*/ 800 w 1315"/>
              <a:gd name="T61" fmla="*/ 946 h 1217"/>
              <a:gd name="T62" fmla="*/ 985 w 1315"/>
              <a:gd name="T63" fmla="*/ 603 h 1217"/>
              <a:gd name="T64" fmla="*/ 725 w 1315"/>
              <a:gd name="T65" fmla="*/ 1217 h 1217"/>
              <a:gd name="T66" fmla="*/ 1027 w 1315"/>
              <a:gd name="T67" fmla="*/ 626 h 1217"/>
              <a:gd name="T68" fmla="*/ 931 w 1315"/>
              <a:gd name="T69" fmla="*/ 1015 h 1217"/>
              <a:gd name="T70" fmla="*/ 1069 w 1315"/>
              <a:gd name="T71" fmla="*/ 649 h 1217"/>
              <a:gd name="T72" fmla="*/ 998 w 1315"/>
              <a:gd name="T73" fmla="*/ 1040 h 1217"/>
              <a:gd name="T74" fmla="*/ 1113 w 1315"/>
              <a:gd name="T75" fmla="*/ 666 h 1217"/>
              <a:gd name="T76" fmla="*/ 1059 w 1315"/>
              <a:gd name="T77" fmla="*/ 1059 h 1217"/>
              <a:gd name="T78" fmla="*/ 1157 w 1315"/>
              <a:gd name="T79" fmla="*/ 681 h 1217"/>
              <a:gd name="T80" fmla="*/ 1145 w 1315"/>
              <a:gd name="T81" fmla="*/ 1080 h 1217"/>
              <a:gd name="T82" fmla="*/ 1202 w 1315"/>
              <a:gd name="T83" fmla="*/ 694 h 1217"/>
              <a:gd name="T84" fmla="*/ 1208 w 1315"/>
              <a:gd name="T85" fmla="*/ 1091 h 1217"/>
              <a:gd name="T86" fmla="*/ 1250 w 1315"/>
              <a:gd name="T87" fmla="*/ 702 h 1217"/>
              <a:gd name="T88" fmla="*/ 1277 w 1315"/>
              <a:gd name="T89" fmla="*/ 1099 h 1217"/>
              <a:gd name="T90" fmla="*/ 1298 w 1315"/>
              <a:gd name="T91" fmla="*/ 710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15" h="1217">
                <a:moveTo>
                  <a:pt x="660" y="0"/>
                </a:moveTo>
                <a:lnTo>
                  <a:pt x="0" y="0"/>
                </a:lnTo>
                <a:lnTo>
                  <a:pt x="0" y="19"/>
                </a:lnTo>
                <a:lnTo>
                  <a:pt x="660" y="19"/>
                </a:lnTo>
                <a:lnTo>
                  <a:pt x="660" y="0"/>
                </a:lnTo>
                <a:lnTo>
                  <a:pt x="660" y="0"/>
                </a:lnTo>
                <a:close/>
                <a:moveTo>
                  <a:pt x="662" y="48"/>
                </a:moveTo>
                <a:lnTo>
                  <a:pt x="273" y="69"/>
                </a:lnTo>
                <a:lnTo>
                  <a:pt x="273" y="88"/>
                </a:lnTo>
                <a:lnTo>
                  <a:pt x="662" y="67"/>
                </a:lnTo>
                <a:lnTo>
                  <a:pt x="662" y="48"/>
                </a:lnTo>
                <a:lnTo>
                  <a:pt x="662" y="48"/>
                </a:lnTo>
                <a:close/>
                <a:moveTo>
                  <a:pt x="666" y="96"/>
                </a:moveTo>
                <a:lnTo>
                  <a:pt x="280" y="155"/>
                </a:lnTo>
                <a:lnTo>
                  <a:pt x="282" y="172"/>
                </a:lnTo>
                <a:lnTo>
                  <a:pt x="668" y="113"/>
                </a:lnTo>
                <a:lnTo>
                  <a:pt x="666" y="96"/>
                </a:lnTo>
                <a:lnTo>
                  <a:pt x="666" y="96"/>
                </a:lnTo>
                <a:close/>
                <a:moveTo>
                  <a:pt x="674" y="143"/>
                </a:moveTo>
                <a:lnTo>
                  <a:pt x="290" y="221"/>
                </a:lnTo>
                <a:lnTo>
                  <a:pt x="294" y="239"/>
                </a:lnTo>
                <a:lnTo>
                  <a:pt x="677" y="160"/>
                </a:lnTo>
                <a:lnTo>
                  <a:pt x="674" y="143"/>
                </a:lnTo>
                <a:lnTo>
                  <a:pt x="674" y="143"/>
                </a:lnTo>
                <a:close/>
                <a:moveTo>
                  <a:pt x="683" y="189"/>
                </a:moveTo>
                <a:lnTo>
                  <a:pt x="305" y="288"/>
                </a:lnTo>
                <a:lnTo>
                  <a:pt x="311" y="305"/>
                </a:lnTo>
                <a:lnTo>
                  <a:pt x="689" y="206"/>
                </a:lnTo>
                <a:lnTo>
                  <a:pt x="683" y="189"/>
                </a:lnTo>
                <a:lnTo>
                  <a:pt x="683" y="189"/>
                </a:lnTo>
                <a:close/>
                <a:moveTo>
                  <a:pt x="696" y="235"/>
                </a:moveTo>
                <a:lnTo>
                  <a:pt x="330" y="368"/>
                </a:lnTo>
                <a:lnTo>
                  <a:pt x="336" y="386"/>
                </a:lnTo>
                <a:lnTo>
                  <a:pt x="704" y="252"/>
                </a:lnTo>
                <a:lnTo>
                  <a:pt x="696" y="235"/>
                </a:lnTo>
                <a:lnTo>
                  <a:pt x="696" y="235"/>
                </a:lnTo>
                <a:close/>
                <a:moveTo>
                  <a:pt x="714" y="279"/>
                </a:moveTo>
                <a:lnTo>
                  <a:pt x="355" y="433"/>
                </a:lnTo>
                <a:lnTo>
                  <a:pt x="362" y="448"/>
                </a:lnTo>
                <a:lnTo>
                  <a:pt x="721" y="296"/>
                </a:lnTo>
                <a:lnTo>
                  <a:pt x="714" y="279"/>
                </a:lnTo>
                <a:lnTo>
                  <a:pt x="714" y="279"/>
                </a:lnTo>
                <a:close/>
                <a:moveTo>
                  <a:pt x="735" y="323"/>
                </a:moveTo>
                <a:lnTo>
                  <a:pt x="129" y="609"/>
                </a:lnTo>
                <a:lnTo>
                  <a:pt x="137" y="626"/>
                </a:lnTo>
                <a:lnTo>
                  <a:pt x="742" y="338"/>
                </a:lnTo>
                <a:lnTo>
                  <a:pt x="735" y="323"/>
                </a:lnTo>
                <a:lnTo>
                  <a:pt x="735" y="323"/>
                </a:lnTo>
                <a:close/>
                <a:moveTo>
                  <a:pt x="756" y="365"/>
                </a:moveTo>
                <a:lnTo>
                  <a:pt x="422" y="567"/>
                </a:lnTo>
                <a:lnTo>
                  <a:pt x="431" y="582"/>
                </a:lnTo>
                <a:lnTo>
                  <a:pt x="765" y="380"/>
                </a:lnTo>
                <a:lnTo>
                  <a:pt x="756" y="365"/>
                </a:lnTo>
                <a:lnTo>
                  <a:pt x="756" y="365"/>
                </a:lnTo>
                <a:close/>
                <a:moveTo>
                  <a:pt x="782" y="405"/>
                </a:moveTo>
                <a:lnTo>
                  <a:pt x="458" y="624"/>
                </a:lnTo>
                <a:lnTo>
                  <a:pt x="469" y="637"/>
                </a:lnTo>
                <a:lnTo>
                  <a:pt x="792" y="420"/>
                </a:lnTo>
                <a:lnTo>
                  <a:pt x="782" y="405"/>
                </a:lnTo>
                <a:lnTo>
                  <a:pt x="782" y="405"/>
                </a:lnTo>
                <a:close/>
                <a:moveTo>
                  <a:pt x="809" y="443"/>
                </a:moveTo>
                <a:lnTo>
                  <a:pt x="509" y="693"/>
                </a:lnTo>
                <a:lnTo>
                  <a:pt x="521" y="706"/>
                </a:lnTo>
                <a:lnTo>
                  <a:pt x="821" y="456"/>
                </a:lnTo>
                <a:lnTo>
                  <a:pt x="809" y="443"/>
                </a:lnTo>
                <a:lnTo>
                  <a:pt x="809" y="443"/>
                </a:lnTo>
                <a:close/>
                <a:moveTo>
                  <a:pt x="840" y="479"/>
                </a:moveTo>
                <a:lnTo>
                  <a:pt x="551" y="742"/>
                </a:lnTo>
                <a:lnTo>
                  <a:pt x="563" y="756"/>
                </a:lnTo>
                <a:lnTo>
                  <a:pt x="853" y="492"/>
                </a:lnTo>
                <a:lnTo>
                  <a:pt x="840" y="479"/>
                </a:lnTo>
                <a:lnTo>
                  <a:pt x="840" y="479"/>
                </a:lnTo>
                <a:close/>
                <a:moveTo>
                  <a:pt x="874" y="513"/>
                </a:moveTo>
                <a:lnTo>
                  <a:pt x="611" y="803"/>
                </a:lnTo>
                <a:lnTo>
                  <a:pt x="624" y="815"/>
                </a:lnTo>
                <a:lnTo>
                  <a:pt x="885" y="527"/>
                </a:lnTo>
                <a:lnTo>
                  <a:pt x="874" y="513"/>
                </a:lnTo>
                <a:lnTo>
                  <a:pt x="874" y="513"/>
                </a:lnTo>
                <a:close/>
                <a:moveTo>
                  <a:pt x="908" y="546"/>
                </a:moveTo>
                <a:lnTo>
                  <a:pt x="660" y="847"/>
                </a:lnTo>
                <a:lnTo>
                  <a:pt x="674" y="859"/>
                </a:lnTo>
                <a:lnTo>
                  <a:pt x="922" y="557"/>
                </a:lnTo>
                <a:lnTo>
                  <a:pt x="908" y="546"/>
                </a:lnTo>
                <a:lnTo>
                  <a:pt x="908" y="546"/>
                </a:lnTo>
                <a:close/>
                <a:moveTo>
                  <a:pt x="947" y="574"/>
                </a:moveTo>
                <a:lnTo>
                  <a:pt x="714" y="889"/>
                </a:lnTo>
                <a:lnTo>
                  <a:pt x="727" y="899"/>
                </a:lnTo>
                <a:lnTo>
                  <a:pt x="960" y="586"/>
                </a:lnTo>
                <a:lnTo>
                  <a:pt x="947" y="574"/>
                </a:lnTo>
                <a:lnTo>
                  <a:pt x="947" y="574"/>
                </a:lnTo>
                <a:close/>
                <a:moveTo>
                  <a:pt x="985" y="603"/>
                </a:moveTo>
                <a:lnTo>
                  <a:pt x="784" y="937"/>
                </a:lnTo>
                <a:lnTo>
                  <a:pt x="800" y="946"/>
                </a:lnTo>
                <a:lnTo>
                  <a:pt x="1000" y="611"/>
                </a:lnTo>
                <a:lnTo>
                  <a:pt x="985" y="603"/>
                </a:lnTo>
                <a:lnTo>
                  <a:pt x="985" y="603"/>
                </a:lnTo>
                <a:close/>
                <a:moveTo>
                  <a:pt x="1027" y="626"/>
                </a:moveTo>
                <a:lnTo>
                  <a:pt x="710" y="1208"/>
                </a:lnTo>
                <a:lnTo>
                  <a:pt x="725" y="1217"/>
                </a:lnTo>
                <a:lnTo>
                  <a:pt x="1042" y="635"/>
                </a:lnTo>
                <a:lnTo>
                  <a:pt x="1027" y="626"/>
                </a:lnTo>
                <a:lnTo>
                  <a:pt x="1027" y="626"/>
                </a:lnTo>
                <a:close/>
                <a:moveTo>
                  <a:pt x="1069" y="649"/>
                </a:moveTo>
                <a:lnTo>
                  <a:pt x="916" y="1007"/>
                </a:lnTo>
                <a:lnTo>
                  <a:pt x="931" y="1015"/>
                </a:lnTo>
                <a:lnTo>
                  <a:pt x="1084" y="654"/>
                </a:lnTo>
                <a:lnTo>
                  <a:pt x="1069" y="649"/>
                </a:lnTo>
                <a:lnTo>
                  <a:pt x="1069" y="649"/>
                </a:lnTo>
                <a:close/>
                <a:moveTo>
                  <a:pt x="1113" y="666"/>
                </a:moveTo>
                <a:lnTo>
                  <a:pt x="981" y="1034"/>
                </a:lnTo>
                <a:lnTo>
                  <a:pt x="998" y="1040"/>
                </a:lnTo>
                <a:lnTo>
                  <a:pt x="1130" y="672"/>
                </a:lnTo>
                <a:lnTo>
                  <a:pt x="1113" y="666"/>
                </a:lnTo>
                <a:lnTo>
                  <a:pt x="1113" y="666"/>
                </a:lnTo>
                <a:close/>
                <a:moveTo>
                  <a:pt x="1157" y="681"/>
                </a:moveTo>
                <a:lnTo>
                  <a:pt x="1042" y="1055"/>
                </a:lnTo>
                <a:lnTo>
                  <a:pt x="1059" y="1059"/>
                </a:lnTo>
                <a:lnTo>
                  <a:pt x="1174" y="687"/>
                </a:lnTo>
                <a:lnTo>
                  <a:pt x="1157" y="681"/>
                </a:lnTo>
                <a:lnTo>
                  <a:pt x="1157" y="681"/>
                </a:lnTo>
                <a:close/>
                <a:moveTo>
                  <a:pt x="1202" y="694"/>
                </a:moveTo>
                <a:lnTo>
                  <a:pt x="1128" y="1076"/>
                </a:lnTo>
                <a:lnTo>
                  <a:pt x="1145" y="1080"/>
                </a:lnTo>
                <a:lnTo>
                  <a:pt x="1222" y="698"/>
                </a:lnTo>
                <a:lnTo>
                  <a:pt x="1202" y="694"/>
                </a:lnTo>
                <a:lnTo>
                  <a:pt x="1202" y="694"/>
                </a:lnTo>
                <a:close/>
                <a:moveTo>
                  <a:pt x="1250" y="702"/>
                </a:moveTo>
                <a:lnTo>
                  <a:pt x="1191" y="1089"/>
                </a:lnTo>
                <a:lnTo>
                  <a:pt x="1208" y="1091"/>
                </a:lnTo>
                <a:lnTo>
                  <a:pt x="1267" y="706"/>
                </a:lnTo>
                <a:lnTo>
                  <a:pt x="1250" y="702"/>
                </a:lnTo>
                <a:lnTo>
                  <a:pt x="1250" y="702"/>
                </a:lnTo>
                <a:close/>
                <a:moveTo>
                  <a:pt x="1298" y="710"/>
                </a:moveTo>
                <a:lnTo>
                  <a:pt x="1260" y="1097"/>
                </a:lnTo>
                <a:lnTo>
                  <a:pt x="1277" y="1099"/>
                </a:lnTo>
                <a:lnTo>
                  <a:pt x="1315" y="710"/>
                </a:lnTo>
                <a:lnTo>
                  <a:pt x="1298" y="710"/>
                </a:lnTo>
                <a:lnTo>
                  <a:pt x="1298" y="710"/>
                </a:lnTo>
                <a:close/>
              </a:path>
            </a:pathLst>
          </a:custGeom>
          <a:solidFill>
            <a:srgbClr val="69A35B"/>
          </a:solidFill>
          <a:ln>
            <a:noFill/>
          </a:ln>
        </p:spPr>
        <p:txBody>
          <a:bodyPr vert="horz" wrap="square" lIns="91440" tIns="45720" rIns="91440" bIns="45720" numCol="1" anchor="t" anchorCtr="0" compatLnSpc="1"/>
          <a:p>
            <a:endParaRPr lang="zh-CN" altLang="en-US"/>
          </a:p>
        </p:txBody>
      </p:sp>
      <p:sp>
        <p:nvSpPr>
          <p:cNvPr id="44" name="Freeform 39"/>
          <p:cNvSpPr>
            <a:spLocks noEditPoints="1"/>
          </p:cNvSpPr>
          <p:nvPr>
            <p:custDataLst>
              <p:tags r:id="rId5"/>
            </p:custDataLst>
          </p:nvPr>
        </p:nvSpPr>
        <p:spPr bwMode="auto">
          <a:xfrm>
            <a:off x="6108210" y="3866356"/>
            <a:ext cx="2160588" cy="2182813"/>
          </a:xfrm>
          <a:custGeom>
            <a:avLst/>
            <a:gdLst>
              <a:gd name="T0" fmla="*/ 1361 w 1361"/>
              <a:gd name="T1" fmla="*/ 17 h 1375"/>
              <a:gd name="T2" fmla="*/ 700 w 1361"/>
              <a:gd name="T3" fmla="*/ 0 h 1375"/>
              <a:gd name="T4" fmla="*/ 1088 w 1361"/>
              <a:gd name="T5" fmla="*/ 86 h 1375"/>
              <a:gd name="T6" fmla="*/ 700 w 1361"/>
              <a:gd name="T7" fmla="*/ 48 h 1375"/>
              <a:gd name="T8" fmla="*/ 1078 w 1361"/>
              <a:gd name="T9" fmla="*/ 172 h 1375"/>
              <a:gd name="T10" fmla="*/ 697 w 1361"/>
              <a:gd name="T11" fmla="*/ 95 h 1375"/>
              <a:gd name="T12" fmla="*/ 1067 w 1361"/>
              <a:gd name="T13" fmla="*/ 238 h 1375"/>
              <a:gd name="T14" fmla="*/ 689 w 1361"/>
              <a:gd name="T15" fmla="*/ 141 h 1375"/>
              <a:gd name="T16" fmla="*/ 1052 w 1361"/>
              <a:gd name="T17" fmla="*/ 305 h 1375"/>
              <a:gd name="T18" fmla="*/ 677 w 1361"/>
              <a:gd name="T19" fmla="*/ 189 h 1375"/>
              <a:gd name="T20" fmla="*/ 1025 w 1361"/>
              <a:gd name="T21" fmla="*/ 383 h 1375"/>
              <a:gd name="T22" fmla="*/ 664 w 1361"/>
              <a:gd name="T23" fmla="*/ 233 h 1375"/>
              <a:gd name="T24" fmla="*/ 1000 w 1361"/>
              <a:gd name="T25" fmla="*/ 448 h 1375"/>
              <a:gd name="T26" fmla="*/ 647 w 1361"/>
              <a:gd name="T27" fmla="*/ 279 h 1375"/>
              <a:gd name="T28" fmla="*/ 1224 w 1361"/>
              <a:gd name="T29" fmla="*/ 624 h 1375"/>
              <a:gd name="T30" fmla="*/ 628 w 1361"/>
              <a:gd name="T31" fmla="*/ 320 h 1375"/>
              <a:gd name="T32" fmla="*/ 929 w 1361"/>
              <a:gd name="T33" fmla="*/ 582 h 1375"/>
              <a:gd name="T34" fmla="*/ 605 w 1361"/>
              <a:gd name="T35" fmla="*/ 362 h 1375"/>
              <a:gd name="T36" fmla="*/ 893 w 1361"/>
              <a:gd name="T37" fmla="*/ 637 h 1375"/>
              <a:gd name="T38" fmla="*/ 580 w 1361"/>
              <a:gd name="T39" fmla="*/ 403 h 1375"/>
              <a:gd name="T40" fmla="*/ 840 w 1361"/>
              <a:gd name="T41" fmla="*/ 706 h 1375"/>
              <a:gd name="T42" fmla="*/ 551 w 1361"/>
              <a:gd name="T43" fmla="*/ 443 h 1375"/>
              <a:gd name="T44" fmla="*/ 798 w 1361"/>
              <a:gd name="T45" fmla="*/ 753 h 1375"/>
              <a:gd name="T46" fmla="*/ 521 w 1361"/>
              <a:gd name="T47" fmla="*/ 479 h 1375"/>
              <a:gd name="T48" fmla="*/ 737 w 1361"/>
              <a:gd name="T49" fmla="*/ 814 h 1375"/>
              <a:gd name="T50" fmla="*/ 488 w 1361"/>
              <a:gd name="T51" fmla="*/ 513 h 1375"/>
              <a:gd name="T52" fmla="*/ 687 w 1361"/>
              <a:gd name="T53" fmla="*/ 856 h 1375"/>
              <a:gd name="T54" fmla="*/ 452 w 1361"/>
              <a:gd name="T55" fmla="*/ 544 h 1375"/>
              <a:gd name="T56" fmla="*/ 634 w 1361"/>
              <a:gd name="T57" fmla="*/ 898 h 1375"/>
              <a:gd name="T58" fmla="*/ 416 w 1361"/>
              <a:gd name="T59" fmla="*/ 574 h 1375"/>
              <a:gd name="T60" fmla="*/ 563 w 1361"/>
              <a:gd name="T61" fmla="*/ 944 h 1375"/>
              <a:gd name="T62" fmla="*/ 376 w 1361"/>
              <a:gd name="T63" fmla="*/ 601 h 1375"/>
              <a:gd name="T64" fmla="*/ 635 w 1361"/>
              <a:gd name="T65" fmla="*/ 1215 h 1375"/>
              <a:gd name="T66" fmla="*/ 336 w 1361"/>
              <a:gd name="T67" fmla="*/ 626 h 1375"/>
              <a:gd name="T68" fmla="*/ 429 w 1361"/>
              <a:gd name="T69" fmla="*/ 1013 h 1375"/>
              <a:gd name="T70" fmla="*/ 294 w 1361"/>
              <a:gd name="T71" fmla="*/ 647 h 1375"/>
              <a:gd name="T72" fmla="*/ 364 w 1361"/>
              <a:gd name="T73" fmla="*/ 1040 h 1375"/>
              <a:gd name="T74" fmla="*/ 250 w 1361"/>
              <a:gd name="T75" fmla="*/ 666 h 1375"/>
              <a:gd name="T76" fmla="*/ 303 w 1361"/>
              <a:gd name="T77" fmla="*/ 1059 h 1375"/>
              <a:gd name="T78" fmla="*/ 204 w 1361"/>
              <a:gd name="T79" fmla="*/ 681 h 1375"/>
              <a:gd name="T80" fmla="*/ 217 w 1361"/>
              <a:gd name="T81" fmla="*/ 1080 h 1375"/>
              <a:gd name="T82" fmla="*/ 158 w 1361"/>
              <a:gd name="T83" fmla="*/ 692 h 1375"/>
              <a:gd name="T84" fmla="*/ 152 w 1361"/>
              <a:gd name="T85" fmla="*/ 1091 h 1375"/>
              <a:gd name="T86" fmla="*/ 112 w 1361"/>
              <a:gd name="T87" fmla="*/ 702 h 1375"/>
              <a:gd name="T88" fmla="*/ 86 w 1361"/>
              <a:gd name="T89" fmla="*/ 1099 h 1375"/>
              <a:gd name="T90" fmla="*/ 65 w 1361"/>
              <a:gd name="T91" fmla="*/ 708 h 1375"/>
              <a:gd name="T92" fmla="*/ 0 w 1361"/>
              <a:gd name="T93" fmla="*/ 1375 h 1375"/>
              <a:gd name="T94" fmla="*/ 17 w 1361"/>
              <a:gd name="T95" fmla="*/ 711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1" h="1375">
                <a:moveTo>
                  <a:pt x="700" y="0"/>
                </a:moveTo>
                <a:lnTo>
                  <a:pt x="1361" y="0"/>
                </a:lnTo>
                <a:lnTo>
                  <a:pt x="1361" y="17"/>
                </a:lnTo>
                <a:lnTo>
                  <a:pt x="700" y="17"/>
                </a:lnTo>
                <a:lnTo>
                  <a:pt x="700" y="0"/>
                </a:lnTo>
                <a:lnTo>
                  <a:pt x="700" y="0"/>
                </a:lnTo>
                <a:close/>
                <a:moveTo>
                  <a:pt x="700" y="48"/>
                </a:moveTo>
                <a:lnTo>
                  <a:pt x="1090" y="69"/>
                </a:lnTo>
                <a:lnTo>
                  <a:pt x="1088" y="86"/>
                </a:lnTo>
                <a:lnTo>
                  <a:pt x="698" y="65"/>
                </a:lnTo>
                <a:lnTo>
                  <a:pt x="700" y="48"/>
                </a:lnTo>
                <a:lnTo>
                  <a:pt x="700" y="48"/>
                </a:lnTo>
                <a:close/>
                <a:moveTo>
                  <a:pt x="697" y="95"/>
                </a:moveTo>
                <a:lnTo>
                  <a:pt x="1082" y="153"/>
                </a:lnTo>
                <a:lnTo>
                  <a:pt x="1078" y="172"/>
                </a:lnTo>
                <a:lnTo>
                  <a:pt x="693" y="113"/>
                </a:lnTo>
                <a:lnTo>
                  <a:pt x="697" y="95"/>
                </a:lnTo>
                <a:lnTo>
                  <a:pt x="697" y="95"/>
                </a:lnTo>
                <a:close/>
                <a:moveTo>
                  <a:pt x="689" y="141"/>
                </a:moveTo>
                <a:lnTo>
                  <a:pt x="1071" y="221"/>
                </a:lnTo>
                <a:lnTo>
                  <a:pt x="1067" y="238"/>
                </a:lnTo>
                <a:lnTo>
                  <a:pt x="685" y="158"/>
                </a:lnTo>
                <a:lnTo>
                  <a:pt x="689" y="141"/>
                </a:lnTo>
                <a:lnTo>
                  <a:pt x="689" y="141"/>
                </a:lnTo>
                <a:close/>
                <a:moveTo>
                  <a:pt x="677" y="189"/>
                </a:moveTo>
                <a:lnTo>
                  <a:pt x="1055" y="286"/>
                </a:lnTo>
                <a:lnTo>
                  <a:pt x="1052" y="305"/>
                </a:lnTo>
                <a:lnTo>
                  <a:pt x="674" y="206"/>
                </a:lnTo>
                <a:lnTo>
                  <a:pt x="677" y="189"/>
                </a:lnTo>
                <a:lnTo>
                  <a:pt x="677" y="189"/>
                </a:lnTo>
                <a:close/>
                <a:moveTo>
                  <a:pt x="664" y="233"/>
                </a:moveTo>
                <a:lnTo>
                  <a:pt x="1031" y="368"/>
                </a:lnTo>
                <a:lnTo>
                  <a:pt x="1025" y="383"/>
                </a:lnTo>
                <a:lnTo>
                  <a:pt x="658" y="250"/>
                </a:lnTo>
                <a:lnTo>
                  <a:pt x="664" y="233"/>
                </a:lnTo>
                <a:lnTo>
                  <a:pt x="664" y="233"/>
                </a:lnTo>
                <a:close/>
                <a:moveTo>
                  <a:pt x="647" y="279"/>
                </a:moveTo>
                <a:lnTo>
                  <a:pt x="1006" y="431"/>
                </a:lnTo>
                <a:lnTo>
                  <a:pt x="1000" y="448"/>
                </a:lnTo>
                <a:lnTo>
                  <a:pt x="641" y="294"/>
                </a:lnTo>
                <a:lnTo>
                  <a:pt x="647" y="279"/>
                </a:lnTo>
                <a:lnTo>
                  <a:pt x="647" y="279"/>
                </a:lnTo>
                <a:close/>
                <a:moveTo>
                  <a:pt x="628" y="320"/>
                </a:moveTo>
                <a:lnTo>
                  <a:pt x="1231" y="608"/>
                </a:lnTo>
                <a:lnTo>
                  <a:pt x="1224" y="624"/>
                </a:lnTo>
                <a:lnTo>
                  <a:pt x="620" y="338"/>
                </a:lnTo>
                <a:lnTo>
                  <a:pt x="628" y="320"/>
                </a:lnTo>
                <a:lnTo>
                  <a:pt x="628" y="320"/>
                </a:lnTo>
                <a:close/>
                <a:moveTo>
                  <a:pt x="605" y="362"/>
                </a:moveTo>
                <a:lnTo>
                  <a:pt x="939" y="567"/>
                </a:lnTo>
                <a:lnTo>
                  <a:pt x="929" y="582"/>
                </a:lnTo>
                <a:lnTo>
                  <a:pt x="595" y="378"/>
                </a:lnTo>
                <a:lnTo>
                  <a:pt x="605" y="362"/>
                </a:lnTo>
                <a:lnTo>
                  <a:pt x="605" y="362"/>
                </a:lnTo>
                <a:close/>
                <a:moveTo>
                  <a:pt x="580" y="403"/>
                </a:moveTo>
                <a:lnTo>
                  <a:pt x="903" y="622"/>
                </a:lnTo>
                <a:lnTo>
                  <a:pt x="893" y="637"/>
                </a:lnTo>
                <a:lnTo>
                  <a:pt x="571" y="418"/>
                </a:lnTo>
                <a:lnTo>
                  <a:pt x="580" y="403"/>
                </a:lnTo>
                <a:lnTo>
                  <a:pt x="580" y="403"/>
                </a:lnTo>
                <a:close/>
                <a:moveTo>
                  <a:pt x="551" y="443"/>
                </a:moveTo>
                <a:lnTo>
                  <a:pt x="851" y="692"/>
                </a:lnTo>
                <a:lnTo>
                  <a:pt x="840" y="706"/>
                </a:lnTo>
                <a:lnTo>
                  <a:pt x="540" y="456"/>
                </a:lnTo>
                <a:lnTo>
                  <a:pt x="551" y="443"/>
                </a:lnTo>
                <a:lnTo>
                  <a:pt x="551" y="443"/>
                </a:lnTo>
                <a:close/>
                <a:moveTo>
                  <a:pt x="521" y="479"/>
                </a:moveTo>
                <a:lnTo>
                  <a:pt x="809" y="740"/>
                </a:lnTo>
                <a:lnTo>
                  <a:pt x="798" y="753"/>
                </a:lnTo>
                <a:lnTo>
                  <a:pt x="509" y="492"/>
                </a:lnTo>
                <a:lnTo>
                  <a:pt x="521" y="479"/>
                </a:lnTo>
                <a:lnTo>
                  <a:pt x="521" y="479"/>
                </a:lnTo>
                <a:close/>
                <a:moveTo>
                  <a:pt x="488" y="513"/>
                </a:moveTo>
                <a:lnTo>
                  <a:pt x="750" y="803"/>
                </a:lnTo>
                <a:lnTo>
                  <a:pt x="737" y="814"/>
                </a:lnTo>
                <a:lnTo>
                  <a:pt x="475" y="525"/>
                </a:lnTo>
                <a:lnTo>
                  <a:pt x="488" y="513"/>
                </a:lnTo>
                <a:lnTo>
                  <a:pt x="488" y="513"/>
                </a:lnTo>
                <a:close/>
                <a:moveTo>
                  <a:pt x="452" y="544"/>
                </a:moveTo>
                <a:lnTo>
                  <a:pt x="700" y="845"/>
                </a:lnTo>
                <a:lnTo>
                  <a:pt x="687" y="856"/>
                </a:lnTo>
                <a:lnTo>
                  <a:pt x="439" y="555"/>
                </a:lnTo>
                <a:lnTo>
                  <a:pt x="452" y="544"/>
                </a:lnTo>
                <a:lnTo>
                  <a:pt x="452" y="544"/>
                </a:lnTo>
                <a:close/>
                <a:moveTo>
                  <a:pt x="416" y="574"/>
                </a:moveTo>
                <a:lnTo>
                  <a:pt x="649" y="887"/>
                </a:lnTo>
                <a:lnTo>
                  <a:pt x="634" y="898"/>
                </a:lnTo>
                <a:lnTo>
                  <a:pt x="401" y="584"/>
                </a:lnTo>
                <a:lnTo>
                  <a:pt x="416" y="574"/>
                </a:lnTo>
                <a:lnTo>
                  <a:pt x="416" y="574"/>
                </a:lnTo>
                <a:close/>
                <a:moveTo>
                  <a:pt x="376" y="601"/>
                </a:moveTo>
                <a:lnTo>
                  <a:pt x="578" y="935"/>
                </a:lnTo>
                <a:lnTo>
                  <a:pt x="563" y="944"/>
                </a:lnTo>
                <a:lnTo>
                  <a:pt x="360" y="610"/>
                </a:lnTo>
                <a:lnTo>
                  <a:pt x="376" y="601"/>
                </a:lnTo>
                <a:lnTo>
                  <a:pt x="376" y="601"/>
                </a:lnTo>
                <a:close/>
                <a:moveTo>
                  <a:pt x="336" y="626"/>
                </a:moveTo>
                <a:lnTo>
                  <a:pt x="651" y="1207"/>
                </a:lnTo>
                <a:lnTo>
                  <a:pt x="635" y="1215"/>
                </a:lnTo>
                <a:lnTo>
                  <a:pt x="320" y="633"/>
                </a:lnTo>
                <a:lnTo>
                  <a:pt x="336" y="626"/>
                </a:lnTo>
                <a:lnTo>
                  <a:pt x="336" y="626"/>
                </a:lnTo>
                <a:close/>
                <a:moveTo>
                  <a:pt x="294" y="647"/>
                </a:moveTo>
                <a:lnTo>
                  <a:pt x="446" y="1005"/>
                </a:lnTo>
                <a:lnTo>
                  <a:pt x="429" y="1013"/>
                </a:lnTo>
                <a:lnTo>
                  <a:pt x="276" y="654"/>
                </a:lnTo>
                <a:lnTo>
                  <a:pt x="294" y="647"/>
                </a:lnTo>
                <a:lnTo>
                  <a:pt x="294" y="647"/>
                </a:lnTo>
                <a:close/>
                <a:moveTo>
                  <a:pt x="250" y="666"/>
                </a:moveTo>
                <a:lnTo>
                  <a:pt x="380" y="1032"/>
                </a:lnTo>
                <a:lnTo>
                  <a:pt x="364" y="1040"/>
                </a:lnTo>
                <a:lnTo>
                  <a:pt x="233" y="671"/>
                </a:lnTo>
                <a:lnTo>
                  <a:pt x="250" y="666"/>
                </a:lnTo>
                <a:lnTo>
                  <a:pt x="250" y="666"/>
                </a:lnTo>
                <a:close/>
                <a:moveTo>
                  <a:pt x="204" y="681"/>
                </a:moveTo>
                <a:lnTo>
                  <a:pt x="320" y="1053"/>
                </a:lnTo>
                <a:lnTo>
                  <a:pt x="303" y="1059"/>
                </a:lnTo>
                <a:lnTo>
                  <a:pt x="187" y="685"/>
                </a:lnTo>
                <a:lnTo>
                  <a:pt x="204" y="681"/>
                </a:lnTo>
                <a:lnTo>
                  <a:pt x="204" y="681"/>
                </a:lnTo>
                <a:close/>
                <a:moveTo>
                  <a:pt x="158" y="692"/>
                </a:moveTo>
                <a:lnTo>
                  <a:pt x="234" y="1076"/>
                </a:lnTo>
                <a:lnTo>
                  <a:pt x="217" y="1080"/>
                </a:lnTo>
                <a:lnTo>
                  <a:pt x="141" y="696"/>
                </a:lnTo>
                <a:lnTo>
                  <a:pt x="158" y="692"/>
                </a:lnTo>
                <a:lnTo>
                  <a:pt x="158" y="692"/>
                </a:lnTo>
                <a:close/>
                <a:moveTo>
                  <a:pt x="112" y="702"/>
                </a:moveTo>
                <a:lnTo>
                  <a:pt x="171" y="1087"/>
                </a:lnTo>
                <a:lnTo>
                  <a:pt x="152" y="1091"/>
                </a:lnTo>
                <a:lnTo>
                  <a:pt x="93" y="704"/>
                </a:lnTo>
                <a:lnTo>
                  <a:pt x="112" y="702"/>
                </a:lnTo>
                <a:lnTo>
                  <a:pt x="112" y="702"/>
                </a:lnTo>
                <a:close/>
                <a:moveTo>
                  <a:pt x="65" y="708"/>
                </a:moveTo>
                <a:lnTo>
                  <a:pt x="103" y="1097"/>
                </a:lnTo>
                <a:lnTo>
                  <a:pt x="86" y="1099"/>
                </a:lnTo>
                <a:lnTo>
                  <a:pt x="47" y="710"/>
                </a:lnTo>
                <a:lnTo>
                  <a:pt x="65" y="708"/>
                </a:lnTo>
                <a:lnTo>
                  <a:pt x="65" y="708"/>
                </a:lnTo>
                <a:close/>
                <a:moveTo>
                  <a:pt x="17" y="711"/>
                </a:moveTo>
                <a:lnTo>
                  <a:pt x="17" y="1375"/>
                </a:lnTo>
                <a:lnTo>
                  <a:pt x="0" y="1375"/>
                </a:lnTo>
                <a:lnTo>
                  <a:pt x="0" y="711"/>
                </a:lnTo>
                <a:lnTo>
                  <a:pt x="17" y="711"/>
                </a:lnTo>
                <a:lnTo>
                  <a:pt x="17" y="711"/>
                </a:lnTo>
                <a:close/>
              </a:path>
            </a:pathLst>
          </a:custGeom>
          <a:solidFill>
            <a:srgbClr val="9BBB59"/>
          </a:solidFill>
          <a:ln>
            <a:noFill/>
          </a:ln>
        </p:spPr>
        <p:txBody>
          <a:bodyPr vert="horz" wrap="square" lIns="91440" tIns="45720" rIns="91440" bIns="45720" numCol="1" anchor="t" anchorCtr="0" compatLnSpc="1"/>
          <a:p>
            <a:endParaRPr lang="zh-CN" altLang="en-US"/>
          </a:p>
        </p:txBody>
      </p:sp>
      <p:sp>
        <p:nvSpPr>
          <p:cNvPr id="45" name="Freeform 39"/>
          <p:cNvSpPr>
            <a:spLocks noEditPoints="1"/>
          </p:cNvSpPr>
          <p:nvPr>
            <p:custDataLst>
              <p:tags r:id="rId6"/>
            </p:custDataLst>
          </p:nvPr>
        </p:nvSpPr>
        <p:spPr bwMode="auto">
          <a:xfrm rot="16200000">
            <a:off x="6117447" y="1708654"/>
            <a:ext cx="2160588" cy="2182813"/>
          </a:xfrm>
          <a:custGeom>
            <a:avLst/>
            <a:gdLst>
              <a:gd name="T0" fmla="*/ 1361 w 1361"/>
              <a:gd name="T1" fmla="*/ 17 h 1375"/>
              <a:gd name="T2" fmla="*/ 700 w 1361"/>
              <a:gd name="T3" fmla="*/ 0 h 1375"/>
              <a:gd name="T4" fmla="*/ 1088 w 1361"/>
              <a:gd name="T5" fmla="*/ 86 h 1375"/>
              <a:gd name="T6" fmla="*/ 700 w 1361"/>
              <a:gd name="T7" fmla="*/ 48 h 1375"/>
              <a:gd name="T8" fmla="*/ 1078 w 1361"/>
              <a:gd name="T9" fmla="*/ 172 h 1375"/>
              <a:gd name="T10" fmla="*/ 697 w 1361"/>
              <a:gd name="T11" fmla="*/ 95 h 1375"/>
              <a:gd name="T12" fmla="*/ 1067 w 1361"/>
              <a:gd name="T13" fmla="*/ 238 h 1375"/>
              <a:gd name="T14" fmla="*/ 689 w 1361"/>
              <a:gd name="T15" fmla="*/ 141 h 1375"/>
              <a:gd name="T16" fmla="*/ 1052 w 1361"/>
              <a:gd name="T17" fmla="*/ 305 h 1375"/>
              <a:gd name="T18" fmla="*/ 677 w 1361"/>
              <a:gd name="T19" fmla="*/ 189 h 1375"/>
              <a:gd name="T20" fmla="*/ 1025 w 1361"/>
              <a:gd name="T21" fmla="*/ 383 h 1375"/>
              <a:gd name="T22" fmla="*/ 664 w 1361"/>
              <a:gd name="T23" fmla="*/ 233 h 1375"/>
              <a:gd name="T24" fmla="*/ 1000 w 1361"/>
              <a:gd name="T25" fmla="*/ 448 h 1375"/>
              <a:gd name="T26" fmla="*/ 647 w 1361"/>
              <a:gd name="T27" fmla="*/ 279 h 1375"/>
              <a:gd name="T28" fmla="*/ 1224 w 1361"/>
              <a:gd name="T29" fmla="*/ 624 h 1375"/>
              <a:gd name="T30" fmla="*/ 628 w 1361"/>
              <a:gd name="T31" fmla="*/ 320 h 1375"/>
              <a:gd name="T32" fmla="*/ 929 w 1361"/>
              <a:gd name="T33" fmla="*/ 582 h 1375"/>
              <a:gd name="T34" fmla="*/ 605 w 1361"/>
              <a:gd name="T35" fmla="*/ 362 h 1375"/>
              <a:gd name="T36" fmla="*/ 893 w 1361"/>
              <a:gd name="T37" fmla="*/ 637 h 1375"/>
              <a:gd name="T38" fmla="*/ 580 w 1361"/>
              <a:gd name="T39" fmla="*/ 403 h 1375"/>
              <a:gd name="T40" fmla="*/ 840 w 1361"/>
              <a:gd name="T41" fmla="*/ 706 h 1375"/>
              <a:gd name="T42" fmla="*/ 551 w 1361"/>
              <a:gd name="T43" fmla="*/ 443 h 1375"/>
              <a:gd name="T44" fmla="*/ 798 w 1361"/>
              <a:gd name="T45" fmla="*/ 753 h 1375"/>
              <a:gd name="T46" fmla="*/ 521 w 1361"/>
              <a:gd name="T47" fmla="*/ 479 h 1375"/>
              <a:gd name="T48" fmla="*/ 737 w 1361"/>
              <a:gd name="T49" fmla="*/ 814 h 1375"/>
              <a:gd name="T50" fmla="*/ 488 w 1361"/>
              <a:gd name="T51" fmla="*/ 513 h 1375"/>
              <a:gd name="T52" fmla="*/ 687 w 1361"/>
              <a:gd name="T53" fmla="*/ 856 h 1375"/>
              <a:gd name="T54" fmla="*/ 452 w 1361"/>
              <a:gd name="T55" fmla="*/ 544 h 1375"/>
              <a:gd name="T56" fmla="*/ 634 w 1361"/>
              <a:gd name="T57" fmla="*/ 898 h 1375"/>
              <a:gd name="T58" fmla="*/ 416 w 1361"/>
              <a:gd name="T59" fmla="*/ 574 h 1375"/>
              <a:gd name="T60" fmla="*/ 563 w 1361"/>
              <a:gd name="T61" fmla="*/ 944 h 1375"/>
              <a:gd name="T62" fmla="*/ 376 w 1361"/>
              <a:gd name="T63" fmla="*/ 601 h 1375"/>
              <a:gd name="T64" fmla="*/ 635 w 1361"/>
              <a:gd name="T65" fmla="*/ 1215 h 1375"/>
              <a:gd name="T66" fmla="*/ 336 w 1361"/>
              <a:gd name="T67" fmla="*/ 626 h 1375"/>
              <a:gd name="T68" fmla="*/ 429 w 1361"/>
              <a:gd name="T69" fmla="*/ 1013 h 1375"/>
              <a:gd name="T70" fmla="*/ 294 w 1361"/>
              <a:gd name="T71" fmla="*/ 647 h 1375"/>
              <a:gd name="T72" fmla="*/ 364 w 1361"/>
              <a:gd name="T73" fmla="*/ 1040 h 1375"/>
              <a:gd name="T74" fmla="*/ 250 w 1361"/>
              <a:gd name="T75" fmla="*/ 666 h 1375"/>
              <a:gd name="T76" fmla="*/ 303 w 1361"/>
              <a:gd name="T77" fmla="*/ 1059 h 1375"/>
              <a:gd name="T78" fmla="*/ 204 w 1361"/>
              <a:gd name="T79" fmla="*/ 681 h 1375"/>
              <a:gd name="T80" fmla="*/ 217 w 1361"/>
              <a:gd name="T81" fmla="*/ 1080 h 1375"/>
              <a:gd name="T82" fmla="*/ 158 w 1361"/>
              <a:gd name="T83" fmla="*/ 692 h 1375"/>
              <a:gd name="T84" fmla="*/ 152 w 1361"/>
              <a:gd name="T85" fmla="*/ 1091 h 1375"/>
              <a:gd name="T86" fmla="*/ 112 w 1361"/>
              <a:gd name="T87" fmla="*/ 702 h 1375"/>
              <a:gd name="T88" fmla="*/ 86 w 1361"/>
              <a:gd name="T89" fmla="*/ 1099 h 1375"/>
              <a:gd name="T90" fmla="*/ 65 w 1361"/>
              <a:gd name="T91" fmla="*/ 708 h 1375"/>
              <a:gd name="T92" fmla="*/ 0 w 1361"/>
              <a:gd name="T93" fmla="*/ 1375 h 1375"/>
              <a:gd name="T94" fmla="*/ 17 w 1361"/>
              <a:gd name="T95" fmla="*/ 711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1" h="1375">
                <a:moveTo>
                  <a:pt x="700" y="0"/>
                </a:moveTo>
                <a:lnTo>
                  <a:pt x="1361" y="0"/>
                </a:lnTo>
                <a:lnTo>
                  <a:pt x="1361" y="17"/>
                </a:lnTo>
                <a:lnTo>
                  <a:pt x="700" y="17"/>
                </a:lnTo>
                <a:lnTo>
                  <a:pt x="700" y="0"/>
                </a:lnTo>
                <a:lnTo>
                  <a:pt x="700" y="0"/>
                </a:lnTo>
                <a:close/>
                <a:moveTo>
                  <a:pt x="700" y="48"/>
                </a:moveTo>
                <a:lnTo>
                  <a:pt x="1090" y="69"/>
                </a:lnTo>
                <a:lnTo>
                  <a:pt x="1088" y="86"/>
                </a:lnTo>
                <a:lnTo>
                  <a:pt x="698" y="65"/>
                </a:lnTo>
                <a:lnTo>
                  <a:pt x="700" y="48"/>
                </a:lnTo>
                <a:lnTo>
                  <a:pt x="700" y="48"/>
                </a:lnTo>
                <a:close/>
                <a:moveTo>
                  <a:pt x="697" y="95"/>
                </a:moveTo>
                <a:lnTo>
                  <a:pt x="1082" y="153"/>
                </a:lnTo>
                <a:lnTo>
                  <a:pt x="1078" y="172"/>
                </a:lnTo>
                <a:lnTo>
                  <a:pt x="693" y="113"/>
                </a:lnTo>
                <a:lnTo>
                  <a:pt x="697" y="95"/>
                </a:lnTo>
                <a:lnTo>
                  <a:pt x="697" y="95"/>
                </a:lnTo>
                <a:close/>
                <a:moveTo>
                  <a:pt x="689" y="141"/>
                </a:moveTo>
                <a:lnTo>
                  <a:pt x="1071" y="221"/>
                </a:lnTo>
                <a:lnTo>
                  <a:pt x="1067" y="238"/>
                </a:lnTo>
                <a:lnTo>
                  <a:pt x="685" y="158"/>
                </a:lnTo>
                <a:lnTo>
                  <a:pt x="689" y="141"/>
                </a:lnTo>
                <a:lnTo>
                  <a:pt x="689" y="141"/>
                </a:lnTo>
                <a:close/>
                <a:moveTo>
                  <a:pt x="677" y="189"/>
                </a:moveTo>
                <a:lnTo>
                  <a:pt x="1055" y="286"/>
                </a:lnTo>
                <a:lnTo>
                  <a:pt x="1052" y="305"/>
                </a:lnTo>
                <a:lnTo>
                  <a:pt x="674" y="206"/>
                </a:lnTo>
                <a:lnTo>
                  <a:pt x="677" y="189"/>
                </a:lnTo>
                <a:lnTo>
                  <a:pt x="677" y="189"/>
                </a:lnTo>
                <a:close/>
                <a:moveTo>
                  <a:pt x="664" y="233"/>
                </a:moveTo>
                <a:lnTo>
                  <a:pt x="1031" y="368"/>
                </a:lnTo>
                <a:lnTo>
                  <a:pt x="1025" y="383"/>
                </a:lnTo>
                <a:lnTo>
                  <a:pt x="658" y="250"/>
                </a:lnTo>
                <a:lnTo>
                  <a:pt x="664" y="233"/>
                </a:lnTo>
                <a:lnTo>
                  <a:pt x="664" y="233"/>
                </a:lnTo>
                <a:close/>
                <a:moveTo>
                  <a:pt x="647" y="279"/>
                </a:moveTo>
                <a:lnTo>
                  <a:pt x="1006" y="431"/>
                </a:lnTo>
                <a:lnTo>
                  <a:pt x="1000" y="448"/>
                </a:lnTo>
                <a:lnTo>
                  <a:pt x="641" y="294"/>
                </a:lnTo>
                <a:lnTo>
                  <a:pt x="647" y="279"/>
                </a:lnTo>
                <a:lnTo>
                  <a:pt x="647" y="279"/>
                </a:lnTo>
                <a:close/>
                <a:moveTo>
                  <a:pt x="628" y="320"/>
                </a:moveTo>
                <a:lnTo>
                  <a:pt x="1231" y="608"/>
                </a:lnTo>
                <a:lnTo>
                  <a:pt x="1224" y="624"/>
                </a:lnTo>
                <a:lnTo>
                  <a:pt x="620" y="338"/>
                </a:lnTo>
                <a:lnTo>
                  <a:pt x="628" y="320"/>
                </a:lnTo>
                <a:lnTo>
                  <a:pt x="628" y="320"/>
                </a:lnTo>
                <a:close/>
                <a:moveTo>
                  <a:pt x="605" y="362"/>
                </a:moveTo>
                <a:lnTo>
                  <a:pt x="939" y="567"/>
                </a:lnTo>
                <a:lnTo>
                  <a:pt x="929" y="582"/>
                </a:lnTo>
                <a:lnTo>
                  <a:pt x="595" y="378"/>
                </a:lnTo>
                <a:lnTo>
                  <a:pt x="605" y="362"/>
                </a:lnTo>
                <a:lnTo>
                  <a:pt x="605" y="362"/>
                </a:lnTo>
                <a:close/>
                <a:moveTo>
                  <a:pt x="580" y="403"/>
                </a:moveTo>
                <a:lnTo>
                  <a:pt x="903" y="622"/>
                </a:lnTo>
                <a:lnTo>
                  <a:pt x="893" y="637"/>
                </a:lnTo>
                <a:lnTo>
                  <a:pt x="571" y="418"/>
                </a:lnTo>
                <a:lnTo>
                  <a:pt x="580" y="403"/>
                </a:lnTo>
                <a:lnTo>
                  <a:pt x="580" y="403"/>
                </a:lnTo>
                <a:close/>
                <a:moveTo>
                  <a:pt x="551" y="443"/>
                </a:moveTo>
                <a:lnTo>
                  <a:pt x="851" y="692"/>
                </a:lnTo>
                <a:lnTo>
                  <a:pt x="840" y="706"/>
                </a:lnTo>
                <a:lnTo>
                  <a:pt x="540" y="456"/>
                </a:lnTo>
                <a:lnTo>
                  <a:pt x="551" y="443"/>
                </a:lnTo>
                <a:lnTo>
                  <a:pt x="551" y="443"/>
                </a:lnTo>
                <a:close/>
                <a:moveTo>
                  <a:pt x="521" y="479"/>
                </a:moveTo>
                <a:lnTo>
                  <a:pt x="809" y="740"/>
                </a:lnTo>
                <a:lnTo>
                  <a:pt x="798" y="753"/>
                </a:lnTo>
                <a:lnTo>
                  <a:pt x="509" y="492"/>
                </a:lnTo>
                <a:lnTo>
                  <a:pt x="521" y="479"/>
                </a:lnTo>
                <a:lnTo>
                  <a:pt x="521" y="479"/>
                </a:lnTo>
                <a:close/>
                <a:moveTo>
                  <a:pt x="488" y="513"/>
                </a:moveTo>
                <a:lnTo>
                  <a:pt x="750" y="803"/>
                </a:lnTo>
                <a:lnTo>
                  <a:pt x="737" y="814"/>
                </a:lnTo>
                <a:lnTo>
                  <a:pt x="475" y="525"/>
                </a:lnTo>
                <a:lnTo>
                  <a:pt x="488" y="513"/>
                </a:lnTo>
                <a:lnTo>
                  <a:pt x="488" y="513"/>
                </a:lnTo>
                <a:close/>
                <a:moveTo>
                  <a:pt x="452" y="544"/>
                </a:moveTo>
                <a:lnTo>
                  <a:pt x="700" y="845"/>
                </a:lnTo>
                <a:lnTo>
                  <a:pt x="687" y="856"/>
                </a:lnTo>
                <a:lnTo>
                  <a:pt x="439" y="555"/>
                </a:lnTo>
                <a:lnTo>
                  <a:pt x="452" y="544"/>
                </a:lnTo>
                <a:lnTo>
                  <a:pt x="452" y="544"/>
                </a:lnTo>
                <a:close/>
                <a:moveTo>
                  <a:pt x="416" y="574"/>
                </a:moveTo>
                <a:lnTo>
                  <a:pt x="649" y="887"/>
                </a:lnTo>
                <a:lnTo>
                  <a:pt x="634" y="898"/>
                </a:lnTo>
                <a:lnTo>
                  <a:pt x="401" y="584"/>
                </a:lnTo>
                <a:lnTo>
                  <a:pt x="416" y="574"/>
                </a:lnTo>
                <a:lnTo>
                  <a:pt x="416" y="574"/>
                </a:lnTo>
                <a:close/>
                <a:moveTo>
                  <a:pt x="376" y="601"/>
                </a:moveTo>
                <a:lnTo>
                  <a:pt x="578" y="935"/>
                </a:lnTo>
                <a:lnTo>
                  <a:pt x="563" y="944"/>
                </a:lnTo>
                <a:lnTo>
                  <a:pt x="360" y="610"/>
                </a:lnTo>
                <a:lnTo>
                  <a:pt x="376" y="601"/>
                </a:lnTo>
                <a:lnTo>
                  <a:pt x="376" y="601"/>
                </a:lnTo>
                <a:close/>
                <a:moveTo>
                  <a:pt x="336" y="626"/>
                </a:moveTo>
                <a:lnTo>
                  <a:pt x="651" y="1207"/>
                </a:lnTo>
                <a:lnTo>
                  <a:pt x="635" y="1215"/>
                </a:lnTo>
                <a:lnTo>
                  <a:pt x="320" y="633"/>
                </a:lnTo>
                <a:lnTo>
                  <a:pt x="336" y="626"/>
                </a:lnTo>
                <a:lnTo>
                  <a:pt x="336" y="626"/>
                </a:lnTo>
                <a:close/>
                <a:moveTo>
                  <a:pt x="294" y="647"/>
                </a:moveTo>
                <a:lnTo>
                  <a:pt x="446" y="1005"/>
                </a:lnTo>
                <a:lnTo>
                  <a:pt x="429" y="1013"/>
                </a:lnTo>
                <a:lnTo>
                  <a:pt x="276" y="654"/>
                </a:lnTo>
                <a:lnTo>
                  <a:pt x="294" y="647"/>
                </a:lnTo>
                <a:lnTo>
                  <a:pt x="294" y="647"/>
                </a:lnTo>
                <a:close/>
                <a:moveTo>
                  <a:pt x="250" y="666"/>
                </a:moveTo>
                <a:lnTo>
                  <a:pt x="380" y="1032"/>
                </a:lnTo>
                <a:lnTo>
                  <a:pt x="364" y="1040"/>
                </a:lnTo>
                <a:lnTo>
                  <a:pt x="233" y="671"/>
                </a:lnTo>
                <a:lnTo>
                  <a:pt x="250" y="666"/>
                </a:lnTo>
                <a:lnTo>
                  <a:pt x="250" y="666"/>
                </a:lnTo>
                <a:close/>
                <a:moveTo>
                  <a:pt x="204" y="681"/>
                </a:moveTo>
                <a:lnTo>
                  <a:pt x="320" y="1053"/>
                </a:lnTo>
                <a:lnTo>
                  <a:pt x="303" y="1059"/>
                </a:lnTo>
                <a:lnTo>
                  <a:pt x="187" y="685"/>
                </a:lnTo>
                <a:lnTo>
                  <a:pt x="204" y="681"/>
                </a:lnTo>
                <a:lnTo>
                  <a:pt x="204" y="681"/>
                </a:lnTo>
                <a:close/>
                <a:moveTo>
                  <a:pt x="158" y="692"/>
                </a:moveTo>
                <a:lnTo>
                  <a:pt x="234" y="1076"/>
                </a:lnTo>
                <a:lnTo>
                  <a:pt x="217" y="1080"/>
                </a:lnTo>
                <a:lnTo>
                  <a:pt x="141" y="696"/>
                </a:lnTo>
                <a:lnTo>
                  <a:pt x="158" y="692"/>
                </a:lnTo>
                <a:lnTo>
                  <a:pt x="158" y="692"/>
                </a:lnTo>
                <a:close/>
                <a:moveTo>
                  <a:pt x="112" y="702"/>
                </a:moveTo>
                <a:lnTo>
                  <a:pt x="171" y="1087"/>
                </a:lnTo>
                <a:lnTo>
                  <a:pt x="152" y="1091"/>
                </a:lnTo>
                <a:lnTo>
                  <a:pt x="93" y="704"/>
                </a:lnTo>
                <a:lnTo>
                  <a:pt x="112" y="702"/>
                </a:lnTo>
                <a:lnTo>
                  <a:pt x="112" y="702"/>
                </a:lnTo>
                <a:close/>
                <a:moveTo>
                  <a:pt x="65" y="708"/>
                </a:moveTo>
                <a:lnTo>
                  <a:pt x="103" y="1097"/>
                </a:lnTo>
                <a:lnTo>
                  <a:pt x="86" y="1099"/>
                </a:lnTo>
                <a:lnTo>
                  <a:pt x="47" y="710"/>
                </a:lnTo>
                <a:lnTo>
                  <a:pt x="65" y="708"/>
                </a:lnTo>
                <a:lnTo>
                  <a:pt x="65" y="708"/>
                </a:lnTo>
                <a:close/>
                <a:moveTo>
                  <a:pt x="17" y="711"/>
                </a:moveTo>
                <a:lnTo>
                  <a:pt x="17" y="1375"/>
                </a:lnTo>
                <a:lnTo>
                  <a:pt x="0" y="1375"/>
                </a:lnTo>
                <a:lnTo>
                  <a:pt x="0" y="711"/>
                </a:lnTo>
                <a:lnTo>
                  <a:pt x="17" y="711"/>
                </a:lnTo>
                <a:lnTo>
                  <a:pt x="17" y="711"/>
                </a:lnTo>
                <a:close/>
              </a:path>
            </a:pathLst>
          </a:custGeom>
          <a:solidFill>
            <a:srgbClr val="3498DB"/>
          </a:solidFill>
          <a:ln>
            <a:noFill/>
          </a:ln>
        </p:spPr>
        <p:txBody>
          <a:bodyPr vert="horz" wrap="square" lIns="91440" tIns="45720" rIns="91440" bIns="45720" numCol="1" anchor="t" anchorCtr="0" compatLnSpc="1"/>
          <a:p>
            <a:endParaRPr lang="zh-CN" altLang="en-US"/>
          </a:p>
        </p:txBody>
      </p:sp>
      <p:sp>
        <p:nvSpPr>
          <p:cNvPr id="3" name="椭圆 2"/>
          <p:cNvSpPr/>
          <p:nvPr>
            <p:custDataLst>
              <p:tags r:id="rId7"/>
            </p:custDataLst>
          </p:nvPr>
        </p:nvSpPr>
        <p:spPr>
          <a:xfrm>
            <a:off x="5489785" y="3218986"/>
            <a:ext cx="1282040" cy="1282040"/>
          </a:xfrm>
          <a:prstGeom prst="ellipse">
            <a:avLst/>
          </a:prstGeom>
          <a:solidFill>
            <a:srgbClr val="FFFFFF">
              <a:lumMod val="85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p>
            <a:pPr algn="ctr"/>
            <a:endParaRPr lang="zh-CN" altLang="en-US" dirty="0"/>
          </a:p>
        </p:txBody>
      </p:sp>
      <p:sp>
        <p:nvSpPr>
          <p:cNvPr id="86" name="Freeform 82"/>
          <p:cNvSpPr>
            <a:spLocks noEditPoints="1"/>
          </p:cNvSpPr>
          <p:nvPr>
            <p:custDataLst>
              <p:tags r:id="rId8"/>
            </p:custDataLst>
          </p:nvPr>
        </p:nvSpPr>
        <p:spPr bwMode="auto">
          <a:xfrm>
            <a:off x="5568975" y="3296317"/>
            <a:ext cx="1123660" cy="1127378"/>
          </a:xfrm>
          <a:custGeom>
            <a:avLst/>
            <a:gdLst>
              <a:gd name="T0" fmla="*/ 64 w 128"/>
              <a:gd name="T1" fmla="*/ 114 h 128"/>
              <a:gd name="T2" fmla="*/ 29 w 128"/>
              <a:gd name="T3" fmla="*/ 92 h 128"/>
              <a:gd name="T4" fmla="*/ 31 w 128"/>
              <a:gd name="T5" fmla="*/ 82 h 128"/>
              <a:gd name="T6" fmla="*/ 18 w 128"/>
              <a:gd name="T7" fmla="*/ 64 h 128"/>
              <a:gd name="T8" fmla="*/ 30 w 128"/>
              <a:gd name="T9" fmla="*/ 28 h 128"/>
              <a:gd name="T10" fmla="*/ 33 w 128"/>
              <a:gd name="T11" fmla="*/ 27 h 128"/>
              <a:gd name="T12" fmla="*/ 33 w 128"/>
              <a:gd name="T13" fmla="*/ 26 h 128"/>
              <a:gd name="T14" fmla="*/ 37 w 128"/>
              <a:gd name="T15" fmla="*/ 26 h 128"/>
              <a:gd name="T16" fmla="*/ 41 w 128"/>
              <a:gd name="T17" fmla="*/ 20 h 128"/>
              <a:gd name="T18" fmla="*/ 53 w 128"/>
              <a:gd name="T19" fmla="*/ 16 h 128"/>
              <a:gd name="T20" fmla="*/ 46 w 128"/>
              <a:gd name="T21" fmla="*/ 20 h 128"/>
              <a:gd name="T22" fmla="*/ 46 w 128"/>
              <a:gd name="T23" fmla="*/ 23 h 128"/>
              <a:gd name="T24" fmla="*/ 49 w 128"/>
              <a:gd name="T25" fmla="*/ 20 h 128"/>
              <a:gd name="T26" fmla="*/ 52 w 128"/>
              <a:gd name="T27" fmla="*/ 20 h 128"/>
              <a:gd name="T28" fmla="*/ 55 w 128"/>
              <a:gd name="T29" fmla="*/ 19 h 128"/>
              <a:gd name="T30" fmla="*/ 83 w 128"/>
              <a:gd name="T31" fmla="*/ 19 h 128"/>
              <a:gd name="T32" fmla="*/ 80 w 128"/>
              <a:gd name="T33" fmla="*/ 21 h 128"/>
              <a:gd name="T34" fmla="*/ 77 w 128"/>
              <a:gd name="T35" fmla="*/ 22 h 128"/>
              <a:gd name="T36" fmla="*/ 72 w 128"/>
              <a:gd name="T37" fmla="*/ 19 h 128"/>
              <a:gd name="T38" fmla="*/ 66 w 128"/>
              <a:gd name="T39" fmla="*/ 25 h 128"/>
              <a:gd name="T40" fmla="*/ 69 w 128"/>
              <a:gd name="T41" fmla="*/ 29 h 128"/>
              <a:gd name="T42" fmla="*/ 74 w 128"/>
              <a:gd name="T43" fmla="*/ 23 h 128"/>
              <a:gd name="T44" fmla="*/ 77 w 128"/>
              <a:gd name="T45" fmla="*/ 26 h 128"/>
              <a:gd name="T46" fmla="*/ 75 w 128"/>
              <a:gd name="T47" fmla="*/ 28 h 128"/>
              <a:gd name="T48" fmla="*/ 71 w 128"/>
              <a:gd name="T49" fmla="*/ 31 h 128"/>
              <a:gd name="T50" fmla="*/ 68 w 128"/>
              <a:gd name="T51" fmla="*/ 30 h 128"/>
              <a:gd name="T52" fmla="*/ 65 w 128"/>
              <a:gd name="T53" fmla="*/ 31 h 128"/>
              <a:gd name="T54" fmla="*/ 62 w 128"/>
              <a:gd name="T55" fmla="*/ 34 h 128"/>
              <a:gd name="T56" fmla="*/ 60 w 128"/>
              <a:gd name="T57" fmla="*/ 34 h 128"/>
              <a:gd name="T58" fmla="*/ 59 w 128"/>
              <a:gd name="T59" fmla="*/ 36 h 128"/>
              <a:gd name="T60" fmla="*/ 54 w 128"/>
              <a:gd name="T61" fmla="*/ 44 h 128"/>
              <a:gd name="T62" fmla="*/ 58 w 128"/>
              <a:gd name="T63" fmla="*/ 45 h 128"/>
              <a:gd name="T64" fmla="*/ 62 w 128"/>
              <a:gd name="T65" fmla="*/ 41 h 128"/>
              <a:gd name="T66" fmla="*/ 72 w 128"/>
              <a:gd name="T67" fmla="*/ 43 h 128"/>
              <a:gd name="T68" fmla="*/ 73 w 128"/>
              <a:gd name="T69" fmla="*/ 43 h 128"/>
              <a:gd name="T70" fmla="*/ 69 w 128"/>
              <a:gd name="T71" fmla="*/ 38 h 128"/>
              <a:gd name="T72" fmla="*/ 75 w 128"/>
              <a:gd name="T73" fmla="*/ 42 h 128"/>
              <a:gd name="T74" fmla="*/ 76 w 128"/>
              <a:gd name="T75" fmla="*/ 43 h 128"/>
              <a:gd name="T76" fmla="*/ 77 w 128"/>
              <a:gd name="T77" fmla="*/ 42 h 128"/>
              <a:gd name="T78" fmla="*/ 80 w 128"/>
              <a:gd name="T79" fmla="*/ 41 h 128"/>
              <a:gd name="T80" fmla="*/ 80 w 128"/>
              <a:gd name="T81" fmla="*/ 43 h 128"/>
              <a:gd name="T82" fmla="*/ 87 w 128"/>
              <a:gd name="T83" fmla="*/ 46 h 128"/>
              <a:gd name="T84" fmla="*/ 79 w 128"/>
              <a:gd name="T85" fmla="*/ 49 h 128"/>
              <a:gd name="T86" fmla="*/ 69 w 128"/>
              <a:gd name="T87" fmla="*/ 46 h 128"/>
              <a:gd name="T88" fmla="*/ 54 w 128"/>
              <a:gd name="T89" fmla="*/ 46 h 128"/>
              <a:gd name="T90" fmla="*/ 48 w 128"/>
              <a:gd name="T91" fmla="*/ 52 h 128"/>
              <a:gd name="T92" fmla="*/ 44 w 128"/>
              <a:gd name="T93" fmla="*/ 68 h 128"/>
              <a:gd name="T94" fmla="*/ 65 w 128"/>
              <a:gd name="T95" fmla="*/ 77 h 128"/>
              <a:gd name="T96" fmla="*/ 66 w 128"/>
              <a:gd name="T97" fmla="*/ 82 h 128"/>
              <a:gd name="T98" fmla="*/ 69 w 128"/>
              <a:gd name="T99" fmla="*/ 96 h 128"/>
              <a:gd name="T100" fmla="*/ 74 w 128"/>
              <a:gd name="T101" fmla="*/ 106 h 128"/>
              <a:gd name="T102" fmla="*/ 89 w 128"/>
              <a:gd name="T103" fmla="*/ 99 h 128"/>
              <a:gd name="T104" fmla="*/ 94 w 128"/>
              <a:gd name="T105" fmla="*/ 83 h 128"/>
              <a:gd name="T106" fmla="*/ 100 w 128"/>
              <a:gd name="T107" fmla="*/ 66 h 128"/>
              <a:gd name="T108" fmla="*/ 86 w 128"/>
              <a:gd name="T109" fmla="*/ 51 h 128"/>
              <a:gd name="T110" fmla="*/ 88 w 128"/>
              <a:gd name="T111" fmla="*/ 51 h 128"/>
              <a:gd name="T112" fmla="*/ 97 w 128"/>
              <a:gd name="T113" fmla="*/ 65 h 128"/>
              <a:gd name="T114" fmla="*/ 105 w 128"/>
              <a:gd name="T115" fmla="*/ 57 h 128"/>
              <a:gd name="T116" fmla="*/ 104 w 128"/>
              <a:gd name="T117" fmla="*/ 52 h 128"/>
              <a:gd name="T118" fmla="*/ 98 w 128"/>
              <a:gd name="T119" fmla="*/ 51 h 128"/>
              <a:gd name="T120" fmla="*/ 110 w 128"/>
              <a:gd name="T121" fmla="*/ 49 h 128"/>
              <a:gd name="T122" fmla="*/ 113 w 128"/>
              <a:gd name="T123"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14"/>
                </a:moveTo>
                <a:cubicBezTo>
                  <a:pt x="49" y="114"/>
                  <a:pt x="36" y="107"/>
                  <a:pt x="27" y="96"/>
                </a:cubicBezTo>
                <a:cubicBezTo>
                  <a:pt x="27" y="96"/>
                  <a:pt x="26" y="96"/>
                  <a:pt x="26" y="96"/>
                </a:cubicBezTo>
                <a:cubicBezTo>
                  <a:pt x="26" y="96"/>
                  <a:pt x="28" y="94"/>
                  <a:pt x="28" y="93"/>
                </a:cubicBezTo>
                <a:cubicBezTo>
                  <a:pt x="28" y="93"/>
                  <a:pt x="28" y="93"/>
                  <a:pt x="29" y="93"/>
                </a:cubicBezTo>
                <a:cubicBezTo>
                  <a:pt x="29" y="94"/>
                  <a:pt x="30" y="93"/>
                  <a:pt x="30" y="93"/>
                </a:cubicBezTo>
                <a:cubicBezTo>
                  <a:pt x="29" y="92"/>
                  <a:pt x="29" y="92"/>
                  <a:pt x="29" y="92"/>
                </a:cubicBezTo>
                <a:cubicBezTo>
                  <a:pt x="30" y="91"/>
                  <a:pt x="29" y="89"/>
                  <a:pt x="29" y="88"/>
                </a:cubicBezTo>
                <a:cubicBezTo>
                  <a:pt x="29" y="88"/>
                  <a:pt x="29" y="88"/>
                  <a:pt x="29" y="88"/>
                </a:cubicBezTo>
                <a:cubicBezTo>
                  <a:pt x="29" y="88"/>
                  <a:pt x="29" y="88"/>
                  <a:pt x="29" y="88"/>
                </a:cubicBezTo>
                <a:cubicBezTo>
                  <a:pt x="29" y="89"/>
                  <a:pt x="29" y="85"/>
                  <a:pt x="30" y="85"/>
                </a:cubicBezTo>
                <a:cubicBezTo>
                  <a:pt x="30" y="85"/>
                  <a:pt x="30" y="84"/>
                  <a:pt x="30" y="84"/>
                </a:cubicBezTo>
                <a:cubicBezTo>
                  <a:pt x="31" y="83"/>
                  <a:pt x="31" y="83"/>
                  <a:pt x="31" y="82"/>
                </a:cubicBezTo>
                <a:cubicBezTo>
                  <a:pt x="31" y="81"/>
                  <a:pt x="27" y="77"/>
                  <a:pt x="26" y="76"/>
                </a:cubicBezTo>
                <a:cubicBezTo>
                  <a:pt x="25" y="75"/>
                  <a:pt x="25" y="74"/>
                  <a:pt x="24" y="74"/>
                </a:cubicBezTo>
                <a:cubicBezTo>
                  <a:pt x="24" y="74"/>
                  <a:pt x="24" y="74"/>
                  <a:pt x="24" y="73"/>
                </a:cubicBezTo>
                <a:cubicBezTo>
                  <a:pt x="24" y="73"/>
                  <a:pt x="23" y="73"/>
                  <a:pt x="23" y="73"/>
                </a:cubicBezTo>
                <a:cubicBezTo>
                  <a:pt x="23" y="73"/>
                  <a:pt x="22" y="71"/>
                  <a:pt x="22" y="71"/>
                </a:cubicBezTo>
                <a:cubicBezTo>
                  <a:pt x="22" y="69"/>
                  <a:pt x="20" y="66"/>
                  <a:pt x="18" y="64"/>
                </a:cubicBezTo>
                <a:cubicBezTo>
                  <a:pt x="18" y="64"/>
                  <a:pt x="16" y="59"/>
                  <a:pt x="16" y="59"/>
                </a:cubicBezTo>
                <a:cubicBezTo>
                  <a:pt x="17" y="59"/>
                  <a:pt x="17" y="58"/>
                  <a:pt x="16" y="58"/>
                </a:cubicBezTo>
                <a:cubicBezTo>
                  <a:pt x="16" y="57"/>
                  <a:pt x="16" y="57"/>
                  <a:pt x="16" y="57"/>
                </a:cubicBezTo>
                <a:cubicBezTo>
                  <a:pt x="16" y="57"/>
                  <a:pt x="16" y="57"/>
                  <a:pt x="16" y="57"/>
                </a:cubicBezTo>
                <a:cubicBezTo>
                  <a:pt x="15" y="56"/>
                  <a:pt x="15" y="56"/>
                  <a:pt x="15" y="56"/>
                </a:cubicBezTo>
                <a:cubicBezTo>
                  <a:pt x="17" y="45"/>
                  <a:pt x="22" y="36"/>
                  <a:pt x="30" y="28"/>
                </a:cubicBezTo>
                <a:cubicBezTo>
                  <a:pt x="30" y="28"/>
                  <a:pt x="30" y="28"/>
                  <a:pt x="30" y="28"/>
                </a:cubicBezTo>
                <a:cubicBezTo>
                  <a:pt x="31" y="28"/>
                  <a:pt x="32" y="28"/>
                  <a:pt x="32" y="28"/>
                </a:cubicBezTo>
                <a:cubicBezTo>
                  <a:pt x="32" y="28"/>
                  <a:pt x="32" y="28"/>
                  <a:pt x="32" y="28"/>
                </a:cubicBezTo>
                <a:cubicBezTo>
                  <a:pt x="32" y="28"/>
                  <a:pt x="32" y="27"/>
                  <a:pt x="32" y="27"/>
                </a:cubicBezTo>
                <a:cubicBezTo>
                  <a:pt x="32" y="27"/>
                  <a:pt x="32" y="27"/>
                  <a:pt x="33" y="27"/>
                </a:cubicBezTo>
                <a:cubicBezTo>
                  <a:pt x="33" y="27"/>
                  <a:pt x="33" y="27"/>
                  <a:pt x="33" y="27"/>
                </a:cubicBezTo>
                <a:cubicBezTo>
                  <a:pt x="32" y="27"/>
                  <a:pt x="33" y="26"/>
                  <a:pt x="33" y="26"/>
                </a:cubicBezTo>
                <a:cubicBezTo>
                  <a:pt x="33" y="26"/>
                  <a:pt x="33" y="26"/>
                  <a:pt x="33" y="26"/>
                </a:cubicBezTo>
                <a:cubicBezTo>
                  <a:pt x="33" y="26"/>
                  <a:pt x="33" y="26"/>
                  <a:pt x="33" y="26"/>
                </a:cubicBezTo>
                <a:cubicBezTo>
                  <a:pt x="33" y="26"/>
                  <a:pt x="33" y="26"/>
                  <a:pt x="33" y="26"/>
                </a:cubicBezTo>
                <a:cubicBezTo>
                  <a:pt x="33" y="26"/>
                  <a:pt x="33" y="26"/>
                  <a:pt x="34" y="26"/>
                </a:cubicBezTo>
                <a:cubicBezTo>
                  <a:pt x="34" y="26"/>
                  <a:pt x="33" y="26"/>
                  <a:pt x="33" y="26"/>
                </a:cubicBezTo>
                <a:cubicBezTo>
                  <a:pt x="33" y="25"/>
                  <a:pt x="33" y="25"/>
                  <a:pt x="33" y="25"/>
                </a:cubicBezTo>
                <a:cubicBezTo>
                  <a:pt x="33" y="25"/>
                  <a:pt x="33" y="25"/>
                  <a:pt x="33" y="25"/>
                </a:cubicBezTo>
                <a:cubicBezTo>
                  <a:pt x="34" y="25"/>
                  <a:pt x="35" y="25"/>
                  <a:pt x="35" y="26"/>
                </a:cubicBezTo>
                <a:cubicBezTo>
                  <a:pt x="35" y="26"/>
                  <a:pt x="35" y="26"/>
                  <a:pt x="35" y="26"/>
                </a:cubicBezTo>
                <a:cubicBezTo>
                  <a:pt x="35" y="26"/>
                  <a:pt x="35" y="26"/>
                  <a:pt x="36" y="26"/>
                </a:cubicBezTo>
                <a:cubicBezTo>
                  <a:pt x="36" y="26"/>
                  <a:pt x="37" y="26"/>
                  <a:pt x="37" y="26"/>
                </a:cubicBezTo>
                <a:cubicBezTo>
                  <a:pt x="37" y="26"/>
                  <a:pt x="37" y="26"/>
                  <a:pt x="37" y="26"/>
                </a:cubicBezTo>
                <a:cubicBezTo>
                  <a:pt x="38" y="25"/>
                  <a:pt x="38" y="23"/>
                  <a:pt x="40" y="22"/>
                </a:cubicBezTo>
                <a:cubicBezTo>
                  <a:pt x="40" y="22"/>
                  <a:pt x="40" y="22"/>
                  <a:pt x="40" y="22"/>
                </a:cubicBezTo>
                <a:cubicBezTo>
                  <a:pt x="40" y="21"/>
                  <a:pt x="41" y="21"/>
                  <a:pt x="41" y="21"/>
                </a:cubicBezTo>
                <a:cubicBezTo>
                  <a:pt x="41" y="21"/>
                  <a:pt x="41" y="21"/>
                  <a:pt x="41" y="21"/>
                </a:cubicBezTo>
                <a:cubicBezTo>
                  <a:pt x="41" y="21"/>
                  <a:pt x="41" y="20"/>
                  <a:pt x="41" y="20"/>
                </a:cubicBezTo>
                <a:cubicBezTo>
                  <a:pt x="41" y="20"/>
                  <a:pt x="41" y="20"/>
                  <a:pt x="41" y="20"/>
                </a:cubicBezTo>
                <a:cubicBezTo>
                  <a:pt x="45" y="18"/>
                  <a:pt x="49" y="17"/>
                  <a:pt x="53" y="16"/>
                </a:cubicBezTo>
                <a:cubicBezTo>
                  <a:pt x="53" y="16"/>
                  <a:pt x="53" y="16"/>
                  <a:pt x="53" y="16"/>
                </a:cubicBezTo>
                <a:cubicBezTo>
                  <a:pt x="53" y="16"/>
                  <a:pt x="53" y="16"/>
                  <a:pt x="53" y="16"/>
                </a:cubicBezTo>
                <a:cubicBezTo>
                  <a:pt x="53" y="16"/>
                  <a:pt x="52" y="16"/>
                  <a:pt x="53" y="16"/>
                </a:cubicBezTo>
                <a:cubicBezTo>
                  <a:pt x="53" y="16"/>
                  <a:pt x="53" y="16"/>
                  <a:pt x="53" y="16"/>
                </a:cubicBezTo>
                <a:cubicBezTo>
                  <a:pt x="53" y="16"/>
                  <a:pt x="51" y="17"/>
                  <a:pt x="51" y="17"/>
                </a:cubicBezTo>
                <a:cubicBezTo>
                  <a:pt x="51" y="17"/>
                  <a:pt x="51" y="17"/>
                  <a:pt x="51" y="17"/>
                </a:cubicBezTo>
                <a:cubicBezTo>
                  <a:pt x="50" y="17"/>
                  <a:pt x="49" y="18"/>
                  <a:pt x="48" y="18"/>
                </a:cubicBezTo>
                <a:cubicBezTo>
                  <a:pt x="48" y="18"/>
                  <a:pt x="48" y="19"/>
                  <a:pt x="47" y="19"/>
                </a:cubicBezTo>
                <a:cubicBezTo>
                  <a:pt x="47" y="19"/>
                  <a:pt x="47" y="19"/>
                  <a:pt x="48" y="19"/>
                </a:cubicBezTo>
                <a:cubicBezTo>
                  <a:pt x="48" y="19"/>
                  <a:pt x="46" y="20"/>
                  <a:pt x="46" y="20"/>
                </a:cubicBezTo>
                <a:cubicBezTo>
                  <a:pt x="46" y="21"/>
                  <a:pt x="46" y="21"/>
                  <a:pt x="46" y="21"/>
                </a:cubicBezTo>
                <a:cubicBezTo>
                  <a:pt x="46" y="21"/>
                  <a:pt x="46" y="21"/>
                  <a:pt x="46" y="21"/>
                </a:cubicBezTo>
                <a:cubicBezTo>
                  <a:pt x="46" y="21"/>
                  <a:pt x="46" y="22"/>
                  <a:pt x="46" y="22"/>
                </a:cubicBezTo>
                <a:cubicBezTo>
                  <a:pt x="46" y="22"/>
                  <a:pt x="46" y="22"/>
                  <a:pt x="46" y="22"/>
                </a:cubicBezTo>
                <a:cubicBezTo>
                  <a:pt x="46" y="22"/>
                  <a:pt x="46" y="22"/>
                  <a:pt x="46" y="22"/>
                </a:cubicBezTo>
                <a:cubicBezTo>
                  <a:pt x="46" y="22"/>
                  <a:pt x="46" y="23"/>
                  <a:pt x="46" y="23"/>
                </a:cubicBezTo>
                <a:cubicBezTo>
                  <a:pt x="46" y="23"/>
                  <a:pt x="46" y="23"/>
                  <a:pt x="46" y="22"/>
                </a:cubicBezTo>
                <a:cubicBezTo>
                  <a:pt x="46" y="22"/>
                  <a:pt x="47" y="22"/>
                  <a:pt x="47" y="22"/>
                </a:cubicBezTo>
                <a:cubicBezTo>
                  <a:pt x="47" y="22"/>
                  <a:pt x="47" y="22"/>
                  <a:pt x="48" y="21"/>
                </a:cubicBezTo>
                <a:cubicBezTo>
                  <a:pt x="48" y="21"/>
                  <a:pt x="48" y="21"/>
                  <a:pt x="48" y="21"/>
                </a:cubicBezTo>
                <a:cubicBezTo>
                  <a:pt x="48" y="21"/>
                  <a:pt x="49" y="21"/>
                  <a:pt x="49" y="21"/>
                </a:cubicBezTo>
                <a:cubicBezTo>
                  <a:pt x="49" y="20"/>
                  <a:pt x="49" y="20"/>
                  <a:pt x="49" y="20"/>
                </a:cubicBezTo>
                <a:cubicBezTo>
                  <a:pt x="50" y="21"/>
                  <a:pt x="50" y="21"/>
                  <a:pt x="50" y="20"/>
                </a:cubicBezTo>
                <a:cubicBezTo>
                  <a:pt x="50" y="20"/>
                  <a:pt x="50" y="20"/>
                  <a:pt x="51" y="20"/>
                </a:cubicBezTo>
                <a:cubicBezTo>
                  <a:pt x="51" y="20"/>
                  <a:pt x="51" y="20"/>
                  <a:pt x="51" y="20"/>
                </a:cubicBezTo>
                <a:cubicBezTo>
                  <a:pt x="52" y="20"/>
                  <a:pt x="51" y="20"/>
                  <a:pt x="51" y="20"/>
                </a:cubicBezTo>
                <a:cubicBezTo>
                  <a:pt x="51" y="20"/>
                  <a:pt x="51" y="20"/>
                  <a:pt x="51" y="20"/>
                </a:cubicBezTo>
                <a:cubicBezTo>
                  <a:pt x="51" y="20"/>
                  <a:pt x="52" y="20"/>
                  <a:pt x="52" y="20"/>
                </a:cubicBezTo>
                <a:cubicBezTo>
                  <a:pt x="52" y="20"/>
                  <a:pt x="53" y="20"/>
                  <a:pt x="53" y="20"/>
                </a:cubicBezTo>
                <a:cubicBezTo>
                  <a:pt x="53" y="20"/>
                  <a:pt x="53" y="20"/>
                  <a:pt x="53" y="20"/>
                </a:cubicBezTo>
                <a:cubicBezTo>
                  <a:pt x="54" y="19"/>
                  <a:pt x="54" y="19"/>
                  <a:pt x="54" y="19"/>
                </a:cubicBezTo>
                <a:cubicBezTo>
                  <a:pt x="54" y="19"/>
                  <a:pt x="54" y="19"/>
                  <a:pt x="54" y="19"/>
                </a:cubicBezTo>
                <a:cubicBezTo>
                  <a:pt x="54" y="19"/>
                  <a:pt x="54" y="19"/>
                  <a:pt x="54" y="19"/>
                </a:cubicBezTo>
                <a:cubicBezTo>
                  <a:pt x="54" y="19"/>
                  <a:pt x="55" y="19"/>
                  <a:pt x="55" y="19"/>
                </a:cubicBezTo>
                <a:cubicBezTo>
                  <a:pt x="55" y="19"/>
                  <a:pt x="55" y="19"/>
                  <a:pt x="55" y="19"/>
                </a:cubicBezTo>
                <a:cubicBezTo>
                  <a:pt x="55" y="20"/>
                  <a:pt x="61" y="19"/>
                  <a:pt x="64" y="16"/>
                </a:cubicBezTo>
                <a:cubicBezTo>
                  <a:pt x="64" y="15"/>
                  <a:pt x="65" y="15"/>
                  <a:pt x="66" y="15"/>
                </a:cubicBezTo>
                <a:cubicBezTo>
                  <a:pt x="71" y="15"/>
                  <a:pt x="77" y="16"/>
                  <a:pt x="82" y="18"/>
                </a:cubicBezTo>
                <a:cubicBezTo>
                  <a:pt x="82" y="18"/>
                  <a:pt x="83" y="18"/>
                  <a:pt x="83" y="18"/>
                </a:cubicBezTo>
                <a:cubicBezTo>
                  <a:pt x="83" y="19"/>
                  <a:pt x="83" y="19"/>
                  <a:pt x="83" y="19"/>
                </a:cubicBezTo>
                <a:cubicBezTo>
                  <a:pt x="83" y="19"/>
                  <a:pt x="83" y="19"/>
                  <a:pt x="83" y="19"/>
                </a:cubicBezTo>
                <a:cubicBezTo>
                  <a:pt x="83" y="19"/>
                  <a:pt x="82" y="19"/>
                  <a:pt x="82" y="19"/>
                </a:cubicBezTo>
                <a:cubicBezTo>
                  <a:pt x="82" y="19"/>
                  <a:pt x="81" y="19"/>
                  <a:pt x="81" y="19"/>
                </a:cubicBezTo>
                <a:cubicBezTo>
                  <a:pt x="81" y="19"/>
                  <a:pt x="81" y="19"/>
                  <a:pt x="81" y="19"/>
                </a:cubicBezTo>
                <a:cubicBezTo>
                  <a:pt x="81" y="20"/>
                  <a:pt x="81" y="20"/>
                  <a:pt x="81" y="20"/>
                </a:cubicBezTo>
                <a:cubicBezTo>
                  <a:pt x="81" y="20"/>
                  <a:pt x="80" y="21"/>
                  <a:pt x="80" y="21"/>
                </a:cubicBezTo>
                <a:cubicBezTo>
                  <a:pt x="80" y="21"/>
                  <a:pt x="80" y="21"/>
                  <a:pt x="80" y="21"/>
                </a:cubicBezTo>
                <a:cubicBezTo>
                  <a:pt x="80" y="21"/>
                  <a:pt x="80" y="21"/>
                  <a:pt x="80" y="21"/>
                </a:cubicBezTo>
                <a:cubicBezTo>
                  <a:pt x="79" y="21"/>
                  <a:pt x="79" y="22"/>
                  <a:pt x="79" y="22"/>
                </a:cubicBezTo>
                <a:cubicBezTo>
                  <a:pt x="79" y="22"/>
                  <a:pt x="78" y="23"/>
                  <a:pt x="79" y="23"/>
                </a:cubicBezTo>
                <a:cubicBezTo>
                  <a:pt x="79" y="23"/>
                  <a:pt x="79" y="23"/>
                  <a:pt x="78" y="23"/>
                </a:cubicBezTo>
                <a:cubicBezTo>
                  <a:pt x="78" y="23"/>
                  <a:pt x="78" y="23"/>
                  <a:pt x="77" y="22"/>
                </a:cubicBezTo>
                <a:cubicBezTo>
                  <a:pt x="77" y="22"/>
                  <a:pt x="78" y="21"/>
                  <a:pt x="78" y="21"/>
                </a:cubicBezTo>
                <a:cubicBezTo>
                  <a:pt x="78" y="21"/>
                  <a:pt x="76" y="20"/>
                  <a:pt x="76" y="20"/>
                </a:cubicBezTo>
                <a:cubicBezTo>
                  <a:pt x="75" y="20"/>
                  <a:pt x="74" y="20"/>
                  <a:pt x="74" y="20"/>
                </a:cubicBezTo>
                <a:cubicBezTo>
                  <a:pt x="74" y="19"/>
                  <a:pt x="74" y="19"/>
                  <a:pt x="74" y="19"/>
                </a:cubicBezTo>
                <a:cubicBezTo>
                  <a:pt x="74" y="19"/>
                  <a:pt x="74" y="19"/>
                  <a:pt x="74" y="19"/>
                </a:cubicBezTo>
                <a:cubicBezTo>
                  <a:pt x="73" y="19"/>
                  <a:pt x="73" y="19"/>
                  <a:pt x="72" y="19"/>
                </a:cubicBezTo>
                <a:cubicBezTo>
                  <a:pt x="71" y="20"/>
                  <a:pt x="70" y="21"/>
                  <a:pt x="70" y="21"/>
                </a:cubicBezTo>
                <a:cubicBezTo>
                  <a:pt x="70" y="21"/>
                  <a:pt x="70" y="21"/>
                  <a:pt x="70" y="21"/>
                </a:cubicBezTo>
                <a:cubicBezTo>
                  <a:pt x="70" y="22"/>
                  <a:pt x="69" y="22"/>
                  <a:pt x="69" y="22"/>
                </a:cubicBezTo>
                <a:cubicBezTo>
                  <a:pt x="69" y="22"/>
                  <a:pt x="69" y="22"/>
                  <a:pt x="69" y="22"/>
                </a:cubicBezTo>
                <a:cubicBezTo>
                  <a:pt x="69" y="22"/>
                  <a:pt x="69" y="22"/>
                  <a:pt x="69" y="23"/>
                </a:cubicBezTo>
                <a:cubicBezTo>
                  <a:pt x="69" y="23"/>
                  <a:pt x="68" y="24"/>
                  <a:pt x="66" y="25"/>
                </a:cubicBezTo>
                <a:cubicBezTo>
                  <a:pt x="66" y="25"/>
                  <a:pt x="66" y="25"/>
                  <a:pt x="66" y="25"/>
                </a:cubicBezTo>
                <a:cubicBezTo>
                  <a:pt x="65" y="25"/>
                  <a:pt x="65" y="26"/>
                  <a:pt x="65" y="26"/>
                </a:cubicBezTo>
                <a:cubicBezTo>
                  <a:pt x="65" y="27"/>
                  <a:pt x="65" y="27"/>
                  <a:pt x="65" y="27"/>
                </a:cubicBezTo>
                <a:cubicBezTo>
                  <a:pt x="65" y="29"/>
                  <a:pt x="65" y="29"/>
                  <a:pt x="69" y="28"/>
                </a:cubicBezTo>
                <a:cubicBezTo>
                  <a:pt x="69" y="28"/>
                  <a:pt x="69" y="28"/>
                  <a:pt x="69" y="29"/>
                </a:cubicBezTo>
                <a:cubicBezTo>
                  <a:pt x="69" y="29"/>
                  <a:pt x="69" y="29"/>
                  <a:pt x="69" y="29"/>
                </a:cubicBezTo>
                <a:cubicBezTo>
                  <a:pt x="69" y="30"/>
                  <a:pt x="71" y="29"/>
                  <a:pt x="71" y="29"/>
                </a:cubicBezTo>
                <a:cubicBezTo>
                  <a:pt x="71" y="28"/>
                  <a:pt x="71" y="28"/>
                  <a:pt x="71" y="28"/>
                </a:cubicBezTo>
                <a:cubicBezTo>
                  <a:pt x="71" y="28"/>
                  <a:pt x="71" y="28"/>
                  <a:pt x="71" y="28"/>
                </a:cubicBezTo>
                <a:cubicBezTo>
                  <a:pt x="71" y="27"/>
                  <a:pt x="71" y="26"/>
                  <a:pt x="71" y="26"/>
                </a:cubicBezTo>
                <a:cubicBezTo>
                  <a:pt x="71" y="25"/>
                  <a:pt x="72" y="24"/>
                  <a:pt x="72" y="24"/>
                </a:cubicBezTo>
                <a:cubicBezTo>
                  <a:pt x="73" y="23"/>
                  <a:pt x="74" y="22"/>
                  <a:pt x="74" y="23"/>
                </a:cubicBezTo>
                <a:cubicBezTo>
                  <a:pt x="74" y="23"/>
                  <a:pt x="74" y="23"/>
                  <a:pt x="74" y="23"/>
                </a:cubicBezTo>
                <a:cubicBezTo>
                  <a:pt x="73" y="23"/>
                  <a:pt x="73" y="24"/>
                  <a:pt x="73" y="24"/>
                </a:cubicBezTo>
                <a:cubicBezTo>
                  <a:pt x="73" y="24"/>
                  <a:pt x="73" y="25"/>
                  <a:pt x="73" y="25"/>
                </a:cubicBezTo>
                <a:cubicBezTo>
                  <a:pt x="73" y="26"/>
                  <a:pt x="74" y="26"/>
                  <a:pt x="74" y="26"/>
                </a:cubicBezTo>
                <a:cubicBezTo>
                  <a:pt x="74" y="26"/>
                  <a:pt x="74" y="26"/>
                  <a:pt x="74" y="26"/>
                </a:cubicBezTo>
                <a:cubicBezTo>
                  <a:pt x="74" y="26"/>
                  <a:pt x="76" y="26"/>
                  <a:pt x="77" y="26"/>
                </a:cubicBezTo>
                <a:cubicBezTo>
                  <a:pt x="77" y="26"/>
                  <a:pt x="77" y="26"/>
                  <a:pt x="77" y="26"/>
                </a:cubicBezTo>
                <a:cubicBezTo>
                  <a:pt x="77" y="26"/>
                  <a:pt x="77" y="26"/>
                  <a:pt x="77" y="26"/>
                </a:cubicBezTo>
                <a:cubicBezTo>
                  <a:pt x="76" y="27"/>
                  <a:pt x="76" y="26"/>
                  <a:pt x="75" y="27"/>
                </a:cubicBezTo>
                <a:cubicBezTo>
                  <a:pt x="75" y="27"/>
                  <a:pt x="75" y="27"/>
                  <a:pt x="75" y="27"/>
                </a:cubicBezTo>
                <a:cubicBezTo>
                  <a:pt x="75" y="27"/>
                  <a:pt x="75" y="27"/>
                  <a:pt x="75" y="28"/>
                </a:cubicBezTo>
                <a:cubicBezTo>
                  <a:pt x="75" y="28"/>
                  <a:pt x="75" y="28"/>
                  <a:pt x="75" y="28"/>
                </a:cubicBezTo>
                <a:cubicBezTo>
                  <a:pt x="75" y="28"/>
                  <a:pt x="75" y="28"/>
                  <a:pt x="75" y="28"/>
                </a:cubicBezTo>
                <a:cubicBezTo>
                  <a:pt x="75" y="28"/>
                  <a:pt x="74" y="28"/>
                  <a:pt x="74" y="28"/>
                </a:cubicBezTo>
                <a:cubicBezTo>
                  <a:pt x="74" y="28"/>
                  <a:pt x="74" y="28"/>
                  <a:pt x="74" y="28"/>
                </a:cubicBezTo>
                <a:cubicBezTo>
                  <a:pt x="74" y="28"/>
                  <a:pt x="74" y="29"/>
                  <a:pt x="74" y="29"/>
                </a:cubicBezTo>
                <a:cubicBezTo>
                  <a:pt x="74" y="30"/>
                  <a:pt x="73" y="31"/>
                  <a:pt x="73" y="31"/>
                </a:cubicBezTo>
                <a:cubicBezTo>
                  <a:pt x="72" y="31"/>
                  <a:pt x="71" y="31"/>
                  <a:pt x="71" y="31"/>
                </a:cubicBezTo>
                <a:cubicBezTo>
                  <a:pt x="71" y="31"/>
                  <a:pt x="70" y="31"/>
                  <a:pt x="70" y="31"/>
                </a:cubicBezTo>
                <a:cubicBezTo>
                  <a:pt x="70" y="31"/>
                  <a:pt x="70" y="31"/>
                  <a:pt x="70" y="30"/>
                </a:cubicBezTo>
                <a:cubicBezTo>
                  <a:pt x="70" y="30"/>
                  <a:pt x="69" y="31"/>
                  <a:pt x="69" y="31"/>
                </a:cubicBezTo>
                <a:cubicBezTo>
                  <a:pt x="69" y="31"/>
                  <a:pt x="68" y="31"/>
                  <a:pt x="68" y="31"/>
                </a:cubicBezTo>
                <a:cubicBezTo>
                  <a:pt x="68" y="31"/>
                  <a:pt x="68" y="31"/>
                  <a:pt x="68" y="31"/>
                </a:cubicBezTo>
                <a:cubicBezTo>
                  <a:pt x="68" y="31"/>
                  <a:pt x="68" y="31"/>
                  <a:pt x="68" y="30"/>
                </a:cubicBezTo>
                <a:cubicBezTo>
                  <a:pt x="68" y="30"/>
                  <a:pt x="68" y="30"/>
                  <a:pt x="68" y="29"/>
                </a:cubicBezTo>
                <a:cubicBezTo>
                  <a:pt x="67" y="29"/>
                  <a:pt x="66" y="30"/>
                  <a:pt x="67" y="30"/>
                </a:cubicBezTo>
                <a:cubicBezTo>
                  <a:pt x="67" y="30"/>
                  <a:pt x="67" y="30"/>
                  <a:pt x="67" y="30"/>
                </a:cubicBezTo>
                <a:cubicBezTo>
                  <a:pt x="67" y="31"/>
                  <a:pt x="66" y="31"/>
                  <a:pt x="66" y="31"/>
                </a:cubicBezTo>
                <a:cubicBezTo>
                  <a:pt x="66" y="31"/>
                  <a:pt x="66" y="31"/>
                  <a:pt x="66" y="31"/>
                </a:cubicBezTo>
                <a:cubicBezTo>
                  <a:pt x="66" y="31"/>
                  <a:pt x="66" y="31"/>
                  <a:pt x="65" y="31"/>
                </a:cubicBezTo>
                <a:cubicBezTo>
                  <a:pt x="65" y="31"/>
                  <a:pt x="65" y="31"/>
                  <a:pt x="65" y="32"/>
                </a:cubicBezTo>
                <a:cubicBezTo>
                  <a:pt x="65" y="32"/>
                  <a:pt x="65" y="32"/>
                  <a:pt x="65" y="32"/>
                </a:cubicBezTo>
                <a:cubicBezTo>
                  <a:pt x="65" y="32"/>
                  <a:pt x="65" y="32"/>
                  <a:pt x="65" y="32"/>
                </a:cubicBezTo>
                <a:cubicBezTo>
                  <a:pt x="65" y="32"/>
                  <a:pt x="65" y="32"/>
                  <a:pt x="64" y="32"/>
                </a:cubicBezTo>
                <a:cubicBezTo>
                  <a:pt x="64" y="32"/>
                  <a:pt x="64" y="33"/>
                  <a:pt x="63" y="33"/>
                </a:cubicBezTo>
                <a:cubicBezTo>
                  <a:pt x="63" y="33"/>
                  <a:pt x="63" y="33"/>
                  <a:pt x="62" y="34"/>
                </a:cubicBezTo>
                <a:cubicBezTo>
                  <a:pt x="62" y="34"/>
                  <a:pt x="62" y="34"/>
                  <a:pt x="62" y="34"/>
                </a:cubicBezTo>
                <a:cubicBezTo>
                  <a:pt x="62" y="34"/>
                  <a:pt x="62" y="34"/>
                  <a:pt x="62" y="34"/>
                </a:cubicBezTo>
                <a:cubicBezTo>
                  <a:pt x="62" y="34"/>
                  <a:pt x="61" y="34"/>
                  <a:pt x="61" y="34"/>
                </a:cubicBezTo>
                <a:cubicBezTo>
                  <a:pt x="61" y="34"/>
                  <a:pt x="61" y="34"/>
                  <a:pt x="61" y="34"/>
                </a:cubicBezTo>
                <a:cubicBezTo>
                  <a:pt x="60" y="34"/>
                  <a:pt x="60" y="34"/>
                  <a:pt x="60" y="34"/>
                </a:cubicBezTo>
                <a:cubicBezTo>
                  <a:pt x="60" y="34"/>
                  <a:pt x="60" y="34"/>
                  <a:pt x="60" y="34"/>
                </a:cubicBezTo>
                <a:cubicBezTo>
                  <a:pt x="60" y="34"/>
                  <a:pt x="60" y="35"/>
                  <a:pt x="60" y="35"/>
                </a:cubicBezTo>
                <a:cubicBezTo>
                  <a:pt x="60" y="35"/>
                  <a:pt x="60" y="35"/>
                  <a:pt x="60" y="35"/>
                </a:cubicBezTo>
                <a:cubicBezTo>
                  <a:pt x="60" y="35"/>
                  <a:pt x="59" y="35"/>
                  <a:pt x="59" y="35"/>
                </a:cubicBezTo>
                <a:cubicBezTo>
                  <a:pt x="59" y="35"/>
                  <a:pt x="59" y="35"/>
                  <a:pt x="59" y="35"/>
                </a:cubicBezTo>
                <a:cubicBezTo>
                  <a:pt x="59" y="35"/>
                  <a:pt x="58" y="35"/>
                  <a:pt x="58" y="35"/>
                </a:cubicBezTo>
                <a:cubicBezTo>
                  <a:pt x="59" y="35"/>
                  <a:pt x="59" y="36"/>
                  <a:pt x="59" y="36"/>
                </a:cubicBezTo>
                <a:cubicBezTo>
                  <a:pt x="60" y="36"/>
                  <a:pt x="60" y="36"/>
                  <a:pt x="60" y="36"/>
                </a:cubicBezTo>
                <a:cubicBezTo>
                  <a:pt x="60" y="36"/>
                  <a:pt x="60" y="36"/>
                  <a:pt x="60" y="36"/>
                </a:cubicBezTo>
                <a:cubicBezTo>
                  <a:pt x="61" y="37"/>
                  <a:pt x="57" y="37"/>
                  <a:pt x="57" y="39"/>
                </a:cubicBezTo>
                <a:cubicBezTo>
                  <a:pt x="56" y="39"/>
                  <a:pt x="56" y="39"/>
                  <a:pt x="56" y="39"/>
                </a:cubicBezTo>
                <a:cubicBezTo>
                  <a:pt x="53" y="37"/>
                  <a:pt x="53" y="38"/>
                  <a:pt x="54" y="43"/>
                </a:cubicBezTo>
                <a:cubicBezTo>
                  <a:pt x="53" y="43"/>
                  <a:pt x="54" y="44"/>
                  <a:pt x="54" y="44"/>
                </a:cubicBezTo>
                <a:cubicBezTo>
                  <a:pt x="54" y="44"/>
                  <a:pt x="54" y="44"/>
                  <a:pt x="54" y="44"/>
                </a:cubicBezTo>
                <a:cubicBezTo>
                  <a:pt x="55" y="44"/>
                  <a:pt x="55" y="44"/>
                  <a:pt x="55" y="44"/>
                </a:cubicBezTo>
                <a:cubicBezTo>
                  <a:pt x="55" y="45"/>
                  <a:pt x="55" y="45"/>
                  <a:pt x="55" y="45"/>
                </a:cubicBezTo>
                <a:cubicBezTo>
                  <a:pt x="56" y="45"/>
                  <a:pt x="56" y="45"/>
                  <a:pt x="56" y="45"/>
                </a:cubicBezTo>
                <a:cubicBezTo>
                  <a:pt x="56" y="45"/>
                  <a:pt x="56" y="45"/>
                  <a:pt x="57" y="45"/>
                </a:cubicBezTo>
                <a:cubicBezTo>
                  <a:pt x="57" y="45"/>
                  <a:pt x="58" y="45"/>
                  <a:pt x="58" y="45"/>
                </a:cubicBezTo>
                <a:cubicBezTo>
                  <a:pt x="58" y="45"/>
                  <a:pt x="58" y="44"/>
                  <a:pt x="59" y="44"/>
                </a:cubicBezTo>
                <a:cubicBezTo>
                  <a:pt x="59" y="44"/>
                  <a:pt x="59" y="44"/>
                  <a:pt x="59" y="44"/>
                </a:cubicBezTo>
                <a:cubicBezTo>
                  <a:pt x="60" y="44"/>
                  <a:pt x="59" y="44"/>
                  <a:pt x="60" y="44"/>
                </a:cubicBezTo>
                <a:cubicBezTo>
                  <a:pt x="60" y="43"/>
                  <a:pt x="60" y="43"/>
                  <a:pt x="60" y="43"/>
                </a:cubicBezTo>
                <a:cubicBezTo>
                  <a:pt x="60" y="43"/>
                  <a:pt x="60" y="43"/>
                  <a:pt x="60" y="43"/>
                </a:cubicBezTo>
                <a:cubicBezTo>
                  <a:pt x="60" y="43"/>
                  <a:pt x="62" y="41"/>
                  <a:pt x="62" y="41"/>
                </a:cubicBezTo>
                <a:cubicBezTo>
                  <a:pt x="63" y="40"/>
                  <a:pt x="63" y="40"/>
                  <a:pt x="63" y="39"/>
                </a:cubicBezTo>
                <a:cubicBezTo>
                  <a:pt x="64" y="39"/>
                  <a:pt x="67" y="39"/>
                  <a:pt x="67" y="39"/>
                </a:cubicBezTo>
                <a:cubicBezTo>
                  <a:pt x="67" y="39"/>
                  <a:pt x="67" y="39"/>
                  <a:pt x="68" y="39"/>
                </a:cubicBezTo>
                <a:cubicBezTo>
                  <a:pt x="68" y="39"/>
                  <a:pt x="68" y="39"/>
                  <a:pt x="68" y="39"/>
                </a:cubicBezTo>
                <a:cubicBezTo>
                  <a:pt x="69" y="40"/>
                  <a:pt x="71" y="42"/>
                  <a:pt x="71" y="42"/>
                </a:cubicBezTo>
                <a:cubicBezTo>
                  <a:pt x="71" y="42"/>
                  <a:pt x="72" y="42"/>
                  <a:pt x="72" y="43"/>
                </a:cubicBezTo>
                <a:cubicBezTo>
                  <a:pt x="72" y="43"/>
                  <a:pt x="72" y="43"/>
                  <a:pt x="72" y="44"/>
                </a:cubicBezTo>
                <a:cubicBezTo>
                  <a:pt x="72" y="44"/>
                  <a:pt x="72" y="44"/>
                  <a:pt x="72" y="44"/>
                </a:cubicBezTo>
                <a:cubicBezTo>
                  <a:pt x="72" y="44"/>
                  <a:pt x="72" y="44"/>
                  <a:pt x="72" y="44"/>
                </a:cubicBezTo>
                <a:cubicBezTo>
                  <a:pt x="72" y="44"/>
                  <a:pt x="72" y="44"/>
                  <a:pt x="72" y="44"/>
                </a:cubicBezTo>
                <a:cubicBezTo>
                  <a:pt x="73" y="44"/>
                  <a:pt x="73" y="44"/>
                  <a:pt x="73" y="44"/>
                </a:cubicBezTo>
                <a:cubicBezTo>
                  <a:pt x="73" y="43"/>
                  <a:pt x="73" y="43"/>
                  <a:pt x="73" y="43"/>
                </a:cubicBezTo>
                <a:cubicBezTo>
                  <a:pt x="73" y="43"/>
                  <a:pt x="73" y="43"/>
                  <a:pt x="72" y="41"/>
                </a:cubicBezTo>
                <a:cubicBezTo>
                  <a:pt x="71" y="41"/>
                  <a:pt x="71" y="41"/>
                  <a:pt x="71" y="41"/>
                </a:cubicBezTo>
                <a:cubicBezTo>
                  <a:pt x="71" y="41"/>
                  <a:pt x="71" y="40"/>
                  <a:pt x="71" y="40"/>
                </a:cubicBezTo>
                <a:cubicBezTo>
                  <a:pt x="69" y="38"/>
                  <a:pt x="69" y="38"/>
                  <a:pt x="69" y="38"/>
                </a:cubicBezTo>
                <a:cubicBezTo>
                  <a:pt x="69" y="38"/>
                  <a:pt x="69" y="38"/>
                  <a:pt x="69" y="38"/>
                </a:cubicBezTo>
                <a:cubicBezTo>
                  <a:pt x="69" y="38"/>
                  <a:pt x="69" y="38"/>
                  <a:pt x="69" y="38"/>
                </a:cubicBezTo>
                <a:cubicBezTo>
                  <a:pt x="69" y="38"/>
                  <a:pt x="69" y="38"/>
                  <a:pt x="69" y="38"/>
                </a:cubicBezTo>
                <a:cubicBezTo>
                  <a:pt x="70" y="38"/>
                  <a:pt x="70" y="38"/>
                  <a:pt x="70" y="38"/>
                </a:cubicBezTo>
                <a:cubicBezTo>
                  <a:pt x="70" y="38"/>
                  <a:pt x="70" y="38"/>
                  <a:pt x="70" y="38"/>
                </a:cubicBezTo>
                <a:cubicBezTo>
                  <a:pt x="71" y="38"/>
                  <a:pt x="71" y="38"/>
                  <a:pt x="71" y="38"/>
                </a:cubicBezTo>
                <a:cubicBezTo>
                  <a:pt x="71" y="38"/>
                  <a:pt x="71" y="39"/>
                  <a:pt x="72" y="39"/>
                </a:cubicBezTo>
                <a:cubicBezTo>
                  <a:pt x="72" y="39"/>
                  <a:pt x="73" y="40"/>
                  <a:pt x="75" y="42"/>
                </a:cubicBezTo>
                <a:cubicBezTo>
                  <a:pt x="75" y="42"/>
                  <a:pt x="75" y="42"/>
                  <a:pt x="75" y="42"/>
                </a:cubicBezTo>
                <a:cubicBezTo>
                  <a:pt x="75" y="43"/>
                  <a:pt x="75" y="43"/>
                  <a:pt x="75" y="43"/>
                </a:cubicBezTo>
                <a:cubicBezTo>
                  <a:pt x="75" y="43"/>
                  <a:pt x="76" y="43"/>
                  <a:pt x="76" y="43"/>
                </a:cubicBezTo>
                <a:cubicBezTo>
                  <a:pt x="76" y="43"/>
                  <a:pt x="76" y="43"/>
                  <a:pt x="76" y="43"/>
                </a:cubicBezTo>
                <a:cubicBezTo>
                  <a:pt x="76" y="43"/>
                  <a:pt x="76" y="43"/>
                  <a:pt x="76" y="43"/>
                </a:cubicBezTo>
                <a:cubicBezTo>
                  <a:pt x="76" y="43"/>
                  <a:pt x="76" y="43"/>
                  <a:pt x="76" y="43"/>
                </a:cubicBezTo>
                <a:cubicBezTo>
                  <a:pt x="76" y="43"/>
                  <a:pt x="76" y="43"/>
                  <a:pt x="77" y="43"/>
                </a:cubicBezTo>
                <a:cubicBezTo>
                  <a:pt x="77" y="43"/>
                  <a:pt x="77" y="43"/>
                  <a:pt x="77" y="43"/>
                </a:cubicBezTo>
                <a:cubicBezTo>
                  <a:pt x="77" y="43"/>
                  <a:pt x="77" y="43"/>
                  <a:pt x="77" y="43"/>
                </a:cubicBezTo>
                <a:cubicBezTo>
                  <a:pt x="78" y="43"/>
                  <a:pt x="77" y="42"/>
                  <a:pt x="77" y="42"/>
                </a:cubicBezTo>
                <a:cubicBezTo>
                  <a:pt x="77" y="42"/>
                  <a:pt x="77" y="42"/>
                  <a:pt x="77" y="42"/>
                </a:cubicBezTo>
                <a:cubicBezTo>
                  <a:pt x="77" y="42"/>
                  <a:pt x="77" y="42"/>
                  <a:pt x="77" y="42"/>
                </a:cubicBezTo>
                <a:cubicBezTo>
                  <a:pt x="77" y="42"/>
                  <a:pt x="77" y="42"/>
                  <a:pt x="77" y="42"/>
                </a:cubicBezTo>
                <a:cubicBezTo>
                  <a:pt x="77" y="42"/>
                  <a:pt x="78" y="42"/>
                  <a:pt x="78" y="42"/>
                </a:cubicBezTo>
                <a:cubicBezTo>
                  <a:pt x="78" y="41"/>
                  <a:pt x="78" y="41"/>
                  <a:pt x="78" y="41"/>
                </a:cubicBezTo>
                <a:cubicBezTo>
                  <a:pt x="79" y="41"/>
                  <a:pt x="79" y="41"/>
                  <a:pt x="79" y="41"/>
                </a:cubicBezTo>
                <a:cubicBezTo>
                  <a:pt x="79" y="41"/>
                  <a:pt x="79" y="42"/>
                  <a:pt x="80" y="42"/>
                </a:cubicBezTo>
                <a:cubicBezTo>
                  <a:pt x="80" y="42"/>
                  <a:pt x="80" y="41"/>
                  <a:pt x="80" y="41"/>
                </a:cubicBezTo>
                <a:cubicBezTo>
                  <a:pt x="80" y="41"/>
                  <a:pt x="80" y="41"/>
                  <a:pt x="80" y="41"/>
                </a:cubicBezTo>
                <a:cubicBezTo>
                  <a:pt x="80" y="41"/>
                  <a:pt x="80" y="41"/>
                  <a:pt x="80" y="41"/>
                </a:cubicBezTo>
                <a:cubicBezTo>
                  <a:pt x="80" y="42"/>
                  <a:pt x="80" y="42"/>
                  <a:pt x="80" y="42"/>
                </a:cubicBezTo>
                <a:cubicBezTo>
                  <a:pt x="80" y="42"/>
                  <a:pt x="80" y="42"/>
                  <a:pt x="80" y="42"/>
                </a:cubicBezTo>
                <a:cubicBezTo>
                  <a:pt x="79" y="42"/>
                  <a:pt x="79" y="42"/>
                  <a:pt x="79" y="42"/>
                </a:cubicBezTo>
                <a:cubicBezTo>
                  <a:pt x="79" y="42"/>
                  <a:pt x="80" y="43"/>
                  <a:pt x="80" y="43"/>
                </a:cubicBezTo>
                <a:cubicBezTo>
                  <a:pt x="80" y="43"/>
                  <a:pt x="80" y="43"/>
                  <a:pt x="80" y="43"/>
                </a:cubicBezTo>
                <a:cubicBezTo>
                  <a:pt x="80" y="43"/>
                  <a:pt x="80" y="44"/>
                  <a:pt x="80" y="44"/>
                </a:cubicBezTo>
                <a:cubicBezTo>
                  <a:pt x="81" y="44"/>
                  <a:pt x="81" y="44"/>
                  <a:pt x="81" y="45"/>
                </a:cubicBezTo>
                <a:cubicBezTo>
                  <a:pt x="81" y="45"/>
                  <a:pt x="81" y="45"/>
                  <a:pt x="81" y="45"/>
                </a:cubicBezTo>
                <a:cubicBezTo>
                  <a:pt x="81" y="45"/>
                  <a:pt x="85" y="45"/>
                  <a:pt x="87" y="45"/>
                </a:cubicBezTo>
                <a:cubicBezTo>
                  <a:pt x="87" y="45"/>
                  <a:pt x="87" y="46"/>
                  <a:pt x="87" y="46"/>
                </a:cubicBezTo>
                <a:cubicBezTo>
                  <a:pt x="87" y="47"/>
                  <a:pt x="88" y="48"/>
                  <a:pt x="87" y="49"/>
                </a:cubicBezTo>
                <a:cubicBezTo>
                  <a:pt x="86" y="49"/>
                  <a:pt x="83" y="49"/>
                  <a:pt x="81" y="50"/>
                </a:cubicBezTo>
                <a:cubicBezTo>
                  <a:pt x="80" y="50"/>
                  <a:pt x="80" y="49"/>
                  <a:pt x="79" y="49"/>
                </a:cubicBezTo>
                <a:cubicBezTo>
                  <a:pt x="79" y="49"/>
                  <a:pt x="79" y="49"/>
                  <a:pt x="79" y="49"/>
                </a:cubicBezTo>
                <a:cubicBezTo>
                  <a:pt x="79" y="49"/>
                  <a:pt x="79" y="49"/>
                  <a:pt x="79" y="49"/>
                </a:cubicBezTo>
                <a:cubicBezTo>
                  <a:pt x="79" y="49"/>
                  <a:pt x="79" y="49"/>
                  <a:pt x="79" y="49"/>
                </a:cubicBezTo>
                <a:cubicBezTo>
                  <a:pt x="78" y="49"/>
                  <a:pt x="77" y="48"/>
                  <a:pt x="76" y="49"/>
                </a:cubicBezTo>
                <a:cubicBezTo>
                  <a:pt x="76" y="49"/>
                  <a:pt x="76" y="49"/>
                  <a:pt x="76" y="50"/>
                </a:cubicBezTo>
                <a:cubicBezTo>
                  <a:pt x="76" y="52"/>
                  <a:pt x="71" y="49"/>
                  <a:pt x="71" y="49"/>
                </a:cubicBezTo>
                <a:cubicBezTo>
                  <a:pt x="70" y="49"/>
                  <a:pt x="68" y="48"/>
                  <a:pt x="68" y="48"/>
                </a:cubicBezTo>
                <a:cubicBezTo>
                  <a:pt x="68" y="48"/>
                  <a:pt x="68" y="48"/>
                  <a:pt x="68" y="47"/>
                </a:cubicBezTo>
                <a:cubicBezTo>
                  <a:pt x="69" y="47"/>
                  <a:pt x="69" y="47"/>
                  <a:pt x="69" y="46"/>
                </a:cubicBezTo>
                <a:cubicBezTo>
                  <a:pt x="68" y="46"/>
                  <a:pt x="68" y="45"/>
                  <a:pt x="68" y="45"/>
                </a:cubicBezTo>
                <a:cubicBezTo>
                  <a:pt x="68" y="45"/>
                  <a:pt x="68" y="45"/>
                  <a:pt x="67" y="45"/>
                </a:cubicBezTo>
                <a:cubicBezTo>
                  <a:pt x="60" y="45"/>
                  <a:pt x="59" y="46"/>
                  <a:pt x="58" y="46"/>
                </a:cubicBezTo>
                <a:cubicBezTo>
                  <a:pt x="57" y="46"/>
                  <a:pt x="57" y="46"/>
                  <a:pt x="57" y="46"/>
                </a:cubicBezTo>
                <a:cubicBezTo>
                  <a:pt x="57" y="46"/>
                  <a:pt x="56" y="46"/>
                  <a:pt x="56" y="46"/>
                </a:cubicBezTo>
                <a:cubicBezTo>
                  <a:pt x="55" y="46"/>
                  <a:pt x="55" y="46"/>
                  <a:pt x="54" y="46"/>
                </a:cubicBezTo>
                <a:cubicBezTo>
                  <a:pt x="52" y="48"/>
                  <a:pt x="52" y="48"/>
                  <a:pt x="52" y="48"/>
                </a:cubicBezTo>
                <a:cubicBezTo>
                  <a:pt x="52" y="48"/>
                  <a:pt x="52" y="48"/>
                  <a:pt x="52" y="49"/>
                </a:cubicBezTo>
                <a:cubicBezTo>
                  <a:pt x="51" y="49"/>
                  <a:pt x="51" y="50"/>
                  <a:pt x="51" y="50"/>
                </a:cubicBezTo>
                <a:cubicBezTo>
                  <a:pt x="51" y="51"/>
                  <a:pt x="49" y="52"/>
                  <a:pt x="48" y="52"/>
                </a:cubicBezTo>
                <a:cubicBezTo>
                  <a:pt x="48" y="52"/>
                  <a:pt x="48" y="52"/>
                  <a:pt x="48" y="52"/>
                </a:cubicBezTo>
                <a:cubicBezTo>
                  <a:pt x="48" y="52"/>
                  <a:pt x="48" y="52"/>
                  <a:pt x="48" y="52"/>
                </a:cubicBezTo>
                <a:cubicBezTo>
                  <a:pt x="48" y="52"/>
                  <a:pt x="47" y="52"/>
                  <a:pt x="45" y="56"/>
                </a:cubicBezTo>
                <a:cubicBezTo>
                  <a:pt x="43" y="58"/>
                  <a:pt x="43" y="58"/>
                  <a:pt x="44" y="58"/>
                </a:cubicBezTo>
                <a:cubicBezTo>
                  <a:pt x="44" y="59"/>
                  <a:pt x="44" y="59"/>
                  <a:pt x="44" y="61"/>
                </a:cubicBezTo>
                <a:cubicBezTo>
                  <a:pt x="44" y="61"/>
                  <a:pt x="43" y="64"/>
                  <a:pt x="43" y="64"/>
                </a:cubicBezTo>
                <a:cubicBezTo>
                  <a:pt x="42" y="65"/>
                  <a:pt x="43" y="67"/>
                  <a:pt x="43" y="67"/>
                </a:cubicBezTo>
                <a:cubicBezTo>
                  <a:pt x="43" y="67"/>
                  <a:pt x="43" y="68"/>
                  <a:pt x="44" y="68"/>
                </a:cubicBezTo>
                <a:cubicBezTo>
                  <a:pt x="44" y="68"/>
                  <a:pt x="44" y="71"/>
                  <a:pt x="45" y="72"/>
                </a:cubicBezTo>
                <a:cubicBezTo>
                  <a:pt x="45" y="72"/>
                  <a:pt x="49" y="76"/>
                  <a:pt x="50" y="76"/>
                </a:cubicBezTo>
                <a:cubicBezTo>
                  <a:pt x="51" y="76"/>
                  <a:pt x="55" y="77"/>
                  <a:pt x="55" y="77"/>
                </a:cubicBezTo>
                <a:cubicBezTo>
                  <a:pt x="57" y="77"/>
                  <a:pt x="59" y="75"/>
                  <a:pt x="61" y="75"/>
                </a:cubicBezTo>
                <a:cubicBezTo>
                  <a:pt x="61" y="75"/>
                  <a:pt x="62" y="75"/>
                  <a:pt x="62" y="77"/>
                </a:cubicBezTo>
                <a:cubicBezTo>
                  <a:pt x="62" y="78"/>
                  <a:pt x="64" y="77"/>
                  <a:pt x="65" y="77"/>
                </a:cubicBezTo>
                <a:cubicBezTo>
                  <a:pt x="65" y="77"/>
                  <a:pt x="65" y="77"/>
                  <a:pt x="66" y="77"/>
                </a:cubicBezTo>
                <a:cubicBezTo>
                  <a:pt x="66" y="77"/>
                  <a:pt x="66" y="77"/>
                  <a:pt x="66" y="77"/>
                </a:cubicBezTo>
                <a:cubicBezTo>
                  <a:pt x="66" y="77"/>
                  <a:pt x="66" y="77"/>
                  <a:pt x="66" y="77"/>
                </a:cubicBezTo>
                <a:cubicBezTo>
                  <a:pt x="66" y="77"/>
                  <a:pt x="66" y="78"/>
                  <a:pt x="66" y="78"/>
                </a:cubicBezTo>
                <a:cubicBezTo>
                  <a:pt x="67" y="78"/>
                  <a:pt x="67" y="82"/>
                  <a:pt x="66" y="82"/>
                </a:cubicBezTo>
                <a:cubicBezTo>
                  <a:pt x="66" y="82"/>
                  <a:pt x="66" y="82"/>
                  <a:pt x="66" y="82"/>
                </a:cubicBezTo>
                <a:cubicBezTo>
                  <a:pt x="66" y="84"/>
                  <a:pt x="68" y="85"/>
                  <a:pt x="68" y="85"/>
                </a:cubicBezTo>
                <a:cubicBezTo>
                  <a:pt x="68" y="85"/>
                  <a:pt x="70" y="87"/>
                  <a:pt x="70" y="88"/>
                </a:cubicBezTo>
                <a:cubicBezTo>
                  <a:pt x="70" y="90"/>
                  <a:pt x="70" y="90"/>
                  <a:pt x="70" y="90"/>
                </a:cubicBezTo>
                <a:cubicBezTo>
                  <a:pt x="71" y="91"/>
                  <a:pt x="70" y="91"/>
                  <a:pt x="70" y="92"/>
                </a:cubicBezTo>
                <a:cubicBezTo>
                  <a:pt x="70" y="92"/>
                  <a:pt x="68" y="95"/>
                  <a:pt x="68" y="95"/>
                </a:cubicBezTo>
                <a:cubicBezTo>
                  <a:pt x="68" y="96"/>
                  <a:pt x="69" y="96"/>
                  <a:pt x="69" y="96"/>
                </a:cubicBezTo>
                <a:cubicBezTo>
                  <a:pt x="71" y="99"/>
                  <a:pt x="71" y="99"/>
                  <a:pt x="71" y="99"/>
                </a:cubicBezTo>
                <a:cubicBezTo>
                  <a:pt x="71" y="99"/>
                  <a:pt x="71" y="99"/>
                  <a:pt x="71" y="99"/>
                </a:cubicBezTo>
                <a:cubicBezTo>
                  <a:pt x="72" y="100"/>
                  <a:pt x="71" y="101"/>
                  <a:pt x="71" y="101"/>
                </a:cubicBezTo>
                <a:cubicBezTo>
                  <a:pt x="72" y="102"/>
                  <a:pt x="72" y="103"/>
                  <a:pt x="72" y="103"/>
                </a:cubicBezTo>
                <a:cubicBezTo>
                  <a:pt x="73" y="103"/>
                  <a:pt x="74" y="105"/>
                  <a:pt x="74" y="106"/>
                </a:cubicBezTo>
                <a:cubicBezTo>
                  <a:pt x="74" y="106"/>
                  <a:pt x="74" y="106"/>
                  <a:pt x="74" y="106"/>
                </a:cubicBezTo>
                <a:cubicBezTo>
                  <a:pt x="74" y="106"/>
                  <a:pt x="75" y="107"/>
                  <a:pt x="76" y="106"/>
                </a:cubicBezTo>
                <a:cubicBezTo>
                  <a:pt x="77" y="106"/>
                  <a:pt x="79" y="106"/>
                  <a:pt x="80" y="106"/>
                </a:cubicBezTo>
                <a:cubicBezTo>
                  <a:pt x="81" y="106"/>
                  <a:pt x="87" y="102"/>
                  <a:pt x="86" y="100"/>
                </a:cubicBezTo>
                <a:cubicBezTo>
                  <a:pt x="86" y="100"/>
                  <a:pt x="86" y="100"/>
                  <a:pt x="86" y="100"/>
                </a:cubicBezTo>
                <a:cubicBezTo>
                  <a:pt x="86" y="100"/>
                  <a:pt x="86" y="100"/>
                  <a:pt x="86" y="100"/>
                </a:cubicBezTo>
                <a:cubicBezTo>
                  <a:pt x="87" y="100"/>
                  <a:pt x="89" y="99"/>
                  <a:pt x="89" y="99"/>
                </a:cubicBezTo>
                <a:cubicBezTo>
                  <a:pt x="89" y="99"/>
                  <a:pt x="89" y="99"/>
                  <a:pt x="89" y="99"/>
                </a:cubicBezTo>
                <a:cubicBezTo>
                  <a:pt x="89" y="98"/>
                  <a:pt x="89" y="95"/>
                  <a:pt x="90" y="95"/>
                </a:cubicBezTo>
                <a:cubicBezTo>
                  <a:pt x="91" y="94"/>
                  <a:pt x="92" y="94"/>
                  <a:pt x="93" y="93"/>
                </a:cubicBezTo>
                <a:cubicBezTo>
                  <a:pt x="94" y="92"/>
                  <a:pt x="94" y="92"/>
                  <a:pt x="94" y="89"/>
                </a:cubicBezTo>
                <a:cubicBezTo>
                  <a:pt x="94" y="86"/>
                  <a:pt x="94" y="84"/>
                  <a:pt x="94" y="84"/>
                </a:cubicBezTo>
                <a:cubicBezTo>
                  <a:pt x="94" y="83"/>
                  <a:pt x="94" y="83"/>
                  <a:pt x="94" y="83"/>
                </a:cubicBezTo>
                <a:cubicBezTo>
                  <a:pt x="95" y="81"/>
                  <a:pt x="99" y="76"/>
                  <a:pt x="99" y="75"/>
                </a:cubicBezTo>
                <a:cubicBezTo>
                  <a:pt x="99" y="75"/>
                  <a:pt x="99" y="75"/>
                  <a:pt x="99" y="75"/>
                </a:cubicBezTo>
                <a:cubicBezTo>
                  <a:pt x="101" y="73"/>
                  <a:pt x="101" y="71"/>
                  <a:pt x="102" y="69"/>
                </a:cubicBezTo>
                <a:cubicBezTo>
                  <a:pt x="102" y="69"/>
                  <a:pt x="102" y="69"/>
                  <a:pt x="102" y="68"/>
                </a:cubicBezTo>
                <a:cubicBezTo>
                  <a:pt x="102" y="68"/>
                  <a:pt x="102" y="68"/>
                  <a:pt x="102" y="67"/>
                </a:cubicBezTo>
                <a:cubicBezTo>
                  <a:pt x="102" y="67"/>
                  <a:pt x="102" y="67"/>
                  <a:pt x="100" y="66"/>
                </a:cubicBezTo>
                <a:cubicBezTo>
                  <a:pt x="100" y="66"/>
                  <a:pt x="100" y="66"/>
                  <a:pt x="100" y="66"/>
                </a:cubicBezTo>
                <a:cubicBezTo>
                  <a:pt x="99" y="66"/>
                  <a:pt x="97" y="67"/>
                  <a:pt x="97" y="67"/>
                </a:cubicBezTo>
                <a:cubicBezTo>
                  <a:pt x="97" y="66"/>
                  <a:pt x="97" y="66"/>
                  <a:pt x="96" y="66"/>
                </a:cubicBezTo>
                <a:cubicBezTo>
                  <a:pt x="96" y="65"/>
                  <a:pt x="96" y="65"/>
                  <a:pt x="96" y="65"/>
                </a:cubicBezTo>
                <a:cubicBezTo>
                  <a:pt x="94" y="63"/>
                  <a:pt x="92" y="63"/>
                  <a:pt x="91" y="59"/>
                </a:cubicBezTo>
                <a:cubicBezTo>
                  <a:pt x="91" y="58"/>
                  <a:pt x="87" y="52"/>
                  <a:pt x="86" y="51"/>
                </a:cubicBezTo>
                <a:cubicBezTo>
                  <a:pt x="86" y="51"/>
                  <a:pt x="86" y="51"/>
                  <a:pt x="86" y="51"/>
                </a:cubicBezTo>
                <a:cubicBezTo>
                  <a:pt x="86" y="51"/>
                  <a:pt x="86" y="51"/>
                  <a:pt x="86" y="51"/>
                </a:cubicBezTo>
                <a:cubicBezTo>
                  <a:pt x="86" y="51"/>
                  <a:pt x="87" y="52"/>
                  <a:pt x="87" y="52"/>
                </a:cubicBezTo>
                <a:cubicBezTo>
                  <a:pt x="87" y="52"/>
                  <a:pt x="87" y="52"/>
                  <a:pt x="87" y="52"/>
                </a:cubicBezTo>
                <a:cubicBezTo>
                  <a:pt x="87" y="52"/>
                  <a:pt x="87" y="52"/>
                  <a:pt x="87" y="51"/>
                </a:cubicBezTo>
                <a:cubicBezTo>
                  <a:pt x="87" y="51"/>
                  <a:pt x="88" y="51"/>
                  <a:pt x="88" y="51"/>
                </a:cubicBezTo>
                <a:cubicBezTo>
                  <a:pt x="88" y="52"/>
                  <a:pt x="88" y="52"/>
                  <a:pt x="88" y="52"/>
                </a:cubicBezTo>
                <a:cubicBezTo>
                  <a:pt x="89" y="53"/>
                  <a:pt x="89" y="54"/>
                  <a:pt x="90" y="54"/>
                </a:cubicBezTo>
                <a:cubicBezTo>
                  <a:pt x="90" y="55"/>
                  <a:pt x="90" y="55"/>
                  <a:pt x="91" y="56"/>
                </a:cubicBezTo>
                <a:cubicBezTo>
                  <a:pt x="91" y="56"/>
                  <a:pt x="92" y="56"/>
                  <a:pt x="92" y="58"/>
                </a:cubicBezTo>
                <a:cubicBezTo>
                  <a:pt x="93" y="59"/>
                  <a:pt x="95" y="60"/>
                  <a:pt x="95" y="61"/>
                </a:cubicBezTo>
                <a:cubicBezTo>
                  <a:pt x="96" y="63"/>
                  <a:pt x="97" y="65"/>
                  <a:pt x="97" y="65"/>
                </a:cubicBezTo>
                <a:cubicBezTo>
                  <a:pt x="99" y="64"/>
                  <a:pt x="100" y="64"/>
                  <a:pt x="100" y="63"/>
                </a:cubicBezTo>
                <a:cubicBezTo>
                  <a:pt x="100" y="63"/>
                  <a:pt x="100" y="63"/>
                  <a:pt x="100" y="63"/>
                </a:cubicBezTo>
                <a:cubicBezTo>
                  <a:pt x="100" y="63"/>
                  <a:pt x="101" y="63"/>
                  <a:pt x="101" y="63"/>
                </a:cubicBezTo>
                <a:cubicBezTo>
                  <a:pt x="105" y="61"/>
                  <a:pt x="105" y="61"/>
                  <a:pt x="105" y="59"/>
                </a:cubicBezTo>
                <a:cubicBezTo>
                  <a:pt x="105" y="59"/>
                  <a:pt x="105" y="59"/>
                  <a:pt x="105" y="59"/>
                </a:cubicBezTo>
                <a:cubicBezTo>
                  <a:pt x="105" y="58"/>
                  <a:pt x="105" y="58"/>
                  <a:pt x="105" y="57"/>
                </a:cubicBezTo>
                <a:cubicBezTo>
                  <a:pt x="105" y="56"/>
                  <a:pt x="105" y="56"/>
                  <a:pt x="105" y="56"/>
                </a:cubicBezTo>
                <a:cubicBezTo>
                  <a:pt x="105" y="55"/>
                  <a:pt x="105" y="53"/>
                  <a:pt x="106" y="53"/>
                </a:cubicBezTo>
                <a:cubicBezTo>
                  <a:pt x="106" y="53"/>
                  <a:pt x="105" y="53"/>
                  <a:pt x="105" y="53"/>
                </a:cubicBezTo>
                <a:cubicBezTo>
                  <a:pt x="105" y="53"/>
                  <a:pt x="105" y="52"/>
                  <a:pt x="105" y="52"/>
                </a:cubicBezTo>
                <a:cubicBezTo>
                  <a:pt x="105" y="52"/>
                  <a:pt x="104" y="52"/>
                  <a:pt x="104" y="52"/>
                </a:cubicBezTo>
                <a:cubicBezTo>
                  <a:pt x="104" y="52"/>
                  <a:pt x="104" y="52"/>
                  <a:pt x="104" y="52"/>
                </a:cubicBezTo>
                <a:cubicBezTo>
                  <a:pt x="103" y="52"/>
                  <a:pt x="103" y="52"/>
                  <a:pt x="103" y="52"/>
                </a:cubicBezTo>
                <a:cubicBezTo>
                  <a:pt x="102" y="52"/>
                  <a:pt x="102" y="52"/>
                  <a:pt x="102" y="52"/>
                </a:cubicBezTo>
                <a:cubicBezTo>
                  <a:pt x="102" y="52"/>
                  <a:pt x="102" y="52"/>
                  <a:pt x="102" y="52"/>
                </a:cubicBezTo>
                <a:cubicBezTo>
                  <a:pt x="102" y="53"/>
                  <a:pt x="102" y="53"/>
                  <a:pt x="101" y="53"/>
                </a:cubicBezTo>
                <a:cubicBezTo>
                  <a:pt x="101" y="53"/>
                  <a:pt x="101" y="53"/>
                  <a:pt x="101" y="53"/>
                </a:cubicBezTo>
                <a:cubicBezTo>
                  <a:pt x="100" y="53"/>
                  <a:pt x="100" y="53"/>
                  <a:pt x="98" y="51"/>
                </a:cubicBezTo>
                <a:cubicBezTo>
                  <a:pt x="98" y="51"/>
                  <a:pt x="98" y="51"/>
                  <a:pt x="98" y="51"/>
                </a:cubicBezTo>
                <a:cubicBezTo>
                  <a:pt x="97" y="49"/>
                  <a:pt x="101" y="49"/>
                  <a:pt x="101" y="50"/>
                </a:cubicBezTo>
                <a:cubicBezTo>
                  <a:pt x="101" y="50"/>
                  <a:pt x="101" y="50"/>
                  <a:pt x="101" y="50"/>
                </a:cubicBezTo>
                <a:cubicBezTo>
                  <a:pt x="101" y="50"/>
                  <a:pt x="101" y="50"/>
                  <a:pt x="101" y="50"/>
                </a:cubicBezTo>
                <a:cubicBezTo>
                  <a:pt x="102" y="50"/>
                  <a:pt x="102" y="50"/>
                  <a:pt x="102" y="50"/>
                </a:cubicBezTo>
                <a:cubicBezTo>
                  <a:pt x="105" y="49"/>
                  <a:pt x="105" y="49"/>
                  <a:pt x="110" y="49"/>
                </a:cubicBezTo>
                <a:cubicBezTo>
                  <a:pt x="110" y="49"/>
                  <a:pt x="110" y="49"/>
                  <a:pt x="110" y="49"/>
                </a:cubicBezTo>
                <a:cubicBezTo>
                  <a:pt x="113" y="49"/>
                  <a:pt x="113" y="49"/>
                  <a:pt x="113" y="51"/>
                </a:cubicBezTo>
                <a:cubicBezTo>
                  <a:pt x="113" y="51"/>
                  <a:pt x="113" y="51"/>
                  <a:pt x="113" y="51"/>
                </a:cubicBezTo>
                <a:cubicBezTo>
                  <a:pt x="113" y="53"/>
                  <a:pt x="113" y="53"/>
                  <a:pt x="113" y="57"/>
                </a:cubicBezTo>
                <a:cubicBezTo>
                  <a:pt x="113" y="57"/>
                  <a:pt x="113" y="57"/>
                  <a:pt x="113" y="57"/>
                </a:cubicBezTo>
                <a:cubicBezTo>
                  <a:pt x="113" y="59"/>
                  <a:pt x="113" y="62"/>
                  <a:pt x="113" y="64"/>
                </a:cubicBezTo>
                <a:cubicBezTo>
                  <a:pt x="113" y="91"/>
                  <a:pt x="91" y="114"/>
                  <a:pt x="64" y="114"/>
                </a:cubicBezTo>
                <a:close/>
              </a:path>
            </a:pathLst>
          </a:custGeom>
          <a:solidFill>
            <a:srgbClr val="1F74AD"/>
          </a:solidFill>
          <a:ln>
            <a:noFill/>
          </a:ln>
        </p:spPr>
        <p:txBody>
          <a:bodyPr vert="horz" wrap="square" lIns="91440" tIns="45720" rIns="91440" bIns="45720" numCol="1" anchor="t" anchorCtr="0" compatLnSpc="1"/>
          <a:p>
            <a:endParaRPr lang="zh-CN" altLang="en-US"/>
          </a:p>
        </p:txBody>
      </p:sp>
      <p:sp>
        <p:nvSpPr>
          <p:cNvPr id="66" name="Freeform 27"/>
          <p:cNvSpPr>
            <a:spLocks noEditPoints="1"/>
          </p:cNvSpPr>
          <p:nvPr>
            <p:custDataLst>
              <p:tags r:id="rId9"/>
            </p:custDataLst>
          </p:nvPr>
        </p:nvSpPr>
        <p:spPr bwMode="auto">
          <a:xfrm>
            <a:off x="2004207" y="4436638"/>
            <a:ext cx="500937" cy="506102"/>
          </a:xfrm>
          <a:custGeom>
            <a:avLst/>
            <a:gdLst>
              <a:gd name="T0" fmla="*/ 142 w 147"/>
              <a:gd name="T1" fmla="*/ 125 h 148"/>
              <a:gd name="T2" fmla="*/ 105 w 147"/>
              <a:gd name="T3" fmla="*/ 88 h 148"/>
              <a:gd name="T4" fmla="*/ 95 w 147"/>
              <a:gd name="T5" fmla="*/ 84 h 148"/>
              <a:gd name="T6" fmla="*/ 87 w 147"/>
              <a:gd name="T7" fmla="*/ 75 h 148"/>
              <a:gd name="T8" fmla="*/ 81 w 147"/>
              <a:gd name="T9" fmla="*/ 18 h 148"/>
              <a:gd name="T10" fmla="*/ 17 w 147"/>
              <a:gd name="T11" fmla="*/ 18 h 148"/>
              <a:gd name="T12" fmla="*/ 17 w 147"/>
              <a:gd name="T13" fmla="*/ 82 h 148"/>
              <a:gd name="T14" fmla="*/ 75 w 147"/>
              <a:gd name="T15" fmla="*/ 87 h 148"/>
              <a:gd name="T16" fmla="*/ 84 w 147"/>
              <a:gd name="T17" fmla="*/ 96 h 148"/>
              <a:gd name="T18" fmla="*/ 87 w 147"/>
              <a:gd name="T19" fmla="*/ 105 h 148"/>
              <a:gd name="T20" fmla="*/ 125 w 147"/>
              <a:gd name="T21" fmla="*/ 143 h 148"/>
              <a:gd name="T22" fmla="*/ 142 w 147"/>
              <a:gd name="T23" fmla="*/ 143 h 148"/>
              <a:gd name="T24" fmla="*/ 142 w 147"/>
              <a:gd name="T25" fmla="*/ 125 h 148"/>
              <a:gd name="T26" fmla="*/ 73 w 147"/>
              <a:gd name="T27" fmla="*/ 73 h 148"/>
              <a:gd name="T28" fmla="*/ 26 w 147"/>
              <a:gd name="T29" fmla="*/ 73 h 148"/>
              <a:gd name="T30" fmla="*/ 26 w 147"/>
              <a:gd name="T31" fmla="*/ 27 h 148"/>
              <a:gd name="T32" fmla="*/ 73 w 147"/>
              <a:gd name="T33" fmla="*/ 27 h 148"/>
              <a:gd name="T34" fmla="*/ 73 w 147"/>
              <a:gd name="T35" fmla="*/ 73 h 148"/>
              <a:gd name="T36" fmla="*/ 53 w 147"/>
              <a:gd name="T37" fmla="*/ 27 h 148"/>
              <a:gd name="T38" fmla="*/ 26 w 147"/>
              <a:gd name="T39" fmla="*/ 53 h 148"/>
              <a:gd name="T40" fmla="*/ 34 w 147"/>
              <a:gd name="T41" fmla="*/ 59 h 148"/>
              <a:gd name="T42" fmla="*/ 34 w 147"/>
              <a:gd name="T43" fmla="*/ 51 h 148"/>
              <a:gd name="T44" fmla="*/ 51 w 147"/>
              <a:gd name="T45" fmla="*/ 34 h 148"/>
              <a:gd name="T46" fmla="*/ 59 w 147"/>
              <a:gd name="T47" fmla="*/ 35 h 148"/>
              <a:gd name="T48" fmla="*/ 53 w 147"/>
              <a:gd name="T49" fmla="*/ 2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148">
                <a:moveTo>
                  <a:pt x="142" y="125"/>
                </a:moveTo>
                <a:cubicBezTo>
                  <a:pt x="105" y="88"/>
                  <a:pt x="105" y="88"/>
                  <a:pt x="105" y="88"/>
                </a:cubicBezTo>
                <a:cubicBezTo>
                  <a:pt x="102" y="85"/>
                  <a:pt x="99" y="84"/>
                  <a:pt x="95" y="84"/>
                </a:cubicBezTo>
                <a:cubicBezTo>
                  <a:pt x="87" y="75"/>
                  <a:pt x="87" y="75"/>
                  <a:pt x="87" y="75"/>
                </a:cubicBezTo>
                <a:cubicBezTo>
                  <a:pt x="99" y="58"/>
                  <a:pt x="97" y="33"/>
                  <a:pt x="81" y="18"/>
                </a:cubicBezTo>
                <a:cubicBezTo>
                  <a:pt x="64" y="0"/>
                  <a:pt x="35" y="0"/>
                  <a:pt x="17" y="18"/>
                </a:cubicBezTo>
                <a:cubicBezTo>
                  <a:pt x="0" y="35"/>
                  <a:pt x="0" y="64"/>
                  <a:pt x="17" y="82"/>
                </a:cubicBezTo>
                <a:cubicBezTo>
                  <a:pt x="33" y="97"/>
                  <a:pt x="57" y="99"/>
                  <a:pt x="75" y="87"/>
                </a:cubicBezTo>
                <a:cubicBezTo>
                  <a:pt x="84" y="96"/>
                  <a:pt x="84" y="96"/>
                  <a:pt x="84" y="96"/>
                </a:cubicBezTo>
                <a:cubicBezTo>
                  <a:pt x="84" y="99"/>
                  <a:pt x="85" y="102"/>
                  <a:pt x="87" y="105"/>
                </a:cubicBezTo>
                <a:cubicBezTo>
                  <a:pt x="125" y="143"/>
                  <a:pt x="125" y="143"/>
                  <a:pt x="125" y="143"/>
                </a:cubicBezTo>
                <a:cubicBezTo>
                  <a:pt x="130" y="148"/>
                  <a:pt x="138" y="148"/>
                  <a:pt x="142" y="143"/>
                </a:cubicBezTo>
                <a:cubicBezTo>
                  <a:pt x="147" y="138"/>
                  <a:pt x="147" y="130"/>
                  <a:pt x="142" y="125"/>
                </a:cubicBezTo>
                <a:close/>
                <a:moveTo>
                  <a:pt x="73" y="73"/>
                </a:moveTo>
                <a:cubicBezTo>
                  <a:pt x="60" y="86"/>
                  <a:pt x="39" y="86"/>
                  <a:pt x="26" y="73"/>
                </a:cubicBezTo>
                <a:cubicBezTo>
                  <a:pt x="13" y="60"/>
                  <a:pt x="13" y="39"/>
                  <a:pt x="26" y="27"/>
                </a:cubicBezTo>
                <a:cubicBezTo>
                  <a:pt x="39" y="14"/>
                  <a:pt x="60" y="14"/>
                  <a:pt x="73" y="27"/>
                </a:cubicBezTo>
                <a:cubicBezTo>
                  <a:pt x="86" y="39"/>
                  <a:pt x="86" y="60"/>
                  <a:pt x="73" y="73"/>
                </a:cubicBezTo>
                <a:close/>
                <a:moveTo>
                  <a:pt x="53" y="27"/>
                </a:moveTo>
                <a:cubicBezTo>
                  <a:pt x="39" y="24"/>
                  <a:pt x="23" y="39"/>
                  <a:pt x="26" y="53"/>
                </a:cubicBezTo>
                <a:cubicBezTo>
                  <a:pt x="28" y="59"/>
                  <a:pt x="33" y="61"/>
                  <a:pt x="34" y="59"/>
                </a:cubicBezTo>
                <a:cubicBezTo>
                  <a:pt x="36" y="57"/>
                  <a:pt x="34" y="54"/>
                  <a:pt x="34" y="51"/>
                </a:cubicBezTo>
                <a:cubicBezTo>
                  <a:pt x="32" y="42"/>
                  <a:pt x="42" y="32"/>
                  <a:pt x="51" y="34"/>
                </a:cubicBezTo>
                <a:cubicBezTo>
                  <a:pt x="54" y="35"/>
                  <a:pt x="57" y="36"/>
                  <a:pt x="59" y="35"/>
                </a:cubicBezTo>
                <a:cubicBezTo>
                  <a:pt x="61" y="33"/>
                  <a:pt x="58" y="28"/>
                  <a:pt x="53" y="27"/>
                </a:cubicBezTo>
                <a:close/>
              </a:path>
            </a:pathLst>
          </a:custGeom>
          <a:solidFill>
            <a:srgbClr val="69A35B"/>
          </a:solidFill>
          <a:ln>
            <a:noFill/>
          </a:ln>
        </p:spPr>
        <p:txBody>
          <a:bodyPr vert="horz" wrap="square" lIns="91440" tIns="45720" rIns="91440" bIns="45720" numCol="1" anchor="t" anchorCtr="0" compatLnSpc="1"/>
          <a:p>
            <a:endParaRPr lang="en-US"/>
          </a:p>
        </p:txBody>
      </p:sp>
      <p:sp>
        <p:nvSpPr>
          <p:cNvPr id="73" name="Freeform 28"/>
          <p:cNvSpPr/>
          <p:nvPr>
            <p:custDataLst>
              <p:tags r:id="rId10"/>
            </p:custDataLst>
          </p:nvPr>
        </p:nvSpPr>
        <p:spPr bwMode="auto">
          <a:xfrm>
            <a:off x="2022282" y="940133"/>
            <a:ext cx="464787" cy="457041"/>
          </a:xfrm>
          <a:custGeom>
            <a:avLst/>
            <a:gdLst>
              <a:gd name="T0" fmla="*/ 16 w 136"/>
              <a:gd name="T1" fmla="*/ 57 h 134"/>
              <a:gd name="T2" fmla="*/ 0 w 136"/>
              <a:gd name="T3" fmla="*/ 72 h 134"/>
              <a:gd name="T4" fmla="*/ 25 w 136"/>
              <a:gd name="T5" fmla="*/ 92 h 134"/>
              <a:gd name="T6" fmla="*/ 37 w 136"/>
              <a:gd name="T7" fmla="*/ 78 h 134"/>
              <a:gd name="T8" fmla="*/ 55 w 136"/>
              <a:gd name="T9" fmla="*/ 80 h 134"/>
              <a:gd name="T10" fmla="*/ 42 w 136"/>
              <a:gd name="T11" fmla="*/ 95 h 134"/>
              <a:gd name="T12" fmla="*/ 44 w 136"/>
              <a:gd name="T13" fmla="*/ 115 h 134"/>
              <a:gd name="T14" fmla="*/ 65 w 136"/>
              <a:gd name="T15" fmla="*/ 134 h 134"/>
              <a:gd name="T16" fmla="*/ 92 w 136"/>
              <a:gd name="T17" fmla="*/ 98 h 134"/>
              <a:gd name="T18" fmla="*/ 79 w 136"/>
              <a:gd name="T19" fmla="*/ 92 h 134"/>
              <a:gd name="T20" fmla="*/ 80 w 136"/>
              <a:gd name="T21" fmla="*/ 78 h 134"/>
              <a:gd name="T22" fmla="*/ 96 w 136"/>
              <a:gd name="T23" fmla="*/ 76 h 134"/>
              <a:gd name="T24" fmla="*/ 107 w 136"/>
              <a:gd name="T25" fmla="*/ 90 h 134"/>
              <a:gd name="T26" fmla="*/ 136 w 136"/>
              <a:gd name="T27" fmla="*/ 62 h 134"/>
              <a:gd name="T28" fmla="*/ 103 w 136"/>
              <a:gd name="T29" fmla="*/ 40 h 134"/>
              <a:gd name="T30" fmla="*/ 90 w 136"/>
              <a:gd name="T31" fmla="*/ 54 h 134"/>
              <a:gd name="T32" fmla="*/ 75 w 136"/>
              <a:gd name="T33" fmla="*/ 40 h 134"/>
              <a:gd name="T34" fmla="*/ 93 w 136"/>
              <a:gd name="T35" fmla="*/ 27 h 134"/>
              <a:gd name="T36" fmla="*/ 71 w 136"/>
              <a:gd name="T37" fmla="*/ 0 h 134"/>
              <a:gd name="T38" fmla="*/ 37 w 136"/>
              <a:gd name="T39" fmla="*/ 28 h 134"/>
              <a:gd name="T40" fmla="*/ 30 w 136"/>
              <a:gd name="T41" fmla="*/ 16 h 134"/>
              <a:gd name="T42" fmla="*/ 12 w 136"/>
              <a:gd name="T43" fmla="*/ 15 h 134"/>
              <a:gd name="T44" fmla="*/ 19 w 136"/>
              <a:gd name="T45" fmla="*/ 32 h 134"/>
              <a:gd name="T46" fmla="*/ 16 w 136"/>
              <a:gd name="T47" fmla="*/ 5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 h="134">
                <a:moveTo>
                  <a:pt x="16" y="57"/>
                </a:moveTo>
                <a:cubicBezTo>
                  <a:pt x="6" y="64"/>
                  <a:pt x="0" y="72"/>
                  <a:pt x="0" y="72"/>
                </a:cubicBezTo>
                <a:cubicBezTo>
                  <a:pt x="0" y="72"/>
                  <a:pt x="16" y="94"/>
                  <a:pt x="25" y="92"/>
                </a:cubicBezTo>
                <a:cubicBezTo>
                  <a:pt x="33" y="90"/>
                  <a:pt x="33" y="85"/>
                  <a:pt x="37" y="78"/>
                </a:cubicBezTo>
                <a:cubicBezTo>
                  <a:pt x="40" y="70"/>
                  <a:pt x="54" y="72"/>
                  <a:pt x="55" y="80"/>
                </a:cubicBezTo>
                <a:cubicBezTo>
                  <a:pt x="55" y="87"/>
                  <a:pt x="53" y="94"/>
                  <a:pt x="42" y="95"/>
                </a:cubicBezTo>
                <a:cubicBezTo>
                  <a:pt x="32" y="96"/>
                  <a:pt x="31" y="108"/>
                  <a:pt x="44" y="115"/>
                </a:cubicBezTo>
                <a:cubicBezTo>
                  <a:pt x="56" y="122"/>
                  <a:pt x="56" y="127"/>
                  <a:pt x="65" y="134"/>
                </a:cubicBezTo>
                <a:cubicBezTo>
                  <a:pt x="74" y="124"/>
                  <a:pt x="98" y="105"/>
                  <a:pt x="92" y="98"/>
                </a:cubicBezTo>
                <a:cubicBezTo>
                  <a:pt x="86" y="95"/>
                  <a:pt x="85" y="99"/>
                  <a:pt x="79" y="92"/>
                </a:cubicBezTo>
                <a:cubicBezTo>
                  <a:pt x="73" y="86"/>
                  <a:pt x="78" y="80"/>
                  <a:pt x="80" y="78"/>
                </a:cubicBezTo>
                <a:cubicBezTo>
                  <a:pt x="82" y="75"/>
                  <a:pt x="90" y="70"/>
                  <a:pt x="96" y="76"/>
                </a:cubicBezTo>
                <a:cubicBezTo>
                  <a:pt x="102" y="82"/>
                  <a:pt x="96" y="89"/>
                  <a:pt x="107" y="90"/>
                </a:cubicBezTo>
                <a:cubicBezTo>
                  <a:pt x="118" y="91"/>
                  <a:pt x="127" y="71"/>
                  <a:pt x="136" y="62"/>
                </a:cubicBezTo>
                <a:cubicBezTo>
                  <a:pt x="123" y="49"/>
                  <a:pt x="114" y="34"/>
                  <a:pt x="103" y="40"/>
                </a:cubicBezTo>
                <a:cubicBezTo>
                  <a:pt x="91" y="46"/>
                  <a:pt x="98" y="45"/>
                  <a:pt x="90" y="54"/>
                </a:cubicBezTo>
                <a:cubicBezTo>
                  <a:pt x="81" y="62"/>
                  <a:pt x="67" y="48"/>
                  <a:pt x="75" y="40"/>
                </a:cubicBezTo>
                <a:cubicBezTo>
                  <a:pt x="83" y="32"/>
                  <a:pt x="85" y="36"/>
                  <a:pt x="93" y="27"/>
                </a:cubicBezTo>
                <a:cubicBezTo>
                  <a:pt x="101" y="18"/>
                  <a:pt x="83" y="12"/>
                  <a:pt x="71" y="0"/>
                </a:cubicBezTo>
                <a:cubicBezTo>
                  <a:pt x="60" y="15"/>
                  <a:pt x="45" y="29"/>
                  <a:pt x="37" y="28"/>
                </a:cubicBezTo>
                <a:cubicBezTo>
                  <a:pt x="30" y="26"/>
                  <a:pt x="30" y="22"/>
                  <a:pt x="30" y="16"/>
                </a:cubicBezTo>
                <a:cubicBezTo>
                  <a:pt x="30" y="11"/>
                  <a:pt x="18" y="8"/>
                  <a:pt x="12" y="15"/>
                </a:cubicBezTo>
                <a:cubicBezTo>
                  <a:pt x="6" y="23"/>
                  <a:pt x="11" y="30"/>
                  <a:pt x="19" y="32"/>
                </a:cubicBezTo>
                <a:cubicBezTo>
                  <a:pt x="27" y="33"/>
                  <a:pt x="26" y="50"/>
                  <a:pt x="16" y="57"/>
                </a:cubicBezTo>
                <a:close/>
              </a:path>
            </a:pathLst>
          </a:custGeom>
          <a:solidFill>
            <a:srgbClr val="1AA3AA"/>
          </a:solidFill>
          <a:ln>
            <a:noFill/>
          </a:ln>
        </p:spPr>
        <p:txBody>
          <a:bodyPr vert="horz" wrap="square" lIns="91440" tIns="45720" rIns="91440" bIns="45720" numCol="1" anchor="t" anchorCtr="0" compatLnSpc="1"/>
          <a:p>
            <a:endParaRPr lang="en-US"/>
          </a:p>
        </p:txBody>
      </p:sp>
      <p:sp>
        <p:nvSpPr>
          <p:cNvPr id="78" name="文本框 77"/>
          <p:cNvSpPr txBox="1"/>
          <p:nvPr>
            <p:custDataLst>
              <p:tags r:id="rId11"/>
            </p:custDataLst>
          </p:nvPr>
        </p:nvSpPr>
        <p:spPr>
          <a:xfrm>
            <a:off x="364490" y="962660"/>
            <a:ext cx="3169285" cy="1875790"/>
          </a:xfrm>
          <a:prstGeom prst="rect">
            <a:avLst/>
          </a:prstGeom>
          <a:noFill/>
        </p:spPr>
        <p:txBody>
          <a:bodyPr wrap="square" lIns="91440" tIns="45720" rIns="91440" bIns="45720" rtlCol="0" anchor="b" anchorCtr="0"/>
          <a:p>
            <a:pPr marL="0" marR="0" lvl="0" indent="0" algn="l" defTabSz="914400" eaLnBrk="1" fontAlgn="auto" latinLnBrk="0" hangingPunct="1">
              <a:lnSpc>
                <a:spcPct val="120000"/>
              </a:lnSpc>
              <a:spcBef>
                <a:spcPts val="0"/>
              </a:spcBef>
              <a:spcAft>
                <a:spcPts val="0"/>
              </a:spcAft>
              <a:buClrTx/>
              <a:buSzTx/>
              <a:buFontTx/>
              <a:buNone/>
              <a:defRPr/>
            </a:pPr>
            <a:endParaRPr lang="zh-CN" altLang="en-US" sz="2400" b="1" kern="0" spc="300">
              <a:latin typeface="Arial" panose="020B0604020202020204" pitchFamily="34" charset="0"/>
              <a:ea typeface="微软雅黑" panose="020B0503020204020204" pitchFamily="34" charset="-122"/>
            </a:endParaRPr>
          </a:p>
          <a:p>
            <a:pPr marL="0" marR="0" lvl="0" indent="0" algn="l" defTabSz="914400" eaLnBrk="1" fontAlgn="auto" latinLnBrk="0" hangingPunct="1">
              <a:lnSpc>
                <a:spcPct val="120000"/>
              </a:lnSpc>
              <a:spcBef>
                <a:spcPts val="0"/>
              </a:spcBef>
              <a:spcAft>
                <a:spcPts val="0"/>
              </a:spcAft>
              <a:buClrTx/>
              <a:buSzTx/>
              <a:buFontTx/>
              <a:buNone/>
              <a:defRPr/>
            </a:pPr>
            <a:r>
              <a:rPr lang="zh-CN" altLang="en-US" sz="2400" b="1" kern="0" spc="300">
                <a:latin typeface="Arial" panose="020B0604020202020204" pitchFamily="34" charset="0"/>
                <a:ea typeface="微软雅黑" panose="020B0503020204020204" pitchFamily="34" charset="-122"/>
              </a:rPr>
              <a:t>一：</a:t>
            </a:r>
            <a:endParaRPr lang="zh-CN" altLang="en-US" sz="2400" b="1" kern="0" spc="300">
              <a:latin typeface="Arial" panose="020B0604020202020204" pitchFamily="34" charset="0"/>
              <a:ea typeface="微软雅黑" panose="020B0503020204020204" pitchFamily="34" charset="-122"/>
            </a:endParaRPr>
          </a:p>
          <a:p>
            <a:pPr marL="0" marR="0" lvl="0" indent="0" algn="l" defTabSz="914400" eaLnBrk="1" fontAlgn="auto" latinLnBrk="0" hangingPunct="1">
              <a:lnSpc>
                <a:spcPct val="120000"/>
              </a:lnSpc>
              <a:spcBef>
                <a:spcPts val="0"/>
              </a:spcBef>
              <a:spcAft>
                <a:spcPts val="0"/>
              </a:spcAft>
              <a:buClrTx/>
              <a:buSzTx/>
              <a:buFontTx/>
              <a:buNone/>
              <a:defRPr/>
            </a:pPr>
            <a:r>
              <a:rPr lang="zh-CN" altLang="en-US" sz="2400" b="1" kern="0" spc="300">
                <a:latin typeface="Arial" panose="020B0604020202020204" pitchFamily="34" charset="0"/>
                <a:ea typeface="微软雅黑" panose="020B0503020204020204" pitchFamily="34" charset="-122"/>
              </a:rPr>
              <a:t>申报对象</a:t>
            </a:r>
            <a:r>
              <a:rPr lang="zh-CN" altLang="en-US" sz="2400" b="1" kern="0" spc="300">
                <a:solidFill>
                  <a:srgbClr val="C00000"/>
                </a:solidFill>
                <a:latin typeface="Arial" panose="020B0604020202020204" pitchFamily="34" charset="0"/>
                <a:ea typeface="微软雅黑" panose="020B0503020204020204" pitchFamily="34" charset="-122"/>
              </a:rPr>
              <a:t>符合本办法</a:t>
            </a:r>
            <a:r>
              <a:rPr lang="zh-CN" altLang="en-US" sz="2400" b="1" kern="0" spc="300">
                <a:latin typeface="Arial" panose="020B0604020202020204" pitchFamily="34" charset="0"/>
                <a:ea typeface="微软雅黑" panose="020B0503020204020204" pitchFamily="34" charset="-122"/>
              </a:rPr>
              <a:t>跨国公司地区</a:t>
            </a:r>
            <a:endParaRPr lang="zh-CN" altLang="en-US" sz="2400" b="1" kern="0" spc="300">
              <a:latin typeface="Arial" panose="020B0604020202020204" pitchFamily="34" charset="0"/>
              <a:ea typeface="微软雅黑" panose="020B0503020204020204" pitchFamily="34" charset="-122"/>
            </a:endParaRPr>
          </a:p>
          <a:p>
            <a:pPr marL="0" marR="0" lvl="0" indent="0" algn="l" defTabSz="914400" eaLnBrk="1" fontAlgn="auto" latinLnBrk="0" hangingPunct="1">
              <a:lnSpc>
                <a:spcPct val="120000"/>
              </a:lnSpc>
              <a:spcBef>
                <a:spcPts val="0"/>
              </a:spcBef>
              <a:spcAft>
                <a:spcPts val="0"/>
              </a:spcAft>
              <a:buClrTx/>
              <a:buSzTx/>
              <a:buFontTx/>
              <a:buNone/>
              <a:defRPr/>
            </a:pPr>
            <a:r>
              <a:rPr lang="zh-CN" altLang="en-US" sz="2400" b="1" kern="0" spc="300">
                <a:solidFill>
                  <a:srgbClr val="C00000"/>
                </a:solidFill>
                <a:latin typeface="Arial" panose="020B0604020202020204" pitchFamily="34" charset="0"/>
                <a:ea typeface="微软雅黑" panose="020B0503020204020204" pitchFamily="34" charset="-122"/>
              </a:rPr>
              <a:t>总部定义</a:t>
            </a:r>
            <a:endParaRPr lang="zh-CN" altLang="en-US" sz="2400" b="1" kern="0" spc="300">
              <a:solidFill>
                <a:srgbClr val="C00000"/>
              </a:solidFill>
              <a:latin typeface="Arial" panose="020B0604020202020204" pitchFamily="34" charset="0"/>
              <a:ea typeface="微软雅黑" panose="020B0503020204020204" pitchFamily="34" charset="-122"/>
            </a:endParaRPr>
          </a:p>
        </p:txBody>
      </p:sp>
      <p:sp>
        <p:nvSpPr>
          <p:cNvPr id="87" name="文本框 86"/>
          <p:cNvSpPr txBox="1"/>
          <p:nvPr>
            <p:custDataLst>
              <p:tags r:id="rId12"/>
            </p:custDataLst>
          </p:nvPr>
        </p:nvSpPr>
        <p:spPr>
          <a:xfrm>
            <a:off x="364490" y="4208780"/>
            <a:ext cx="4065270" cy="2535555"/>
          </a:xfrm>
          <a:prstGeom prst="rect">
            <a:avLst/>
          </a:prstGeom>
          <a:noFill/>
        </p:spPr>
        <p:txBody>
          <a:bodyPr wrap="square" lIns="91440" tIns="45720" rIns="91440" bIns="45720" rtlCol="0" anchor="b" anchorCtr="0">
            <a:noAutofit/>
          </a:bodyPr>
          <a:p>
            <a:pPr marL="0" marR="0" lvl="0" indent="0" algn="l" defTabSz="914400" eaLnBrk="1" fontAlgn="auto" latinLnBrk="0" hangingPunct="1">
              <a:lnSpc>
                <a:spcPct val="120000"/>
              </a:lnSpc>
              <a:spcBef>
                <a:spcPts val="0"/>
              </a:spcBef>
              <a:spcAft>
                <a:spcPts val="0"/>
              </a:spcAft>
              <a:buClrTx/>
              <a:buSzTx/>
              <a:buFontTx/>
              <a:buNone/>
              <a:defRPr/>
            </a:pPr>
            <a:r>
              <a:rPr lang="zh-CN" altLang="en-US" sz="2400" b="1" kern="0" spc="300">
                <a:latin typeface="Arial" panose="020B0604020202020204" pitchFamily="34" charset="0"/>
                <a:ea typeface="微软雅黑" panose="020B0503020204020204" pitchFamily="34" charset="-122"/>
              </a:rPr>
              <a:t>三：</a:t>
            </a:r>
            <a:endParaRPr lang="zh-CN" altLang="en-US" sz="2300" b="1" kern="0" spc="300">
              <a:latin typeface="Arial" panose="020B0604020202020204" pitchFamily="34" charset="0"/>
              <a:ea typeface="微软雅黑" panose="020B0503020204020204" pitchFamily="34" charset="-122"/>
            </a:endParaRPr>
          </a:p>
          <a:p>
            <a:pPr marL="0" marR="0" lvl="0" indent="0" algn="l" defTabSz="914400" eaLnBrk="1" fontAlgn="auto" latinLnBrk="0" hangingPunct="1">
              <a:lnSpc>
                <a:spcPct val="120000"/>
              </a:lnSpc>
              <a:spcBef>
                <a:spcPts val="0"/>
              </a:spcBef>
              <a:spcAft>
                <a:spcPts val="0"/>
              </a:spcAft>
              <a:buClrTx/>
              <a:buSzTx/>
              <a:buFontTx/>
              <a:buNone/>
              <a:defRPr/>
            </a:pPr>
            <a:r>
              <a:rPr lang="zh-CN" altLang="en-US" sz="2400" b="1" kern="0" spc="300">
                <a:latin typeface="Arial" panose="020B0604020202020204" pitchFamily="34" charset="0"/>
                <a:ea typeface="微软雅黑" panose="020B0503020204020204" pitchFamily="34" charset="-122"/>
              </a:rPr>
              <a:t>申报对象被授权管理的境内外独立法人企业</a:t>
            </a:r>
            <a:r>
              <a:rPr lang="zh-CN" altLang="en-US" sz="2400" b="1" kern="0" spc="300">
                <a:solidFill>
                  <a:srgbClr val="C00000"/>
                </a:solidFill>
                <a:latin typeface="Arial" panose="020B0604020202020204" pitchFamily="34" charset="0"/>
                <a:ea typeface="微软雅黑" panose="020B0503020204020204" pitchFamily="34" charset="-122"/>
              </a:rPr>
              <a:t>不少于3家</a:t>
            </a:r>
            <a:r>
              <a:rPr lang="zh-CN" altLang="en-US" sz="2400" b="1" kern="0" spc="300">
                <a:latin typeface="Arial" panose="020B0604020202020204" pitchFamily="34" charset="0"/>
                <a:ea typeface="微软雅黑" panose="020B0503020204020204" pitchFamily="34" charset="-122"/>
              </a:rPr>
              <a:t>（其中</a:t>
            </a:r>
            <a:r>
              <a:rPr lang="zh-CN" altLang="en-US" sz="2400" b="1" kern="0" spc="300">
                <a:solidFill>
                  <a:srgbClr val="C00000"/>
                </a:solidFill>
                <a:latin typeface="Arial" panose="020B0604020202020204" pitchFamily="34" charset="0"/>
                <a:ea typeface="微软雅黑" panose="020B0503020204020204" pitchFamily="34" charset="-122"/>
              </a:rPr>
              <a:t>至少有l家</a:t>
            </a:r>
            <a:r>
              <a:rPr lang="zh-CN" altLang="en-US" sz="2400" b="1" kern="0" spc="300">
                <a:latin typeface="Arial" panose="020B0604020202020204" pitchFamily="34" charset="0"/>
                <a:ea typeface="微软雅黑" panose="020B0503020204020204" pitchFamily="34" charset="-122"/>
              </a:rPr>
              <a:t>注册地在广东省以外地区）</a:t>
            </a:r>
            <a:endParaRPr lang="zh-CN" altLang="en-US" sz="2400" b="1" kern="0" spc="300">
              <a:latin typeface="Arial" panose="020B0604020202020204" pitchFamily="34" charset="0"/>
              <a:ea typeface="微软雅黑" panose="020B0503020204020204" pitchFamily="34" charset="-122"/>
            </a:endParaRPr>
          </a:p>
        </p:txBody>
      </p:sp>
      <p:sp>
        <p:nvSpPr>
          <p:cNvPr id="51" name="Freeform 26"/>
          <p:cNvSpPr/>
          <p:nvPr>
            <p:custDataLst>
              <p:tags r:id="rId13"/>
            </p:custDataLst>
          </p:nvPr>
        </p:nvSpPr>
        <p:spPr bwMode="auto">
          <a:xfrm>
            <a:off x="9779967" y="962951"/>
            <a:ext cx="451877" cy="376994"/>
          </a:xfrm>
          <a:custGeom>
            <a:avLst/>
            <a:gdLst>
              <a:gd name="T0" fmla="*/ 128 w 132"/>
              <a:gd name="T1" fmla="*/ 71 h 110"/>
              <a:gd name="T2" fmla="*/ 108 w 132"/>
              <a:gd name="T3" fmla="*/ 26 h 110"/>
              <a:gd name="T4" fmla="*/ 105 w 132"/>
              <a:gd name="T5" fmla="*/ 23 h 110"/>
              <a:gd name="T6" fmla="*/ 87 w 132"/>
              <a:gd name="T7" fmla="*/ 20 h 110"/>
              <a:gd name="T8" fmla="*/ 86 w 132"/>
              <a:gd name="T9" fmla="*/ 21 h 110"/>
              <a:gd name="T10" fmla="*/ 77 w 132"/>
              <a:gd name="T11" fmla="*/ 18 h 110"/>
              <a:gd name="T12" fmla="*/ 70 w 132"/>
              <a:gd name="T13" fmla="*/ 21 h 110"/>
              <a:gd name="T14" fmla="*/ 67 w 132"/>
              <a:gd name="T15" fmla="*/ 26 h 110"/>
              <a:gd name="T16" fmla="*/ 59 w 132"/>
              <a:gd name="T17" fmla="*/ 24 h 110"/>
              <a:gd name="T18" fmla="*/ 53 w 132"/>
              <a:gd name="T19" fmla="*/ 27 h 110"/>
              <a:gd name="T20" fmla="*/ 50 w 132"/>
              <a:gd name="T21" fmla="*/ 31 h 110"/>
              <a:gd name="T22" fmla="*/ 50 w 132"/>
              <a:gd name="T23" fmla="*/ 37 h 110"/>
              <a:gd name="T24" fmla="*/ 47 w 132"/>
              <a:gd name="T25" fmla="*/ 35 h 110"/>
              <a:gd name="T26" fmla="*/ 27 w 132"/>
              <a:gd name="T27" fmla="*/ 15 h 110"/>
              <a:gd name="T28" fmla="*/ 22 w 132"/>
              <a:gd name="T29" fmla="*/ 36 h 110"/>
              <a:gd name="T30" fmla="*/ 38 w 132"/>
              <a:gd name="T31" fmla="*/ 53 h 110"/>
              <a:gd name="T32" fmla="*/ 61 w 132"/>
              <a:gd name="T33" fmla="*/ 89 h 110"/>
              <a:gd name="T34" fmla="*/ 40 w 132"/>
              <a:gd name="T35" fmla="*/ 87 h 110"/>
              <a:gd name="T36" fmla="*/ 25 w 132"/>
              <a:gd name="T37" fmla="*/ 100 h 110"/>
              <a:gd name="T38" fmla="*/ 89 w 132"/>
              <a:gd name="T39" fmla="*/ 106 h 110"/>
              <a:gd name="T40" fmla="*/ 93 w 132"/>
              <a:gd name="T41" fmla="*/ 110 h 110"/>
              <a:gd name="T42" fmla="*/ 119 w 132"/>
              <a:gd name="T43" fmla="*/ 95 h 110"/>
              <a:gd name="T44" fmla="*/ 132 w 132"/>
              <a:gd name="T45" fmla="*/ 75 h 110"/>
              <a:gd name="T46" fmla="*/ 128 w 132"/>
              <a:gd name="T47"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2" h="110">
                <a:moveTo>
                  <a:pt x="128" y="71"/>
                </a:moveTo>
                <a:cubicBezTo>
                  <a:pt x="119" y="58"/>
                  <a:pt x="128" y="62"/>
                  <a:pt x="108" y="26"/>
                </a:cubicBezTo>
                <a:cubicBezTo>
                  <a:pt x="106" y="24"/>
                  <a:pt x="106" y="23"/>
                  <a:pt x="105" y="23"/>
                </a:cubicBezTo>
                <a:cubicBezTo>
                  <a:pt x="98" y="16"/>
                  <a:pt x="92" y="15"/>
                  <a:pt x="87" y="20"/>
                </a:cubicBezTo>
                <a:cubicBezTo>
                  <a:pt x="87" y="21"/>
                  <a:pt x="87" y="21"/>
                  <a:pt x="86" y="21"/>
                </a:cubicBezTo>
                <a:cubicBezTo>
                  <a:pt x="83" y="19"/>
                  <a:pt x="80" y="18"/>
                  <a:pt x="77" y="18"/>
                </a:cubicBezTo>
                <a:cubicBezTo>
                  <a:pt x="75" y="18"/>
                  <a:pt x="72" y="19"/>
                  <a:pt x="70" y="21"/>
                </a:cubicBezTo>
                <a:cubicBezTo>
                  <a:pt x="69" y="22"/>
                  <a:pt x="68" y="24"/>
                  <a:pt x="67" y="26"/>
                </a:cubicBezTo>
                <a:cubicBezTo>
                  <a:pt x="64" y="24"/>
                  <a:pt x="62" y="24"/>
                  <a:pt x="59" y="24"/>
                </a:cubicBezTo>
                <a:cubicBezTo>
                  <a:pt x="57" y="24"/>
                  <a:pt x="55" y="25"/>
                  <a:pt x="53" y="27"/>
                </a:cubicBezTo>
                <a:cubicBezTo>
                  <a:pt x="52" y="28"/>
                  <a:pt x="51" y="30"/>
                  <a:pt x="50" y="31"/>
                </a:cubicBezTo>
                <a:cubicBezTo>
                  <a:pt x="50" y="33"/>
                  <a:pt x="50" y="35"/>
                  <a:pt x="50" y="37"/>
                </a:cubicBezTo>
                <a:cubicBezTo>
                  <a:pt x="47" y="35"/>
                  <a:pt x="47" y="35"/>
                  <a:pt x="47" y="35"/>
                </a:cubicBezTo>
                <a:cubicBezTo>
                  <a:pt x="47" y="35"/>
                  <a:pt x="41" y="30"/>
                  <a:pt x="27" y="15"/>
                </a:cubicBezTo>
                <a:cubicBezTo>
                  <a:pt x="14" y="0"/>
                  <a:pt x="0" y="12"/>
                  <a:pt x="22" y="36"/>
                </a:cubicBezTo>
                <a:cubicBezTo>
                  <a:pt x="44" y="59"/>
                  <a:pt x="38" y="53"/>
                  <a:pt x="38" y="53"/>
                </a:cubicBezTo>
                <a:cubicBezTo>
                  <a:pt x="38" y="53"/>
                  <a:pt x="66" y="83"/>
                  <a:pt x="61" y="89"/>
                </a:cubicBezTo>
                <a:cubicBezTo>
                  <a:pt x="59" y="93"/>
                  <a:pt x="50" y="88"/>
                  <a:pt x="40" y="87"/>
                </a:cubicBezTo>
                <a:cubicBezTo>
                  <a:pt x="29" y="86"/>
                  <a:pt x="17" y="92"/>
                  <a:pt x="25" y="100"/>
                </a:cubicBezTo>
                <a:cubicBezTo>
                  <a:pt x="34" y="107"/>
                  <a:pt x="83" y="105"/>
                  <a:pt x="89" y="106"/>
                </a:cubicBezTo>
                <a:cubicBezTo>
                  <a:pt x="93" y="110"/>
                  <a:pt x="93" y="110"/>
                  <a:pt x="93" y="110"/>
                </a:cubicBezTo>
                <a:cubicBezTo>
                  <a:pt x="102" y="107"/>
                  <a:pt x="112" y="102"/>
                  <a:pt x="119" y="95"/>
                </a:cubicBezTo>
                <a:cubicBezTo>
                  <a:pt x="124" y="90"/>
                  <a:pt x="129" y="83"/>
                  <a:pt x="132" y="75"/>
                </a:cubicBezTo>
                <a:cubicBezTo>
                  <a:pt x="132" y="75"/>
                  <a:pt x="130" y="74"/>
                  <a:pt x="128" y="71"/>
                </a:cubicBezTo>
                <a:close/>
              </a:path>
            </a:pathLst>
          </a:custGeom>
          <a:solidFill>
            <a:srgbClr val="3498DB"/>
          </a:solidFill>
          <a:ln>
            <a:noFill/>
          </a:ln>
        </p:spPr>
        <p:txBody>
          <a:bodyPr vert="horz" wrap="square" lIns="91440" tIns="45720" rIns="91440" bIns="45720" numCol="1" anchor="t" anchorCtr="0" compatLnSpc="1"/>
          <a:p>
            <a:pPr algn="ctr"/>
            <a:endParaRPr lang="en-US">
              <a:solidFill>
                <a:srgbClr val="000000">
                  <a:lumMod val="65000"/>
                  <a:lumOff val="35000"/>
                </a:srgbClr>
              </a:solidFill>
            </a:endParaRPr>
          </a:p>
        </p:txBody>
      </p:sp>
      <p:sp>
        <p:nvSpPr>
          <p:cNvPr id="58" name="Freeform 25"/>
          <p:cNvSpPr/>
          <p:nvPr>
            <p:custDataLst>
              <p:tags r:id="rId14"/>
            </p:custDataLst>
          </p:nvPr>
        </p:nvSpPr>
        <p:spPr bwMode="auto">
          <a:xfrm>
            <a:off x="9818699" y="4419433"/>
            <a:ext cx="374412" cy="371830"/>
          </a:xfrm>
          <a:custGeom>
            <a:avLst/>
            <a:gdLst>
              <a:gd name="T0" fmla="*/ 0 w 145"/>
              <a:gd name="T1" fmla="*/ 0 h 144"/>
              <a:gd name="T2" fmla="*/ 61 w 145"/>
              <a:gd name="T3" fmla="*/ 116 h 144"/>
              <a:gd name="T4" fmla="*/ 71 w 145"/>
              <a:gd name="T5" fmla="*/ 82 h 144"/>
              <a:gd name="T6" fmla="*/ 133 w 145"/>
              <a:gd name="T7" fmla="*/ 144 h 144"/>
              <a:gd name="T8" fmla="*/ 145 w 145"/>
              <a:gd name="T9" fmla="*/ 132 h 144"/>
              <a:gd name="T10" fmla="*/ 83 w 145"/>
              <a:gd name="T11" fmla="*/ 69 h 144"/>
              <a:gd name="T12" fmla="*/ 117 w 145"/>
              <a:gd name="T13" fmla="*/ 61 h 144"/>
              <a:gd name="T14" fmla="*/ 0 w 145"/>
              <a:gd name="T15" fmla="*/ 0 h 1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144">
                <a:moveTo>
                  <a:pt x="0" y="0"/>
                </a:moveTo>
                <a:lnTo>
                  <a:pt x="61" y="116"/>
                </a:lnTo>
                <a:lnTo>
                  <a:pt x="71" y="82"/>
                </a:lnTo>
                <a:lnTo>
                  <a:pt x="133" y="144"/>
                </a:lnTo>
                <a:lnTo>
                  <a:pt x="145" y="132"/>
                </a:lnTo>
                <a:lnTo>
                  <a:pt x="83" y="69"/>
                </a:lnTo>
                <a:lnTo>
                  <a:pt x="117" y="61"/>
                </a:lnTo>
                <a:lnTo>
                  <a:pt x="0" y="0"/>
                </a:lnTo>
                <a:close/>
              </a:path>
            </a:pathLst>
          </a:custGeom>
          <a:solidFill>
            <a:srgbClr val="9BBB59"/>
          </a:solidFill>
          <a:ln>
            <a:noFill/>
          </a:ln>
        </p:spPr>
        <p:txBody>
          <a:bodyPr vert="horz" wrap="square" lIns="91440" tIns="45720" rIns="91440" bIns="45720" numCol="1" anchor="t" anchorCtr="0" compatLnSpc="1"/>
          <a:p>
            <a:endParaRPr lang="en-US"/>
          </a:p>
        </p:txBody>
      </p:sp>
      <p:sp>
        <p:nvSpPr>
          <p:cNvPr id="91" name="文本框 90"/>
          <p:cNvSpPr txBox="1"/>
          <p:nvPr>
            <p:custDataLst>
              <p:tags r:id="rId15"/>
            </p:custDataLst>
          </p:nvPr>
        </p:nvSpPr>
        <p:spPr>
          <a:xfrm>
            <a:off x="8062595" y="939800"/>
            <a:ext cx="3952875" cy="2773045"/>
          </a:xfrm>
          <a:prstGeom prst="rect">
            <a:avLst/>
          </a:prstGeom>
          <a:noFill/>
        </p:spPr>
        <p:txBody>
          <a:bodyPr wrap="square" lIns="91440" tIns="45720" rIns="91440" bIns="45720" rtlCol="0" anchor="b" anchorCtr="0"/>
          <a:p>
            <a:pPr marL="0" marR="0" lvl="0" indent="0" algn="l" defTabSz="914400" eaLnBrk="1" fontAlgn="auto" latinLnBrk="0" hangingPunct="1">
              <a:lnSpc>
                <a:spcPct val="120000"/>
              </a:lnSpc>
              <a:spcBef>
                <a:spcPts val="0"/>
              </a:spcBef>
              <a:spcAft>
                <a:spcPts val="0"/>
              </a:spcAft>
              <a:buClrTx/>
              <a:buSzTx/>
              <a:buFontTx/>
              <a:buNone/>
              <a:defRPr/>
            </a:pPr>
            <a:r>
              <a:rPr lang="zh-CN" altLang="en-US" sz="2400" b="1" kern="0" spc="300">
                <a:latin typeface="Arial" panose="020B0604020202020204" pitchFamily="34" charset="0"/>
                <a:ea typeface="微软雅黑" panose="020B0503020204020204" pitchFamily="34" charset="-122"/>
              </a:rPr>
              <a:t>二：</a:t>
            </a:r>
            <a:endParaRPr lang="zh-CN" altLang="en-US" sz="2400" b="1" kern="0" spc="300">
              <a:latin typeface="Arial" panose="020B0604020202020204" pitchFamily="34" charset="0"/>
              <a:ea typeface="微软雅黑" panose="020B0503020204020204" pitchFamily="34" charset="-122"/>
            </a:endParaRPr>
          </a:p>
          <a:p>
            <a:pPr marL="0" marR="0" lvl="0" indent="0" algn="l" defTabSz="914400" eaLnBrk="1" fontAlgn="auto" latinLnBrk="0" hangingPunct="1">
              <a:lnSpc>
                <a:spcPct val="120000"/>
              </a:lnSpc>
              <a:spcBef>
                <a:spcPts val="0"/>
              </a:spcBef>
              <a:spcAft>
                <a:spcPts val="0"/>
              </a:spcAft>
              <a:buClrTx/>
              <a:buSzTx/>
              <a:buFontTx/>
              <a:buNone/>
              <a:defRPr/>
            </a:pPr>
            <a:r>
              <a:rPr lang="zh-CN" altLang="en-US" sz="2400" b="1" kern="0" spc="300">
                <a:latin typeface="Arial" panose="020B0604020202020204" pitchFamily="34" charset="0"/>
                <a:ea typeface="微软雅黑" panose="020B0503020204020204" pitchFamily="34" charset="-122"/>
              </a:rPr>
              <a:t>申报对象具有</a:t>
            </a:r>
            <a:r>
              <a:rPr lang="zh-CN" altLang="en-US" sz="2400" b="1" kern="0" spc="300">
                <a:solidFill>
                  <a:srgbClr val="C00000"/>
                </a:solidFill>
                <a:latin typeface="Arial" panose="020B0604020202020204" pitchFamily="34" charset="0"/>
                <a:ea typeface="微软雅黑" panose="020B0503020204020204" pitchFamily="34" charset="-122"/>
              </a:rPr>
              <a:t>独立法人资格</a:t>
            </a:r>
            <a:r>
              <a:rPr lang="zh-CN" altLang="en-US" sz="2400" b="1" kern="0" spc="300">
                <a:latin typeface="Arial" panose="020B0604020202020204" pitchFamily="34" charset="0"/>
                <a:ea typeface="微软雅黑" panose="020B0503020204020204" pitchFamily="34" charset="-122"/>
              </a:rPr>
              <a:t>，实际缴付注册资本</a:t>
            </a:r>
            <a:r>
              <a:rPr lang="zh-CN" altLang="en-US" sz="2400" b="1" kern="0" spc="300">
                <a:solidFill>
                  <a:srgbClr val="C00000"/>
                </a:solidFill>
                <a:latin typeface="Arial" panose="020B0604020202020204" pitchFamily="34" charset="0"/>
                <a:ea typeface="微软雅黑" panose="020B0503020204020204" pitchFamily="34" charset="-122"/>
              </a:rPr>
              <a:t>不低于200万美元</a:t>
            </a:r>
            <a:r>
              <a:rPr lang="zh-CN" altLang="en-US" sz="2400" b="1" kern="0" spc="300">
                <a:latin typeface="Arial" panose="020B0604020202020204" pitchFamily="34" charset="0"/>
                <a:ea typeface="微软雅黑" panose="020B0503020204020204" pitchFamily="34" charset="-122"/>
              </a:rPr>
              <a:t>，注册地及主要经营场所在</a:t>
            </a:r>
            <a:r>
              <a:rPr lang="zh-CN" altLang="en-US" sz="2400" b="1" kern="0" spc="300">
                <a:solidFill>
                  <a:srgbClr val="C00000"/>
                </a:solidFill>
                <a:latin typeface="Arial" panose="020B0604020202020204" pitchFamily="34" charset="0"/>
                <a:ea typeface="微软雅黑" panose="020B0503020204020204" pitchFamily="34" charset="-122"/>
              </a:rPr>
              <a:t>广东省境内</a:t>
            </a:r>
            <a:endParaRPr lang="zh-CN" altLang="en-US" sz="2400" b="1" kern="0" spc="300">
              <a:solidFill>
                <a:srgbClr val="C00000"/>
              </a:solidFill>
              <a:latin typeface="Arial" panose="020B0604020202020204" pitchFamily="34" charset="0"/>
              <a:ea typeface="微软雅黑" panose="020B0503020204020204" pitchFamily="34" charset="-122"/>
            </a:endParaRPr>
          </a:p>
        </p:txBody>
      </p:sp>
      <p:sp>
        <p:nvSpPr>
          <p:cNvPr id="95" name="文本框 94"/>
          <p:cNvSpPr txBox="1"/>
          <p:nvPr>
            <p:custDataLst>
              <p:tags r:id="rId16"/>
            </p:custDataLst>
          </p:nvPr>
        </p:nvSpPr>
        <p:spPr>
          <a:xfrm>
            <a:off x="8062595" y="4511040"/>
            <a:ext cx="4053205" cy="2106295"/>
          </a:xfrm>
          <a:prstGeom prst="rect">
            <a:avLst/>
          </a:prstGeom>
          <a:noFill/>
        </p:spPr>
        <p:txBody>
          <a:bodyPr wrap="square" lIns="91440" tIns="45720" rIns="91440" bIns="45720" rtlCol="0" anchor="b" anchorCtr="0">
            <a:noAutofit/>
          </a:bodyPr>
          <a:p>
            <a:pPr marL="0" marR="0" lvl="0" indent="0" algn="l" defTabSz="914400" eaLnBrk="1" fontAlgn="auto" latinLnBrk="0" hangingPunct="1">
              <a:lnSpc>
                <a:spcPct val="120000"/>
              </a:lnSpc>
              <a:spcBef>
                <a:spcPts val="0"/>
              </a:spcBef>
              <a:spcAft>
                <a:spcPts val="0"/>
              </a:spcAft>
              <a:buClrTx/>
              <a:buSzTx/>
              <a:buFontTx/>
              <a:buNone/>
              <a:defRPr/>
            </a:pPr>
            <a:r>
              <a:rPr lang="zh-CN" altLang="en-US" sz="2300" b="1" kern="0" spc="300">
                <a:latin typeface="Arial" panose="020B0604020202020204" pitchFamily="34" charset="0"/>
                <a:ea typeface="微软雅黑" panose="020B0503020204020204" pitchFamily="34" charset="-122"/>
              </a:rPr>
              <a:t>四：</a:t>
            </a:r>
            <a:endParaRPr lang="zh-CN" altLang="en-US" sz="2300" b="1" kern="0" spc="300">
              <a:latin typeface="Arial" panose="020B0604020202020204" pitchFamily="34" charset="0"/>
              <a:ea typeface="微软雅黑" panose="020B0503020204020204" pitchFamily="34" charset="-122"/>
            </a:endParaRPr>
          </a:p>
          <a:p>
            <a:pPr marL="0" marR="0" lvl="0" indent="0" algn="l" defTabSz="914400" eaLnBrk="1" fontAlgn="auto" latinLnBrk="0" hangingPunct="1">
              <a:lnSpc>
                <a:spcPct val="120000"/>
              </a:lnSpc>
              <a:spcBef>
                <a:spcPts val="0"/>
              </a:spcBef>
              <a:spcAft>
                <a:spcPts val="0"/>
              </a:spcAft>
              <a:buClrTx/>
              <a:buSzTx/>
              <a:buFontTx/>
              <a:buNone/>
              <a:defRPr/>
            </a:pPr>
            <a:r>
              <a:rPr lang="zh-CN" altLang="en-US" sz="2300" b="1" u="sng" kern="0" spc="300">
                <a:latin typeface="Arial" panose="020B0604020202020204" pitchFamily="34" charset="0"/>
                <a:ea typeface="微软雅黑" panose="020B0503020204020204" pitchFamily="34" charset="-122"/>
              </a:rPr>
              <a:t>境外母公司资产</a:t>
            </a:r>
            <a:r>
              <a:rPr lang="zh-CN" altLang="en-US" sz="2300" b="1" kern="0" spc="300">
                <a:solidFill>
                  <a:srgbClr val="C00000"/>
                </a:solidFill>
                <a:latin typeface="Arial" panose="020B0604020202020204" pitchFamily="34" charset="0"/>
                <a:ea typeface="微软雅黑" panose="020B0503020204020204" pitchFamily="34" charset="-122"/>
              </a:rPr>
              <a:t>总额不低于2亿美元</a:t>
            </a:r>
            <a:r>
              <a:rPr lang="zh-CN" altLang="en-US" sz="2300" b="1" kern="0" spc="300">
                <a:latin typeface="Arial" panose="020B0604020202020204" pitchFamily="34" charset="0"/>
                <a:ea typeface="微软雅黑" panose="020B0503020204020204" pitchFamily="34" charset="-122"/>
              </a:rPr>
              <a:t>。</a:t>
            </a:r>
            <a:r>
              <a:rPr lang="zh-CN" altLang="en-US" sz="2300" b="1" u="sng" kern="0" spc="300">
                <a:latin typeface="Arial" panose="020B0604020202020204" pitchFamily="34" charset="0"/>
                <a:ea typeface="微软雅黑" panose="020B0503020204020204" pitchFamily="34" charset="-122"/>
              </a:rPr>
              <a:t>服务业企业</a:t>
            </a:r>
            <a:r>
              <a:rPr lang="zh-CN" altLang="en-US" sz="2300" b="1" kern="0" spc="300">
                <a:latin typeface="Arial" panose="020B0604020202020204" pitchFamily="34" charset="0"/>
                <a:ea typeface="微软雅黑" panose="020B0503020204020204" pitchFamily="34" charset="-122"/>
              </a:rPr>
              <a:t>设立地区总部的，</a:t>
            </a:r>
            <a:r>
              <a:rPr lang="zh-CN" altLang="en-US" sz="2300" b="1" u="sng" kern="0" spc="300">
                <a:latin typeface="Arial" panose="020B0604020202020204" pitchFamily="34" charset="0"/>
                <a:ea typeface="微软雅黑" panose="020B0503020204020204" pitchFamily="34" charset="-122"/>
              </a:rPr>
              <a:t>境外母公司资产</a:t>
            </a:r>
            <a:r>
              <a:rPr lang="zh-CN" altLang="en-US" sz="2300" b="1" kern="0" spc="300">
                <a:solidFill>
                  <a:srgbClr val="C00000"/>
                </a:solidFill>
                <a:latin typeface="Arial" panose="020B0604020202020204" pitchFamily="34" charset="0"/>
                <a:ea typeface="微软雅黑" panose="020B0503020204020204" pitchFamily="34" charset="-122"/>
              </a:rPr>
              <a:t>总额不低于1亿美元</a:t>
            </a:r>
            <a:endParaRPr lang="zh-CN" altLang="en-US" sz="2300" b="1" kern="0" spc="300">
              <a:solidFill>
                <a:srgbClr val="C00000"/>
              </a:solidFill>
              <a:latin typeface="Arial" panose="020B0604020202020204" pitchFamily="34" charset="0"/>
              <a:ea typeface="微软雅黑" panose="020B0503020204020204" pitchFamily="34" charset="-122"/>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heel(1)">
                                      <p:cBhvr>
                                        <p:cTn id="7" dur="20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wheel(1)">
                                      <p:cBhvr>
                                        <p:cTn id="12" dur="2000"/>
                                        <p:tgtEl>
                                          <p:spTgt spid="9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wheel(1)">
                                      <p:cBhvr>
                                        <p:cTn id="17" dur="2000"/>
                                        <p:tgtEl>
                                          <p:spTgt spid="8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wheel(1)">
                                      <p:cBhvr>
                                        <p:cTn id="22" dur="2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8" grpId="1"/>
      <p:bldP spid="91" grpId="0"/>
      <p:bldP spid="91" grpId="1"/>
      <p:bldP spid="87" grpId="0"/>
      <p:bldP spid="87" grpId="1"/>
      <p:bldP spid="95" grpId="0"/>
      <p:bldP spid="9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txBox="1"/>
          <p:nvPr/>
        </p:nvSpPr>
        <p:spPr>
          <a:xfrm>
            <a:off x="1955800" y="56515"/>
            <a:ext cx="9267825" cy="6076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800" b="1" dirty="0">
                <a:solidFill>
                  <a:srgbClr val="015368"/>
                </a:solidFill>
                <a:latin typeface="微软雅黑" panose="020B0503020204020204" pitchFamily="34" charset="-122"/>
                <a:ea typeface="微软雅黑" panose="020B0503020204020204" pitchFamily="34" charset="-122"/>
              </a:rPr>
              <a:t>第五条 申报跨国公司总部型机构认定的，应符合下列条件：</a:t>
            </a:r>
            <a:endParaRPr lang="zh-CN" altLang="en-US" sz="2800" b="1" dirty="0">
              <a:solidFill>
                <a:srgbClr val="015368"/>
              </a:solidFill>
              <a:latin typeface="微软雅黑" panose="020B0503020204020204" pitchFamily="34" charset="-122"/>
              <a:ea typeface="微软雅黑" panose="020B0503020204020204" pitchFamily="34" charset="-122"/>
            </a:endParaRPr>
          </a:p>
        </p:txBody>
      </p:sp>
      <p:sp>
        <p:nvSpPr>
          <p:cNvPr id="114" name="空心弧 113"/>
          <p:cNvSpPr/>
          <p:nvPr>
            <p:custDataLst>
              <p:tags r:id="rId1"/>
            </p:custDataLst>
          </p:nvPr>
        </p:nvSpPr>
        <p:spPr>
          <a:xfrm flipH="1">
            <a:off x="3962400" y="1859280"/>
            <a:ext cx="4267200" cy="4267200"/>
          </a:xfrm>
          <a:prstGeom prst="blockArc">
            <a:avLst>
              <a:gd name="adj1" fmla="val 10800000"/>
              <a:gd name="adj2" fmla="val 16191999"/>
              <a:gd name="adj3" fmla="val 10964"/>
            </a:avLst>
          </a:prstGeom>
          <a:pattFill prst="pct5">
            <a:fgClr>
              <a:srgbClr val="1AA3AA"/>
            </a:fgClr>
            <a:bgClr>
              <a:srgbClr val="1AA3AA"/>
            </a:bgClr>
          </a:pattFill>
          <a:ln>
            <a:noFill/>
          </a:ln>
          <a:effectLst>
            <a:outerShdw blurRad="63500" sx="102000" sy="102000" algn="ctr" rotWithShape="0">
              <a:srgbClr val="1F74AD">
                <a:lumMod val="50000"/>
                <a:alpha val="40000"/>
              </a:srgbClr>
            </a:outerShdw>
          </a:effectLst>
          <a:scene3d>
            <a:camera prst="orthographicFront"/>
            <a:lightRig rig="balanced" dir="t"/>
          </a:scene3d>
          <a:sp3d prstMaterial="flat">
            <a:bevelT w="101600" prst="riblet"/>
          </a:sp3d>
        </p:spPr>
        <p:style>
          <a:lnRef idx="2">
            <a:srgbClr val="1F74AD">
              <a:shade val="50000"/>
            </a:srgbClr>
          </a:lnRef>
          <a:fillRef idx="1">
            <a:srgbClr val="1F74AD"/>
          </a:fillRef>
          <a:effectRef idx="0">
            <a:srgbClr val="1F74AD"/>
          </a:effectRef>
          <a:fontRef idx="minor">
            <a:sysClr val="window" lastClr="FFFFFF"/>
          </a:fontRef>
        </p:style>
        <p:txBody>
          <a:bodyPr rtlCol="0" anchor="ctr"/>
          <a:p>
            <a:pPr algn="ctr"/>
            <a:endParaRPr lang="zh-CN" altLang="en-US"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15" name="空心弧 114"/>
          <p:cNvSpPr/>
          <p:nvPr>
            <p:custDataLst>
              <p:tags r:id="rId2"/>
            </p:custDataLst>
          </p:nvPr>
        </p:nvSpPr>
        <p:spPr>
          <a:xfrm>
            <a:off x="3962400" y="1859280"/>
            <a:ext cx="4267200" cy="4267200"/>
          </a:xfrm>
          <a:prstGeom prst="blockArc">
            <a:avLst>
              <a:gd name="adj1" fmla="val 10800000"/>
              <a:gd name="adj2" fmla="val 16191999"/>
              <a:gd name="adj3" fmla="val 10964"/>
            </a:avLst>
          </a:prstGeom>
          <a:pattFill prst="pct5">
            <a:fgClr>
              <a:srgbClr val="1F74AD"/>
            </a:fgClr>
            <a:bgClr>
              <a:srgbClr val="1F74AD"/>
            </a:bgClr>
          </a:pattFill>
          <a:ln>
            <a:noFill/>
          </a:ln>
          <a:effectLst>
            <a:outerShdw blurRad="63500" sx="102000" sy="102000" algn="ctr" rotWithShape="0">
              <a:srgbClr val="1F74AD">
                <a:lumMod val="50000"/>
                <a:alpha val="40000"/>
              </a:srgbClr>
            </a:outerShdw>
          </a:effectLst>
          <a:scene3d>
            <a:camera prst="orthographicFront"/>
            <a:lightRig rig="balanced" dir="t"/>
          </a:scene3d>
          <a:sp3d prstMaterial="flat">
            <a:bevelT w="101600" prst="riblet"/>
          </a:sp3d>
        </p:spPr>
        <p:style>
          <a:lnRef idx="2">
            <a:srgbClr val="1F74AD">
              <a:shade val="50000"/>
            </a:srgbClr>
          </a:lnRef>
          <a:fillRef idx="1">
            <a:srgbClr val="1F74AD"/>
          </a:fillRef>
          <a:effectRef idx="0">
            <a:srgbClr val="1F74AD"/>
          </a:effectRef>
          <a:fontRef idx="minor">
            <a:sysClr val="window" lastClr="FFFFFF"/>
          </a:fontRef>
        </p:style>
        <p:txBody>
          <a:bodyPr rtlCol="0" anchor="ctr"/>
          <a:p>
            <a:pPr algn="ctr"/>
            <a:endParaRPr lang="zh-CN" altLang="en-US">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16" name="空心弧 115"/>
          <p:cNvSpPr/>
          <p:nvPr>
            <p:custDataLst>
              <p:tags r:id="rId3"/>
            </p:custDataLst>
          </p:nvPr>
        </p:nvSpPr>
        <p:spPr>
          <a:xfrm flipH="1" flipV="1">
            <a:off x="3962400" y="1859280"/>
            <a:ext cx="4267200" cy="4267200"/>
          </a:xfrm>
          <a:prstGeom prst="blockArc">
            <a:avLst>
              <a:gd name="adj1" fmla="val 10800000"/>
              <a:gd name="adj2" fmla="val 16191999"/>
              <a:gd name="adj3" fmla="val 10964"/>
            </a:avLst>
          </a:prstGeom>
          <a:pattFill prst="pct5">
            <a:fgClr>
              <a:srgbClr val="3498DB"/>
            </a:fgClr>
            <a:bgClr>
              <a:srgbClr val="3498DB"/>
            </a:bgClr>
          </a:pattFill>
          <a:ln>
            <a:noFill/>
          </a:ln>
          <a:effectLst>
            <a:outerShdw blurRad="63500" sx="102000" sy="102000" algn="ctr" rotWithShape="0">
              <a:srgbClr val="1F74AD">
                <a:lumMod val="50000"/>
                <a:alpha val="40000"/>
              </a:srgbClr>
            </a:outerShdw>
          </a:effectLst>
          <a:scene3d>
            <a:camera prst="orthographicFront"/>
            <a:lightRig rig="balanced" dir="t"/>
          </a:scene3d>
          <a:sp3d prstMaterial="flat">
            <a:bevelT w="101600" prst="riblet"/>
          </a:sp3d>
        </p:spPr>
        <p:style>
          <a:lnRef idx="2">
            <a:srgbClr val="1F74AD">
              <a:shade val="50000"/>
            </a:srgbClr>
          </a:lnRef>
          <a:fillRef idx="1">
            <a:srgbClr val="1F74AD"/>
          </a:fillRef>
          <a:effectRef idx="0">
            <a:srgbClr val="1F74AD"/>
          </a:effectRef>
          <a:fontRef idx="minor">
            <a:sysClr val="window" lastClr="FFFFFF"/>
          </a:fontRef>
        </p:style>
        <p:txBody>
          <a:bodyPr rtlCol="0" anchor="ctr"/>
          <a:p>
            <a:pPr algn="ctr"/>
            <a:endParaRPr lang="zh-CN" altLang="en-US">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17" name="空心弧 116"/>
          <p:cNvSpPr/>
          <p:nvPr>
            <p:custDataLst>
              <p:tags r:id="rId4"/>
            </p:custDataLst>
          </p:nvPr>
        </p:nvSpPr>
        <p:spPr>
          <a:xfrm flipV="1">
            <a:off x="3962400" y="1859280"/>
            <a:ext cx="4267200" cy="4267200"/>
          </a:xfrm>
          <a:prstGeom prst="blockArc">
            <a:avLst>
              <a:gd name="adj1" fmla="val 10800000"/>
              <a:gd name="adj2" fmla="val 16191999"/>
              <a:gd name="adj3" fmla="val 10964"/>
            </a:avLst>
          </a:prstGeom>
          <a:pattFill prst="pct5">
            <a:fgClr>
              <a:srgbClr val="9BBB59"/>
            </a:fgClr>
            <a:bgClr>
              <a:srgbClr val="9BBB59"/>
            </a:bgClr>
          </a:pattFill>
          <a:ln>
            <a:noFill/>
          </a:ln>
          <a:effectLst>
            <a:outerShdw blurRad="63500" sx="102000" sy="102000" algn="ctr" rotWithShape="0">
              <a:srgbClr val="1F74AD">
                <a:lumMod val="50000"/>
                <a:alpha val="40000"/>
              </a:srgbClr>
            </a:outerShdw>
          </a:effectLst>
          <a:scene3d>
            <a:camera prst="orthographicFront"/>
            <a:lightRig rig="balanced" dir="t"/>
          </a:scene3d>
          <a:sp3d prstMaterial="flat">
            <a:bevelT w="101600" prst="riblet"/>
          </a:sp3d>
        </p:spPr>
        <p:style>
          <a:lnRef idx="2">
            <a:srgbClr val="1F74AD">
              <a:shade val="50000"/>
            </a:srgbClr>
          </a:lnRef>
          <a:fillRef idx="1">
            <a:srgbClr val="1F74AD"/>
          </a:fillRef>
          <a:effectRef idx="0">
            <a:srgbClr val="1F74AD"/>
          </a:effectRef>
          <a:fontRef idx="minor">
            <a:sysClr val="window" lastClr="FFFFFF"/>
          </a:fontRef>
        </p:style>
        <p:txBody>
          <a:bodyPr rtlCol="0" anchor="ctr"/>
          <a:p>
            <a:pPr algn="ctr"/>
            <a:endParaRPr lang="zh-CN" altLang="en-US">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2" name="Freeform 26"/>
          <p:cNvSpPr/>
          <p:nvPr>
            <p:custDataLst>
              <p:tags r:id="rId5"/>
            </p:custDataLst>
          </p:nvPr>
        </p:nvSpPr>
        <p:spPr bwMode="auto">
          <a:xfrm>
            <a:off x="9143931" y="835025"/>
            <a:ext cx="451877" cy="376994"/>
          </a:xfrm>
          <a:custGeom>
            <a:avLst/>
            <a:gdLst>
              <a:gd name="T0" fmla="*/ 128 w 132"/>
              <a:gd name="T1" fmla="*/ 71 h 110"/>
              <a:gd name="T2" fmla="*/ 108 w 132"/>
              <a:gd name="T3" fmla="*/ 26 h 110"/>
              <a:gd name="T4" fmla="*/ 105 w 132"/>
              <a:gd name="T5" fmla="*/ 23 h 110"/>
              <a:gd name="T6" fmla="*/ 87 w 132"/>
              <a:gd name="T7" fmla="*/ 20 h 110"/>
              <a:gd name="T8" fmla="*/ 86 w 132"/>
              <a:gd name="T9" fmla="*/ 21 h 110"/>
              <a:gd name="T10" fmla="*/ 77 w 132"/>
              <a:gd name="T11" fmla="*/ 18 h 110"/>
              <a:gd name="T12" fmla="*/ 70 w 132"/>
              <a:gd name="T13" fmla="*/ 21 h 110"/>
              <a:gd name="T14" fmla="*/ 67 w 132"/>
              <a:gd name="T15" fmla="*/ 26 h 110"/>
              <a:gd name="T16" fmla="*/ 59 w 132"/>
              <a:gd name="T17" fmla="*/ 24 h 110"/>
              <a:gd name="T18" fmla="*/ 53 w 132"/>
              <a:gd name="T19" fmla="*/ 27 h 110"/>
              <a:gd name="T20" fmla="*/ 50 w 132"/>
              <a:gd name="T21" fmla="*/ 31 h 110"/>
              <a:gd name="T22" fmla="*/ 50 w 132"/>
              <a:gd name="T23" fmla="*/ 37 h 110"/>
              <a:gd name="T24" fmla="*/ 47 w 132"/>
              <a:gd name="T25" fmla="*/ 35 h 110"/>
              <a:gd name="T26" fmla="*/ 27 w 132"/>
              <a:gd name="T27" fmla="*/ 15 h 110"/>
              <a:gd name="T28" fmla="*/ 22 w 132"/>
              <a:gd name="T29" fmla="*/ 36 h 110"/>
              <a:gd name="T30" fmla="*/ 38 w 132"/>
              <a:gd name="T31" fmla="*/ 53 h 110"/>
              <a:gd name="T32" fmla="*/ 61 w 132"/>
              <a:gd name="T33" fmla="*/ 89 h 110"/>
              <a:gd name="T34" fmla="*/ 40 w 132"/>
              <a:gd name="T35" fmla="*/ 87 h 110"/>
              <a:gd name="T36" fmla="*/ 25 w 132"/>
              <a:gd name="T37" fmla="*/ 100 h 110"/>
              <a:gd name="T38" fmla="*/ 89 w 132"/>
              <a:gd name="T39" fmla="*/ 106 h 110"/>
              <a:gd name="T40" fmla="*/ 93 w 132"/>
              <a:gd name="T41" fmla="*/ 110 h 110"/>
              <a:gd name="T42" fmla="*/ 119 w 132"/>
              <a:gd name="T43" fmla="*/ 95 h 110"/>
              <a:gd name="T44" fmla="*/ 132 w 132"/>
              <a:gd name="T45" fmla="*/ 75 h 110"/>
              <a:gd name="T46" fmla="*/ 128 w 132"/>
              <a:gd name="T47"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2" h="110">
                <a:moveTo>
                  <a:pt x="128" y="71"/>
                </a:moveTo>
                <a:cubicBezTo>
                  <a:pt x="119" y="58"/>
                  <a:pt x="128" y="62"/>
                  <a:pt x="108" y="26"/>
                </a:cubicBezTo>
                <a:cubicBezTo>
                  <a:pt x="106" y="24"/>
                  <a:pt x="106" y="23"/>
                  <a:pt x="105" y="23"/>
                </a:cubicBezTo>
                <a:cubicBezTo>
                  <a:pt x="98" y="16"/>
                  <a:pt x="92" y="15"/>
                  <a:pt x="87" y="20"/>
                </a:cubicBezTo>
                <a:cubicBezTo>
                  <a:pt x="87" y="21"/>
                  <a:pt x="87" y="21"/>
                  <a:pt x="86" y="21"/>
                </a:cubicBezTo>
                <a:cubicBezTo>
                  <a:pt x="83" y="19"/>
                  <a:pt x="80" y="18"/>
                  <a:pt x="77" y="18"/>
                </a:cubicBezTo>
                <a:cubicBezTo>
                  <a:pt x="75" y="18"/>
                  <a:pt x="72" y="19"/>
                  <a:pt x="70" y="21"/>
                </a:cubicBezTo>
                <a:cubicBezTo>
                  <a:pt x="69" y="22"/>
                  <a:pt x="68" y="24"/>
                  <a:pt x="67" y="26"/>
                </a:cubicBezTo>
                <a:cubicBezTo>
                  <a:pt x="64" y="24"/>
                  <a:pt x="62" y="24"/>
                  <a:pt x="59" y="24"/>
                </a:cubicBezTo>
                <a:cubicBezTo>
                  <a:pt x="57" y="24"/>
                  <a:pt x="55" y="25"/>
                  <a:pt x="53" y="27"/>
                </a:cubicBezTo>
                <a:cubicBezTo>
                  <a:pt x="52" y="28"/>
                  <a:pt x="51" y="30"/>
                  <a:pt x="50" y="31"/>
                </a:cubicBezTo>
                <a:cubicBezTo>
                  <a:pt x="50" y="33"/>
                  <a:pt x="50" y="35"/>
                  <a:pt x="50" y="37"/>
                </a:cubicBezTo>
                <a:cubicBezTo>
                  <a:pt x="47" y="35"/>
                  <a:pt x="47" y="35"/>
                  <a:pt x="47" y="35"/>
                </a:cubicBezTo>
                <a:cubicBezTo>
                  <a:pt x="47" y="35"/>
                  <a:pt x="41" y="30"/>
                  <a:pt x="27" y="15"/>
                </a:cubicBezTo>
                <a:cubicBezTo>
                  <a:pt x="14" y="0"/>
                  <a:pt x="0" y="12"/>
                  <a:pt x="22" y="36"/>
                </a:cubicBezTo>
                <a:cubicBezTo>
                  <a:pt x="44" y="59"/>
                  <a:pt x="38" y="53"/>
                  <a:pt x="38" y="53"/>
                </a:cubicBezTo>
                <a:cubicBezTo>
                  <a:pt x="38" y="53"/>
                  <a:pt x="66" y="83"/>
                  <a:pt x="61" y="89"/>
                </a:cubicBezTo>
                <a:cubicBezTo>
                  <a:pt x="59" y="93"/>
                  <a:pt x="50" y="88"/>
                  <a:pt x="40" y="87"/>
                </a:cubicBezTo>
                <a:cubicBezTo>
                  <a:pt x="29" y="86"/>
                  <a:pt x="17" y="92"/>
                  <a:pt x="25" y="100"/>
                </a:cubicBezTo>
                <a:cubicBezTo>
                  <a:pt x="34" y="107"/>
                  <a:pt x="83" y="105"/>
                  <a:pt x="89" y="106"/>
                </a:cubicBezTo>
                <a:cubicBezTo>
                  <a:pt x="93" y="110"/>
                  <a:pt x="93" y="110"/>
                  <a:pt x="93" y="110"/>
                </a:cubicBezTo>
                <a:cubicBezTo>
                  <a:pt x="102" y="107"/>
                  <a:pt x="112" y="102"/>
                  <a:pt x="119" y="95"/>
                </a:cubicBezTo>
                <a:cubicBezTo>
                  <a:pt x="124" y="90"/>
                  <a:pt x="129" y="83"/>
                  <a:pt x="132" y="75"/>
                </a:cubicBezTo>
                <a:cubicBezTo>
                  <a:pt x="132" y="75"/>
                  <a:pt x="130" y="74"/>
                  <a:pt x="128" y="71"/>
                </a:cubicBezTo>
                <a:close/>
              </a:path>
            </a:pathLst>
          </a:custGeom>
          <a:solidFill>
            <a:srgbClr val="69A35B"/>
          </a:solidFill>
          <a:ln>
            <a:noFill/>
          </a:ln>
        </p:spPr>
        <p:txBody>
          <a:bodyPr vert="horz" wrap="square" lIns="91440" tIns="45720" rIns="91440" bIns="45720" numCol="1" anchor="t" anchorCtr="0" compatLnSpc="1"/>
          <a:p>
            <a:pPr algn="ctr"/>
            <a:endParaRPr lang="en-US">
              <a:solidFill>
                <a:srgbClr val="000000">
                  <a:lumMod val="65000"/>
                  <a:lumOff val="35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4" name="文本框 123"/>
          <p:cNvSpPr txBox="1"/>
          <p:nvPr>
            <p:custDataLst>
              <p:tags r:id="rId6"/>
            </p:custDataLst>
          </p:nvPr>
        </p:nvSpPr>
        <p:spPr>
          <a:xfrm>
            <a:off x="8379460" y="1212215"/>
            <a:ext cx="3473450" cy="2719705"/>
          </a:xfrm>
          <a:prstGeom prst="rect">
            <a:avLst/>
          </a:prstGeom>
          <a:noFill/>
        </p:spPr>
        <p:txBody>
          <a:bodyPr wrap="square" rtlCol="0"/>
          <a:p>
            <a:pPr algn="ctr">
              <a:lnSpc>
                <a:spcPct val="120000"/>
              </a:lnSpc>
            </a:pPr>
            <a:r>
              <a:rPr lang="zh-CN" altLang="en-US" b="1" spc="300">
                <a:solidFill>
                  <a:srgbClr val="000000">
                    <a:lumMod val="65000"/>
                    <a:lumOff val="35000"/>
                  </a:srgbClr>
                </a:solidFill>
                <a:latin typeface="Arial" panose="020B0604020202020204" pitchFamily="34" charset="0"/>
                <a:ea typeface="微软雅黑" panose="020B0503020204020204" pitchFamily="34" charset="-122"/>
                <a:sym typeface="Arial" panose="020B0604020202020204" pitchFamily="34" charset="0"/>
              </a:rPr>
              <a:t>（二）</a:t>
            </a:r>
            <a:endParaRPr lang="zh-CN" altLang="en-US" b="1" spc="300">
              <a:solidFill>
                <a:srgbClr val="000000">
                  <a:lumMod val="65000"/>
                  <a:lumOff val="35000"/>
                </a:srgbClr>
              </a:solidFill>
              <a:latin typeface="Arial" panose="020B0604020202020204" pitchFamily="34" charset="0"/>
              <a:ea typeface="微软雅黑" panose="020B0503020204020204" pitchFamily="34" charset="-122"/>
              <a:sym typeface="Arial" panose="020B0604020202020204" pitchFamily="34" charset="0"/>
            </a:endParaRPr>
          </a:p>
          <a:p>
            <a:pPr algn="l">
              <a:lnSpc>
                <a:spcPct val="120000"/>
              </a:lnSpc>
            </a:pPr>
            <a:r>
              <a:rPr lang="zh-CN" altLang="en-US" b="1" spc="300">
                <a:solidFill>
                  <a:srgbClr val="000000">
                    <a:lumMod val="65000"/>
                    <a:lumOff val="35000"/>
                  </a:srgbClr>
                </a:solidFill>
                <a:latin typeface="Arial" panose="020B0604020202020204" pitchFamily="34" charset="0"/>
                <a:ea typeface="微软雅黑" panose="020B0503020204020204" pitchFamily="34" charset="-122"/>
                <a:sym typeface="Arial" panose="020B0604020202020204" pitchFamily="34" charset="0"/>
              </a:rPr>
              <a:t>申报对象</a:t>
            </a:r>
            <a:r>
              <a:rPr lang="zh-CN" altLang="en-US" b="1" spc="300">
                <a:solidFill>
                  <a:srgbClr val="C00000"/>
                </a:solidFill>
                <a:latin typeface="Arial" panose="020B0604020202020204" pitchFamily="34" charset="0"/>
                <a:ea typeface="微软雅黑" panose="020B0503020204020204" pitchFamily="34" charset="-122"/>
                <a:sym typeface="Arial" panose="020B0604020202020204" pitchFamily="34" charset="0"/>
              </a:rPr>
              <a:t>注册地</a:t>
            </a:r>
            <a:r>
              <a:rPr lang="zh-CN" altLang="en-US" b="1" spc="300">
                <a:solidFill>
                  <a:srgbClr val="000000">
                    <a:lumMod val="65000"/>
                    <a:lumOff val="35000"/>
                  </a:srgbClr>
                </a:solidFill>
                <a:latin typeface="Arial" panose="020B0604020202020204" pitchFamily="34" charset="0"/>
                <a:ea typeface="微软雅黑" panose="020B0503020204020204" pitchFamily="34" charset="-122"/>
                <a:sym typeface="Arial" panose="020B0604020202020204" pitchFamily="34" charset="0"/>
              </a:rPr>
              <a:t>及</a:t>
            </a:r>
            <a:r>
              <a:rPr lang="zh-CN" altLang="en-US" b="1" spc="300">
                <a:solidFill>
                  <a:srgbClr val="C00000"/>
                </a:solidFill>
                <a:latin typeface="Arial" panose="020B0604020202020204" pitchFamily="34" charset="0"/>
                <a:ea typeface="微软雅黑" panose="020B0503020204020204" pitchFamily="34" charset="-122"/>
                <a:sym typeface="Arial" panose="020B0604020202020204" pitchFamily="34" charset="0"/>
              </a:rPr>
              <a:t>主要经营场所</a:t>
            </a:r>
            <a:r>
              <a:rPr lang="zh-CN" altLang="en-US" sz="2000" b="1" spc="300">
                <a:solidFill>
                  <a:srgbClr val="000000">
                    <a:lumMod val="65000"/>
                    <a:lumOff val="35000"/>
                  </a:srgbClr>
                </a:solidFill>
                <a:latin typeface="Arial" panose="020B0604020202020204" pitchFamily="34" charset="0"/>
                <a:ea typeface="微软雅黑" panose="020B0503020204020204" pitchFamily="34" charset="-122"/>
                <a:sym typeface="Arial" panose="020B0604020202020204" pitchFamily="34" charset="0"/>
              </a:rPr>
              <a:t>在</a:t>
            </a:r>
            <a:r>
              <a:rPr lang="zh-CN" altLang="en-US" sz="2000" b="1" u="sng" spc="300">
                <a:solidFill>
                  <a:srgbClr val="000000">
                    <a:lumMod val="65000"/>
                    <a:lumOff val="35000"/>
                  </a:srgbClr>
                </a:solidFill>
                <a:latin typeface="Arial" panose="020B0604020202020204" pitchFamily="34" charset="0"/>
                <a:ea typeface="微软雅黑" panose="020B0503020204020204" pitchFamily="34" charset="-122"/>
                <a:sym typeface="Arial" panose="020B0604020202020204" pitchFamily="34" charset="0"/>
              </a:rPr>
              <a:t>广东省境内</a:t>
            </a:r>
            <a:r>
              <a:rPr lang="zh-CN" altLang="en-US" b="1" spc="300">
                <a:solidFill>
                  <a:srgbClr val="000000">
                    <a:lumMod val="65000"/>
                    <a:lumOff val="35000"/>
                  </a:srgbClr>
                </a:solidFill>
                <a:latin typeface="Arial" panose="020B0604020202020204" pitchFamily="34" charset="0"/>
                <a:ea typeface="微软雅黑" panose="020B0503020204020204" pitchFamily="34" charset="-122"/>
                <a:sym typeface="Arial" panose="020B0604020202020204" pitchFamily="34" charset="0"/>
              </a:rPr>
              <a:t>，其中具有独立法人资格的，实际缴付</a:t>
            </a:r>
            <a:r>
              <a:rPr lang="zh-CN" altLang="en-US" b="1" u="sng" spc="300">
                <a:solidFill>
                  <a:srgbClr val="000000">
                    <a:lumMod val="65000"/>
                    <a:lumOff val="35000"/>
                  </a:srgbClr>
                </a:solidFill>
                <a:latin typeface="Arial" panose="020B0604020202020204" pitchFamily="34" charset="0"/>
                <a:ea typeface="微软雅黑" panose="020B0503020204020204" pitchFamily="34" charset="-122"/>
                <a:sym typeface="Arial" panose="020B0604020202020204" pitchFamily="34" charset="0"/>
              </a:rPr>
              <a:t>注册资本</a:t>
            </a:r>
            <a:r>
              <a:rPr lang="zh-CN" altLang="en-US" b="1" spc="300">
                <a:solidFill>
                  <a:srgbClr val="C00000"/>
                </a:solidFill>
                <a:latin typeface="Arial" panose="020B0604020202020204" pitchFamily="34" charset="0"/>
                <a:ea typeface="微软雅黑" panose="020B0503020204020204" pitchFamily="34" charset="-122"/>
                <a:sym typeface="Arial" panose="020B0604020202020204" pitchFamily="34" charset="0"/>
              </a:rPr>
              <a:t>不低于100万美元</a:t>
            </a:r>
            <a:r>
              <a:rPr lang="zh-CN" altLang="en-US" b="1" spc="300">
                <a:solidFill>
                  <a:srgbClr val="000000">
                    <a:lumMod val="65000"/>
                    <a:lumOff val="35000"/>
                  </a:srgbClr>
                </a:solidFill>
                <a:latin typeface="Arial" panose="020B0604020202020204" pitchFamily="34" charset="0"/>
                <a:ea typeface="微软雅黑" panose="020B0503020204020204" pitchFamily="34" charset="-122"/>
                <a:sym typeface="Arial" panose="020B0604020202020204" pitchFamily="34" charset="0"/>
              </a:rPr>
              <a:t>；属分支机构的，总公司为其拨付的</a:t>
            </a:r>
            <a:r>
              <a:rPr lang="zh-CN" altLang="en-US" b="1" u="sng" spc="300">
                <a:solidFill>
                  <a:srgbClr val="000000">
                    <a:lumMod val="65000"/>
                    <a:lumOff val="35000"/>
                  </a:srgbClr>
                </a:solidFill>
                <a:latin typeface="Arial" panose="020B0604020202020204" pitchFamily="34" charset="0"/>
                <a:ea typeface="微软雅黑" panose="020B0503020204020204" pitchFamily="34" charset="-122"/>
                <a:sym typeface="Arial" panose="020B0604020202020204" pitchFamily="34" charset="0"/>
              </a:rPr>
              <a:t>运营资金</a:t>
            </a:r>
            <a:r>
              <a:rPr lang="zh-CN" altLang="en-US" b="1" spc="300">
                <a:solidFill>
                  <a:srgbClr val="000000">
                    <a:lumMod val="65000"/>
                    <a:lumOff val="35000"/>
                  </a:srgbClr>
                </a:solidFill>
                <a:latin typeface="Arial" panose="020B0604020202020204" pitchFamily="34" charset="0"/>
                <a:ea typeface="微软雅黑" panose="020B0503020204020204" pitchFamily="34" charset="-122"/>
                <a:sym typeface="Arial" panose="020B0604020202020204" pitchFamily="34" charset="0"/>
              </a:rPr>
              <a:t>应</a:t>
            </a:r>
            <a:r>
              <a:rPr lang="zh-CN" altLang="en-US" b="1" spc="300">
                <a:solidFill>
                  <a:srgbClr val="C00000"/>
                </a:solidFill>
                <a:latin typeface="Arial" panose="020B0604020202020204" pitchFamily="34" charset="0"/>
                <a:ea typeface="微软雅黑" panose="020B0503020204020204" pitchFamily="34" charset="-122"/>
                <a:sym typeface="Arial" panose="020B0604020202020204" pitchFamily="34" charset="0"/>
              </a:rPr>
              <a:t>不低于100万美元</a:t>
            </a:r>
            <a:endParaRPr lang="zh-CN" altLang="en-US" b="1" spc="30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7" name="文本框 126"/>
          <p:cNvSpPr txBox="1"/>
          <p:nvPr>
            <p:custDataLst>
              <p:tags r:id="rId7"/>
            </p:custDataLst>
          </p:nvPr>
        </p:nvSpPr>
        <p:spPr>
          <a:xfrm>
            <a:off x="8341360" y="4678680"/>
            <a:ext cx="3549015" cy="1978660"/>
          </a:xfrm>
          <a:prstGeom prst="rect">
            <a:avLst/>
          </a:prstGeom>
          <a:noFill/>
        </p:spPr>
        <p:txBody>
          <a:bodyPr wrap="square" rtlCol="0">
            <a:noAutofit/>
          </a:bodyPr>
          <a:p>
            <a:pPr algn="ctr">
              <a:lnSpc>
                <a:spcPct val="120000"/>
              </a:lnSpc>
            </a:pPr>
            <a:r>
              <a:rPr lang="zh-CN" altLang="en-US" sz="2000" b="1" spc="300">
                <a:solidFill>
                  <a:srgbClr val="000000">
                    <a:lumMod val="65000"/>
                    <a:lumOff val="35000"/>
                  </a:srgbClr>
                </a:solidFill>
                <a:latin typeface="Arial" panose="020B0604020202020204" pitchFamily="34" charset="0"/>
                <a:ea typeface="微软雅黑" panose="020B0503020204020204" pitchFamily="34" charset="-122"/>
                <a:sym typeface="Arial" panose="020B0604020202020204" pitchFamily="34" charset="0"/>
              </a:rPr>
              <a:t>（四）</a:t>
            </a:r>
            <a:endParaRPr lang="zh-CN" altLang="en-US" sz="2000" b="1" spc="300">
              <a:solidFill>
                <a:srgbClr val="000000">
                  <a:lumMod val="65000"/>
                  <a:lumOff val="35000"/>
                </a:srgbClr>
              </a:solidFill>
              <a:latin typeface="Arial" panose="020B0604020202020204" pitchFamily="34" charset="0"/>
              <a:ea typeface="微软雅黑" panose="020B0503020204020204" pitchFamily="34" charset="-122"/>
              <a:sym typeface="Arial" panose="020B0604020202020204" pitchFamily="34" charset="0"/>
            </a:endParaRPr>
          </a:p>
          <a:p>
            <a:pPr algn="l">
              <a:lnSpc>
                <a:spcPct val="120000"/>
              </a:lnSpc>
            </a:pPr>
            <a:r>
              <a:rPr lang="zh-CN" altLang="en-US" sz="2000" b="1" spc="300">
                <a:solidFill>
                  <a:srgbClr val="000000">
                    <a:lumMod val="65000"/>
                    <a:lumOff val="35000"/>
                  </a:srgbClr>
                </a:solidFill>
                <a:latin typeface="Arial" panose="020B0604020202020204" pitchFamily="34" charset="0"/>
                <a:ea typeface="微软雅黑" panose="020B0503020204020204" pitchFamily="34" charset="-122"/>
                <a:sym typeface="Arial" panose="020B0604020202020204" pitchFamily="34" charset="0"/>
              </a:rPr>
              <a:t>境外母公司资产</a:t>
            </a:r>
            <a:r>
              <a:rPr lang="zh-CN" altLang="en-US" sz="2000" b="1" spc="300">
                <a:solidFill>
                  <a:srgbClr val="C00000"/>
                </a:solidFill>
                <a:latin typeface="Arial" panose="020B0604020202020204" pitchFamily="34" charset="0"/>
                <a:ea typeface="微软雅黑" panose="020B0503020204020204" pitchFamily="34" charset="-122"/>
                <a:sym typeface="Arial" panose="020B0604020202020204" pitchFamily="34" charset="0"/>
              </a:rPr>
              <a:t>总额不低于1亿美元</a:t>
            </a:r>
            <a:r>
              <a:rPr lang="zh-CN" altLang="en-US" sz="2000" b="1" spc="300">
                <a:solidFill>
                  <a:srgbClr val="000000">
                    <a:lumMod val="65000"/>
                    <a:lumOff val="35000"/>
                  </a:srgbClr>
                </a:solidFill>
                <a:latin typeface="Arial" panose="020B0604020202020204" pitchFamily="34" charset="0"/>
                <a:ea typeface="微软雅黑" panose="020B0503020204020204" pitchFamily="34" charset="-122"/>
                <a:sym typeface="Arial" panose="020B0604020202020204" pitchFamily="34" charset="0"/>
              </a:rPr>
              <a:t>，且在中国境内总公司累计缴付的注册资本</a:t>
            </a:r>
            <a:r>
              <a:rPr lang="zh-CN" altLang="en-US" sz="2000" b="1" spc="300">
                <a:solidFill>
                  <a:srgbClr val="C00000"/>
                </a:solidFill>
                <a:latin typeface="Arial" panose="020B0604020202020204" pitchFamily="34" charset="0"/>
                <a:ea typeface="微软雅黑" panose="020B0503020204020204" pitchFamily="34" charset="-122"/>
                <a:sym typeface="Arial" panose="020B0604020202020204" pitchFamily="34" charset="0"/>
              </a:rPr>
              <a:t>不低于200万美元</a:t>
            </a:r>
            <a:endParaRPr lang="zh-CN" altLang="en-US" sz="2000" b="1" spc="30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0" name="文本框 129"/>
          <p:cNvSpPr txBox="1"/>
          <p:nvPr>
            <p:custDataLst>
              <p:tags r:id="rId8"/>
            </p:custDataLst>
          </p:nvPr>
        </p:nvSpPr>
        <p:spPr>
          <a:xfrm>
            <a:off x="982345" y="1513840"/>
            <a:ext cx="2607310" cy="1443990"/>
          </a:xfrm>
          <a:prstGeom prst="rect">
            <a:avLst/>
          </a:prstGeom>
          <a:noFill/>
        </p:spPr>
        <p:txBody>
          <a:bodyPr wrap="square" rtlCol="0"/>
          <a:p>
            <a:pPr algn="ctr">
              <a:lnSpc>
                <a:spcPct val="120000"/>
              </a:lnSpc>
            </a:pPr>
            <a:r>
              <a:rPr lang="zh-CN" altLang="en-US" sz="2000" b="1" spc="300">
                <a:solidFill>
                  <a:srgbClr val="000000">
                    <a:lumMod val="65000"/>
                    <a:lumOff val="35000"/>
                  </a:srgbClr>
                </a:solidFill>
                <a:latin typeface="Arial" panose="020B0604020202020204" pitchFamily="34" charset="0"/>
                <a:ea typeface="微软雅黑" panose="020B0503020204020204" pitchFamily="34" charset="-122"/>
                <a:sym typeface="Arial" panose="020B0604020202020204" pitchFamily="34" charset="0"/>
              </a:rPr>
              <a:t>（一）</a:t>
            </a:r>
            <a:endParaRPr lang="zh-CN" altLang="en-US" sz="2000" b="1" spc="300">
              <a:solidFill>
                <a:srgbClr val="000000">
                  <a:lumMod val="65000"/>
                  <a:lumOff val="35000"/>
                </a:srgbClr>
              </a:solidFill>
              <a:latin typeface="Arial" panose="020B0604020202020204" pitchFamily="34" charset="0"/>
              <a:ea typeface="微软雅黑" panose="020B0503020204020204" pitchFamily="34" charset="-122"/>
              <a:sym typeface="Arial" panose="020B0604020202020204" pitchFamily="34" charset="0"/>
            </a:endParaRPr>
          </a:p>
          <a:p>
            <a:pPr algn="ctr">
              <a:lnSpc>
                <a:spcPct val="120000"/>
              </a:lnSpc>
            </a:pPr>
            <a:r>
              <a:rPr lang="zh-CN" altLang="en-US" sz="2000" b="1" spc="300">
                <a:solidFill>
                  <a:srgbClr val="000000">
                    <a:lumMod val="65000"/>
                    <a:lumOff val="35000"/>
                  </a:srgbClr>
                </a:solidFill>
                <a:latin typeface="Arial" panose="020B0604020202020204" pitchFamily="34" charset="0"/>
                <a:ea typeface="微软雅黑" panose="020B0503020204020204" pitchFamily="34" charset="-122"/>
                <a:sym typeface="Arial" panose="020B0604020202020204" pitchFamily="34" charset="0"/>
              </a:rPr>
              <a:t>申报对象</a:t>
            </a:r>
            <a:r>
              <a:rPr lang="zh-CN" altLang="en-US" sz="2000" b="1" spc="300">
                <a:solidFill>
                  <a:srgbClr val="C00000"/>
                </a:solidFill>
                <a:latin typeface="Arial" panose="020B0604020202020204" pitchFamily="34" charset="0"/>
                <a:ea typeface="微软雅黑" panose="020B0503020204020204" pitchFamily="34" charset="-122"/>
                <a:sym typeface="Arial" panose="020B0604020202020204" pitchFamily="34" charset="0"/>
              </a:rPr>
              <a:t>实际承担部分</a:t>
            </a:r>
            <a:r>
              <a:rPr lang="zh-CN" altLang="en-US" sz="2000" b="1" spc="300">
                <a:solidFill>
                  <a:srgbClr val="000000">
                    <a:lumMod val="65000"/>
                    <a:lumOff val="35000"/>
                  </a:srgbClr>
                </a:solidFill>
                <a:latin typeface="Arial" panose="020B0604020202020204" pitchFamily="34" charset="0"/>
                <a:ea typeface="微软雅黑" panose="020B0503020204020204" pitchFamily="34" charset="-122"/>
                <a:sym typeface="Arial" panose="020B0604020202020204" pitchFamily="34" charset="0"/>
              </a:rPr>
              <a:t>跨国公司地区</a:t>
            </a:r>
            <a:r>
              <a:rPr lang="zh-CN" altLang="en-US" sz="2000" b="1" spc="300">
                <a:solidFill>
                  <a:srgbClr val="C00000"/>
                </a:solidFill>
                <a:latin typeface="Arial" panose="020B0604020202020204" pitchFamily="34" charset="0"/>
                <a:ea typeface="微软雅黑" panose="020B0503020204020204" pitchFamily="34" charset="-122"/>
                <a:sym typeface="Arial" panose="020B0604020202020204" pitchFamily="34" charset="0"/>
              </a:rPr>
              <a:t>总部功能</a:t>
            </a:r>
            <a:endParaRPr lang="zh-CN" altLang="en-US" sz="2000" b="1" spc="30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 name="文本框 132"/>
          <p:cNvSpPr txBox="1"/>
          <p:nvPr>
            <p:custDataLst>
              <p:tags r:id="rId9"/>
            </p:custDataLst>
          </p:nvPr>
        </p:nvSpPr>
        <p:spPr>
          <a:xfrm>
            <a:off x="731520" y="4678680"/>
            <a:ext cx="3402965" cy="1763395"/>
          </a:xfrm>
          <a:prstGeom prst="rect">
            <a:avLst/>
          </a:prstGeom>
          <a:noFill/>
        </p:spPr>
        <p:txBody>
          <a:bodyPr wrap="square" rtlCol="0">
            <a:noAutofit/>
          </a:bodyPr>
          <a:p>
            <a:pPr algn="ctr">
              <a:lnSpc>
                <a:spcPct val="120000"/>
              </a:lnSpc>
            </a:pPr>
            <a:r>
              <a:rPr lang="zh-CN" altLang="en-US" sz="2000" b="1" spc="300">
                <a:solidFill>
                  <a:srgbClr val="000000">
                    <a:lumMod val="65000"/>
                    <a:lumOff val="35000"/>
                  </a:srgbClr>
                </a:solidFill>
                <a:latin typeface="Arial" panose="020B0604020202020204" pitchFamily="34" charset="0"/>
                <a:ea typeface="微软雅黑" panose="020B0503020204020204" pitchFamily="34" charset="-122"/>
                <a:sym typeface="Arial" panose="020B0604020202020204" pitchFamily="34" charset="0"/>
              </a:rPr>
              <a:t>（三）</a:t>
            </a:r>
            <a:endParaRPr lang="zh-CN" altLang="en-US" sz="2000" b="1" spc="300">
              <a:solidFill>
                <a:srgbClr val="000000">
                  <a:lumMod val="65000"/>
                  <a:lumOff val="35000"/>
                </a:srgbClr>
              </a:solidFill>
              <a:latin typeface="Arial" panose="020B0604020202020204" pitchFamily="34" charset="0"/>
              <a:ea typeface="微软雅黑" panose="020B0503020204020204" pitchFamily="34" charset="-122"/>
              <a:sym typeface="Arial" panose="020B0604020202020204" pitchFamily="34" charset="0"/>
            </a:endParaRPr>
          </a:p>
          <a:p>
            <a:pPr algn="l">
              <a:lnSpc>
                <a:spcPct val="120000"/>
              </a:lnSpc>
            </a:pPr>
            <a:r>
              <a:rPr lang="zh-CN" altLang="en-US" sz="2000" b="1" spc="300">
                <a:solidFill>
                  <a:srgbClr val="000000">
                    <a:lumMod val="65000"/>
                    <a:lumOff val="35000"/>
                  </a:srgbClr>
                </a:solidFill>
                <a:latin typeface="Arial" panose="020B0604020202020204" pitchFamily="34" charset="0"/>
                <a:ea typeface="微软雅黑" panose="020B0503020204020204" pitchFamily="34" charset="-122"/>
                <a:sym typeface="Arial" panose="020B0604020202020204" pitchFamily="34" charset="0"/>
              </a:rPr>
              <a:t>申报对象被授权管理的境内外独立法人企业</a:t>
            </a:r>
            <a:r>
              <a:rPr lang="zh-CN" altLang="en-US" sz="2000" b="1" spc="300">
                <a:solidFill>
                  <a:srgbClr val="C00000"/>
                </a:solidFill>
                <a:latin typeface="Arial" panose="020B0604020202020204" pitchFamily="34" charset="0"/>
                <a:ea typeface="微软雅黑" panose="020B0503020204020204" pitchFamily="34" charset="-122"/>
                <a:sym typeface="Arial" panose="020B0604020202020204" pitchFamily="34" charset="0"/>
              </a:rPr>
              <a:t>不少于3家</a:t>
            </a:r>
            <a:r>
              <a:rPr lang="zh-CN" altLang="en-US" sz="2000" b="1" spc="300">
                <a:solidFill>
                  <a:srgbClr val="000000">
                    <a:lumMod val="65000"/>
                    <a:lumOff val="35000"/>
                  </a:srgbClr>
                </a:solidFill>
                <a:latin typeface="Arial" panose="020B0604020202020204" pitchFamily="34" charset="0"/>
                <a:ea typeface="微软雅黑" panose="020B0503020204020204" pitchFamily="34" charset="-122"/>
                <a:sym typeface="Arial" panose="020B0604020202020204" pitchFamily="34" charset="0"/>
              </a:rPr>
              <a:t>（其中</a:t>
            </a:r>
            <a:r>
              <a:rPr lang="zh-CN" altLang="en-US" sz="2000" b="1" spc="300">
                <a:solidFill>
                  <a:srgbClr val="C00000"/>
                </a:solidFill>
                <a:latin typeface="Arial" panose="020B0604020202020204" pitchFamily="34" charset="0"/>
                <a:ea typeface="微软雅黑" panose="020B0503020204020204" pitchFamily="34" charset="-122"/>
                <a:sym typeface="Arial" panose="020B0604020202020204" pitchFamily="34" charset="0"/>
              </a:rPr>
              <a:t>至少有l家</a:t>
            </a:r>
            <a:r>
              <a:rPr lang="zh-CN" altLang="en-US" sz="2000" b="1" spc="300">
                <a:solidFill>
                  <a:srgbClr val="000000">
                    <a:lumMod val="65000"/>
                    <a:lumOff val="35000"/>
                  </a:srgbClr>
                </a:solidFill>
                <a:latin typeface="Arial" panose="020B0604020202020204" pitchFamily="34" charset="0"/>
                <a:ea typeface="微软雅黑" panose="020B0503020204020204" pitchFamily="34" charset="-122"/>
                <a:sym typeface="Arial" panose="020B0604020202020204" pitchFamily="34" charset="0"/>
              </a:rPr>
              <a:t>注册地</a:t>
            </a:r>
            <a:r>
              <a:rPr lang="zh-CN" altLang="en-US" sz="2400" b="1" u="sng" spc="300">
                <a:solidFill>
                  <a:srgbClr val="000000">
                    <a:lumMod val="65000"/>
                    <a:lumOff val="35000"/>
                  </a:srgbClr>
                </a:solidFill>
                <a:latin typeface="Arial" panose="020B0604020202020204" pitchFamily="34" charset="0"/>
                <a:ea typeface="微软雅黑" panose="020B0503020204020204" pitchFamily="34" charset="-122"/>
                <a:sym typeface="Arial" panose="020B0604020202020204" pitchFamily="34" charset="0"/>
              </a:rPr>
              <a:t>在广东省以外地区</a:t>
            </a:r>
            <a:r>
              <a:rPr lang="zh-CN" altLang="en-US" sz="2000" b="1" spc="300">
                <a:solidFill>
                  <a:srgbClr val="000000">
                    <a:lumMod val="65000"/>
                    <a:lumOff val="35000"/>
                  </a:srgb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2000" b="1" spc="300">
              <a:solidFill>
                <a:srgbClr val="000000">
                  <a:lumMod val="65000"/>
                  <a:lumOff val="35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5" name="Freeform 25"/>
          <p:cNvSpPr/>
          <p:nvPr>
            <p:custDataLst>
              <p:tags r:id="rId10"/>
            </p:custDataLst>
          </p:nvPr>
        </p:nvSpPr>
        <p:spPr bwMode="auto">
          <a:xfrm>
            <a:off x="1199734" y="840119"/>
            <a:ext cx="374412" cy="371830"/>
          </a:xfrm>
          <a:custGeom>
            <a:avLst/>
            <a:gdLst>
              <a:gd name="T0" fmla="*/ 0 w 145"/>
              <a:gd name="T1" fmla="*/ 0 h 144"/>
              <a:gd name="T2" fmla="*/ 61 w 145"/>
              <a:gd name="T3" fmla="*/ 116 h 144"/>
              <a:gd name="T4" fmla="*/ 71 w 145"/>
              <a:gd name="T5" fmla="*/ 82 h 144"/>
              <a:gd name="T6" fmla="*/ 133 w 145"/>
              <a:gd name="T7" fmla="*/ 144 h 144"/>
              <a:gd name="T8" fmla="*/ 145 w 145"/>
              <a:gd name="T9" fmla="*/ 132 h 144"/>
              <a:gd name="T10" fmla="*/ 83 w 145"/>
              <a:gd name="T11" fmla="*/ 69 h 144"/>
              <a:gd name="T12" fmla="*/ 117 w 145"/>
              <a:gd name="T13" fmla="*/ 61 h 144"/>
              <a:gd name="T14" fmla="*/ 0 w 145"/>
              <a:gd name="T15" fmla="*/ 0 h 1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144">
                <a:moveTo>
                  <a:pt x="0" y="0"/>
                </a:moveTo>
                <a:lnTo>
                  <a:pt x="61" y="116"/>
                </a:lnTo>
                <a:lnTo>
                  <a:pt x="71" y="82"/>
                </a:lnTo>
                <a:lnTo>
                  <a:pt x="133" y="144"/>
                </a:lnTo>
                <a:lnTo>
                  <a:pt x="145" y="132"/>
                </a:lnTo>
                <a:lnTo>
                  <a:pt x="83" y="69"/>
                </a:lnTo>
                <a:lnTo>
                  <a:pt x="117" y="61"/>
                </a:lnTo>
                <a:lnTo>
                  <a:pt x="0" y="0"/>
                </a:lnTo>
                <a:close/>
              </a:path>
            </a:pathLst>
          </a:custGeom>
          <a:solidFill>
            <a:srgbClr val="1F74AD"/>
          </a:solidFill>
          <a:ln>
            <a:noFill/>
          </a:ln>
        </p:spPr>
        <p:txBody>
          <a:bodyPr vert="horz" wrap="square" lIns="91440" tIns="45720" rIns="91440" bIns="45720" numCol="1" anchor="t" anchorCtr="0" compatLnSpc="1"/>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36" name="Freeform 27"/>
          <p:cNvSpPr>
            <a:spLocks noEditPoints="1"/>
          </p:cNvSpPr>
          <p:nvPr>
            <p:custDataLst>
              <p:tags r:id="rId11"/>
            </p:custDataLst>
          </p:nvPr>
        </p:nvSpPr>
        <p:spPr bwMode="auto">
          <a:xfrm>
            <a:off x="1382614" y="4101778"/>
            <a:ext cx="500937" cy="506102"/>
          </a:xfrm>
          <a:custGeom>
            <a:avLst/>
            <a:gdLst>
              <a:gd name="T0" fmla="*/ 142 w 147"/>
              <a:gd name="T1" fmla="*/ 125 h 148"/>
              <a:gd name="T2" fmla="*/ 105 w 147"/>
              <a:gd name="T3" fmla="*/ 88 h 148"/>
              <a:gd name="T4" fmla="*/ 95 w 147"/>
              <a:gd name="T5" fmla="*/ 84 h 148"/>
              <a:gd name="T6" fmla="*/ 87 w 147"/>
              <a:gd name="T7" fmla="*/ 75 h 148"/>
              <a:gd name="T8" fmla="*/ 81 w 147"/>
              <a:gd name="T9" fmla="*/ 18 h 148"/>
              <a:gd name="T10" fmla="*/ 17 w 147"/>
              <a:gd name="T11" fmla="*/ 18 h 148"/>
              <a:gd name="T12" fmla="*/ 17 w 147"/>
              <a:gd name="T13" fmla="*/ 82 h 148"/>
              <a:gd name="T14" fmla="*/ 75 w 147"/>
              <a:gd name="T15" fmla="*/ 87 h 148"/>
              <a:gd name="T16" fmla="*/ 84 w 147"/>
              <a:gd name="T17" fmla="*/ 96 h 148"/>
              <a:gd name="T18" fmla="*/ 87 w 147"/>
              <a:gd name="T19" fmla="*/ 105 h 148"/>
              <a:gd name="T20" fmla="*/ 125 w 147"/>
              <a:gd name="T21" fmla="*/ 143 h 148"/>
              <a:gd name="T22" fmla="*/ 142 w 147"/>
              <a:gd name="T23" fmla="*/ 143 h 148"/>
              <a:gd name="T24" fmla="*/ 142 w 147"/>
              <a:gd name="T25" fmla="*/ 125 h 148"/>
              <a:gd name="T26" fmla="*/ 73 w 147"/>
              <a:gd name="T27" fmla="*/ 73 h 148"/>
              <a:gd name="T28" fmla="*/ 26 w 147"/>
              <a:gd name="T29" fmla="*/ 73 h 148"/>
              <a:gd name="T30" fmla="*/ 26 w 147"/>
              <a:gd name="T31" fmla="*/ 27 h 148"/>
              <a:gd name="T32" fmla="*/ 73 w 147"/>
              <a:gd name="T33" fmla="*/ 27 h 148"/>
              <a:gd name="T34" fmla="*/ 73 w 147"/>
              <a:gd name="T35" fmla="*/ 73 h 148"/>
              <a:gd name="T36" fmla="*/ 53 w 147"/>
              <a:gd name="T37" fmla="*/ 27 h 148"/>
              <a:gd name="T38" fmla="*/ 26 w 147"/>
              <a:gd name="T39" fmla="*/ 53 h 148"/>
              <a:gd name="T40" fmla="*/ 34 w 147"/>
              <a:gd name="T41" fmla="*/ 59 h 148"/>
              <a:gd name="T42" fmla="*/ 34 w 147"/>
              <a:gd name="T43" fmla="*/ 51 h 148"/>
              <a:gd name="T44" fmla="*/ 51 w 147"/>
              <a:gd name="T45" fmla="*/ 34 h 148"/>
              <a:gd name="T46" fmla="*/ 59 w 147"/>
              <a:gd name="T47" fmla="*/ 35 h 148"/>
              <a:gd name="T48" fmla="*/ 53 w 147"/>
              <a:gd name="T49" fmla="*/ 2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148">
                <a:moveTo>
                  <a:pt x="142" y="125"/>
                </a:moveTo>
                <a:cubicBezTo>
                  <a:pt x="105" y="88"/>
                  <a:pt x="105" y="88"/>
                  <a:pt x="105" y="88"/>
                </a:cubicBezTo>
                <a:cubicBezTo>
                  <a:pt x="102" y="85"/>
                  <a:pt x="99" y="84"/>
                  <a:pt x="95" y="84"/>
                </a:cubicBezTo>
                <a:cubicBezTo>
                  <a:pt x="87" y="75"/>
                  <a:pt x="87" y="75"/>
                  <a:pt x="87" y="75"/>
                </a:cubicBezTo>
                <a:cubicBezTo>
                  <a:pt x="99" y="58"/>
                  <a:pt x="97" y="33"/>
                  <a:pt x="81" y="18"/>
                </a:cubicBezTo>
                <a:cubicBezTo>
                  <a:pt x="64" y="0"/>
                  <a:pt x="35" y="0"/>
                  <a:pt x="17" y="18"/>
                </a:cubicBezTo>
                <a:cubicBezTo>
                  <a:pt x="0" y="35"/>
                  <a:pt x="0" y="64"/>
                  <a:pt x="17" y="82"/>
                </a:cubicBezTo>
                <a:cubicBezTo>
                  <a:pt x="33" y="97"/>
                  <a:pt x="57" y="99"/>
                  <a:pt x="75" y="87"/>
                </a:cubicBezTo>
                <a:cubicBezTo>
                  <a:pt x="84" y="96"/>
                  <a:pt x="84" y="96"/>
                  <a:pt x="84" y="96"/>
                </a:cubicBezTo>
                <a:cubicBezTo>
                  <a:pt x="84" y="99"/>
                  <a:pt x="85" y="102"/>
                  <a:pt x="87" y="105"/>
                </a:cubicBezTo>
                <a:cubicBezTo>
                  <a:pt x="125" y="143"/>
                  <a:pt x="125" y="143"/>
                  <a:pt x="125" y="143"/>
                </a:cubicBezTo>
                <a:cubicBezTo>
                  <a:pt x="130" y="148"/>
                  <a:pt x="138" y="148"/>
                  <a:pt x="142" y="143"/>
                </a:cubicBezTo>
                <a:cubicBezTo>
                  <a:pt x="147" y="138"/>
                  <a:pt x="147" y="130"/>
                  <a:pt x="142" y="125"/>
                </a:cubicBezTo>
                <a:close/>
                <a:moveTo>
                  <a:pt x="73" y="73"/>
                </a:moveTo>
                <a:cubicBezTo>
                  <a:pt x="60" y="86"/>
                  <a:pt x="39" y="86"/>
                  <a:pt x="26" y="73"/>
                </a:cubicBezTo>
                <a:cubicBezTo>
                  <a:pt x="13" y="60"/>
                  <a:pt x="13" y="39"/>
                  <a:pt x="26" y="27"/>
                </a:cubicBezTo>
                <a:cubicBezTo>
                  <a:pt x="39" y="14"/>
                  <a:pt x="60" y="14"/>
                  <a:pt x="73" y="27"/>
                </a:cubicBezTo>
                <a:cubicBezTo>
                  <a:pt x="86" y="39"/>
                  <a:pt x="86" y="60"/>
                  <a:pt x="73" y="73"/>
                </a:cubicBezTo>
                <a:close/>
                <a:moveTo>
                  <a:pt x="53" y="27"/>
                </a:moveTo>
                <a:cubicBezTo>
                  <a:pt x="39" y="24"/>
                  <a:pt x="23" y="39"/>
                  <a:pt x="26" y="53"/>
                </a:cubicBezTo>
                <a:cubicBezTo>
                  <a:pt x="28" y="59"/>
                  <a:pt x="33" y="61"/>
                  <a:pt x="34" y="59"/>
                </a:cubicBezTo>
                <a:cubicBezTo>
                  <a:pt x="36" y="57"/>
                  <a:pt x="34" y="54"/>
                  <a:pt x="34" y="51"/>
                </a:cubicBezTo>
                <a:cubicBezTo>
                  <a:pt x="32" y="42"/>
                  <a:pt x="42" y="32"/>
                  <a:pt x="51" y="34"/>
                </a:cubicBezTo>
                <a:cubicBezTo>
                  <a:pt x="54" y="35"/>
                  <a:pt x="57" y="36"/>
                  <a:pt x="59" y="35"/>
                </a:cubicBezTo>
                <a:cubicBezTo>
                  <a:pt x="61" y="33"/>
                  <a:pt x="58" y="28"/>
                  <a:pt x="53" y="27"/>
                </a:cubicBezTo>
                <a:close/>
              </a:path>
            </a:pathLst>
          </a:custGeom>
          <a:solidFill>
            <a:srgbClr val="9BBB59">
              <a:lumMod val="60000"/>
              <a:lumOff val="40000"/>
            </a:srgbClr>
          </a:solidFill>
          <a:ln>
            <a:noFill/>
          </a:ln>
        </p:spPr>
        <p:txBody>
          <a:bodyPr vert="horz" wrap="square" lIns="91440" tIns="45720" rIns="91440" bIns="45720" numCol="1" anchor="t" anchorCtr="0" compatLnSpc="1"/>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37" name="Freeform 28"/>
          <p:cNvSpPr/>
          <p:nvPr>
            <p:custDataLst>
              <p:tags r:id="rId12"/>
            </p:custDataLst>
          </p:nvPr>
        </p:nvSpPr>
        <p:spPr bwMode="auto">
          <a:xfrm>
            <a:off x="8829370" y="4221366"/>
            <a:ext cx="464787" cy="457041"/>
          </a:xfrm>
          <a:custGeom>
            <a:avLst/>
            <a:gdLst>
              <a:gd name="T0" fmla="*/ 16 w 136"/>
              <a:gd name="T1" fmla="*/ 57 h 134"/>
              <a:gd name="T2" fmla="*/ 0 w 136"/>
              <a:gd name="T3" fmla="*/ 72 h 134"/>
              <a:gd name="T4" fmla="*/ 25 w 136"/>
              <a:gd name="T5" fmla="*/ 92 h 134"/>
              <a:gd name="T6" fmla="*/ 37 w 136"/>
              <a:gd name="T7" fmla="*/ 78 h 134"/>
              <a:gd name="T8" fmla="*/ 55 w 136"/>
              <a:gd name="T9" fmla="*/ 80 h 134"/>
              <a:gd name="T10" fmla="*/ 42 w 136"/>
              <a:gd name="T11" fmla="*/ 95 h 134"/>
              <a:gd name="T12" fmla="*/ 44 w 136"/>
              <a:gd name="T13" fmla="*/ 115 h 134"/>
              <a:gd name="T14" fmla="*/ 65 w 136"/>
              <a:gd name="T15" fmla="*/ 134 h 134"/>
              <a:gd name="T16" fmla="*/ 92 w 136"/>
              <a:gd name="T17" fmla="*/ 98 h 134"/>
              <a:gd name="T18" fmla="*/ 79 w 136"/>
              <a:gd name="T19" fmla="*/ 92 h 134"/>
              <a:gd name="T20" fmla="*/ 80 w 136"/>
              <a:gd name="T21" fmla="*/ 78 h 134"/>
              <a:gd name="T22" fmla="*/ 96 w 136"/>
              <a:gd name="T23" fmla="*/ 76 h 134"/>
              <a:gd name="T24" fmla="*/ 107 w 136"/>
              <a:gd name="T25" fmla="*/ 90 h 134"/>
              <a:gd name="T26" fmla="*/ 136 w 136"/>
              <a:gd name="T27" fmla="*/ 62 h 134"/>
              <a:gd name="T28" fmla="*/ 103 w 136"/>
              <a:gd name="T29" fmla="*/ 40 h 134"/>
              <a:gd name="T30" fmla="*/ 90 w 136"/>
              <a:gd name="T31" fmla="*/ 54 h 134"/>
              <a:gd name="T32" fmla="*/ 75 w 136"/>
              <a:gd name="T33" fmla="*/ 40 h 134"/>
              <a:gd name="T34" fmla="*/ 93 w 136"/>
              <a:gd name="T35" fmla="*/ 27 h 134"/>
              <a:gd name="T36" fmla="*/ 71 w 136"/>
              <a:gd name="T37" fmla="*/ 0 h 134"/>
              <a:gd name="T38" fmla="*/ 37 w 136"/>
              <a:gd name="T39" fmla="*/ 28 h 134"/>
              <a:gd name="T40" fmla="*/ 30 w 136"/>
              <a:gd name="T41" fmla="*/ 16 h 134"/>
              <a:gd name="T42" fmla="*/ 12 w 136"/>
              <a:gd name="T43" fmla="*/ 15 h 134"/>
              <a:gd name="T44" fmla="*/ 19 w 136"/>
              <a:gd name="T45" fmla="*/ 32 h 134"/>
              <a:gd name="T46" fmla="*/ 16 w 136"/>
              <a:gd name="T47" fmla="*/ 5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 h="134">
                <a:moveTo>
                  <a:pt x="16" y="57"/>
                </a:moveTo>
                <a:cubicBezTo>
                  <a:pt x="6" y="64"/>
                  <a:pt x="0" y="72"/>
                  <a:pt x="0" y="72"/>
                </a:cubicBezTo>
                <a:cubicBezTo>
                  <a:pt x="0" y="72"/>
                  <a:pt x="16" y="94"/>
                  <a:pt x="25" y="92"/>
                </a:cubicBezTo>
                <a:cubicBezTo>
                  <a:pt x="33" y="90"/>
                  <a:pt x="33" y="85"/>
                  <a:pt x="37" y="78"/>
                </a:cubicBezTo>
                <a:cubicBezTo>
                  <a:pt x="40" y="70"/>
                  <a:pt x="54" y="72"/>
                  <a:pt x="55" y="80"/>
                </a:cubicBezTo>
                <a:cubicBezTo>
                  <a:pt x="55" y="87"/>
                  <a:pt x="53" y="94"/>
                  <a:pt x="42" y="95"/>
                </a:cubicBezTo>
                <a:cubicBezTo>
                  <a:pt x="32" y="96"/>
                  <a:pt x="31" y="108"/>
                  <a:pt x="44" y="115"/>
                </a:cubicBezTo>
                <a:cubicBezTo>
                  <a:pt x="56" y="122"/>
                  <a:pt x="56" y="127"/>
                  <a:pt x="65" y="134"/>
                </a:cubicBezTo>
                <a:cubicBezTo>
                  <a:pt x="74" y="124"/>
                  <a:pt x="98" y="105"/>
                  <a:pt x="92" y="98"/>
                </a:cubicBezTo>
                <a:cubicBezTo>
                  <a:pt x="86" y="95"/>
                  <a:pt x="85" y="99"/>
                  <a:pt x="79" y="92"/>
                </a:cubicBezTo>
                <a:cubicBezTo>
                  <a:pt x="73" y="86"/>
                  <a:pt x="78" y="80"/>
                  <a:pt x="80" y="78"/>
                </a:cubicBezTo>
                <a:cubicBezTo>
                  <a:pt x="82" y="75"/>
                  <a:pt x="90" y="70"/>
                  <a:pt x="96" y="76"/>
                </a:cubicBezTo>
                <a:cubicBezTo>
                  <a:pt x="102" y="82"/>
                  <a:pt x="96" y="89"/>
                  <a:pt x="107" y="90"/>
                </a:cubicBezTo>
                <a:cubicBezTo>
                  <a:pt x="118" y="91"/>
                  <a:pt x="127" y="71"/>
                  <a:pt x="136" y="62"/>
                </a:cubicBezTo>
                <a:cubicBezTo>
                  <a:pt x="123" y="49"/>
                  <a:pt x="114" y="34"/>
                  <a:pt x="103" y="40"/>
                </a:cubicBezTo>
                <a:cubicBezTo>
                  <a:pt x="91" y="46"/>
                  <a:pt x="98" y="45"/>
                  <a:pt x="90" y="54"/>
                </a:cubicBezTo>
                <a:cubicBezTo>
                  <a:pt x="81" y="62"/>
                  <a:pt x="67" y="48"/>
                  <a:pt x="75" y="40"/>
                </a:cubicBezTo>
                <a:cubicBezTo>
                  <a:pt x="83" y="32"/>
                  <a:pt x="85" y="36"/>
                  <a:pt x="93" y="27"/>
                </a:cubicBezTo>
                <a:cubicBezTo>
                  <a:pt x="101" y="18"/>
                  <a:pt x="83" y="12"/>
                  <a:pt x="71" y="0"/>
                </a:cubicBezTo>
                <a:cubicBezTo>
                  <a:pt x="60" y="15"/>
                  <a:pt x="45" y="29"/>
                  <a:pt x="37" y="28"/>
                </a:cubicBezTo>
                <a:cubicBezTo>
                  <a:pt x="30" y="26"/>
                  <a:pt x="30" y="22"/>
                  <a:pt x="30" y="16"/>
                </a:cubicBezTo>
                <a:cubicBezTo>
                  <a:pt x="30" y="11"/>
                  <a:pt x="18" y="8"/>
                  <a:pt x="12" y="15"/>
                </a:cubicBezTo>
                <a:cubicBezTo>
                  <a:pt x="6" y="23"/>
                  <a:pt x="11" y="30"/>
                  <a:pt x="19" y="32"/>
                </a:cubicBezTo>
                <a:cubicBezTo>
                  <a:pt x="27" y="33"/>
                  <a:pt x="26" y="50"/>
                  <a:pt x="16" y="57"/>
                </a:cubicBezTo>
                <a:close/>
              </a:path>
            </a:pathLst>
          </a:custGeom>
          <a:solidFill>
            <a:srgbClr val="3498DB"/>
          </a:solidFill>
          <a:ln>
            <a:noFill/>
          </a:ln>
        </p:spPr>
        <p:txBody>
          <a:bodyPr vert="horz" wrap="square" lIns="91440" tIns="45720" rIns="91440" bIns="45720" numCol="1" anchor="t" anchorCtr="0" compatLnSpc="1"/>
          <a:p>
            <a:endParaRPr 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138" name="直接箭头连接符 137"/>
          <p:cNvCxnSpPr/>
          <p:nvPr>
            <p:custDataLst>
              <p:tags r:id="rId13"/>
            </p:custDataLst>
          </p:nvPr>
        </p:nvCxnSpPr>
        <p:spPr>
          <a:xfrm>
            <a:off x="538690" y="3931920"/>
            <a:ext cx="11137373" cy="0"/>
          </a:xfrm>
          <a:prstGeom prst="straightConnector1">
            <a:avLst/>
          </a:prstGeom>
          <a:ln w="12700">
            <a:solidFill>
              <a:srgbClr val="3498DB"/>
            </a:solidFill>
            <a:tailEnd type="triangle"/>
          </a:ln>
        </p:spPr>
        <p:style>
          <a:lnRef idx="1">
            <a:srgbClr val="1F74AD"/>
          </a:lnRef>
          <a:fillRef idx="0">
            <a:srgbClr val="1F74AD"/>
          </a:fillRef>
          <a:effectRef idx="0">
            <a:srgbClr val="1F74AD"/>
          </a:effectRef>
          <a:fontRef idx="minor">
            <a:srgbClr val="000000"/>
          </a:fontRef>
        </p:style>
      </p:cxnSp>
      <p:cxnSp>
        <p:nvCxnSpPr>
          <p:cNvPr id="139" name="直接箭头连接符 138"/>
          <p:cNvCxnSpPr/>
          <p:nvPr>
            <p:custDataLst>
              <p:tags r:id="rId14"/>
            </p:custDataLst>
          </p:nvPr>
        </p:nvCxnSpPr>
        <p:spPr>
          <a:xfrm flipV="1">
            <a:off x="6095882" y="765988"/>
            <a:ext cx="0" cy="6117506"/>
          </a:xfrm>
          <a:prstGeom prst="straightConnector1">
            <a:avLst/>
          </a:prstGeom>
          <a:ln w="12700">
            <a:solidFill>
              <a:srgbClr val="3498DB"/>
            </a:solidFill>
            <a:tailEnd type="triangle"/>
          </a:ln>
        </p:spPr>
        <p:style>
          <a:lnRef idx="1">
            <a:srgbClr val="1F74AD"/>
          </a:lnRef>
          <a:fillRef idx="0">
            <a:srgbClr val="1F74AD"/>
          </a:fillRef>
          <a:effectRef idx="0">
            <a:srgbClr val="1F74AD"/>
          </a:effectRef>
          <a:fontRef idx="minor">
            <a:srgbClr val="000000"/>
          </a:fontRef>
        </p:style>
      </p:cxnSp>
      <p:sp>
        <p:nvSpPr>
          <p:cNvPr id="140" name="星形: 七角 4"/>
          <p:cNvSpPr/>
          <p:nvPr>
            <p:custDataLst>
              <p:tags r:id="rId15"/>
            </p:custDataLst>
          </p:nvPr>
        </p:nvSpPr>
        <p:spPr>
          <a:xfrm>
            <a:off x="4508797" y="2330959"/>
            <a:ext cx="3174406" cy="3174406"/>
          </a:xfrm>
          <a:prstGeom prst="star7">
            <a:avLst/>
          </a:prstGeom>
          <a:solidFill>
            <a:sysClr val="window" lastClr="FFFFFF"/>
          </a:solidFill>
          <a:ln w="12700">
            <a:solidFill>
              <a:srgbClr val="3498DB"/>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1" name="Freeform 5"/>
          <p:cNvSpPr>
            <a:spLocks noEditPoints="1"/>
          </p:cNvSpPr>
          <p:nvPr/>
        </p:nvSpPr>
        <p:spPr bwMode="auto">
          <a:xfrm>
            <a:off x="376748" y="235799"/>
            <a:ext cx="705927" cy="428406"/>
          </a:xfrm>
          <a:custGeom>
            <a:avLst/>
            <a:gdLst>
              <a:gd name="T0" fmla="*/ 691 w 1284"/>
              <a:gd name="T1" fmla="*/ 8 h 778"/>
              <a:gd name="T2" fmla="*/ 773 w 1284"/>
              <a:gd name="T3" fmla="*/ 117 h 778"/>
              <a:gd name="T4" fmla="*/ 1189 w 1284"/>
              <a:gd name="T5" fmla="*/ 117 h 778"/>
              <a:gd name="T6" fmla="*/ 1284 w 1284"/>
              <a:gd name="T7" fmla="*/ 215 h 778"/>
              <a:gd name="T8" fmla="*/ 1189 w 1284"/>
              <a:gd name="T9" fmla="*/ 313 h 778"/>
              <a:gd name="T10" fmla="*/ 995 w 1284"/>
              <a:gd name="T11" fmla="*/ 313 h 778"/>
              <a:gd name="T12" fmla="*/ 1013 w 1284"/>
              <a:gd name="T13" fmla="*/ 400 h 778"/>
              <a:gd name="T14" fmla="*/ 949 w 1284"/>
              <a:gd name="T15" fmla="*/ 463 h 778"/>
              <a:gd name="T16" fmla="*/ 971 w 1284"/>
              <a:gd name="T17" fmla="*/ 523 h 778"/>
              <a:gd name="T18" fmla="*/ 881 w 1284"/>
              <a:gd name="T19" fmla="*/ 615 h 778"/>
              <a:gd name="T20" fmla="*/ 878 w 1284"/>
              <a:gd name="T21" fmla="*/ 615 h 778"/>
              <a:gd name="T22" fmla="*/ 904 w 1284"/>
              <a:gd name="T23" fmla="*/ 679 h 778"/>
              <a:gd name="T24" fmla="*/ 814 w 1284"/>
              <a:gd name="T25" fmla="*/ 771 h 778"/>
              <a:gd name="T26" fmla="*/ 439 w 1284"/>
              <a:gd name="T27" fmla="*/ 771 h 778"/>
              <a:gd name="T28" fmla="*/ 361 w 1284"/>
              <a:gd name="T29" fmla="*/ 691 h 778"/>
              <a:gd name="T30" fmla="*/ 210 w 1284"/>
              <a:gd name="T31" fmla="*/ 664 h 778"/>
              <a:gd name="T32" fmla="*/ 210 w 1284"/>
              <a:gd name="T33" fmla="*/ 778 h 778"/>
              <a:gd name="T34" fmla="*/ 0 w 1284"/>
              <a:gd name="T35" fmla="*/ 778 h 778"/>
              <a:gd name="T36" fmla="*/ 0 w 1284"/>
              <a:gd name="T37" fmla="*/ 91 h 778"/>
              <a:gd name="T38" fmla="*/ 209 w 1284"/>
              <a:gd name="T39" fmla="*/ 91 h 778"/>
              <a:gd name="T40" fmla="*/ 209 w 1284"/>
              <a:gd name="T41" fmla="*/ 128 h 778"/>
              <a:gd name="T42" fmla="*/ 208 w 1284"/>
              <a:gd name="T43" fmla="*/ 413 h 778"/>
              <a:gd name="T44" fmla="*/ 245 w 1284"/>
              <a:gd name="T45" fmla="*/ 418 h 778"/>
              <a:gd name="T46" fmla="*/ 275 w 1284"/>
              <a:gd name="T47" fmla="*/ 161 h 778"/>
              <a:gd name="T48" fmla="*/ 691 w 1284"/>
              <a:gd name="T49" fmla="*/ 8 h 778"/>
              <a:gd name="T50" fmla="*/ 691 w 1284"/>
              <a:gd name="T51" fmla="*/ 8 h 778"/>
              <a:gd name="T52" fmla="*/ 691 w 1284"/>
              <a:gd name="T53" fmla="*/ 8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4" h="778">
                <a:moveTo>
                  <a:pt x="691" y="8"/>
                </a:moveTo>
                <a:cubicBezTo>
                  <a:pt x="773" y="117"/>
                  <a:pt x="773" y="117"/>
                  <a:pt x="773" y="117"/>
                </a:cubicBezTo>
                <a:cubicBezTo>
                  <a:pt x="1189" y="117"/>
                  <a:pt x="1189" y="117"/>
                  <a:pt x="1189" y="117"/>
                </a:cubicBezTo>
                <a:cubicBezTo>
                  <a:pt x="1241" y="117"/>
                  <a:pt x="1284" y="161"/>
                  <a:pt x="1284" y="215"/>
                </a:cubicBezTo>
                <a:cubicBezTo>
                  <a:pt x="1284" y="269"/>
                  <a:pt x="1241" y="313"/>
                  <a:pt x="1189" y="313"/>
                </a:cubicBezTo>
                <a:cubicBezTo>
                  <a:pt x="995" y="313"/>
                  <a:pt x="995" y="313"/>
                  <a:pt x="995" y="313"/>
                </a:cubicBezTo>
                <a:cubicBezTo>
                  <a:pt x="1016" y="337"/>
                  <a:pt x="1023" y="370"/>
                  <a:pt x="1013" y="400"/>
                </a:cubicBezTo>
                <a:cubicBezTo>
                  <a:pt x="1004" y="431"/>
                  <a:pt x="980" y="454"/>
                  <a:pt x="949" y="463"/>
                </a:cubicBezTo>
                <a:cubicBezTo>
                  <a:pt x="963" y="479"/>
                  <a:pt x="971" y="500"/>
                  <a:pt x="971" y="523"/>
                </a:cubicBezTo>
                <a:cubicBezTo>
                  <a:pt x="971" y="573"/>
                  <a:pt x="931" y="615"/>
                  <a:pt x="881" y="615"/>
                </a:cubicBezTo>
                <a:cubicBezTo>
                  <a:pt x="878" y="615"/>
                  <a:pt x="878" y="615"/>
                  <a:pt x="878" y="615"/>
                </a:cubicBezTo>
                <a:cubicBezTo>
                  <a:pt x="894" y="631"/>
                  <a:pt x="904" y="654"/>
                  <a:pt x="904" y="679"/>
                </a:cubicBezTo>
                <a:cubicBezTo>
                  <a:pt x="904" y="730"/>
                  <a:pt x="863" y="771"/>
                  <a:pt x="814" y="771"/>
                </a:cubicBezTo>
                <a:cubicBezTo>
                  <a:pt x="439" y="771"/>
                  <a:pt x="439" y="771"/>
                  <a:pt x="439" y="771"/>
                </a:cubicBezTo>
                <a:cubicBezTo>
                  <a:pt x="361" y="691"/>
                  <a:pt x="361" y="691"/>
                  <a:pt x="361" y="691"/>
                </a:cubicBezTo>
                <a:cubicBezTo>
                  <a:pt x="210" y="664"/>
                  <a:pt x="210" y="664"/>
                  <a:pt x="210" y="664"/>
                </a:cubicBezTo>
                <a:cubicBezTo>
                  <a:pt x="210" y="778"/>
                  <a:pt x="210" y="778"/>
                  <a:pt x="210" y="778"/>
                </a:cubicBezTo>
                <a:cubicBezTo>
                  <a:pt x="0" y="778"/>
                  <a:pt x="0" y="778"/>
                  <a:pt x="0" y="778"/>
                </a:cubicBezTo>
                <a:cubicBezTo>
                  <a:pt x="0" y="91"/>
                  <a:pt x="0" y="91"/>
                  <a:pt x="0" y="91"/>
                </a:cubicBezTo>
                <a:cubicBezTo>
                  <a:pt x="209" y="91"/>
                  <a:pt x="209" y="91"/>
                  <a:pt x="209" y="91"/>
                </a:cubicBezTo>
                <a:cubicBezTo>
                  <a:pt x="209" y="128"/>
                  <a:pt x="209" y="128"/>
                  <a:pt x="209" y="128"/>
                </a:cubicBezTo>
                <a:cubicBezTo>
                  <a:pt x="208" y="413"/>
                  <a:pt x="208" y="413"/>
                  <a:pt x="208" y="413"/>
                </a:cubicBezTo>
                <a:cubicBezTo>
                  <a:pt x="245" y="418"/>
                  <a:pt x="245" y="418"/>
                  <a:pt x="245" y="418"/>
                </a:cubicBezTo>
                <a:cubicBezTo>
                  <a:pt x="275" y="161"/>
                  <a:pt x="275" y="161"/>
                  <a:pt x="275" y="161"/>
                </a:cubicBezTo>
                <a:cubicBezTo>
                  <a:pt x="423" y="109"/>
                  <a:pt x="533" y="0"/>
                  <a:pt x="691" y="8"/>
                </a:cubicBezTo>
                <a:close/>
                <a:moveTo>
                  <a:pt x="691" y="8"/>
                </a:moveTo>
                <a:cubicBezTo>
                  <a:pt x="691" y="8"/>
                  <a:pt x="691" y="8"/>
                  <a:pt x="691" y="8"/>
                </a:cubicBezTo>
              </a:path>
            </a:pathLst>
          </a:custGeom>
          <a:solidFill>
            <a:srgbClr val="015368"/>
          </a:solidFill>
          <a:ln>
            <a:noFill/>
          </a:ln>
        </p:spPr>
        <p:txBody>
          <a:bodyPr vert="horz" wrap="square" lIns="91440" tIns="45720" rIns="91440" bIns="45720" numCol="1" anchor="t" anchorCtr="0" compatLnSpc="1"/>
          <a:p>
            <a:endParaRPr lang="zh-CN" altLang="en-US"/>
          </a:p>
        </p:txBody>
      </p:sp>
      <p:pic>
        <p:nvPicPr>
          <p:cNvPr id="2" name="图片 1" descr="商务大厦_#333333_128_4697847"/>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170170" y="2886710"/>
            <a:ext cx="1875155" cy="1875155"/>
          </a:xfrm>
          <a:prstGeom prst="rect">
            <a:avLst/>
          </a:prstGeo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wipe(down)">
                                      <p:cBhvr>
                                        <p:cTn id="7" dur="580">
                                          <p:stCondLst>
                                            <p:cond delay="0"/>
                                          </p:stCondLst>
                                        </p:cTn>
                                        <p:tgtEl>
                                          <p:spTgt spid="130"/>
                                        </p:tgtEl>
                                      </p:cBhvr>
                                    </p:animEffect>
                                    <p:anim calcmode="lin" valueType="num">
                                      <p:cBhvr>
                                        <p:cTn id="8" dur="1822" tmFilter="0,0; 0.14,0.36; 0.43,0.73; 0.71,0.91; 1.0,1.0">
                                          <p:stCondLst>
                                            <p:cond delay="0"/>
                                          </p:stCondLst>
                                        </p:cTn>
                                        <p:tgtEl>
                                          <p:spTgt spid="13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0"/>
                                        </p:tgtEl>
                                        <p:attrNameLst>
                                          <p:attrName>ppt_y</p:attrName>
                                        </p:attrNameLst>
                                      </p:cBhvr>
                                      <p:tavLst>
                                        <p:tav tm="0" fmla="#ppt_y-sin(pi*$)/81">
                                          <p:val>
                                            <p:fltVal val="0"/>
                                          </p:val>
                                        </p:tav>
                                        <p:tav tm="100000">
                                          <p:val>
                                            <p:fltVal val="1"/>
                                          </p:val>
                                        </p:tav>
                                      </p:tavLst>
                                    </p:anim>
                                    <p:animScale>
                                      <p:cBhvr>
                                        <p:cTn id="13" dur="26">
                                          <p:stCondLst>
                                            <p:cond delay="650"/>
                                          </p:stCondLst>
                                        </p:cTn>
                                        <p:tgtEl>
                                          <p:spTgt spid="130"/>
                                        </p:tgtEl>
                                      </p:cBhvr>
                                      <p:to x="100000" y="60000"/>
                                    </p:animScale>
                                    <p:animScale>
                                      <p:cBhvr>
                                        <p:cTn id="14" dur="166" decel="50000">
                                          <p:stCondLst>
                                            <p:cond delay="676"/>
                                          </p:stCondLst>
                                        </p:cTn>
                                        <p:tgtEl>
                                          <p:spTgt spid="130"/>
                                        </p:tgtEl>
                                      </p:cBhvr>
                                      <p:to x="100000" y="100000"/>
                                    </p:animScale>
                                    <p:animScale>
                                      <p:cBhvr>
                                        <p:cTn id="15" dur="26">
                                          <p:stCondLst>
                                            <p:cond delay="1312"/>
                                          </p:stCondLst>
                                        </p:cTn>
                                        <p:tgtEl>
                                          <p:spTgt spid="130"/>
                                        </p:tgtEl>
                                      </p:cBhvr>
                                      <p:to x="100000" y="80000"/>
                                    </p:animScale>
                                    <p:animScale>
                                      <p:cBhvr>
                                        <p:cTn id="16" dur="166" decel="50000">
                                          <p:stCondLst>
                                            <p:cond delay="1338"/>
                                          </p:stCondLst>
                                        </p:cTn>
                                        <p:tgtEl>
                                          <p:spTgt spid="130"/>
                                        </p:tgtEl>
                                      </p:cBhvr>
                                      <p:to x="100000" y="100000"/>
                                    </p:animScale>
                                    <p:animScale>
                                      <p:cBhvr>
                                        <p:cTn id="17" dur="26">
                                          <p:stCondLst>
                                            <p:cond delay="1642"/>
                                          </p:stCondLst>
                                        </p:cTn>
                                        <p:tgtEl>
                                          <p:spTgt spid="130"/>
                                        </p:tgtEl>
                                      </p:cBhvr>
                                      <p:to x="100000" y="90000"/>
                                    </p:animScale>
                                    <p:animScale>
                                      <p:cBhvr>
                                        <p:cTn id="18" dur="166" decel="50000">
                                          <p:stCondLst>
                                            <p:cond delay="1668"/>
                                          </p:stCondLst>
                                        </p:cTn>
                                        <p:tgtEl>
                                          <p:spTgt spid="130"/>
                                        </p:tgtEl>
                                      </p:cBhvr>
                                      <p:to x="100000" y="100000"/>
                                    </p:animScale>
                                    <p:animScale>
                                      <p:cBhvr>
                                        <p:cTn id="19" dur="26">
                                          <p:stCondLst>
                                            <p:cond delay="1808"/>
                                          </p:stCondLst>
                                        </p:cTn>
                                        <p:tgtEl>
                                          <p:spTgt spid="130"/>
                                        </p:tgtEl>
                                      </p:cBhvr>
                                      <p:to x="100000" y="95000"/>
                                    </p:animScale>
                                    <p:animScale>
                                      <p:cBhvr>
                                        <p:cTn id="20" dur="166" decel="50000">
                                          <p:stCondLst>
                                            <p:cond delay="1834"/>
                                          </p:stCondLst>
                                        </p:cTn>
                                        <p:tgtEl>
                                          <p:spTgt spid="13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24"/>
                                        </p:tgtEl>
                                        <p:attrNameLst>
                                          <p:attrName>style.visibility</p:attrName>
                                        </p:attrNameLst>
                                      </p:cBhvr>
                                      <p:to>
                                        <p:strVal val="visible"/>
                                      </p:to>
                                    </p:set>
                                    <p:animEffect transition="in" filter="wipe(down)">
                                      <p:cBhvr>
                                        <p:cTn id="25" dur="580">
                                          <p:stCondLst>
                                            <p:cond delay="0"/>
                                          </p:stCondLst>
                                        </p:cTn>
                                        <p:tgtEl>
                                          <p:spTgt spid="124"/>
                                        </p:tgtEl>
                                      </p:cBhvr>
                                    </p:animEffect>
                                    <p:anim calcmode="lin" valueType="num">
                                      <p:cBhvr>
                                        <p:cTn id="26" dur="1822" tmFilter="0,0; 0.14,0.36; 0.43,0.73; 0.71,0.91; 1.0,1.0">
                                          <p:stCondLst>
                                            <p:cond delay="0"/>
                                          </p:stCondLst>
                                        </p:cTn>
                                        <p:tgtEl>
                                          <p:spTgt spid="12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4"/>
                                        </p:tgtEl>
                                        <p:attrNameLst>
                                          <p:attrName>ppt_y</p:attrName>
                                        </p:attrNameLst>
                                      </p:cBhvr>
                                      <p:tavLst>
                                        <p:tav tm="0" fmla="#ppt_y-sin(pi*$)/81">
                                          <p:val>
                                            <p:fltVal val="0"/>
                                          </p:val>
                                        </p:tav>
                                        <p:tav tm="100000">
                                          <p:val>
                                            <p:fltVal val="1"/>
                                          </p:val>
                                        </p:tav>
                                      </p:tavLst>
                                    </p:anim>
                                    <p:animScale>
                                      <p:cBhvr>
                                        <p:cTn id="31" dur="26">
                                          <p:stCondLst>
                                            <p:cond delay="650"/>
                                          </p:stCondLst>
                                        </p:cTn>
                                        <p:tgtEl>
                                          <p:spTgt spid="124"/>
                                        </p:tgtEl>
                                      </p:cBhvr>
                                      <p:to x="100000" y="60000"/>
                                    </p:animScale>
                                    <p:animScale>
                                      <p:cBhvr>
                                        <p:cTn id="32" dur="166" decel="50000">
                                          <p:stCondLst>
                                            <p:cond delay="676"/>
                                          </p:stCondLst>
                                        </p:cTn>
                                        <p:tgtEl>
                                          <p:spTgt spid="124"/>
                                        </p:tgtEl>
                                      </p:cBhvr>
                                      <p:to x="100000" y="100000"/>
                                    </p:animScale>
                                    <p:animScale>
                                      <p:cBhvr>
                                        <p:cTn id="33" dur="26">
                                          <p:stCondLst>
                                            <p:cond delay="1312"/>
                                          </p:stCondLst>
                                        </p:cTn>
                                        <p:tgtEl>
                                          <p:spTgt spid="124"/>
                                        </p:tgtEl>
                                      </p:cBhvr>
                                      <p:to x="100000" y="80000"/>
                                    </p:animScale>
                                    <p:animScale>
                                      <p:cBhvr>
                                        <p:cTn id="34" dur="166" decel="50000">
                                          <p:stCondLst>
                                            <p:cond delay="1338"/>
                                          </p:stCondLst>
                                        </p:cTn>
                                        <p:tgtEl>
                                          <p:spTgt spid="124"/>
                                        </p:tgtEl>
                                      </p:cBhvr>
                                      <p:to x="100000" y="100000"/>
                                    </p:animScale>
                                    <p:animScale>
                                      <p:cBhvr>
                                        <p:cTn id="35" dur="26">
                                          <p:stCondLst>
                                            <p:cond delay="1642"/>
                                          </p:stCondLst>
                                        </p:cTn>
                                        <p:tgtEl>
                                          <p:spTgt spid="124"/>
                                        </p:tgtEl>
                                      </p:cBhvr>
                                      <p:to x="100000" y="90000"/>
                                    </p:animScale>
                                    <p:animScale>
                                      <p:cBhvr>
                                        <p:cTn id="36" dur="166" decel="50000">
                                          <p:stCondLst>
                                            <p:cond delay="1668"/>
                                          </p:stCondLst>
                                        </p:cTn>
                                        <p:tgtEl>
                                          <p:spTgt spid="124"/>
                                        </p:tgtEl>
                                      </p:cBhvr>
                                      <p:to x="100000" y="100000"/>
                                    </p:animScale>
                                    <p:animScale>
                                      <p:cBhvr>
                                        <p:cTn id="37" dur="26">
                                          <p:stCondLst>
                                            <p:cond delay="1808"/>
                                          </p:stCondLst>
                                        </p:cTn>
                                        <p:tgtEl>
                                          <p:spTgt spid="124"/>
                                        </p:tgtEl>
                                      </p:cBhvr>
                                      <p:to x="100000" y="95000"/>
                                    </p:animScale>
                                    <p:animScale>
                                      <p:cBhvr>
                                        <p:cTn id="38" dur="166" decel="50000">
                                          <p:stCondLst>
                                            <p:cond delay="1834"/>
                                          </p:stCondLst>
                                        </p:cTn>
                                        <p:tgtEl>
                                          <p:spTgt spid="12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33"/>
                                        </p:tgtEl>
                                        <p:attrNameLst>
                                          <p:attrName>style.visibility</p:attrName>
                                        </p:attrNameLst>
                                      </p:cBhvr>
                                      <p:to>
                                        <p:strVal val="visible"/>
                                      </p:to>
                                    </p:set>
                                    <p:animEffect transition="in" filter="wipe(down)">
                                      <p:cBhvr>
                                        <p:cTn id="43" dur="580">
                                          <p:stCondLst>
                                            <p:cond delay="0"/>
                                          </p:stCondLst>
                                        </p:cTn>
                                        <p:tgtEl>
                                          <p:spTgt spid="133"/>
                                        </p:tgtEl>
                                      </p:cBhvr>
                                    </p:animEffect>
                                    <p:anim calcmode="lin" valueType="num">
                                      <p:cBhvr>
                                        <p:cTn id="44" dur="1822" tmFilter="0,0; 0.14,0.36; 0.43,0.73; 0.71,0.91; 1.0,1.0">
                                          <p:stCondLst>
                                            <p:cond delay="0"/>
                                          </p:stCondLst>
                                        </p:cTn>
                                        <p:tgtEl>
                                          <p:spTgt spid="13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3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3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3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33"/>
                                        </p:tgtEl>
                                        <p:attrNameLst>
                                          <p:attrName>ppt_y</p:attrName>
                                        </p:attrNameLst>
                                      </p:cBhvr>
                                      <p:tavLst>
                                        <p:tav tm="0" fmla="#ppt_y-sin(pi*$)/81">
                                          <p:val>
                                            <p:fltVal val="0"/>
                                          </p:val>
                                        </p:tav>
                                        <p:tav tm="100000">
                                          <p:val>
                                            <p:fltVal val="1"/>
                                          </p:val>
                                        </p:tav>
                                      </p:tavLst>
                                    </p:anim>
                                    <p:animScale>
                                      <p:cBhvr>
                                        <p:cTn id="49" dur="26">
                                          <p:stCondLst>
                                            <p:cond delay="650"/>
                                          </p:stCondLst>
                                        </p:cTn>
                                        <p:tgtEl>
                                          <p:spTgt spid="133"/>
                                        </p:tgtEl>
                                      </p:cBhvr>
                                      <p:to x="100000" y="60000"/>
                                    </p:animScale>
                                    <p:animScale>
                                      <p:cBhvr>
                                        <p:cTn id="50" dur="166" decel="50000">
                                          <p:stCondLst>
                                            <p:cond delay="676"/>
                                          </p:stCondLst>
                                        </p:cTn>
                                        <p:tgtEl>
                                          <p:spTgt spid="133"/>
                                        </p:tgtEl>
                                      </p:cBhvr>
                                      <p:to x="100000" y="100000"/>
                                    </p:animScale>
                                    <p:animScale>
                                      <p:cBhvr>
                                        <p:cTn id="51" dur="26">
                                          <p:stCondLst>
                                            <p:cond delay="1312"/>
                                          </p:stCondLst>
                                        </p:cTn>
                                        <p:tgtEl>
                                          <p:spTgt spid="133"/>
                                        </p:tgtEl>
                                      </p:cBhvr>
                                      <p:to x="100000" y="80000"/>
                                    </p:animScale>
                                    <p:animScale>
                                      <p:cBhvr>
                                        <p:cTn id="52" dur="166" decel="50000">
                                          <p:stCondLst>
                                            <p:cond delay="1338"/>
                                          </p:stCondLst>
                                        </p:cTn>
                                        <p:tgtEl>
                                          <p:spTgt spid="133"/>
                                        </p:tgtEl>
                                      </p:cBhvr>
                                      <p:to x="100000" y="100000"/>
                                    </p:animScale>
                                    <p:animScale>
                                      <p:cBhvr>
                                        <p:cTn id="53" dur="26">
                                          <p:stCondLst>
                                            <p:cond delay="1642"/>
                                          </p:stCondLst>
                                        </p:cTn>
                                        <p:tgtEl>
                                          <p:spTgt spid="133"/>
                                        </p:tgtEl>
                                      </p:cBhvr>
                                      <p:to x="100000" y="90000"/>
                                    </p:animScale>
                                    <p:animScale>
                                      <p:cBhvr>
                                        <p:cTn id="54" dur="166" decel="50000">
                                          <p:stCondLst>
                                            <p:cond delay="1668"/>
                                          </p:stCondLst>
                                        </p:cTn>
                                        <p:tgtEl>
                                          <p:spTgt spid="133"/>
                                        </p:tgtEl>
                                      </p:cBhvr>
                                      <p:to x="100000" y="100000"/>
                                    </p:animScale>
                                    <p:animScale>
                                      <p:cBhvr>
                                        <p:cTn id="55" dur="26">
                                          <p:stCondLst>
                                            <p:cond delay="1808"/>
                                          </p:stCondLst>
                                        </p:cTn>
                                        <p:tgtEl>
                                          <p:spTgt spid="133"/>
                                        </p:tgtEl>
                                      </p:cBhvr>
                                      <p:to x="100000" y="95000"/>
                                    </p:animScale>
                                    <p:animScale>
                                      <p:cBhvr>
                                        <p:cTn id="56" dur="166" decel="50000">
                                          <p:stCondLst>
                                            <p:cond delay="1834"/>
                                          </p:stCondLst>
                                        </p:cTn>
                                        <p:tgtEl>
                                          <p:spTgt spid="133"/>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27"/>
                                        </p:tgtEl>
                                        <p:attrNameLst>
                                          <p:attrName>style.visibility</p:attrName>
                                        </p:attrNameLst>
                                      </p:cBhvr>
                                      <p:to>
                                        <p:strVal val="visible"/>
                                      </p:to>
                                    </p:set>
                                    <p:animEffect transition="in" filter="wipe(down)">
                                      <p:cBhvr>
                                        <p:cTn id="61" dur="580">
                                          <p:stCondLst>
                                            <p:cond delay="0"/>
                                          </p:stCondLst>
                                        </p:cTn>
                                        <p:tgtEl>
                                          <p:spTgt spid="127"/>
                                        </p:tgtEl>
                                      </p:cBhvr>
                                    </p:animEffect>
                                    <p:anim calcmode="lin" valueType="num">
                                      <p:cBhvr>
                                        <p:cTn id="62" dur="1822" tmFilter="0,0; 0.14,0.36; 0.43,0.73; 0.71,0.91; 1.0,1.0">
                                          <p:stCondLst>
                                            <p:cond delay="0"/>
                                          </p:stCondLst>
                                        </p:cTn>
                                        <p:tgtEl>
                                          <p:spTgt spid="12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2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2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2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27"/>
                                        </p:tgtEl>
                                        <p:attrNameLst>
                                          <p:attrName>ppt_y</p:attrName>
                                        </p:attrNameLst>
                                      </p:cBhvr>
                                      <p:tavLst>
                                        <p:tav tm="0" fmla="#ppt_y-sin(pi*$)/81">
                                          <p:val>
                                            <p:fltVal val="0"/>
                                          </p:val>
                                        </p:tav>
                                        <p:tav tm="100000">
                                          <p:val>
                                            <p:fltVal val="1"/>
                                          </p:val>
                                        </p:tav>
                                      </p:tavLst>
                                    </p:anim>
                                    <p:animScale>
                                      <p:cBhvr>
                                        <p:cTn id="67" dur="26">
                                          <p:stCondLst>
                                            <p:cond delay="650"/>
                                          </p:stCondLst>
                                        </p:cTn>
                                        <p:tgtEl>
                                          <p:spTgt spid="127"/>
                                        </p:tgtEl>
                                      </p:cBhvr>
                                      <p:to x="100000" y="60000"/>
                                    </p:animScale>
                                    <p:animScale>
                                      <p:cBhvr>
                                        <p:cTn id="68" dur="166" decel="50000">
                                          <p:stCondLst>
                                            <p:cond delay="676"/>
                                          </p:stCondLst>
                                        </p:cTn>
                                        <p:tgtEl>
                                          <p:spTgt spid="127"/>
                                        </p:tgtEl>
                                      </p:cBhvr>
                                      <p:to x="100000" y="100000"/>
                                    </p:animScale>
                                    <p:animScale>
                                      <p:cBhvr>
                                        <p:cTn id="69" dur="26">
                                          <p:stCondLst>
                                            <p:cond delay="1312"/>
                                          </p:stCondLst>
                                        </p:cTn>
                                        <p:tgtEl>
                                          <p:spTgt spid="127"/>
                                        </p:tgtEl>
                                      </p:cBhvr>
                                      <p:to x="100000" y="80000"/>
                                    </p:animScale>
                                    <p:animScale>
                                      <p:cBhvr>
                                        <p:cTn id="70" dur="166" decel="50000">
                                          <p:stCondLst>
                                            <p:cond delay="1338"/>
                                          </p:stCondLst>
                                        </p:cTn>
                                        <p:tgtEl>
                                          <p:spTgt spid="127"/>
                                        </p:tgtEl>
                                      </p:cBhvr>
                                      <p:to x="100000" y="100000"/>
                                    </p:animScale>
                                    <p:animScale>
                                      <p:cBhvr>
                                        <p:cTn id="71" dur="26">
                                          <p:stCondLst>
                                            <p:cond delay="1642"/>
                                          </p:stCondLst>
                                        </p:cTn>
                                        <p:tgtEl>
                                          <p:spTgt spid="127"/>
                                        </p:tgtEl>
                                      </p:cBhvr>
                                      <p:to x="100000" y="90000"/>
                                    </p:animScale>
                                    <p:animScale>
                                      <p:cBhvr>
                                        <p:cTn id="72" dur="166" decel="50000">
                                          <p:stCondLst>
                                            <p:cond delay="1668"/>
                                          </p:stCondLst>
                                        </p:cTn>
                                        <p:tgtEl>
                                          <p:spTgt spid="127"/>
                                        </p:tgtEl>
                                      </p:cBhvr>
                                      <p:to x="100000" y="100000"/>
                                    </p:animScale>
                                    <p:animScale>
                                      <p:cBhvr>
                                        <p:cTn id="73" dur="26">
                                          <p:stCondLst>
                                            <p:cond delay="1808"/>
                                          </p:stCondLst>
                                        </p:cTn>
                                        <p:tgtEl>
                                          <p:spTgt spid="127"/>
                                        </p:tgtEl>
                                      </p:cBhvr>
                                      <p:to x="100000" y="95000"/>
                                    </p:animScale>
                                    <p:animScale>
                                      <p:cBhvr>
                                        <p:cTn id="74" dur="166" decel="50000">
                                          <p:stCondLst>
                                            <p:cond delay="1834"/>
                                          </p:stCondLst>
                                        </p:cTn>
                                        <p:tgtEl>
                                          <p:spTgt spid="1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130" grpId="1"/>
      <p:bldP spid="124" grpId="0"/>
      <p:bldP spid="124" grpId="1"/>
      <p:bldP spid="133" grpId="0"/>
      <p:bldP spid="133" grpId="1"/>
      <p:bldP spid="127" grpId="0"/>
      <p:bldP spid="127" grpId="1"/>
    </p:bldLst>
  </p:timing>
</p:sld>
</file>

<file path=ppt/tags/tag1.xml><?xml version="1.0" encoding="utf-8"?>
<p:tagLst xmlns:p="http://schemas.openxmlformats.org/presentationml/2006/main">
  <p:tag name="KSO_WM_UNIT_DIAGRAM_MODELTYPE" val="dynamicNum"/>
  <p:tag name="KSO_WM_BEAUTIFY_FLAG" val="#wm#"/>
  <p:tag name="KSO_WM_UNIT_TYPE" val="ζ_h_f"/>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70868_5*l_h_i*1_2_1"/>
  <p:tag name="KSO_WM_TEMPLATE_CATEGORY" val="diagram"/>
  <p:tag name="KSO_WM_TEMPLATE_INDEX" val="2017086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100.xml><?xml version="1.0" encoding="utf-8"?>
<p:tagLst xmlns:p="http://schemas.openxmlformats.org/presentationml/2006/main">
  <p:tag name="KSO_WM_TAG_VERSION" val="1.0"/>
  <p:tag name="KSO_WM_BEAUTIFY_FLAG" val="#wm#"/>
  <p:tag name="KSO_WM_UNIT_TYPE" val="i"/>
  <p:tag name="KSO_WM_UNIT_ID" val="diagram20181215_3*i*0"/>
  <p:tag name="KSO_WM_TEMPLATE_CATEGORY" val="diagram"/>
  <p:tag name="KSO_WM_TEMPLATE_INDEX" val="20181215"/>
  <p:tag name="KSO_WM_UNIT_INDEX" val="0"/>
</p:tagLst>
</file>

<file path=ppt/tags/tag101.xml><?xml version="1.0" encoding="utf-8"?>
<p:tagLst xmlns:p="http://schemas.openxmlformats.org/presentationml/2006/main">
  <p:tag name="KSO_WM_TEMPLATE_CATEGORY" val="diagram"/>
  <p:tag name="KSO_WM_TEMPLATE_INDEX" val="20181215"/>
  <p:tag name="KSO_WM_UNIT_TYPE" val="o_i"/>
  <p:tag name="KSO_WM_UNIT_INDEX" val="1_1"/>
  <p:tag name="KSO_WM_UNIT_ID" val="diagram20181215_3*o_i*1_1"/>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02.xml><?xml version="1.0" encoding="utf-8"?>
<p:tagLst xmlns:p="http://schemas.openxmlformats.org/presentationml/2006/main">
  <p:tag name="KSO_WM_TEMPLATE_CATEGORY" val="diagram"/>
  <p:tag name="KSO_WM_TEMPLATE_INDEX" val="20181215"/>
  <p:tag name="KSO_WM_UNIT_TYPE" val="o_i"/>
  <p:tag name="KSO_WM_UNIT_INDEX" val="1_2"/>
  <p:tag name="KSO_WM_UNIT_ID" val="diagram20181215_3*o_i*1_2"/>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03.xml><?xml version="1.0" encoding="utf-8"?>
<p:tagLst xmlns:p="http://schemas.openxmlformats.org/presentationml/2006/main">
  <p:tag name="KSO_WM_TEMPLATE_CATEGORY" val="diagram"/>
  <p:tag name="KSO_WM_TEMPLATE_INDEX" val="20181215"/>
  <p:tag name="KSO_WM_UNIT_TYPE" val="o_i"/>
  <p:tag name="KSO_WM_UNIT_INDEX" val="1_3"/>
  <p:tag name="KSO_WM_UNIT_ID" val="diagram20181215_3*o_i*1_3"/>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04.xml><?xml version="1.0" encoding="utf-8"?>
<p:tagLst xmlns:p="http://schemas.openxmlformats.org/presentationml/2006/main">
  <p:tag name="KSO_WM_TEMPLATE_CATEGORY" val="diagram"/>
  <p:tag name="KSO_WM_TEMPLATE_INDEX" val="20181215"/>
  <p:tag name="KSO_WM_UNIT_TYPE" val="o_i"/>
  <p:tag name="KSO_WM_UNIT_INDEX" val="1_4"/>
  <p:tag name="KSO_WM_UNIT_ID" val="diagram20181215_3*o_i*1_4"/>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05.xml><?xml version="1.0" encoding="utf-8"?>
<p:tagLst xmlns:p="http://schemas.openxmlformats.org/presentationml/2006/main">
  <p:tag name="KSO_WM_TEMPLATE_CATEGORY" val="diagram"/>
  <p:tag name="KSO_WM_TEMPLATE_INDEX" val="20181215"/>
  <p:tag name="KSO_WM_UNIT_TYPE" val="o_i"/>
  <p:tag name="KSO_WM_UNIT_INDEX" val="1_5"/>
  <p:tag name="KSO_WM_UNIT_ID" val="diagram20181215_3*o_i*1_5"/>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06.xml><?xml version="1.0" encoding="utf-8"?>
<p:tagLst xmlns:p="http://schemas.openxmlformats.org/presentationml/2006/main">
  <p:tag name="KSO_WM_TEMPLATE_CATEGORY" val="diagram"/>
  <p:tag name="KSO_WM_TEMPLATE_INDEX" val="20181215"/>
  <p:tag name="KSO_WM_UNIT_TYPE" val="o_i"/>
  <p:tag name="KSO_WM_UNIT_INDEX" val="1_6"/>
  <p:tag name="KSO_WM_UNIT_ID" val="diagram20181215_3*o_i*1_6"/>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07.xml><?xml version="1.0" encoding="utf-8"?>
<p:tagLst xmlns:p="http://schemas.openxmlformats.org/presentationml/2006/main">
  <p:tag name="KSO_WM_TEMPLATE_CATEGORY" val="diagram"/>
  <p:tag name="KSO_WM_TEMPLATE_INDEX" val="20181215"/>
  <p:tag name="KSO_WM_UNIT_TYPE" val="o_i"/>
  <p:tag name="KSO_WM_UNIT_INDEX" val="1_7"/>
  <p:tag name="KSO_WM_UNIT_ID" val="diagram20181215_3*o_i*1_7"/>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08.xml><?xml version="1.0" encoding="utf-8"?>
<p:tagLst xmlns:p="http://schemas.openxmlformats.org/presentationml/2006/main">
  <p:tag name="KSO_WM_TEMPLATE_CATEGORY" val="diagram"/>
  <p:tag name="KSO_WM_TEMPLATE_INDEX" val="20181215"/>
  <p:tag name="KSO_WM_UNIT_TYPE" val="o_i"/>
  <p:tag name="KSO_WM_UNIT_INDEX" val="1_8"/>
  <p:tag name="KSO_WM_UNIT_ID" val="diagram20181215_3*o_i*1_8"/>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09.xml><?xml version="1.0" encoding="utf-8"?>
<p:tagLst xmlns:p="http://schemas.openxmlformats.org/presentationml/2006/main">
  <p:tag name="KSO_WM_TEMPLATE_CATEGORY" val="diagram"/>
  <p:tag name="KSO_WM_TEMPLATE_INDEX" val="20181215"/>
  <p:tag name="KSO_WM_UNIT_TYPE" val="o_i"/>
  <p:tag name="KSO_WM_UNIT_INDEX" val="1_9"/>
  <p:tag name="KSO_WM_UNIT_ID" val="diagram20181215_3*o_i*1_9"/>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70868_5*l_h_i*1_2_2"/>
  <p:tag name="KSO_WM_TEMPLATE_CATEGORY" val="diagram"/>
  <p:tag name="KSO_WM_TEMPLATE_INDEX" val="20170868"/>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110.xml><?xml version="1.0" encoding="utf-8"?>
<p:tagLst xmlns:p="http://schemas.openxmlformats.org/presentationml/2006/main">
  <p:tag name="KSO_WM_TEMPLATE_CATEGORY" val="diagram"/>
  <p:tag name="KSO_WM_TEMPLATE_INDEX" val="20181215"/>
  <p:tag name="KSO_WM_UNIT_TYPE" val="o_i"/>
  <p:tag name="KSO_WM_UNIT_INDEX" val="1_10"/>
  <p:tag name="KSO_WM_UNIT_ID" val="diagram20181215_3*o_i*1_10"/>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11.xml><?xml version="1.0" encoding="utf-8"?>
<p:tagLst xmlns:p="http://schemas.openxmlformats.org/presentationml/2006/main">
  <p:tag name="KSO_WM_TEMPLATE_CATEGORY" val="diagram"/>
  <p:tag name="KSO_WM_TEMPLATE_INDEX" val="20181215"/>
  <p:tag name="KSO_WM_UNIT_TYPE" val="o_i"/>
  <p:tag name="KSO_WM_UNIT_INDEX" val="1_11"/>
  <p:tag name="KSO_WM_UNIT_ID" val="diagram20181215_3*o_i*1_11"/>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12.xml><?xml version="1.0" encoding="utf-8"?>
<p:tagLst xmlns:p="http://schemas.openxmlformats.org/presentationml/2006/main">
  <p:tag name="KSO_WM_TEMPLATE_CATEGORY" val="diagram"/>
  <p:tag name="KSO_WM_TEMPLATE_INDEX" val="20181215"/>
  <p:tag name="KSO_WM_UNIT_TYPE" val="o_i"/>
  <p:tag name="KSO_WM_UNIT_INDEX" val="1_12"/>
  <p:tag name="KSO_WM_UNIT_ID" val="diagram20181215_3*o_i*1_12"/>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13.xml><?xml version="1.0" encoding="utf-8"?>
<p:tagLst xmlns:p="http://schemas.openxmlformats.org/presentationml/2006/main">
  <p:tag name="KSO_WM_TEMPLATE_CATEGORY" val="diagram"/>
  <p:tag name="KSO_WM_TEMPLATE_INDEX" val="20181215"/>
  <p:tag name="KSO_WM_UNIT_TYPE" val="o_i"/>
  <p:tag name="KSO_WM_UNIT_INDEX" val="1_13"/>
  <p:tag name="KSO_WM_UNIT_ID" val="diagram20181215_3*o_i*1_13"/>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14.xml><?xml version="1.0" encoding="utf-8"?>
<p:tagLst xmlns:p="http://schemas.openxmlformats.org/presentationml/2006/main">
  <p:tag name="KSO_WM_TEMPLATE_CATEGORY" val="diagram"/>
  <p:tag name="KSO_WM_TEMPLATE_INDEX" val="20181215"/>
  <p:tag name="KSO_WM_UNIT_TYPE" val="o_i"/>
  <p:tag name="KSO_WM_UNIT_INDEX" val="1_14"/>
  <p:tag name="KSO_WM_UNIT_ID" val="diagram20181215_3*o_i*1_14"/>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15.xml><?xml version="1.0" encoding="utf-8"?>
<p:tagLst xmlns:p="http://schemas.openxmlformats.org/presentationml/2006/main">
  <p:tag name="KSO_WM_TEMPLATE_CATEGORY" val="diagram"/>
  <p:tag name="KSO_WM_TEMPLATE_INDEX" val="20181215"/>
  <p:tag name="KSO_WM_UNIT_TYPE" val="o_i"/>
  <p:tag name="KSO_WM_UNIT_INDEX" val="1_15"/>
  <p:tag name="KSO_WM_UNIT_ID" val="diagram20181215_3*o_i*1_15"/>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16.xml><?xml version="1.0" encoding="utf-8"?>
<p:tagLst xmlns:p="http://schemas.openxmlformats.org/presentationml/2006/main">
  <p:tag name="KSO_WM_TEMPLATE_CATEGORY" val="diagram"/>
  <p:tag name="KSO_WM_TEMPLATE_INDEX" val="20181215"/>
  <p:tag name="KSO_WM_UNIT_TYPE" val="o_i"/>
  <p:tag name="KSO_WM_UNIT_INDEX" val="1_16"/>
  <p:tag name="KSO_WM_UNIT_ID" val="diagram20181215_3*o_i*1_16"/>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17.xml><?xml version="1.0" encoding="utf-8"?>
<p:tagLst xmlns:p="http://schemas.openxmlformats.org/presentationml/2006/main">
  <p:tag name="KSO_WM_TEMPLATE_CATEGORY" val="diagram"/>
  <p:tag name="KSO_WM_TEMPLATE_INDEX" val="20181215"/>
  <p:tag name="KSO_WM_UNIT_TYPE" val="o_i"/>
  <p:tag name="KSO_WM_UNIT_INDEX" val="1_17"/>
  <p:tag name="KSO_WM_UNIT_ID" val="diagram20181215_3*o_i*1_17"/>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18.xml><?xml version="1.0" encoding="utf-8"?>
<p:tagLst xmlns:p="http://schemas.openxmlformats.org/presentationml/2006/main">
  <p:tag name="KSO_WM_TEMPLATE_CATEGORY" val="diagram"/>
  <p:tag name="KSO_WM_TEMPLATE_INDEX" val="20181215"/>
  <p:tag name="KSO_WM_UNIT_TYPE" val="o_i"/>
  <p:tag name="KSO_WM_UNIT_INDEX" val="1_18"/>
  <p:tag name="KSO_WM_UNIT_ID" val="diagram20181215_3*o_i*1_18"/>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19.xml><?xml version="1.0" encoding="utf-8"?>
<p:tagLst xmlns:p="http://schemas.openxmlformats.org/presentationml/2006/main">
  <p:tag name="KSO_WM_TEMPLATE_CATEGORY" val="diagram"/>
  <p:tag name="KSO_WM_TEMPLATE_INDEX" val="20181215"/>
  <p:tag name="KSO_WM_UNIT_TYPE" val="o_i"/>
  <p:tag name="KSO_WM_UNIT_INDEX" val="1_19"/>
  <p:tag name="KSO_WM_UNIT_ID" val="diagram20181215_3*o_i*1_19"/>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70868_5*l_h_i*1_1_1"/>
  <p:tag name="KSO_WM_TEMPLATE_CATEGORY" val="diagram"/>
  <p:tag name="KSO_WM_TEMPLATE_INDEX" val="2017086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120.xml><?xml version="1.0" encoding="utf-8"?>
<p:tagLst xmlns:p="http://schemas.openxmlformats.org/presentationml/2006/main">
  <p:tag name="KSO_WM_TEMPLATE_CATEGORY" val="diagram"/>
  <p:tag name="KSO_WM_TEMPLATE_INDEX" val="20181215"/>
  <p:tag name="KSO_WM_UNIT_TYPE" val="o_i"/>
  <p:tag name="KSO_WM_UNIT_INDEX" val="1_20"/>
  <p:tag name="KSO_WM_UNIT_ID" val="diagram20181215_3*o_i*1_20"/>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21.xml><?xml version="1.0" encoding="utf-8"?>
<p:tagLst xmlns:p="http://schemas.openxmlformats.org/presentationml/2006/main">
  <p:tag name="KSO_WM_TEMPLATE_CATEGORY" val="diagram"/>
  <p:tag name="KSO_WM_TEMPLATE_INDEX" val="20181215"/>
  <p:tag name="KSO_WM_UNIT_TYPE" val="o_i"/>
  <p:tag name="KSO_WM_UNIT_INDEX" val="1_21"/>
  <p:tag name="KSO_WM_UNIT_ID" val="diagram20181215_3*o_i*1_21"/>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22.xml><?xml version="1.0" encoding="utf-8"?>
<p:tagLst xmlns:p="http://schemas.openxmlformats.org/presentationml/2006/main">
  <p:tag name="KSO_WM_TEMPLATE_CATEGORY" val="diagram"/>
  <p:tag name="KSO_WM_TEMPLATE_INDEX" val="20181215"/>
  <p:tag name="KSO_WM_UNIT_TYPE" val="o_i"/>
  <p:tag name="KSO_WM_UNIT_INDEX" val="1_22"/>
  <p:tag name="KSO_WM_UNIT_ID" val="diagram20181215_3*o_i*1_22"/>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23.xml><?xml version="1.0" encoding="utf-8"?>
<p:tagLst xmlns:p="http://schemas.openxmlformats.org/presentationml/2006/main">
  <p:tag name="KSO_WM_TEMPLATE_CATEGORY" val="diagram"/>
  <p:tag name="KSO_WM_TEMPLATE_INDEX" val="20181215"/>
  <p:tag name="KSO_WM_UNIT_TYPE" val="o_i"/>
  <p:tag name="KSO_WM_UNIT_INDEX" val="1_23"/>
  <p:tag name="KSO_WM_UNIT_ID" val="diagram20181215_3*o_i*1_23"/>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24.xml><?xml version="1.0" encoding="utf-8"?>
<p:tagLst xmlns:p="http://schemas.openxmlformats.org/presentationml/2006/main">
  <p:tag name="KSO_WM_TEMPLATE_CATEGORY" val="diagram"/>
  <p:tag name="KSO_WM_TEMPLATE_INDEX" val="20181215"/>
  <p:tag name="KSO_WM_UNIT_TYPE" val="o_i"/>
  <p:tag name="KSO_WM_UNIT_INDEX" val="1_24"/>
  <p:tag name="KSO_WM_UNIT_ID" val="diagram20181215_3*o_i*1_24"/>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25.xml><?xml version="1.0" encoding="utf-8"?>
<p:tagLst xmlns:p="http://schemas.openxmlformats.org/presentationml/2006/main">
  <p:tag name="KSO_WM_TEMPLATE_CATEGORY" val="diagram"/>
  <p:tag name="KSO_WM_TEMPLATE_INDEX" val="20181215"/>
  <p:tag name="KSO_WM_UNIT_TYPE" val="o_i"/>
  <p:tag name="KSO_WM_UNIT_INDEX" val="1_25"/>
  <p:tag name="KSO_WM_UNIT_ID" val="diagram20181215_3*o_i*1_25"/>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26.xml><?xml version="1.0" encoding="utf-8"?>
<p:tagLst xmlns:p="http://schemas.openxmlformats.org/presentationml/2006/main">
  <p:tag name="KSO_WM_TAG_VERSION" val="1.0"/>
  <p:tag name="KSO_WM_BEAUTIFY_FLAG" val="#wm#"/>
  <p:tag name="KSO_WM_UNIT_TYPE" val="i"/>
  <p:tag name="KSO_WM_UNIT_ID" val="diagram20181215_3*i*51"/>
  <p:tag name="KSO_WM_TEMPLATE_CATEGORY" val="diagram"/>
  <p:tag name="KSO_WM_TEMPLATE_INDEX" val="20181215"/>
  <p:tag name="KSO_WM_UNIT_INDEX" val="51"/>
</p:tagLst>
</file>

<file path=ppt/tags/tag127.xml><?xml version="1.0" encoding="utf-8"?>
<p:tagLst xmlns:p="http://schemas.openxmlformats.org/presentationml/2006/main">
  <p:tag name="KSO_WM_TEMPLATE_CATEGORY" val="diagram"/>
  <p:tag name="KSO_WM_TEMPLATE_INDEX" val="20181215"/>
  <p:tag name="KSO_WM_UNIT_TYPE" val="o_i"/>
  <p:tag name="KSO_WM_UNIT_INDEX" val="1_26"/>
  <p:tag name="KSO_WM_UNIT_ID" val="diagram20181215_3*o_i*1_26"/>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28.xml><?xml version="1.0" encoding="utf-8"?>
<p:tagLst xmlns:p="http://schemas.openxmlformats.org/presentationml/2006/main">
  <p:tag name="KSO_WM_TEMPLATE_CATEGORY" val="diagram"/>
  <p:tag name="KSO_WM_TEMPLATE_INDEX" val="20181215"/>
  <p:tag name="KSO_WM_UNIT_TYPE" val="o_i"/>
  <p:tag name="KSO_WM_UNIT_INDEX" val="1_27"/>
  <p:tag name="KSO_WM_UNIT_ID" val="diagram20181215_3*o_i*1_27"/>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29.xml><?xml version="1.0" encoding="utf-8"?>
<p:tagLst xmlns:p="http://schemas.openxmlformats.org/presentationml/2006/main">
  <p:tag name="KSO_WM_TEMPLATE_CATEGORY" val="diagram"/>
  <p:tag name="KSO_WM_TEMPLATE_INDEX" val="20181215"/>
  <p:tag name="KSO_WM_UNIT_TYPE" val="o_i"/>
  <p:tag name="KSO_WM_UNIT_INDEX" val="1_28"/>
  <p:tag name="KSO_WM_UNIT_ID" val="diagram20181215_3*o_i*1_28"/>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70868_5*l_h_i*1_1_2"/>
  <p:tag name="KSO_WM_TEMPLATE_CATEGORY" val="diagram"/>
  <p:tag name="KSO_WM_TEMPLATE_INDEX" val="20170868"/>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130.xml><?xml version="1.0" encoding="utf-8"?>
<p:tagLst xmlns:p="http://schemas.openxmlformats.org/presentationml/2006/main">
  <p:tag name="KSO_WM_TEMPLATE_CATEGORY" val="diagram"/>
  <p:tag name="KSO_WM_TEMPLATE_INDEX" val="20181215"/>
  <p:tag name="KSO_WM_UNIT_TYPE" val="o_i"/>
  <p:tag name="KSO_WM_UNIT_INDEX" val="1_29"/>
  <p:tag name="KSO_WM_UNIT_ID" val="diagram20181215_3*o_i*1_29"/>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31.xml><?xml version="1.0" encoding="utf-8"?>
<p:tagLst xmlns:p="http://schemas.openxmlformats.org/presentationml/2006/main">
  <p:tag name="KSO_WM_TEMPLATE_CATEGORY" val="diagram"/>
  <p:tag name="KSO_WM_TEMPLATE_INDEX" val="20181215"/>
  <p:tag name="KSO_WM_UNIT_TYPE" val="o_i"/>
  <p:tag name="KSO_WM_UNIT_INDEX" val="1_30"/>
  <p:tag name="KSO_WM_UNIT_ID" val="diagram20181215_3*o_i*1_30"/>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32.xml><?xml version="1.0" encoding="utf-8"?>
<p:tagLst xmlns:p="http://schemas.openxmlformats.org/presentationml/2006/main">
  <p:tag name="KSO_WM_TEMPLATE_CATEGORY" val="diagram"/>
  <p:tag name="KSO_WM_TEMPLATE_INDEX" val="20181215"/>
  <p:tag name="KSO_WM_UNIT_TYPE" val="o_i"/>
  <p:tag name="KSO_WM_UNIT_INDEX" val="1_31"/>
  <p:tag name="KSO_WM_UNIT_ID" val="diagram20181215_3*o_i*1_31"/>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33.xml><?xml version="1.0" encoding="utf-8"?>
<p:tagLst xmlns:p="http://schemas.openxmlformats.org/presentationml/2006/main">
  <p:tag name="KSO_WM_TEMPLATE_CATEGORY" val="diagram"/>
  <p:tag name="KSO_WM_TEMPLATE_INDEX" val="20181215"/>
  <p:tag name="KSO_WM_UNIT_TYPE" val="o_i"/>
  <p:tag name="KSO_WM_UNIT_INDEX" val="1_32"/>
  <p:tag name="KSO_WM_UNIT_ID" val="diagram20181215_3*o_i*1_32"/>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34.xml><?xml version="1.0" encoding="utf-8"?>
<p:tagLst xmlns:p="http://schemas.openxmlformats.org/presentationml/2006/main">
  <p:tag name="KSO_WM_TEMPLATE_CATEGORY" val="diagram"/>
  <p:tag name="KSO_WM_TEMPLATE_INDEX" val="20181215"/>
  <p:tag name="KSO_WM_UNIT_TYPE" val="o_i"/>
  <p:tag name="KSO_WM_UNIT_INDEX" val="1_33"/>
  <p:tag name="KSO_WM_UNIT_ID" val="diagram20181215_3*o_i*1_33"/>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35.xml><?xml version="1.0" encoding="utf-8"?>
<p:tagLst xmlns:p="http://schemas.openxmlformats.org/presentationml/2006/main">
  <p:tag name="KSO_WM_TEMPLATE_CATEGORY" val="diagram"/>
  <p:tag name="KSO_WM_TEMPLATE_INDEX" val="20181215"/>
  <p:tag name="KSO_WM_UNIT_TYPE" val="o_i"/>
  <p:tag name="KSO_WM_UNIT_INDEX" val="1_34"/>
  <p:tag name="KSO_WM_UNIT_ID" val="diagram20181215_3*o_i*1_34"/>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36.xml><?xml version="1.0" encoding="utf-8"?>
<p:tagLst xmlns:p="http://schemas.openxmlformats.org/presentationml/2006/main">
  <p:tag name="KSO_WM_TEMPLATE_CATEGORY" val="diagram"/>
  <p:tag name="KSO_WM_TEMPLATE_INDEX" val="20181215"/>
  <p:tag name="KSO_WM_UNIT_TYPE" val="o_i"/>
  <p:tag name="KSO_WM_UNIT_INDEX" val="1_35"/>
  <p:tag name="KSO_WM_UNIT_ID" val="diagram20181215_3*o_i*1_35"/>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37.xml><?xml version="1.0" encoding="utf-8"?>
<p:tagLst xmlns:p="http://schemas.openxmlformats.org/presentationml/2006/main">
  <p:tag name="KSO_WM_TEMPLATE_CATEGORY" val="diagram"/>
  <p:tag name="KSO_WM_TEMPLATE_INDEX" val="20181215"/>
  <p:tag name="KSO_WM_UNIT_TYPE" val="o_i"/>
  <p:tag name="KSO_WM_UNIT_INDEX" val="1_36"/>
  <p:tag name="KSO_WM_UNIT_ID" val="diagram20181215_3*o_i*1_36"/>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38.xml><?xml version="1.0" encoding="utf-8"?>
<p:tagLst xmlns:p="http://schemas.openxmlformats.org/presentationml/2006/main">
  <p:tag name="KSO_WM_TEMPLATE_CATEGORY" val="diagram"/>
  <p:tag name="KSO_WM_TEMPLATE_INDEX" val="20181215"/>
  <p:tag name="KSO_WM_UNIT_TYPE" val="o_i"/>
  <p:tag name="KSO_WM_UNIT_INDEX" val="1_37"/>
  <p:tag name="KSO_WM_UNIT_ID" val="diagram20181215_3*o_i*1_37"/>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39.xml><?xml version="1.0" encoding="utf-8"?>
<p:tagLst xmlns:p="http://schemas.openxmlformats.org/presentationml/2006/main">
  <p:tag name="KSO_WM_TEMPLATE_CATEGORY" val="diagram"/>
  <p:tag name="KSO_WM_TEMPLATE_INDEX" val="20181215"/>
  <p:tag name="KSO_WM_UNIT_TYPE" val="o_i"/>
  <p:tag name="KSO_WM_UNIT_INDEX" val="1_38"/>
  <p:tag name="KSO_WM_UNIT_ID" val="diagram20181215_3*o_i*1_38"/>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70868_5*l_h_i*1_2_1"/>
  <p:tag name="KSO_WM_TEMPLATE_CATEGORY" val="diagram"/>
  <p:tag name="KSO_WM_TEMPLATE_INDEX" val="2017086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140.xml><?xml version="1.0" encoding="utf-8"?>
<p:tagLst xmlns:p="http://schemas.openxmlformats.org/presentationml/2006/main">
  <p:tag name="KSO_WM_TEMPLATE_CATEGORY" val="diagram"/>
  <p:tag name="KSO_WM_TEMPLATE_INDEX" val="20181215"/>
  <p:tag name="KSO_WM_UNIT_TYPE" val="o_i"/>
  <p:tag name="KSO_WM_UNIT_INDEX" val="1_39"/>
  <p:tag name="KSO_WM_UNIT_ID" val="diagram20181215_3*o_i*1_39"/>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41.xml><?xml version="1.0" encoding="utf-8"?>
<p:tagLst xmlns:p="http://schemas.openxmlformats.org/presentationml/2006/main">
  <p:tag name="KSO_WM_TEMPLATE_CATEGORY" val="diagram"/>
  <p:tag name="KSO_WM_TEMPLATE_INDEX" val="20181215"/>
  <p:tag name="KSO_WM_UNIT_TYPE" val="o_i"/>
  <p:tag name="KSO_WM_UNIT_INDEX" val="1_40"/>
  <p:tag name="KSO_WM_UNIT_ID" val="diagram20181215_3*o_i*1_40"/>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42.xml><?xml version="1.0" encoding="utf-8"?>
<p:tagLst xmlns:p="http://schemas.openxmlformats.org/presentationml/2006/main">
  <p:tag name="KSO_WM_TEMPLATE_CATEGORY" val="diagram"/>
  <p:tag name="KSO_WM_TEMPLATE_INDEX" val="20181215"/>
  <p:tag name="KSO_WM_UNIT_TYPE" val="o_i"/>
  <p:tag name="KSO_WM_UNIT_INDEX" val="1_41"/>
  <p:tag name="KSO_WM_UNIT_ID" val="diagram20181215_3*o_i*1_41"/>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43.xml><?xml version="1.0" encoding="utf-8"?>
<p:tagLst xmlns:p="http://schemas.openxmlformats.org/presentationml/2006/main">
  <p:tag name="KSO_WM_TEMPLATE_CATEGORY" val="diagram"/>
  <p:tag name="KSO_WM_TEMPLATE_INDEX" val="20181215"/>
  <p:tag name="KSO_WM_UNIT_TYPE" val="o_i"/>
  <p:tag name="KSO_WM_UNIT_INDEX" val="1_42"/>
  <p:tag name="KSO_WM_UNIT_ID" val="diagram20181215_3*o_i*1_42"/>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44.xml><?xml version="1.0" encoding="utf-8"?>
<p:tagLst xmlns:p="http://schemas.openxmlformats.org/presentationml/2006/main">
  <p:tag name="KSO_WM_TEMPLATE_CATEGORY" val="diagram"/>
  <p:tag name="KSO_WM_TEMPLATE_INDEX" val="20181215"/>
  <p:tag name="KSO_WM_UNIT_TYPE" val="o_i"/>
  <p:tag name="KSO_WM_UNIT_INDEX" val="1_43"/>
  <p:tag name="KSO_WM_UNIT_ID" val="diagram20181215_3*o_i*1_43"/>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45.xml><?xml version="1.0" encoding="utf-8"?>
<p:tagLst xmlns:p="http://schemas.openxmlformats.org/presentationml/2006/main">
  <p:tag name="KSO_WM_TEMPLATE_CATEGORY" val="diagram"/>
  <p:tag name="KSO_WM_TEMPLATE_INDEX" val="20181215"/>
  <p:tag name="KSO_WM_UNIT_TYPE" val="o_i"/>
  <p:tag name="KSO_WM_UNIT_INDEX" val="1_44"/>
  <p:tag name="KSO_WM_UNIT_ID" val="diagram20181215_3*o_i*1_44"/>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46.xml><?xml version="1.0" encoding="utf-8"?>
<p:tagLst xmlns:p="http://schemas.openxmlformats.org/presentationml/2006/main">
  <p:tag name="KSO_WM_TEMPLATE_CATEGORY" val="diagram"/>
  <p:tag name="KSO_WM_TEMPLATE_INDEX" val="20181215"/>
  <p:tag name="KSO_WM_UNIT_TYPE" val="o_i"/>
  <p:tag name="KSO_WM_UNIT_INDEX" val="1_45"/>
  <p:tag name="KSO_WM_UNIT_ID" val="diagram20181215_3*o_i*1_45"/>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47.xml><?xml version="1.0" encoding="utf-8"?>
<p:tagLst xmlns:p="http://schemas.openxmlformats.org/presentationml/2006/main">
  <p:tag name="KSO_WM_TEMPLATE_CATEGORY" val="diagram"/>
  <p:tag name="KSO_WM_TEMPLATE_INDEX" val="20181215"/>
  <p:tag name="KSO_WM_UNIT_TYPE" val="o_i"/>
  <p:tag name="KSO_WM_UNIT_INDEX" val="1_46"/>
  <p:tag name="KSO_WM_UNIT_ID" val="diagram20181215_3*o_i*1_46"/>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48.xml><?xml version="1.0" encoding="utf-8"?>
<p:tagLst xmlns:p="http://schemas.openxmlformats.org/presentationml/2006/main">
  <p:tag name="KSO_WM_TEMPLATE_CATEGORY" val="diagram"/>
  <p:tag name="KSO_WM_TEMPLATE_INDEX" val="20181215"/>
  <p:tag name="KSO_WM_UNIT_TYPE" val="o_i"/>
  <p:tag name="KSO_WM_UNIT_INDEX" val="1_47"/>
  <p:tag name="KSO_WM_UNIT_ID" val="diagram20181215_3*o_i*1_47"/>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49.xml><?xml version="1.0" encoding="utf-8"?>
<p:tagLst xmlns:p="http://schemas.openxmlformats.org/presentationml/2006/main">
  <p:tag name="KSO_WM_TEMPLATE_CATEGORY" val="diagram"/>
  <p:tag name="KSO_WM_TEMPLATE_INDEX" val="20181215"/>
  <p:tag name="KSO_WM_UNIT_TYPE" val="o_i"/>
  <p:tag name="KSO_WM_UNIT_INDEX" val="1_48"/>
  <p:tag name="KSO_WM_UNIT_ID" val="diagram20181215_3*o_i*1_48"/>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70868_5*l_h_i*1_2_2"/>
  <p:tag name="KSO_WM_TEMPLATE_CATEGORY" val="diagram"/>
  <p:tag name="KSO_WM_TEMPLATE_INDEX" val="20170868"/>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150.xml><?xml version="1.0" encoding="utf-8"?>
<p:tagLst xmlns:p="http://schemas.openxmlformats.org/presentationml/2006/main">
  <p:tag name="KSO_WM_TEMPLATE_CATEGORY" val="diagram"/>
  <p:tag name="KSO_WM_TEMPLATE_INDEX" val="20181215"/>
  <p:tag name="KSO_WM_UNIT_TYPE" val="o_i"/>
  <p:tag name="KSO_WM_UNIT_INDEX" val="1_49"/>
  <p:tag name="KSO_WM_UNIT_ID" val="diagram20181215_3*o_i*1_49"/>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51.xml><?xml version="1.0" encoding="utf-8"?>
<p:tagLst xmlns:p="http://schemas.openxmlformats.org/presentationml/2006/main">
  <p:tag name="KSO_WM_TEMPLATE_CATEGORY" val="diagram"/>
  <p:tag name="KSO_WM_TEMPLATE_INDEX" val="20181215"/>
  <p:tag name="KSO_WM_UNIT_TYPE" val="o_i"/>
  <p:tag name="KSO_WM_UNIT_INDEX" val="1_50"/>
  <p:tag name="KSO_WM_UNIT_ID" val="diagram20181215_3*o_i*1_50"/>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52.xml><?xml version="1.0" encoding="utf-8"?>
<p:tagLst xmlns:p="http://schemas.openxmlformats.org/presentationml/2006/main">
  <p:tag name="KSO_WM_TEMPLATE_CATEGORY" val="diagram"/>
  <p:tag name="KSO_WM_TEMPLATE_INDEX" val="20181215"/>
  <p:tag name="KSO_WM_UNIT_TYPE" val="o_i"/>
  <p:tag name="KSO_WM_UNIT_INDEX" val="1_51"/>
  <p:tag name="KSO_WM_UNIT_ID" val="diagram20181215_3*o_i*1_51"/>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53.xml><?xml version="1.0" encoding="utf-8"?>
<p:tagLst xmlns:p="http://schemas.openxmlformats.org/presentationml/2006/main">
  <p:tag name="KSO_WM_TEMPLATE_CATEGORY" val="diagram"/>
  <p:tag name="KSO_WM_TEMPLATE_INDEX" val="20181215"/>
  <p:tag name="KSO_WM_UNIT_TYPE" val="o_i"/>
  <p:tag name="KSO_WM_UNIT_INDEX" val="1_52"/>
  <p:tag name="KSO_WM_UNIT_ID" val="diagram20181215_3*o_i*1_52"/>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54.xml><?xml version="1.0" encoding="utf-8"?>
<p:tagLst xmlns:p="http://schemas.openxmlformats.org/presentationml/2006/main">
  <p:tag name="KSO_WM_TEMPLATE_CATEGORY" val="diagram"/>
  <p:tag name="KSO_WM_TEMPLATE_INDEX" val="20181215"/>
  <p:tag name="KSO_WM_UNIT_TYPE" val="o_i"/>
  <p:tag name="KSO_WM_UNIT_INDEX" val="1_53"/>
  <p:tag name="KSO_WM_UNIT_ID" val="diagram20181215_3*o_i*1_53"/>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55.xml><?xml version="1.0" encoding="utf-8"?>
<p:tagLst xmlns:p="http://schemas.openxmlformats.org/presentationml/2006/main">
  <p:tag name="KSO_WM_TEMPLATE_CATEGORY" val="diagram"/>
  <p:tag name="KSO_WM_TEMPLATE_INDEX" val="20181215"/>
  <p:tag name="KSO_WM_UNIT_TYPE" val="o_i"/>
  <p:tag name="KSO_WM_UNIT_INDEX" val="1_54"/>
  <p:tag name="KSO_WM_UNIT_ID" val="diagram20181215_3*o_i*1_54"/>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56.xml><?xml version="1.0" encoding="utf-8"?>
<p:tagLst xmlns:p="http://schemas.openxmlformats.org/presentationml/2006/main">
  <p:tag name="KSO_WM_TEMPLATE_CATEGORY" val="diagram"/>
  <p:tag name="KSO_WM_TEMPLATE_INDEX" val="20181215"/>
  <p:tag name="KSO_WM_UNIT_TYPE" val="o_i"/>
  <p:tag name="KSO_WM_UNIT_INDEX" val="1_55"/>
  <p:tag name="KSO_WM_UNIT_ID" val="diagram20181215_3*o_i*1_55"/>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57.xml><?xml version="1.0" encoding="utf-8"?>
<p:tagLst xmlns:p="http://schemas.openxmlformats.org/presentationml/2006/main">
  <p:tag name="KSO_WM_TEMPLATE_CATEGORY" val="diagram"/>
  <p:tag name="KSO_WM_TEMPLATE_INDEX" val="20181215"/>
  <p:tag name="KSO_WM_UNIT_TYPE" val="o_i"/>
  <p:tag name="KSO_WM_UNIT_INDEX" val="1_56"/>
  <p:tag name="KSO_WM_UNIT_ID" val="diagram20181215_3*o_i*1_56"/>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58.xml><?xml version="1.0" encoding="utf-8"?>
<p:tagLst xmlns:p="http://schemas.openxmlformats.org/presentationml/2006/main">
  <p:tag name="KSO_WM_TEMPLATE_CATEGORY" val="diagram"/>
  <p:tag name="KSO_WM_TEMPLATE_INDEX" val="20181215"/>
  <p:tag name="KSO_WM_UNIT_TYPE" val="o_i"/>
  <p:tag name="KSO_WM_UNIT_INDEX" val="1_57"/>
  <p:tag name="KSO_WM_UNIT_ID" val="diagram20181215_3*o_i*1_57"/>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59.xml><?xml version="1.0" encoding="utf-8"?>
<p:tagLst xmlns:p="http://schemas.openxmlformats.org/presentationml/2006/main">
  <p:tag name="KSO_WM_TEMPLATE_CATEGORY" val="diagram"/>
  <p:tag name="KSO_WM_TEMPLATE_INDEX" val="20181215"/>
  <p:tag name="KSO_WM_UNIT_TYPE" val="o_i"/>
  <p:tag name="KSO_WM_UNIT_INDEX" val="1_58"/>
  <p:tag name="KSO_WM_UNIT_ID" val="diagram20181215_3*o_i*1_58"/>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70868_5*l_h_i*1_1_1"/>
  <p:tag name="KSO_WM_TEMPLATE_CATEGORY" val="diagram"/>
  <p:tag name="KSO_WM_TEMPLATE_INDEX" val="2017086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160.xml><?xml version="1.0" encoding="utf-8"?>
<p:tagLst xmlns:p="http://schemas.openxmlformats.org/presentationml/2006/main">
  <p:tag name="KSO_WM_TEMPLATE_CATEGORY" val="diagram"/>
  <p:tag name="KSO_WM_TEMPLATE_INDEX" val="20181215"/>
  <p:tag name="KSO_WM_UNIT_TYPE" val="o_i"/>
  <p:tag name="KSO_WM_UNIT_INDEX" val="1_59"/>
  <p:tag name="KSO_WM_UNIT_ID" val="diagram20181215_3*o_i*1_59"/>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61.xml><?xml version="1.0" encoding="utf-8"?>
<p:tagLst xmlns:p="http://schemas.openxmlformats.org/presentationml/2006/main">
  <p:tag name="KSO_WM_TEMPLATE_CATEGORY" val="diagram"/>
  <p:tag name="KSO_WM_TEMPLATE_INDEX" val="20181215"/>
  <p:tag name="KSO_WM_UNIT_TYPE" val="o_i"/>
  <p:tag name="KSO_WM_UNIT_INDEX" val="1_60"/>
  <p:tag name="KSO_WM_UNIT_ID" val="diagram20181215_3*o_i*1_60"/>
  <p:tag name="KSO_WM_UNIT_LAYERLEVEL" val="1_1"/>
  <p:tag name="KSO_WM_BEAUTIFY_FLAG" val="#wm#"/>
  <p:tag name="KSO_WM_TAG_VERSION" val="1.0"/>
  <p:tag name="KSO_WM_DIAGRAM_GROUP_CODE" val="o1-1"/>
  <p:tag name="KSO_WM_UNIT_TEXT_FILL_FORE_SCHEMECOLOR_INDEX" val="13"/>
  <p:tag name="KSO_WM_UNIT_TEXT_FILL_TYPE" val="1"/>
</p:tagLst>
</file>

<file path=ppt/tags/tag162.xml><?xml version="1.0" encoding="utf-8"?>
<p:tagLst xmlns:p="http://schemas.openxmlformats.org/presentationml/2006/main">
  <p:tag name="KSO_WM_TEMPLATE_CATEGORY" val="diagram"/>
  <p:tag name="KSO_WM_TEMPLATE_INDEX" val="20181215"/>
  <p:tag name="KSO_WM_UNIT_TYPE" val="o_h_f"/>
  <p:tag name="KSO_WM_UNIT_INDEX" val="1_4_1"/>
  <p:tag name="KSO_WM_UNIT_ID" val="diagram20181215_3*o_h_f*1_4_1"/>
  <p:tag name="KSO_WM_UNIT_LAYERLEVEL" val="1_1_1"/>
  <p:tag name="KSO_WM_UNIT_VALUE" val="50"/>
  <p:tag name="KSO_WM_UNIT_HIGHLIGHT" val="0"/>
  <p:tag name="KSO_WM_UNIT_COMPATIBLE" val="0"/>
  <p:tag name="KSO_WM_UNIT_CLEAR" val="0"/>
  <p:tag name="KSO_WM_BEAUTIFY_FLAG" val="#wm#"/>
  <p:tag name="KSO_WM_TAG_VERSION" val="1.0"/>
  <p:tag name="KSO_WM_DIAGRAM_GROUP_CODE" val="o1-1"/>
  <p:tag name="KSO_WM_UNIT_PRESET_TEXT" val="请在这里输入您的内容文字请在这里输入您的内容文字请在这里输入请在这里输入您的内容文字请在这里输入"/>
  <p:tag name="KSO_WM_UNIT_TEXT_FILL_FORE_SCHEMECOLOR_INDEX" val="14"/>
  <p:tag name="KSO_WM_UNIT_TEXT_FILL_TYPE" val="1"/>
</p:tagLst>
</file>

<file path=ppt/tags/tag163.xml><?xml version="1.0" encoding="utf-8"?>
<p:tagLst xmlns:p="http://schemas.openxmlformats.org/presentationml/2006/main">
  <p:tag name="KSO_WM_TEMPLATE_CATEGORY" val="diagram"/>
  <p:tag name="KSO_WM_TEMPLATE_INDEX" val="20181215"/>
  <p:tag name="KSO_WM_UNIT_TYPE" val="o_h_f"/>
  <p:tag name="KSO_WM_UNIT_INDEX" val="1_2_1"/>
  <p:tag name="KSO_WM_UNIT_ID" val="diagram20181215_3*o_h_f*1_2_1"/>
  <p:tag name="KSO_WM_UNIT_LAYERLEVEL" val="1_1_1"/>
  <p:tag name="KSO_WM_UNIT_VALUE" val="24"/>
  <p:tag name="KSO_WM_UNIT_HIGHLIGHT" val="0"/>
  <p:tag name="KSO_WM_UNIT_COMPATIBLE" val="0"/>
  <p:tag name="KSO_WM_UNIT_CLEAR" val="0"/>
  <p:tag name="KSO_WM_BEAUTIFY_FLAG" val="#wm#"/>
  <p:tag name="KSO_WM_TAG_VERSION" val="1.0"/>
  <p:tag name="KSO_WM_DIAGRAM_GROUP_CODE" val="o1-1"/>
  <p:tag name="KSO_WM_UNIT_PRESET_TEXT" val="请在这里输入您的内容文字请在这里输入您的内容文字"/>
  <p:tag name="KSO_WM_UNIT_TEXT_FILL_FORE_SCHEMECOLOR_INDEX" val="14"/>
  <p:tag name="KSO_WM_UNIT_TEXT_FILL_TYPE" val="1"/>
</p:tagLst>
</file>

<file path=ppt/tags/tag164.xml><?xml version="1.0" encoding="utf-8"?>
<p:tagLst xmlns:p="http://schemas.openxmlformats.org/presentationml/2006/main">
  <p:tag name="KSO_WM_TAG_VERSION" val="1.0"/>
  <p:tag name="KSO_WM_BEAUTIFY_FLAG" val="#wm#"/>
  <p:tag name="KSO_WM_UNIT_TYPE" val="i"/>
  <p:tag name="KSO_WM_UNIT_ID" val="diagram160197_3*i*0"/>
  <p:tag name="KSO_WM_TEMPLATE_CATEGORY" val="diagram"/>
  <p:tag name="KSO_WM_TEMPLATE_INDEX" val="160197"/>
  <p:tag name="KSO_WM_UNIT_INDEX" val="0"/>
</p:tagLst>
</file>

<file path=ppt/tags/tag165.xml><?xml version="1.0" encoding="utf-8"?>
<p:tagLst xmlns:p="http://schemas.openxmlformats.org/presentationml/2006/main">
  <p:tag name="KSO_WM_TAG_VERSION" val="1.0"/>
  <p:tag name="KSO_WM_BEAUTIFY_FLAG" val="#wm#"/>
  <p:tag name="KSO_WM_TEMPLATE_CATEGORY" val="diagram"/>
  <p:tag name="KSO_WM_TEMPLATE_INDEX" val="160197"/>
  <p:tag name="KSO_WM_DIAGRAM_GROUP_CODE" val="m1-1"/>
  <p:tag name="KSO_WM_UNIT_TYPE" val="m_i"/>
  <p:tag name="KSO_WM_UNIT_INDEX" val="1_1"/>
  <p:tag name="KSO_WM_UNIT_ID" val="diagram160197_3*m_i*1_1"/>
  <p:tag name="KSO_WM_UNIT_CLEAR" val="1"/>
  <p:tag name="KSO_WM_UNIT_LAYERLEVEL" val="1_1"/>
  <p:tag name="KSO_WM_UNIT_LINE_FORE_SCHEMECOLOR_INDEX" val="14"/>
  <p:tag name="KSO_WM_UNIT_LINE_FILL_TYPE" val="2"/>
</p:tagLst>
</file>

<file path=ppt/tags/tag166.xml><?xml version="1.0" encoding="utf-8"?>
<p:tagLst xmlns:p="http://schemas.openxmlformats.org/presentationml/2006/main">
  <p:tag name="KSO_WM_TAG_VERSION" val="1.0"/>
  <p:tag name="KSO_WM_BEAUTIFY_FLAG" val="#wm#"/>
  <p:tag name="KSO_WM_TEMPLATE_CATEGORY" val="diagram"/>
  <p:tag name="KSO_WM_TEMPLATE_INDEX" val="160197"/>
  <p:tag name="KSO_WM_DIAGRAM_GROUP_CODE" val="m1-1"/>
  <p:tag name="KSO_WM_UNIT_TYPE" val="m_i"/>
  <p:tag name="KSO_WM_UNIT_INDEX" val="1_2"/>
  <p:tag name="KSO_WM_UNIT_ID" val="diagram160197_3*m_i*1_2"/>
  <p:tag name="KSO_WM_UNIT_CLEAR" val="1"/>
  <p:tag name="KSO_WM_UNIT_LAYERLEVEL" val="1_1"/>
  <p:tag name="KSO_WM_UNIT_FILL_FORE_SCHEMECOLOR_INDEX" val="6"/>
  <p:tag name="KSO_WM_UNIT_FILL_TYPE" val="1"/>
  <p:tag name="KSO_WM_UNIT_TEXT_FILL_FORE_SCHEMECOLOR_INDEX" val="2"/>
  <p:tag name="KSO_WM_UNIT_TEXT_FILL_TYPE" val="1"/>
</p:tagLst>
</file>

<file path=ppt/tags/tag167.xml><?xml version="1.0" encoding="utf-8"?>
<p:tagLst xmlns:p="http://schemas.openxmlformats.org/presentationml/2006/main">
  <p:tag name="KSO_WM_TAG_VERSION" val="1.0"/>
  <p:tag name="KSO_WM_BEAUTIFY_FLAG" val="#wm#"/>
  <p:tag name="KSO_WM_TEMPLATE_CATEGORY" val="diagram"/>
  <p:tag name="KSO_WM_TEMPLATE_INDEX" val="160197"/>
  <p:tag name="KSO_WM_UNIT_TYPE" val="m_h_f"/>
  <p:tag name="KSO_WM_UNIT_INDEX" val="1_1_1"/>
  <p:tag name="KSO_WM_UNIT_ID" val="diagram160197_3*m_h_f*1_1_1"/>
  <p:tag name="KSO_WM_UNIT_CLEAR" val="1"/>
  <p:tag name="KSO_WM_UNIT_LAYERLEVEL" val="1_1_1"/>
  <p:tag name="KSO_WM_UNIT_VALUE" val="2"/>
  <p:tag name="KSO_WM_UNIT_HIGHLIGHT" val="0"/>
  <p:tag name="KSO_WM_UNIT_COMPATIBLE" val="0"/>
  <p:tag name="KSO_WM_DIAGRAM_GROUP_CODE" val="m1-1"/>
  <p:tag name="KSO_WM_UNIT_PRESET_TEXT" val="ENIM"/>
  <p:tag name="KSO_WM_UNIT_TEXT_FILL_FORE_SCHEMECOLOR_INDEX" val="14"/>
  <p:tag name="KSO_WM_UNIT_TEXT_FILL_TYPE" val="1"/>
</p:tagLst>
</file>

<file path=ppt/tags/tag168.xml><?xml version="1.0" encoding="utf-8"?>
<p:tagLst xmlns:p="http://schemas.openxmlformats.org/presentationml/2006/main">
  <p:tag name="KSO_WM_TAG_VERSION" val="1.0"/>
  <p:tag name="KSO_WM_BEAUTIFY_FLAG" val="#wm#"/>
  <p:tag name="KSO_WM_TEMPLATE_CATEGORY" val="diagram"/>
  <p:tag name="KSO_WM_TEMPLATE_INDEX" val="160197"/>
  <p:tag name="KSO_WM_DIAGRAM_GROUP_CODE" val="m1-1"/>
  <p:tag name="KSO_WM_UNIT_TYPE" val="m_i"/>
  <p:tag name="KSO_WM_UNIT_INDEX" val="1_3"/>
  <p:tag name="KSO_WM_UNIT_ID" val="diagram160197_3*m_i*1_3"/>
  <p:tag name="KSO_WM_UNIT_CLEAR" val="1"/>
  <p:tag name="KSO_WM_UNIT_LAYERLEVEL" val="1_1"/>
  <p:tag name="KSO_WM_UNIT_LINE_FORE_SCHEMECOLOR_INDEX" val="6"/>
  <p:tag name="KSO_WM_UNIT_LINE_FILL_TYPE" val="2"/>
  <p:tag name="KSO_WM_UNIT_TEXT_FILL_FORE_SCHEMECOLOR_INDEX" val="2"/>
  <p:tag name="KSO_WM_UNIT_TEXT_FILL_TYPE" val="1"/>
</p:tagLst>
</file>

<file path=ppt/tags/tag169.xml><?xml version="1.0" encoding="utf-8"?>
<p:tagLst xmlns:p="http://schemas.openxmlformats.org/presentationml/2006/main">
  <p:tag name="KSO_WM_TAG_VERSION" val="1.0"/>
  <p:tag name="KSO_WM_BEAUTIFY_FLAG" val="#wm#"/>
  <p:tag name="KSO_WM_TEMPLATE_CATEGORY" val="diagram"/>
  <p:tag name="KSO_WM_TEMPLATE_INDEX" val="160197"/>
  <p:tag name="KSO_WM_DIAGRAM_GROUP_CODE" val="m1-1"/>
  <p:tag name="KSO_WM_UNIT_TYPE" val="m_i"/>
  <p:tag name="KSO_WM_UNIT_INDEX" val="1_4"/>
  <p:tag name="KSO_WM_UNIT_ID" val="diagram160197_3*m_i*1_4"/>
  <p:tag name="KSO_WM_UNIT_CLEAR" val="1"/>
  <p:tag name="KSO_WM_UNIT_LAYERLEVEL" val="1_1"/>
  <p:tag name="KSO_WM_UNIT_FILL_FORE_SCHEMECOLOR_INDEX" val="6"/>
  <p:tag name="KSO_WM_UNI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70868_5*l_h_i*1_1_2"/>
  <p:tag name="KSO_WM_TEMPLATE_CATEGORY" val="diagram"/>
  <p:tag name="KSO_WM_TEMPLATE_INDEX" val="20170868"/>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170.xml><?xml version="1.0" encoding="utf-8"?>
<p:tagLst xmlns:p="http://schemas.openxmlformats.org/presentationml/2006/main">
  <p:tag name="KSO_WM_TAG_VERSION" val="1.0"/>
  <p:tag name="KSO_WM_BEAUTIFY_FLAG" val="#wm#"/>
  <p:tag name="KSO_WM_UNIT_TYPE" val="i"/>
  <p:tag name="KSO_WM_UNIT_ID" val="diagram160197_3*i*11"/>
  <p:tag name="KSO_WM_TEMPLATE_CATEGORY" val="diagram"/>
  <p:tag name="KSO_WM_TEMPLATE_INDEX" val="160197"/>
  <p:tag name="KSO_WM_UNIT_INDEX" val="11"/>
</p:tagLst>
</file>

<file path=ppt/tags/tag171.xml><?xml version="1.0" encoding="utf-8"?>
<p:tagLst xmlns:p="http://schemas.openxmlformats.org/presentationml/2006/main">
  <p:tag name="KSO_WM_TAG_VERSION" val="1.0"/>
  <p:tag name="KSO_WM_BEAUTIFY_FLAG" val="#wm#"/>
  <p:tag name="KSO_WM_TEMPLATE_CATEGORY" val="diagram"/>
  <p:tag name="KSO_WM_TEMPLATE_INDEX" val="160197"/>
  <p:tag name="KSO_WM_DIAGRAM_GROUP_CODE" val="m1-1"/>
  <p:tag name="KSO_WM_UNIT_TYPE" val="m_i"/>
  <p:tag name="KSO_WM_UNIT_INDEX" val="1_5"/>
  <p:tag name="KSO_WM_UNIT_ID" val="diagram160197_3*m_i*1_5"/>
  <p:tag name="KSO_WM_UNIT_CLEAR" val="1"/>
  <p:tag name="KSO_WM_UNIT_LAYERLEVEL" val="1_1"/>
  <p:tag name="KSO_WM_UNIT_LINE_FORE_SCHEMECOLOR_INDEX" val="14"/>
  <p:tag name="KSO_WM_UNIT_LINE_FILL_TYPE" val="2"/>
</p:tagLst>
</file>

<file path=ppt/tags/tag172.xml><?xml version="1.0" encoding="utf-8"?>
<p:tagLst xmlns:p="http://schemas.openxmlformats.org/presentationml/2006/main">
  <p:tag name="KSO_WM_TAG_VERSION" val="1.0"/>
  <p:tag name="KSO_WM_BEAUTIFY_FLAG" val="#wm#"/>
  <p:tag name="KSO_WM_TEMPLATE_CATEGORY" val="diagram"/>
  <p:tag name="KSO_WM_TEMPLATE_INDEX" val="160197"/>
  <p:tag name="KSO_WM_DIAGRAM_GROUP_CODE" val="m1-1"/>
  <p:tag name="KSO_WM_UNIT_TYPE" val="m_i"/>
  <p:tag name="KSO_WM_UNIT_INDEX" val="1_6"/>
  <p:tag name="KSO_WM_UNIT_ID" val="diagram160197_3*m_i*1_6"/>
  <p:tag name="KSO_WM_UNIT_CLEAR" val="1"/>
  <p:tag name="KSO_WM_UNIT_LAYERLEVEL" val="1_1"/>
  <p:tag name="KSO_WM_UNIT_FILL_FORE_SCHEMECOLOR_INDEX" val="5"/>
  <p:tag name="KSO_WM_UNIT_FILL_TYPE" val="1"/>
  <p:tag name="KSO_WM_UNIT_TEXT_FILL_FORE_SCHEMECOLOR_INDEX" val="2"/>
  <p:tag name="KSO_WM_UNIT_TEXT_FILL_TYPE" val="1"/>
</p:tagLst>
</file>

<file path=ppt/tags/tag173.xml><?xml version="1.0" encoding="utf-8"?>
<p:tagLst xmlns:p="http://schemas.openxmlformats.org/presentationml/2006/main">
  <p:tag name="KSO_WM_TAG_VERSION" val="1.0"/>
  <p:tag name="KSO_WM_BEAUTIFY_FLAG" val="#wm#"/>
  <p:tag name="KSO_WM_TEMPLATE_CATEGORY" val="diagram"/>
  <p:tag name="KSO_WM_TEMPLATE_INDEX" val="160197"/>
  <p:tag name="KSO_WM_UNIT_TYPE" val="m_h_f"/>
  <p:tag name="KSO_WM_UNIT_INDEX" val="1_4_1"/>
  <p:tag name="KSO_WM_UNIT_ID" val="diagram160197_3*m_h_f*1_4_1"/>
  <p:tag name="KSO_WM_UNIT_CLEAR" val="1"/>
  <p:tag name="KSO_WM_UNIT_LAYERLEVEL" val="1_1_1"/>
  <p:tag name="KSO_WM_UNIT_VALUE" val="2"/>
  <p:tag name="KSO_WM_UNIT_HIGHLIGHT" val="0"/>
  <p:tag name="KSO_WM_UNIT_COMPATIBLE" val="0"/>
  <p:tag name="KSO_WM_DIAGRAM_GROUP_CODE" val="m1-1"/>
  <p:tag name="KSO_WM_UNIT_PRESET_TEXT" val="ENIM"/>
  <p:tag name="KSO_WM_UNIT_TEXT_FILL_FORE_SCHEMECOLOR_INDEX" val="14"/>
  <p:tag name="KSO_WM_UNIT_TEXT_FILL_TYPE" val="1"/>
</p:tagLst>
</file>

<file path=ppt/tags/tag174.xml><?xml version="1.0" encoding="utf-8"?>
<p:tagLst xmlns:p="http://schemas.openxmlformats.org/presentationml/2006/main">
  <p:tag name="KSO_WM_TAG_VERSION" val="1.0"/>
  <p:tag name="KSO_WM_BEAUTIFY_FLAG" val="#wm#"/>
  <p:tag name="KSO_WM_TEMPLATE_CATEGORY" val="diagram"/>
  <p:tag name="KSO_WM_TEMPLATE_INDEX" val="160197"/>
  <p:tag name="KSO_WM_DIAGRAM_GROUP_CODE" val="m1-1"/>
  <p:tag name="KSO_WM_UNIT_TYPE" val="m_i"/>
  <p:tag name="KSO_WM_UNIT_INDEX" val="1_7"/>
  <p:tag name="KSO_WM_UNIT_ID" val="diagram160197_3*m_i*1_7"/>
  <p:tag name="KSO_WM_UNIT_CLEAR" val="1"/>
  <p:tag name="KSO_WM_UNIT_LAYERLEVEL" val="1_1"/>
  <p:tag name="KSO_WM_UNIT_LINE_FORE_SCHEMECOLOR_INDEX" val="5"/>
  <p:tag name="KSO_WM_UNIT_LINE_FILL_TYPE" val="2"/>
  <p:tag name="KSO_WM_UNIT_TEXT_FILL_FORE_SCHEMECOLOR_INDEX" val="2"/>
  <p:tag name="KSO_WM_UNIT_TEXT_FILL_TYPE" val="1"/>
</p:tagLst>
</file>

<file path=ppt/tags/tag175.xml><?xml version="1.0" encoding="utf-8"?>
<p:tagLst xmlns:p="http://schemas.openxmlformats.org/presentationml/2006/main">
  <p:tag name="KSO_WM_TAG_VERSION" val="1.0"/>
  <p:tag name="KSO_WM_BEAUTIFY_FLAG" val="#wm#"/>
  <p:tag name="KSO_WM_TEMPLATE_CATEGORY" val="diagram"/>
  <p:tag name="KSO_WM_TEMPLATE_INDEX" val="160197"/>
  <p:tag name="KSO_WM_DIAGRAM_GROUP_CODE" val="m1-1"/>
  <p:tag name="KSO_WM_UNIT_TYPE" val="m_i"/>
  <p:tag name="KSO_WM_UNIT_INDEX" val="1_8"/>
  <p:tag name="KSO_WM_UNIT_ID" val="diagram160197_3*m_i*1_8"/>
  <p:tag name="KSO_WM_UNIT_CLEAR" val="1"/>
  <p:tag name="KSO_WM_UNIT_LAYERLEVEL" val="1_1"/>
  <p:tag name="KSO_WM_UNIT_FILL_FORE_SCHEMECOLOR_INDEX" val="5"/>
  <p:tag name="KSO_WM_UNIT_FILL_TYPE" val="1"/>
</p:tagLst>
</file>

<file path=ppt/tags/tag176.xml><?xml version="1.0" encoding="utf-8"?>
<p:tagLst xmlns:p="http://schemas.openxmlformats.org/presentationml/2006/main">
  <p:tag name="KSO_WM_TAG_VERSION" val="1.0"/>
  <p:tag name="KSO_WM_BEAUTIFY_FLAG" val="#wm#"/>
  <p:tag name="KSO_WM_UNIT_TYPE" val="i"/>
  <p:tag name="KSO_WM_UNIT_ID" val="diagram160197_3*i*22"/>
  <p:tag name="KSO_WM_TEMPLATE_CATEGORY" val="diagram"/>
  <p:tag name="KSO_WM_TEMPLATE_INDEX" val="160197"/>
  <p:tag name="KSO_WM_UNIT_INDEX" val="22"/>
</p:tagLst>
</file>

<file path=ppt/tags/tag177.xml><?xml version="1.0" encoding="utf-8"?>
<p:tagLst xmlns:p="http://schemas.openxmlformats.org/presentationml/2006/main">
  <p:tag name="KSO_WM_TAG_VERSION" val="1.0"/>
  <p:tag name="KSO_WM_BEAUTIFY_FLAG" val="#wm#"/>
  <p:tag name="KSO_WM_TEMPLATE_CATEGORY" val="diagram"/>
  <p:tag name="KSO_WM_TEMPLATE_INDEX" val="160197"/>
  <p:tag name="KSO_WM_DIAGRAM_GROUP_CODE" val="m1-1"/>
  <p:tag name="KSO_WM_UNIT_TYPE" val="m_i"/>
  <p:tag name="KSO_WM_UNIT_INDEX" val="1_9"/>
  <p:tag name="KSO_WM_UNIT_ID" val="diagram160197_3*m_i*1_9"/>
  <p:tag name="KSO_WM_UNIT_CLEAR" val="1"/>
  <p:tag name="KSO_WM_UNIT_LAYERLEVEL" val="1_1"/>
  <p:tag name="KSO_WM_UNIT_LINE_FORE_SCHEMECOLOR_INDEX" val="14"/>
  <p:tag name="KSO_WM_UNIT_LINE_FILL_TYPE" val="2"/>
</p:tagLst>
</file>

<file path=ppt/tags/tag178.xml><?xml version="1.0" encoding="utf-8"?>
<p:tagLst xmlns:p="http://schemas.openxmlformats.org/presentationml/2006/main">
  <p:tag name="KSO_WM_TAG_VERSION" val="1.0"/>
  <p:tag name="KSO_WM_BEAUTIFY_FLAG" val="#wm#"/>
  <p:tag name="KSO_WM_TEMPLATE_CATEGORY" val="diagram"/>
  <p:tag name="KSO_WM_TEMPLATE_INDEX" val="160197"/>
  <p:tag name="KSO_WM_DIAGRAM_GROUP_CODE" val="m1-1"/>
  <p:tag name="KSO_WM_UNIT_TYPE" val="m_i"/>
  <p:tag name="KSO_WM_UNIT_INDEX" val="1_10"/>
  <p:tag name="KSO_WM_UNIT_ID" val="diagram160197_3*m_i*1_10"/>
  <p:tag name="KSO_WM_UNIT_CLEAR" val="1"/>
  <p:tag name="KSO_WM_UNIT_LAYERLEVEL" val="1_1"/>
  <p:tag name="KSO_WM_UNIT_FILL_FORE_SCHEMECOLOR_INDEX" val="5"/>
  <p:tag name="KSO_WM_UNIT_FILL_TYPE" val="1"/>
  <p:tag name="KSO_WM_UNIT_TEXT_FILL_FORE_SCHEMECOLOR_INDEX" val="2"/>
  <p:tag name="KSO_WM_UNIT_TEXT_FILL_TYPE" val="1"/>
</p:tagLst>
</file>

<file path=ppt/tags/tag179.xml><?xml version="1.0" encoding="utf-8"?>
<p:tagLst xmlns:p="http://schemas.openxmlformats.org/presentationml/2006/main">
  <p:tag name="KSO_WM_TAG_VERSION" val="1.0"/>
  <p:tag name="KSO_WM_BEAUTIFY_FLAG" val="#wm#"/>
  <p:tag name="KSO_WM_TEMPLATE_CATEGORY" val="diagram"/>
  <p:tag name="KSO_WM_TEMPLATE_INDEX" val="160197"/>
  <p:tag name="KSO_WM_UNIT_TYPE" val="m_h_f"/>
  <p:tag name="KSO_WM_UNIT_INDEX" val="1_2_1"/>
  <p:tag name="KSO_WM_UNIT_ID" val="diagram160197_3*m_h_f*1_2_1"/>
  <p:tag name="KSO_WM_UNIT_CLEAR" val="1"/>
  <p:tag name="KSO_WM_UNIT_LAYERLEVEL" val="1_1_1"/>
  <p:tag name="KSO_WM_UNIT_VALUE" val="2"/>
  <p:tag name="KSO_WM_UNIT_HIGHLIGHT" val="0"/>
  <p:tag name="KSO_WM_UNIT_COMPATIBLE" val="0"/>
  <p:tag name="KSO_WM_DIAGRAM_GROUP_CODE" val="m1-1"/>
  <p:tag name="KSO_WM_UNIT_PRESET_TEXT" val="ENIM"/>
  <p:tag name="KSO_WM_UNIT_TEXT_FILL_FORE_SCHEMECOLOR_INDEX" val="14"/>
  <p:tag name="KSO_WM_UNIT_TEXT_FILL_TYPE"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70868_5*l_h_i*1_2_1"/>
  <p:tag name="KSO_WM_TEMPLATE_CATEGORY" val="diagram"/>
  <p:tag name="KSO_WM_TEMPLATE_INDEX" val="2017086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180.xml><?xml version="1.0" encoding="utf-8"?>
<p:tagLst xmlns:p="http://schemas.openxmlformats.org/presentationml/2006/main">
  <p:tag name="KSO_WM_TAG_VERSION" val="1.0"/>
  <p:tag name="KSO_WM_BEAUTIFY_FLAG" val="#wm#"/>
  <p:tag name="KSO_WM_TEMPLATE_CATEGORY" val="diagram"/>
  <p:tag name="KSO_WM_TEMPLATE_INDEX" val="160197"/>
  <p:tag name="KSO_WM_DIAGRAM_GROUP_CODE" val="m1-1"/>
  <p:tag name="KSO_WM_UNIT_TYPE" val="m_i"/>
  <p:tag name="KSO_WM_UNIT_INDEX" val="1_11"/>
  <p:tag name="KSO_WM_UNIT_ID" val="diagram160197_3*m_i*1_11"/>
  <p:tag name="KSO_WM_UNIT_CLEAR" val="1"/>
  <p:tag name="KSO_WM_UNIT_LAYERLEVEL" val="1_1"/>
  <p:tag name="KSO_WM_UNIT_LINE_FORE_SCHEMECOLOR_INDEX" val="5"/>
  <p:tag name="KSO_WM_UNIT_LINE_FILL_TYPE" val="2"/>
  <p:tag name="KSO_WM_UNIT_TEXT_FILL_FORE_SCHEMECOLOR_INDEX" val="2"/>
  <p:tag name="KSO_WM_UNIT_TEXT_FILL_TYPE" val="1"/>
</p:tagLst>
</file>

<file path=ppt/tags/tag181.xml><?xml version="1.0" encoding="utf-8"?>
<p:tagLst xmlns:p="http://schemas.openxmlformats.org/presentationml/2006/main">
  <p:tag name="KSO_WM_TAG_VERSION" val="1.0"/>
  <p:tag name="KSO_WM_BEAUTIFY_FLAG" val="#wm#"/>
  <p:tag name="KSO_WM_TEMPLATE_CATEGORY" val="diagram"/>
  <p:tag name="KSO_WM_TEMPLATE_INDEX" val="160197"/>
  <p:tag name="KSO_WM_DIAGRAM_GROUP_CODE" val="m1-1"/>
  <p:tag name="KSO_WM_UNIT_TYPE" val="m_i"/>
  <p:tag name="KSO_WM_UNIT_INDEX" val="1_12"/>
  <p:tag name="KSO_WM_UNIT_ID" val="diagram160197_3*m_i*1_12"/>
  <p:tag name="KSO_WM_UNIT_CLEAR" val="1"/>
  <p:tag name="KSO_WM_UNIT_LAYERLEVEL" val="1_1"/>
  <p:tag name="KSO_WM_UNIT_FILL_FORE_SCHEMECOLOR_INDEX" val="5"/>
  <p:tag name="KSO_WM_UNIT_FILL_TYPE" val="1"/>
</p:tagLst>
</file>

<file path=ppt/tags/tag182.xml><?xml version="1.0" encoding="utf-8"?>
<p:tagLst xmlns:p="http://schemas.openxmlformats.org/presentationml/2006/main">
  <p:tag name="KSO_WM_TAG_VERSION" val="1.0"/>
  <p:tag name="KSO_WM_BEAUTIFY_FLAG" val="#wm#"/>
  <p:tag name="KSO_WM_UNIT_TYPE" val="i"/>
  <p:tag name="KSO_WM_UNIT_ID" val="diagram160197_3*i*33"/>
  <p:tag name="KSO_WM_TEMPLATE_CATEGORY" val="diagram"/>
  <p:tag name="KSO_WM_TEMPLATE_INDEX" val="160197"/>
  <p:tag name="KSO_WM_UNIT_INDEX" val="33"/>
</p:tagLst>
</file>

<file path=ppt/tags/tag183.xml><?xml version="1.0" encoding="utf-8"?>
<p:tagLst xmlns:p="http://schemas.openxmlformats.org/presentationml/2006/main">
  <p:tag name="KSO_WM_TAG_VERSION" val="1.0"/>
  <p:tag name="KSO_WM_BEAUTIFY_FLAG" val="#wm#"/>
  <p:tag name="KSO_WM_TEMPLATE_CATEGORY" val="diagram"/>
  <p:tag name="KSO_WM_TEMPLATE_INDEX" val="160197"/>
  <p:tag name="KSO_WM_DIAGRAM_GROUP_CODE" val="m1-1"/>
  <p:tag name="KSO_WM_UNIT_TYPE" val="m_i"/>
  <p:tag name="KSO_WM_UNIT_INDEX" val="1_13"/>
  <p:tag name="KSO_WM_UNIT_ID" val="diagram160197_3*m_i*1_13"/>
  <p:tag name="KSO_WM_UNIT_CLEAR" val="1"/>
  <p:tag name="KSO_WM_UNIT_LAYERLEVEL" val="1_1"/>
  <p:tag name="KSO_WM_UNIT_LINE_FORE_SCHEMECOLOR_INDEX" val="14"/>
  <p:tag name="KSO_WM_UNIT_LINE_FILL_TYPE" val="2"/>
</p:tagLst>
</file>

<file path=ppt/tags/tag184.xml><?xml version="1.0" encoding="utf-8"?>
<p:tagLst xmlns:p="http://schemas.openxmlformats.org/presentationml/2006/main">
  <p:tag name="KSO_WM_TAG_VERSION" val="1.0"/>
  <p:tag name="KSO_WM_BEAUTIFY_FLAG" val="#wm#"/>
  <p:tag name="KSO_WM_TEMPLATE_CATEGORY" val="diagram"/>
  <p:tag name="KSO_WM_TEMPLATE_INDEX" val="160197"/>
  <p:tag name="KSO_WM_DIAGRAM_GROUP_CODE" val="m1-1"/>
  <p:tag name="KSO_WM_UNIT_TYPE" val="m_i"/>
  <p:tag name="KSO_WM_UNIT_INDEX" val="1_14"/>
  <p:tag name="KSO_WM_UNIT_ID" val="diagram160197_3*m_i*1_14"/>
  <p:tag name="KSO_WM_UNIT_CLEAR" val="1"/>
  <p:tag name="KSO_WM_UNIT_LAYERLEVEL" val="1_1"/>
  <p:tag name="KSO_WM_UNIT_FILL_FORE_SCHEMECOLOR_INDEX" val="5"/>
  <p:tag name="KSO_WM_UNIT_FILL_TYPE" val="1"/>
  <p:tag name="KSO_WM_UNIT_TEXT_FILL_FORE_SCHEMECOLOR_INDEX" val="2"/>
  <p:tag name="KSO_WM_UNIT_TEXT_FILL_TYPE" val="1"/>
</p:tagLst>
</file>

<file path=ppt/tags/tag185.xml><?xml version="1.0" encoding="utf-8"?>
<p:tagLst xmlns:p="http://schemas.openxmlformats.org/presentationml/2006/main">
  <p:tag name="KSO_WM_TAG_VERSION" val="1.0"/>
  <p:tag name="KSO_WM_BEAUTIFY_FLAG" val="#wm#"/>
  <p:tag name="KSO_WM_TEMPLATE_CATEGORY" val="diagram"/>
  <p:tag name="KSO_WM_TEMPLATE_INDEX" val="160197"/>
  <p:tag name="KSO_WM_UNIT_TYPE" val="m_h_f"/>
  <p:tag name="KSO_WM_UNIT_INDEX" val="1_3_1"/>
  <p:tag name="KSO_WM_UNIT_ID" val="diagram160197_3*m_h_f*1_3_1"/>
  <p:tag name="KSO_WM_UNIT_CLEAR" val="1"/>
  <p:tag name="KSO_WM_UNIT_LAYERLEVEL" val="1_1_1"/>
  <p:tag name="KSO_WM_UNIT_VALUE" val="2"/>
  <p:tag name="KSO_WM_UNIT_HIGHLIGHT" val="0"/>
  <p:tag name="KSO_WM_UNIT_COMPATIBLE" val="0"/>
  <p:tag name="KSO_WM_DIAGRAM_GROUP_CODE" val="m1-1"/>
  <p:tag name="KSO_WM_UNIT_PRESET_TEXT" val="ENIM"/>
  <p:tag name="KSO_WM_UNIT_TEXT_FILL_FORE_SCHEMECOLOR_INDEX" val="14"/>
  <p:tag name="KSO_WM_UNIT_TEXT_FILL_TYPE" val="1"/>
</p:tagLst>
</file>

<file path=ppt/tags/tag186.xml><?xml version="1.0" encoding="utf-8"?>
<p:tagLst xmlns:p="http://schemas.openxmlformats.org/presentationml/2006/main">
  <p:tag name="KSO_WM_TAG_VERSION" val="1.0"/>
  <p:tag name="KSO_WM_BEAUTIFY_FLAG" val="#wm#"/>
  <p:tag name="KSO_WM_TEMPLATE_CATEGORY" val="diagram"/>
  <p:tag name="KSO_WM_TEMPLATE_INDEX" val="160197"/>
  <p:tag name="KSO_WM_DIAGRAM_GROUP_CODE" val="m1-1"/>
  <p:tag name="KSO_WM_UNIT_TYPE" val="m_i"/>
  <p:tag name="KSO_WM_UNIT_INDEX" val="1_15"/>
  <p:tag name="KSO_WM_UNIT_ID" val="diagram160197_3*m_i*1_15"/>
  <p:tag name="KSO_WM_UNIT_CLEAR" val="1"/>
  <p:tag name="KSO_WM_UNIT_LAYERLEVEL" val="1_1"/>
  <p:tag name="KSO_WM_UNIT_LINE_FORE_SCHEMECOLOR_INDEX" val="5"/>
  <p:tag name="KSO_WM_UNIT_LINE_FILL_TYPE" val="2"/>
  <p:tag name="KSO_WM_UNIT_TEXT_FILL_FORE_SCHEMECOLOR_INDEX" val="2"/>
  <p:tag name="KSO_WM_UNIT_TEXT_FILL_TYPE" val="1"/>
</p:tagLst>
</file>

<file path=ppt/tags/tag187.xml><?xml version="1.0" encoding="utf-8"?>
<p:tagLst xmlns:p="http://schemas.openxmlformats.org/presentationml/2006/main">
  <p:tag name="KSO_WM_TAG_VERSION" val="1.0"/>
  <p:tag name="KSO_WM_BEAUTIFY_FLAG" val="#wm#"/>
  <p:tag name="KSO_WM_TEMPLATE_CATEGORY" val="diagram"/>
  <p:tag name="KSO_WM_TEMPLATE_INDEX" val="160197"/>
  <p:tag name="KSO_WM_DIAGRAM_GROUP_CODE" val="m1-1"/>
  <p:tag name="KSO_WM_UNIT_TYPE" val="m_i"/>
  <p:tag name="KSO_WM_UNIT_INDEX" val="1_16"/>
  <p:tag name="KSO_WM_UNIT_ID" val="diagram160197_3*m_i*1_16"/>
  <p:tag name="KSO_WM_UNIT_CLEAR" val="1"/>
  <p:tag name="KSO_WM_UNIT_LAYERLEVEL" val="1_1"/>
  <p:tag name="KSO_WM_UNIT_FILL_FORE_SCHEMECOLOR_INDEX" val="5"/>
  <p:tag name="KSO_WM_UNIT_FILL_TYPE" val="1"/>
</p:tagLst>
</file>

<file path=ppt/tags/tag188.xml><?xml version="1.0" encoding="utf-8"?>
<p:tagLst xmlns:p="http://schemas.openxmlformats.org/presentationml/2006/main">
  <p:tag name="KSO_WM_TAG_VERSION" val="1.0"/>
  <p:tag name="KSO_WM_BEAUTIFY_FLAG" val="#wm#"/>
  <p:tag name="KSO_WM_TEMPLATE_CATEGORY" val="diagram"/>
  <p:tag name="KSO_WM_TEMPLATE_INDEX" val="160197"/>
  <p:tag name="KSO_WM_DIAGRAM_GROUP_CODE" val="m1-1"/>
  <p:tag name="KSO_WM_UNIT_TYPE" val="m_i"/>
  <p:tag name="KSO_WM_UNIT_INDEX" val="1_17"/>
  <p:tag name="KSO_WM_UNIT_ID" val="diagram160197_3*m_i*1_17"/>
  <p:tag name="KSO_WM_UNIT_CLEAR" val="1"/>
  <p:tag name="KSO_WM_UNIT_LAYERLEVEL" val="1_1"/>
  <p:tag name="KSO_WM_UNIT_LINE_FORE_SCHEMECOLOR_INDEX" val="13"/>
  <p:tag name="KSO_WM_UNIT_LINE_FILL_TYPE" val="2"/>
  <p:tag name="KSO_WM_UNIT_TEXT_FILL_FORE_SCHEMECOLOR_INDEX" val="2"/>
  <p:tag name="KSO_WM_UNIT_TEXT_FILL_TYPE" val="1"/>
</p:tagLst>
</file>

<file path=ppt/tags/tag189.xml><?xml version="1.0" encoding="utf-8"?>
<p:tagLst xmlns:p="http://schemas.openxmlformats.org/presentationml/2006/main">
  <p:tag name="KSO_WM_TAG_VERSION" val="1.0"/>
  <p:tag name="KSO_WM_BEAUTIFY_FLAG" val="#wm#"/>
  <p:tag name="KSO_WM_TEMPLATE_CATEGORY" val="diagram"/>
  <p:tag name="KSO_WM_TEMPLATE_INDEX" val="20176475"/>
  <p:tag name="KSO_WM_UNIT_TYPE" val="r_v"/>
  <p:tag name="KSO_WM_UNIT_INDEX" val="1_1"/>
  <p:tag name="KSO_WM_UNIT_ID" val="diagram20176475_1*r_v*1_1"/>
  <p:tag name="KSO_WM_UNIT_LAYERLEVEL" val="1_1"/>
  <p:tag name="KSO_WM_UNIT_DIAGRAM_CONTRAST_TITLE_CNT" val="2"/>
  <p:tag name="KSO_WM_UNIT_DIAGRAM_DIMENSION_TITLE_CNT" val="2"/>
  <p:tag name="KSO_WM_UNIT_VALUE" val="9"/>
  <p:tag name="KSO_WM_UNIT_HIGHLIGHT" val="0"/>
  <p:tag name="KSO_WM_UNIT_COMPATIBLE" val="0"/>
  <p:tag name="KSO_WM_UNIT_CLEAR" val="0"/>
  <p:tag name="KSO_WM_UNIT_PRESET_TEXT_INDEX" val="3"/>
  <p:tag name="KSO_WM_UNIT_PRESET_TEXT_LEN" val="17"/>
  <p:tag name="KSO_WM_DIAGRAM_GROUP_CODE" val="r1-1"/>
  <p:tag name="KSO_WM_UNIT_TEXT_FILL_FORE_SCHEMECOLOR_INDEX" val="13"/>
  <p:tag name="KSO_WM_UNIT_TEX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70868_5*l_h_i*1_2_2"/>
  <p:tag name="KSO_WM_TEMPLATE_CATEGORY" val="diagram"/>
  <p:tag name="KSO_WM_TEMPLATE_INDEX" val="20170868"/>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190.xml><?xml version="1.0" encoding="utf-8"?>
<p:tagLst xmlns:p="http://schemas.openxmlformats.org/presentationml/2006/main">
  <p:tag name="KSO_WM_TAG_VERSION" val="1.0"/>
  <p:tag name="KSO_WM_BEAUTIFY_FLAG" val="#wm#"/>
  <p:tag name="KSO_WM_TEMPLATE_CATEGORY" val="diagram"/>
  <p:tag name="KSO_WM_TEMPLATE_INDEX" val="20176475"/>
  <p:tag name="KSO_WM_UNIT_TYPE" val="r_v"/>
  <p:tag name="KSO_WM_UNIT_INDEX" val="1_2"/>
  <p:tag name="KSO_WM_UNIT_ID" val="diagram20176475_1*r_v*1_2"/>
  <p:tag name="KSO_WM_UNIT_LAYERLEVEL" val="1_1"/>
  <p:tag name="KSO_WM_UNIT_DIAGRAM_CONTRAST_TITLE_CNT" val="2"/>
  <p:tag name="KSO_WM_UNIT_DIAGRAM_DIMENSION_TITLE_CNT" val="2"/>
  <p:tag name="KSO_WM_UNIT_VALUE" val="9"/>
  <p:tag name="KSO_WM_UNIT_HIGHLIGHT" val="0"/>
  <p:tag name="KSO_WM_UNIT_COMPATIBLE" val="0"/>
  <p:tag name="KSO_WM_UNIT_CLEAR" val="0"/>
  <p:tag name="KSO_WM_UNIT_PRESET_TEXT_INDEX" val="3"/>
  <p:tag name="KSO_WM_UNIT_PRESET_TEXT_LEN" val="17"/>
  <p:tag name="KSO_WM_DIAGRAM_GROUP_CODE" val="r1-1"/>
  <p:tag name="KSO_WM_UNIT_TEXT_FILL_FORE_SCHEMECOLOR_INDEX" val="13"/>
  <p:tag name="KSO_WM_UNIT_TEXT_FILL_TYPE" val="1"/>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03447_1*l_h_i*1_1_2"/>
  <p:tag name="KSO_WM_TEMPLATE_CATEGORY" val="diagram"/>
  <p:tag name="KSO_WM_TEMPLATE_INDEX" val="2020344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03447_1*l_h_i*1_1_3"/>
  <p:tag name="KSO_WM_TEMPLATE_CATEGORY" val="diagram"/>
  <p:tag name="KSO_WM_TEMPLATE_INDEX" val="2020344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03447_1*l_h_i*1_1_4"/>
  <p:tag name="KSO_WM_TEMPLATE_CATEGORY" val="diagram"/>
  <p:tag name="KSO_WM_TEMPLATE_INDEX" val="2020344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03447_1*l_h_i*1_3_2"/>
  <p:tag name="KSO_WM_TEMPLATE_CATEGORY" val="diagram"/>
  <p:tag name="KSO_WM_TEMPLATE_INDEX" val="20203447"/>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03447_1*l_h_i*1_3_3"/>
  <p:tag name="KSO_WM_TEMPLATE_CATEGORY" val="diagram"/>
  <p:tag name="KSO_WM_TEMPLATE_INDEX" val="20203447"/>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03447_1*l_h_i*1_3_4"/>
  <p:tag name="KSO_WM_TEMPLATE_CATEGORY" val="diagram"/>
  <p:tag name="KSO_WM_TEMPLATE_INDEX" val="20203447"/>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03447_1*l_h_i*1_4_2"/>
  <p:tag name="KSO_WM_TEMPLATE_CATEGORY" val="diagram"/>
  <p:tag name="KSO_WM_TEMPLATE_INDEX" val="20203447"/>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03447_1*l_h_i*1_4_3"/>
  <p:tag name="KSO_WM_TEMPLATE_CATEGORY" val="diagram"/>
  <p:tag name="KSO_WM_TEMPLATE_INDEX" val="20203447"/>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4"/>
  <p:tag name="KSO_WM_UNIT_ID" val="diagram20203447_1*l_h_i*1_4_4"/>
  <p:tag name="KSO_WM_TEMPLATE_CATEGORY" val="diagram"/>
  <p:tag name="KSO_WM_TEMPLATE_INDEX" val="20203447"/>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2.xml><?xml version="1.0" encoding="utf-8"?>
<p:tagLst xmlns:p="http://schemas.openxmlformats.org/presentationml/2006/main">
  <p:tag name="KSO_WM_SLIDE_MODEL_TYPE" val="cover"/>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70868_5*l_h_i*1_1_1"/>
  <p:tag name="KSO_WM_TEMPLATE_CATEGORY" val="diagram"/>
  <p:tag name="KSO_WM_TEMPLATE_INDEX" val="2017086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03447_1*l_h_i*1_2_2"/>
  <p:tag name="KSO_WM_TEMPLATE_CATEGORY" val="diagram"/>
  <p:tag name="KSO_WM_TEMPLATE_INDEX" val="20203447"/>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03447_1*l_h_i*1_2_3"/>
  <p:tag name="KSO_WM_TEMPLATE_CATEGORY" val="diagram"/>
  <p:tag name="KSO_WM_TEMPLATE_INDEX" val="20203447"/>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03447_1*l_h_i*1_2_4"/>
  <p:tag name="KSO_WM_TEMPLATE_CATEGORY" val="diagram"/>
  <p:tag name="KSO_WM_TEMPLATE_INDEX" val="20203447"/>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203.xml><?xml version="1.0" encoding="utf-8"?>
<p:tagLst xmlns:p="http://schemas.openxmlformats.org/presentationml/2006/main">
  <p:tag name="KSO_WM_UNIT_VALUE" val="105*125"/>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03447_1*l_h_x*1_2_1"/>
  <p:tag name="KSO_WM_TEMPLATE_CATEGORY" val="diagram"/>
  <p:tag name="KSO_WM_TEMPLATE_INDEX" val="20203447"/>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204.xml><?xml version="1.0" encoding="utf-8"?>
<p:tagLst xmlns:p="http://schemas.openxmlformats.org/presentationml/2006/main">
  <p:tag name="KSO_WM_UNIT_VALUE" val="127*129"/>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03447_1*l_h_x*1_1_1"/>
  <p:tag name="KSO_WM_TEMPLATE_CATEGORY" val="diagram"/>
  <p:tag name="KSO_WM_TEMPLATE_INDEX" val="20203447"/>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205.xml><?xml version="1.0" encoding="utf-8"?>
<p:tagLst xmlns:p="http://schemas.openxmlformats.org/presentationml/2006/main">
  <p:tag name="KSO_WM_UNIT_VALUE" val="103*104"/>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203447_1*l_h_x*1_3_1"/>
  <p:tag name="KSO_WM_TEMPLATE_CATEGORY" val="diagram"/>
  <p:tag name="KSO_WM_TEMPLATE_INDEX" val="20203447"/>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206.xml><?xml version="1.0" encoding="utf-8"?>
<p:tagLst xmlns:p="http://schemas.openxmlformats.org/presentationml/2006/main">
  <p:tag name="KSO_WM_UNIT_VALUE" val="125*123"/>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20203447_1*l_h_x*1_4_1"/>
  <p:tag name="KSO_WM_TEMPLATE_CATEGORY" val="diagram"/>
  <p:tag name="KSO_WM_TEMPLATE_INDEX" val="20203447"/>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207.xml><?xml version="1.0" encoding="utf-8"?>
<p:tagLst xmlns:p="http://schemas.openxmlformats.org/presentationml/2006/main">
  <p:tag name="KSO_WM_SLIDE_MODEL_TYPE" val="cover"/>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70868_5*l_h_i*1_1_2"/>
  <p:tag name="KSO_WM_TEMPLATE_CATEGORY" val="diagram"/>
  <p:tag name="KSO_WM_TEMPLATE_INDEX" val="20170868"/>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70868_5*l_h_i*1_2_1"/>
  <p:tag name="KSO_WM_TEMPLATE_CATEGORY" val="diagram"/>
  <p:tag name="KSO_WM_TEMPLATE_INDEX" val="2017086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70868_5*l_h_i*1_2_2"/>
  <p:tag name="KSO_WM_TEMPLATE_CATEGORY" val="diagram"/>
  <p:tag name="KSO_WM_TEMPLATE_INDEX" val="20170868"/>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24.xml><?xml version="1.0" encoding="utf-8"?>
<p:tagLst xmlns:p="http://schemas.openxmlformats.org/presentationml/2006/main">
  <p:tag name="KSO_WM_TEMPLATE_CATEGORY" val="diagram"/>
  <p:tag name="KSO_WM_TEMPLATE_INDEX" val="20187606"/>
  <p:tag name="KSO_WM_UNIT_TYPE" val="l_h_i"/>
  <p:tag name="KSO_WM_UNIT_INDEX" val="1_2_4"/>
  <p:tag name="KSO_WM_UNIT_ID" val="diagram20187606_2*l_h_i*1_2_4"/>
  <p:tag name="KSO_WM_UNIT_LAYERLEVEL" val="1_1_1"/>
  <p:tag name="KSO_WM_UNIT_HIGHLIGHT" val="0"/>
  <p:tag name="KSO_WM_UNIT_COMPATIBLE" val="0"/>
  <p:tag name="KSO_WM_BEAUTIFY_FLAG" val="#wm#"/>
  <p:tag name="KSO_WM_TAG_VERSION" val="1.0"/>
  <p:tag name="KSO_WM_DIAGRAM_GROUP_CODE" val="l1-1"/>
  <p:tag name="KSO_WM_UNIT_ISCONTENTSTITLE" val="0"/>
  <p:tag name="KSO_WM_UNIT_DIAGRAM_ISNUMVISUAL" val="0"/>
  <p:tag name="KSO_WM_UNIT_DIAGRAM_ISREFERUNIT" val="0"/>
  <p:tag name="KSO_WM_UNIT_FILL_FORE_SCHEMECOLOR_INDEX" val="14"/>
  <p:tag name="KSO_WM_UNIT_FILL_TYPE" val="1"/>
  <p:tag name="KSO_WM_UNIT_TEXT_FILL_FORE_SCHEMECOLOR_INDEX" val="15"/>
  <p:tag name="KSO_WM_UNIT_TEXT_FILL_TYPE" val="1"/>
</p:tagLst>
</file>

<file path=ppt/tags/tag25.xml><?xml version="1.0" encoding="utf-8"?>
<p:tagLst xmlns:p="http://schemas.openxmlformats.org/presentationml/2006/main">
  <p:tag name="KSO_WM_TEMPLATE_CATEGORY" val="diagram"/>
  <p:tag name="KSO_WM_TEMPLATE_INDEX" val="20187606"/>
  <p:tag name="KSO_WM_UNIT_TYPE" val="l_h_i"/>
  <p:tag name="KSO_WM_UNIT_INDEX" val="1_3_4"/>
  <p:tag name="KSO_WM_UNIT_ID" val="diagram20187606_2*l_h_i*1_3_4"/>
  <p:tag name="KSO_WM_UNIT_LAYERLEVEL" val="1_1_1"/>
  <p:tag name="KSO_WM_UNIT_HIGHLIGHT" val="0"/>
  <p:tag name="KSO_WM_UNIT_COMPATIBLE" val="0"/>
  <p:tag name="KSO_WM_BEAUTIFY_FLAG" val="#wm#"/>
  <p:tag name="KSO_WM_TAG_VERSION" val="1.0"/>
  <p:tag name="KSO_WM_DIAGRAM_GROUP_CODE" val="l1-1"/>
  <p:tag name="KSO_WM_UNIT_ISCONTENTSTITLE" val="0"/>
  <p:tag name="KSO_WM_UNIT_DIAGRAM_ISNUMVISUAL" val="0"/>
  <p:tag name="KSO_WM_UNIT_DIAGRAM_ISREFERUNIT" val="0"/>
  <p:tag name="KSO_WM_UNIT_FILL_FORE_SCHEMECOLOR_INDEX" val="14"/>
  <p:tag name="KSO_WM_UNIT_FILL_TYPE" val="1"/>
  <p:tag name="KSO_WM_UNIT_TEXT_FILL_FORE_SCHEMECOLOR_INDEX" val="15"/>
  <p:tag name="KSO_WM_UNIT_TEXT_FILL_TYPE" val="1"/>
</p:tagLst>
</file>

<file path=ppt/tags/tag26.xml><?xml version="1.0" encoding="utf-8"?>
<p:tagLst xmlns:p="http://schemas.openxmlformats.org/presentationml/2006/main">
  <p:tag name="KSO_WM_TEMPLATE_CATEGORY" val="diagram"/>
  <p:tag name="KSO_WM_TEMPLATE_INDEX" val="20187606"/>
  <p:tag name="KSO_WM_UNIT_TYPE" val="l_h_i"/>
  <p:tag name="KSO_WM_UNIT_INDEX" val="1_1_4"/>
  <p:tag name="KSO_WM_UNIT_ID" val="diagram20187606_2*l_h_i*1_1_4"/>
  <p:tag name="KSO_WM_UNIT_LAYERLEVEL" val="1_1_1"/>
  <p:tag name="KSO_WM_UNIT_HIGHLIGHT" val="0"/>
  <p:tag name="KSO_WM_UNIT_COMPATIBLE" val="0"/>
  <p:tag name="KSO_WM_BEAUTIFY_FLAG" val="#wm#"/>
  <p:tag name="KSO_WM_TAG_VERSION" val="1.0"/>
  <p:tag name="KSO_WM_DIAGRAM_GROUP_CODE" val="l1-1"/>
  <p:tag name="KSO_WM_UNIT_ISCONTENTSTITLE" val="0"/>
  <p:tag name="KSO_WM_UNIT_DIAGRAM_ISNUMVISUAL" val="0"/>
  <p:tag name="KSO_WM_UNIT_DIAGRAM_ISREFERUNIT" val="0"/>
  <p:tag name="KSO_WM_UNIT_FILL_FORE_SCHEMECOLOR_INDEX" val="14"/>
  <p:tag name="KSO_WM_UNIT_FILL_TYPE" val="1"/>
  <p:tag name="KSO_WM_UNIT_TEXT_FILL_FORE_SCHEMECOLOR_INDEX" val="15"/>
  <p:tag name="KSO_WM_UNIT_TEXT_FILL_TYPE" val="1"/>
</p:tagLst>
</file>

<file path=ppt/tags/tag27.xml><?xml version="1.0" encoding="utf-8"?>
<p:tagLst xmlns:p="http://schemas.openxmlformats.org/presentationml/2006/main">
  <p:tag name="KSO_WM_TEMPLATE_CATEGORY" val="diagram"/>
  <p:tag name="KSO_WM_TEMPLATE_INDEX" val="20187606"/>
  <p:tag name="KSO_WM_UNIT_TYPE" val="l_h_i"/>
  <p:tag name="KSO_WM_UNIT_INDEX" val="1_3_1"/>
  <p:tag name="KSO_WM_UNIT_ID" val="diagram20187606_2*l_h_i*1_3_1"/>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Lst>
</file>

<file path=ppt/tags/tag28.xml><?xml version="1.0" encoding="utf-8"?>
<p:tagLst xmlns:p="http://schemas.openxmlformats.org/presentationml/2006/main">
  <p:tag name="KSO_WM_TEMPLATE_CATEGORY" val="diagram"/>
  <p:tag name="KSO_WM_TEMPLATE_INDEX" val="20187606"/>
  <p:tag name="KSO_WM_UNIT_TYPE" val="l_h_i"/>
  <p:tag name="KSO_WM_UNIT_INDEX" val="1_3_2"/>
  <p:tag name="KSO_WM_UNIT_ID" val="diagram20187606_2*l_h_i*1_3_2"/>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Lst>
</file>

<file path=ppt/tags/tag29.xml><?xml version="1.0" encoding="utf-8"?>
<p:tagLst xmlns:p="http://schemas.openxmlformats.org/presentationml/2006/main">
  <p:tag name="KSO_WM_TEMPLATE_CATEGORY" val="diagram"/>
  <p:tag name="KSO_WM_TEMPLATE_INDEX" val="20187606"/>
  <p:tag name="KSO_WM_UNIT_TYPE" val="l_h_i"/>
  <p:tag name="KSO_WM_UNIT_INDEX" val="1_3_3"/>
  <p:tag name="KSO_WM_UNIT_ID" val="diagram20187606_2*l_h_i*1_3_3"/>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Lst>
</file>

<file path=ppt/tags/tag3.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1344464030_1_1"/>
  <p:tag name="KSO_WM_UNIT_DYNAMIC_NUM_START" val="0"/>
  <p:tag name="KSO_WM_UNIT_DYNAMIC_NUM_END" val="2021"/>
</p:tagLst>
</file>

<file path=ppt/tags/tag30.xml><?xml version="1.0" encoding="utf-8"?>
<p:tagLst xmlns:p="http://schemas.openxmlformats.org/presentationml/2006/main">
  <p:tag name="KSO_WM_UNIT_HIGHLIGHT" val="0"/>
  <p:tag name="KSO_WM_UNIT_COMPATIBLE" val="0"/>
  <p:tag name="KSO_WM_DIAGRAM_GROUP_CODE" val="l1-1"/>
  <p:tag name="KSO_WM_UNIT_ID" val="diagram20187606_2*l_h_a*1_2_1"/>
  <p:tag name="KSO_WM_TEMPLATE_CATEGORY" val="diagram"/>
  <p:tag name="KSO_WM_TEMPLATE_INDEX" val="20187606"/>
  <p:tag name="KSO_WM_UNIT_LAYERLEVEL" val="1_1_1"/>
  <p:tag name="KSO_WM_TAG_VERSION" val="1.0"/>
  <p:tag name="KSO_WM_BEAUTIFY_FLAG" val="#wm#"/>
  <p:tag name="KSO_WM_UNIT_ISCONTENTSTITLE" val="0"/>
  <p:tag name="KSO_WM_UNIT_TYPE" val="l_h_a"/>
  <p:tag name="KSO_WM_UNIT_INDEX" val="1_2_1"/>
  <p:tag name="KSO_WM_UNIT_VALUE" val="6"/>
  <p:tag name="KSO_WM_UNIT_PRESET_TEXT" val="添加标题"/>
  <p:tag name="KSO_WM_UNIT_NOCLEAR" val="0"/>
  <p:tag name="KSO_WM_UNIT_DIAGRAM_ISNUMVISUAL" val="0"/>
  <p:tag name="KSO_WM_UNIT_DIAGRAM_ISREFERUNIT" val="0"/>
  <p:tag name="KSO_WM_UNIT_TEXT_FILL_FORE_SCHEMECOLOR_INDEX" val="6"/>
  <p:tag name="KSO_WM_UNIT_TEXT_FILL_TYPE" val="1"/>
</p:tagLst>
</file>

<file path=ppt/tags/tag31.xml><?xml version="1.0" encoding="utf-8"?>
<p:tagLst xmlns:p="http://schemas.openxmlformats.org/presentationml/2006/main">
  <p:tag name="KSO_WM_TEMPLATE_CATEGORY" val="diagram"/>
  <p:tag name="KSO_WM_TEMPLATE_INDEX" val="20187606"/>
  <p:tag name="KSO_WM_UNIT_TYPE" val="l_h_f"/>
  <p:tag name="KSO_WM_UNIT_INDEX" val="1_1_1"/>
  <p:tag name="KSO_WM_UNIT_ID" val="diagram20187606_2*l_h_f*1_1_1"/>
  <p:tag name="KSO_WM_UNIT_LAYERLEVEL" val="1_1_1"/>
  <p:tag name="KSO_WM_UNIT_VALUE" val="26"/>
  <p:tag name="KSO_WM_UNIT_HIGHLIGHT" val="0"/>
  <p:tag name="KSO_WM_UNIT_COMPATIBLE" val="0"/>
  <p:tag name="KSO_WM_BEAUTIFY_FLAG" val="#wm#"/>
  <p:tag name="KSO_WM_TAG_VERSION" val="1.0"/>
  <p:tag name="KSO_WM_DIAGRAM_GROUP_CODE" val="l1-1"/>
  <p:tag name="KSO_WM_UNIT_PRESET_TEXT" val="单击此处添加文本具体内容"/>
  <p:tag name="KSO_WM_UNIT_NOCLEAR" val="0"/>
  <p:tag name="KSO_WM_UNIT_DIAGRAM_ISNUMVISUAL" val="0"/>
  <p:tag name="KSO_WM_UNIT_DIAGRAM_ISREFERUNIT" val="0"/>
  <p:tag name="KSO_WM_UNIT_TEXT_FILL_FORE_SCHEMECOLOR_INDEX" val="13"/>
  <p:tag name="KSO_WM_UNIT_TEXT_FILL_TYPE" val="1"/>
</p:tagLst>
</file>

<file path=ppt/tags/tag32.xml><?xml version="1.0" encoding="utf-8"?>
<p:tagLst xmlns:p="http://schemas.openxmlformats.org/presentationml/2006/main">
  <p:tag name="KSO_WM_UNIT_HIGHLIGHT" val="0"/>
  <p:tag name="KSO_WM_UNIT_COMPATIBLE" val="0"/>
  <p:tag name="KSO_WM_DIAGRAM_GROUP_CODE" val="l1-1"/>
  <p:tag name="KSO_WM_UNIT_ID" val="diagram20187606_2*l_h_a*1_1_1"/>
  <p:tag name="KSO_WM_TEMPLATE_CATEGORY" val="diagram"/>
  <p:tag name="KSO_WM_TEMPLATE_INDEX" val="20187606"/>
  <p:tag name="KSO_WM_UNIT_LAYERLEVEL" val="1_1_1"/>
  <p:tag name="KSO_WM_TAG_VERSION" val="1.0"/>
  <p:tag name="KSO_WM_BEAUTIFY_FLAG" val="#wm#"/>
  <p:tag name="KSO_WM_UNIT_ISCONTENTSTITLE" val="0"/>
  <p:tag name="KSO_WM_UNIT_TYPE" val="l_h_a"/>
  <p:tag name="KSO_WM_UNIT_INDEX" val="1_1_1"/>
  <p:tag name="KSO_WM_UNIT_VALUE" val="6"/>
  <p:tag name="KSO_WM_UNIT_PRESET_TEXT" val="添加标题"/>
  <p:tag name="KSO_WM_UNIT_NOCLEAR" val="0"/>
  <p:tag name="KSO_WM_UNIT_DIAGRAM_ISNUMVISUAL" val="0"/>
  <p:tag name="KSO_WM_UNIT_DIAGRAM_ISREFERUNIT" val="0"/>
  <p:tag name="KSO_WM_UNIT_TEXT_FILL_FORE_SCHEMECOLOR_INDEX" val="7"/>
  <p:tag name="KSO_WM_UNIT_TEXT_FILL_TYPE" val="1"/>
</p:tagLst>
</file>

<file path=ppt/tags/tag33.xml><?xml version="1.0" encoding="utf-8"?>
<p:tagLst xmlns:p="http://schemas.openxmlformats.org/presentationml/2006/main">
  <p:tag name="KSO_WM_TEMPLATE_CATEGORY" val="diagram"/>
  <p:tag name="KSO_WM_TEMPLATE_INDEX" val="20187606"/>
  <p:tag name="KSO_WM_UNIT_TYPE" val="l_h_f"/>
  <p:tag name="KSO_WM_UNIT_INDEX" val="1_3_1"/>
  <p:tag name="KSO_WM_UNIT_ID" val="diagram20187606_2*l_h_f*1_3_1"/>
  <p:tag name="KSO_WM_UNIT_LAYERLEVEL" val="1_1_1"/>
  <p:tag name="KSO_WM_UNIT_VALUE" val="26"/>
  <p:tag name="KSO_WM_UNIT_HIGHLIGHT" val="0"/>
  <p:tag name="KSO_WM_UNIT_COMPATIBLE" val="0"/>
  <p:tag name="KSO_WM_BEAUTIFY_FLAG" val="#wm#"/>
  <p:tag name="KSO_WM_TAG_VERSION" val="1.0"/>
  <p:tag name="KSO_WM_DIAGRAM_GROUP_CODE" val="l1-1"/>
  <p:tag name="KSO_WM_UNIT_PRESET_TEXT" val="单击此处添加文本具体内容"/>
  <p:tag name="KSO_WM_UNIT_NOCLEAR" val="0"/>
  <p:tag name="KSO_WM_UNIT_DIAGRAM_ISNUMVISUAL" val="0"/>
  <p:tag name="KSO_WM_UNIT_DIAGRAM_ISREFERUNIT" val="0"/>
  <p:tag name="KSO_WM_UNIT_TEXT_FILL_FORE_SCHEMECOLOR_INDEX" val="13"/>
  <p:tag name="KSO_WM_UNIT_TEXT_FILL_TYPE" val="1"/>
</p:tagLst>
</file>

<file path=ppt/tags/tag34.xml><?xml version="1.0" encoding="utf-8"?>
<p:tagLst xmlns:p="http://schemas.openxmlformats.org/presentationml/2006/main">
  <p:tag name="KSO_WM_UNIT_HIGHLIGHT" val="0"/>
  <p:tag name="KSO_WM_UNIT_COMPATIBLE" val="0"/>
  <p:tag name="KSO_WM_DIAGRAM_GROUP_CODE" val="l1-1"/>
  <p:tag name="KSO_WM_UNIT_ID" val="diagram20187606_2*l_h_a*1_3_1"/>
  <p:tag name="KSO_WM_TEMPLATE_CATEGORY" val="diagram"/>
  <p:tag name="KSO_WM_TEMPLATE_INDEX" val="20187606"/>
  <p:tag name="KSO_WM_UNIT_LAYERLEVEL" val="1_1_1"/>
  <p:tag name="KSO_WM_TAG_VERSION" val="1.0"/>
  <p:tag name="KSO_WM_BEAUTIFY_FLAG" val="#wm#"/>
  <p:tag name="KSO_WM_UNIT_ISCONTENTSTITLE" val="0"/>
  <p:tag name="KSO_WM_UNIT_VALUE" val="6"/>
  <p:tag name="KSO_WM_UNIT_TYPE" val="l_h_a"/>
  <p:tag name="KSO_WM_UNIT_INDEX" val="1_3_1"/>
  <p:tag name="KSO_WM_UNIT_PRESET_TEXT" val="添加标题"/>
  <p:tag name="KSO_WM_UNIT_NOCLEAR" val="0"/>
  <p:tag name="KSO_WM_UNIT_DIAGRAM_ISNUMVISUAL" val="0"/>
  <p:tag name="KSO_WM_UNIT_DIAGRAM_ISREFERUNIT" val="0"/>
  <p:tag name="KSO_WM_UNIT_TEXT_FILL_FORE_SCHEMECOLOR_INDEX" val="5"/>
  <p:tag name="KSO_WM_UNIT_TEXT_FILL_TYPE" val="1"/>
</p:tagLst>
</file>

<file path=ppt/tags/tag35.xml><?xml version="1.0" encoding="utf-8"?>
<p:tagLst xmlns:p="http://schemas.openxmlformats.org/presentationml/2006/main">
  <p:tag name="KSO_WM_TEMPLATE_CATEGORY" val="diagram"/>
  <p:tag name="KSO_WM_TEMPLATE_INDEX" val="20187606"/>
  <p:tag name="KSO_WM_UNIT_TYPE" val="l_h_i"/>
  <p:tag name="KSO_WM_UNIT_INDEX" val="1_1_1"/>
  <p:tag name="KSO_WM_UNIT_ID" val="diagram20187606_2*l_h_i*1_1_1"/>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 val="7"/>
  <p:tag name="KSO_WM_UNIT_FILL_TYPE" val="1"/>
  <p:tag name="KSO_WM_UNIT_TEXT_FILL_FORE_SCHEMECOLOR_INDEX" val="2"/>
  <p:tag name="KSO_WM_UNIT_TEXT_FILL_TYPE" val="1"/>
</p:tagLst>
</file>

<file path=ppt/tags/tag36.xml><?xml version="1.0" encoding="utf-8"?>
<p:tagLst xmlns:p="http://schemas.openxmlformats.org/presentationml/2006/main">
  <p:tag name="KSO_WM_TEMPLATE_CATEGORY" val="diagram"/>
  <p:tag name="KSO_WM_TEMPLATE_INDEX" val="20187606"/>
  <p:tag name="KSO_WM_UNIT_TYPE" val="l_h_i"/>
  <p:tag name="KSO_WM_UNIT_INDEX" val="1_1_2"/>
  <p:tag name="KSO_WM_UNIT_ID" val="diagram20187606_2*l_h_i*1_1_2"/>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 val="7"/>
  <p:tag name="KSO_WM_UNIT_FILL_TYPE" val="1"/>
  <p:tag name="KSO_WM_UNIT_TEXT_FILL_FORE_SCHEMECOLOR_INDEX" val="2"/>
  <p:tag name="KSO_WM_UNIT_TEXT_FILL_TYPE" val="1"/>
</p:tagLst>
</file>

<file path=ppt/tags/tag37.xml><?xml version="1.0" encoding="utf-8"?>
<p:tagLst xmlns:p="http://schemas.openxmlformats.org/presentationml/2006/main">
  <p:tag name="KSO_WM_TEMPLATE_CATEGORY" val="diagram"/>
  <p:tag name="KSO_WM_TEMPLATE_INDEX" val="20187606"/>
  <p:tag name="KSO_WM_UNIT_TYPE" val="l_h_i"/>
  <p:tag name="KSO_WM_UNIT_INDEX" val="1_1_3"/>
  <p:tag name="KSO_WM_UNIT_ID" val="diagram20187606_2*l_h_i*1_1_3"/>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Lst>
</file>

<file path=ppt/tags/tag38.xml><?xml version="1.0" encoding="utf-8"?>
<p:tagLst xmlns:p="http://schemas.openxmlformats.org/presentationml/2006/main">
  <p:tag name="KSO_WM_TEMPLATE_CATEGORY" val="diagram"/>
  <p:tag name="KSO_WM_TEMPLATE_INDEX" val="20187606"/>
  <p:tag name="KSO_WM_UNIT_TYPE" val="l_h_i"/>
  <p:tag name="KSO_WM_UNIT_INDEX" val="1_2_1"/>
  <p:tag name="KSO_WM_UNIT_ID" val="diagram20187606_2*l_h_i*1_2_1"/>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6"/>
  <p:tag name="KSO_WM_UNIT_TEXT_FILL_TYPE" val="1"/>
</p:tagLst>
</file>

<file path=ppt/tags/tag39.xml><?xml version="1.0" encoding="utf-8"?>
<p:tagLst xmlns:p="http://schemas.openxmlformats.org/presentationml/2006/main">
  <p:tag name="KSO_WM_TEMPLATE_CATEGORY" val="diagram"/>
  <p:tag name="KSO_WM_TEMPLATE_INDEX" val="20187606"/>
  <p:tag name="KSO_WM_UNIT_TYPE" val="l_h_i"/>
  <p:tag name="KSO_WM_UNIT_INDEX" val="1_2_2"/>
  <p:tag name="KSO_WM_UNIT_ID" val="diagram20187606_2*l_h_i*1_2_2"/>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6"/>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70868_5*l_h_i*1_1_1"/>
  <p:tag name="KSO_WM_TEMPLATE_CATEGORY" val="diagram"/>
  <p:tag name="KSO_WM_TEMPLATE_INDEX" val="2017086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40.xml><?xml version="1.0" encoding="utf-8"?>
<p:tagLst xmlns:p="http://schemas.openxmlformats.org/presentationml/2006/main">
  <p:tag name="KSO_WM_TEMPLATE_CATEGORY" val="diagram"/>
  <p:tag name="KSO_WM_TEMPLATE_INDEX" val="20187606"/>
  <p:tag name="KSO_WM_UNIT_TYPE" val="l_h_i"/>
  <p:tag name="KSO_WM_UNIT_INDEX" val="1_2_3"/>
  <p:tag name="KSO_WM_UNIT_ID" val="diagram20187606_2*l_h_i*1_2_3"/>
  <p:tag name="KSO_WM_UNIT_LAYERLEVEL" val="1_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3"/>
  <p:tag name="KSO_WM_UNIT_ID" val="diagram20203445_1*l_i*1_3"/>
  <p:tag name="KSO_WM_TEMPLATE_CATEGORY" val="diagram"/>
  <p:tag name="KSO_WM_TEMPLATE_INDEX" val="20203445"/>
  <p:tag name="KSO_WM_UNIT_LAYERLEVEL" val="1_1"/>
  <p:tag name="KSO_WM_TAG_VERSION" val="1.0"/>
  <p:tag name="KSO_WM_BEAUTIFY_FLAG" val="#wm#"/>
  <p:tag name="KSO_WM_UNIT_LINE_FORE_SCHEMECOLOR_INDEX" val="16"/>
  <p:tag name="KSO_WM_UNIT_LINE_FILL_TYPE" val="2"/>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4"/>
  <p:tag name="KSO_WM_UNIT_ID" val="diagram20203445_1*l_i*1_4"/>
  <p:tag name="KSO_WM_TEMPLATE_CATEGORY" val="diagram"/>
  <p:tag name="KSO_WM_TEMPLATE_INDEX" val="20203445"/>
  <p:tag name="KSO_WM_UNIT_LAYERLEVEL" val="1_1"/>
  <p:tag name="KSO_WM_TAG_VERSION" val="1.0"/>
  <p:tag name="KSO_WM_BEAUTIFY_FLAG" val="#wm#"/>
  <p:tag name="KSO_WM_UNIT_LINE_FORE_SCHEMECOLOR_INDEX" val="16"/>
  <p:tag name="KSO_WM_UNIT_LINE_FILL_TYPE" val="2"/>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03445_1*l_h_i*1_2_2"/>
  <p:tag name="KSO_WM_TEMPLATE_CATEGORY" val="diagram"/>
  <p:tag name="KSO_WM_TEMPLATE_INDEX" val="20203445"/>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03445_1*l_h_i*1_3_2"/>
  <p:tag name="KSO_WM_TEMPLATE_CATEGORY" val="diagram"/>
  <p:tag name="KSO_WM_TEMPLATE_INDEX" val="20203445"/>
  <p:tag name="KSO_WM_UNIT_LAYERLEVEL" val="1_1_1"/>
  <p:tag name="KSO_WM_TAG_VERSION" val="1.0"/>
  <p:tag name="KSO_WM_BEAUTIFY_FLAG" val="#wm#"/>
  <p:tag name="KSO_WM_UNIT_FILL_FORE_SCHEMECOLOR_INDEX" val="8"/>
  <p:tag name="KSO_WM_UNIT_FILL_TYPE" val="1"/>
  <p:tag name="KSO_WM_UNIT_TEXT_FILL_FORE_SCHEMECOLOR_INDEX" val="13"/>
  <p:tag name="KSO_WM_UNIT_TEXT_FILL_TYPE" val="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03445_1*l_h_i*1_4_2"/>
  <p:tag name="KSO_WM_TEMPLATE_CATEGORY" val="diagram"/>
  <p:tag name="KSO_WM_TEMPLATE_INDEX" val="20203445"/>
  <p:tag name="KSO_WM_UNIT_LAYERLEVEL" val="1_1_1"/>
  <p:tag name="KSO_WM_TAG_VERSION" val="1.0"/>
  <p:tag name="KSO_WM_BEAUTIFY_FLAG" val="#wm#"/>
  <p:tag name="KSO_WM_UNIT_FILL_FORE_SCHEMECOLOR_INDEX" val="9"/>
  <p:tag name="KSO_WM_UNIT_FILL_TYPE" val="1"/>
  <p:tag name="KSO_WM_UNIT_TEXT_FILL_FORE_SCHEMECOLOR_INDEX" val="13"/>
  <p:tag name="KSO_WM_UNIT_TEXT_FILL_TYPE"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03445_1*l_h_i*1_1_2"/>
  <p:tag name="KSO_WM_TEMPLATE_CATEGORY" val="diagram"/>
  <p:tag name="KSO_WM_TEMPLATE_INDEX" val="20203445"/>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203445_1*l_i*1_2"/>
  <p:tag name="KSO_WM_TEMPLATE_CATEGORY" val="diagram"/>
  <p:tag name="KSO_WM_TEMPLATE_INDEX" val="20203445"/>
  <p:tag name="KSO_WM_UNIT_LAYERLEVEL" val="1_1"/>
  <p:tag name="KSO_WM_TAG_VERSION" val="1.0"/>
  <p:tag name="KSO_WM_BEAUTIFY_FLAG" val="#wm#"/>
  <p:tag name="KSO_WM_UNIT_FILL_FORE_SCHEMECOLOR_INDEX" val="16"/>
  <p:tag name="KSO_WM_UNIT_FILL_TYPE" val="1"/>
  <p:tag name="KSO_WM_UNIT_TEXT_FILL_FORE_SCHEMECOLOR_INDEX" val="2"/>
  <p:tag name="KSO_WM_UNIT_TEXT_FILL_TYPE" val="1"/>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203445_1*l_i*1_1"/>
  <p:tag name="KSO_WM_TEMPLATE_CATEGORY" val="diagram"/>
  <p:tag name="KSO_WM_TEMPLATE_INDEX" val="20203445"/>
  <p:tag name="KSO_WM_UNIT_LAYERLEVEL" val="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49.xml><?xml version="1.0" encoding="utf-8"?>
<p:tagLst xmlns:p="http://schemas.openxmlformats.org/presentationml/2006/main">
  <p:tag name="KSO_WM_UNIT_VALUE" val="140*139"/>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203445_1*l_h_x*1_3_1"/>
  <p:tag name="KSO_WM_TEMPLATE_CATEGORY" val="diagram"/>
  <p:tag name="KSO_WM_TEMPLATE_INDEX" val="20203445"/>
  <p:tag name="KSO_WM_UNIT_LAYERLEVEL" val="1_1_1"/>
  <p:tag name="KSO_WM_TAG_VERSION" val="1.0"/>
  <p:tag name="KSO_WM_BEAUTIFY_FLAG" val="#wm#"/>
  <p:tag name="KSO_WM_UNIT_FILL_FORE_SCHEMECOLOR_INDEX" val="8"/>
  <p:tag name="KSO_WM_UNIT_FILL_TYPE" val="1"/>
  <p:tag name="KSO_WM_UNIT_TEXT_FILL_FORE_SCHEMECOLOR_INDEX" val="13"/>
  <p:tag name="KSO_WM_UNIT_TEXT_FILL_TYPE"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70868_5*l_h_i*1_1_2"/>
  <p:tag name="KSO_WM_TEMPLATE_CATEGORY" val="diagram"/>
  <p:tag name="KSO_WM_TEMPLATE_INDEX" val="20170868"/>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50.xml><?xml version="1.0" encoding="utf-8"?>
<p:tagLst xmlns:p="http://schemas.openxmlformats.org/presentationml/2006/main">
  <p:tag name="KSO_WM_UNIT_VALUE" val="127*129"/>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03445_1*l_h_x*1_2_1"/>
  <p:tag name="KSO_WM_TEMPLATE_CATEGORY" val="diagram"/>
  <p:tag name="KSO_WM_TEMPLATE_INDEX" val="20203445"/>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51.xml><?xml version="1.0" encoding="utf-8"?>
<p:tagLst xmlns:p="http://schemas.openxmlformats.org/presentationml/2006/main">
  <p:tag name="KSO_WM_UNIT_ISCONTENTSTITLE" val="0"/>
  <p:tag name="KSO_WM_UNIT_PRESET_TEXT" val="单击此处添加标题"/>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03445_1*l_h_a*1_2_1"/>
  <p:tag name="KSO_WM_TEMPLATE_CATEGORY" val="diagram"/>
  <p:tag name="KSO_WM_TEMPLATE_INDEX" val="20203445"/>
  <p:tag name="KSO_WM_UNIT_LAYERLEVEL" val="1_1_1"/>
  <p:tag name="KSO_WM_TAG_VERSION" val="1.0"/>
  <p:tag name="KSO_WM_BEAUTIFY_FLAG" val="#wm#"/>
  <p:tag name="KSO_WM_UNIT_TEXT_FILL_FORE_SCHEMECOLOR_INDEX" val="13"/>
  <p:tag name="KSO_WM_UNIT_TEXT_FILL_TYPE" val="1"/>
</p:tagLst>
</file>

<file path=ppt/tags/tag52.xml><?xml version="1.0" encoding="utf-8"?>
<p:tagLst xmlns:p="http://schemas.openxmlformats.org/presentationml/2006/main">
  <p:tag name="KSO_WM_UNIT_ISCONTENTSTITLE" val="0"/>
  <p:tag name="KSO_WM_UNIT_PRESET_TEXT" val="单击此处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03445_1*l_h_a*1_3_1"/>
  <p:tag name="KSO_WM_TEMPLATE_CATEGORY" val="diagram"/>
  <p:tag name="KSO_WM_TEMPLATE_INDEX" val="20203445"/>
  <p:tag name="KSO_WM_UNIT_LAYERLEVEL" val="1_1_1"/>
  <p:tag name="KSO_WM_TAG_VERSION" val="1.0"/>
  <p:tag name="KSO_WM_BEAUTIFY_FLAG" val="#wm#"/>
  <p:tag name="KSO_WM_UNIT_TEXT_FILL_FORE_SCHEMECOLOR_INDEX" val="13"/>
  <p:tag name="KSO_WM_UNIT_TEXT_FILL_TYPE" val="1"/>
</p:tagLst>
</file>

<file path=ppt/tags/tag53.xml><?xml version="1.0" encoding="utf-8"?>
<p:tagLst xmlns:p="http://schemas.openxmlformats.org/presentationml/2006/main">
  <p:tag name="KSO_WM_UNIT_VALUE" val="105*125"/>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03445_1*l_h_x*1_1_1"/>
  <p:tag name="KSO_WM_TEMPLATE_CATEGORY" val="diagram"/>
  <p:tag name="KSO_WM_TEMPLATE_INDEX" val="20203445"/>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54.xml><?xml version="1.0" encoding="utf-8"?>
<p:tagLst xmlns:p="http://schemas.openxmlformats.org/presentationml/2006/main">
  <p:tag name="KSO_WM_UNIT_VALUE" val="103*104"/>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20203445_1*l_h_x*1_4_1"/>
  <p:tag name="KSO_WM_TEMPLATE_CATEGORY" val="diagram"/>
  <p:tag name="KSO_WM_TEMPLATE_INDEX" val="20203445"/>
  <p:tag name="KSO_WM_UNIT_LAYERLEVEL" val="1_1_1"/>
  <p:tag name="KSO_WM_TAG_VERSION" val="1.0"/>
  <p:tag name="KSO_WM_BEAUTIFY_FLAG" val="#wm#"/>
  <p:tag name="KSO_WM_UNIT_FILL_FORE_SCHEMECOLOR_INDEX" val="9"/>
  <p:tag name="KSO_WM_UNIT_FILL_TYPE" val="1"/>
  <p:tag name="KSO_WM_UNIT_TEXT_FILL_FORE_SCHEMECOLOR_INDEX" val="13"/>
  <p:tag name="KSO_WM_UNIT_TEXT_FILL_TYPE" val="1"/>
</p:tagLst>
</file>

<file path=ppt/tags/tag55.xml><?xml version="1.0" encoding="utf-8"?>
<p:tagLst xmlns:p="http://schemas.openxmlformats.org/presentationml/2006/main">
  <p:tag name="KSO_WM_UNIT_ISCONTENTSTITLE" val="0"/>
  <p:tag name="KSO_WM_UNIT_PRESET_TEXT" val="单击此处添加标题"/>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ζ_h_f"/>
  <p:tag name="KSO_WM_UNIT_INDEX" val="1631364252725_1_1"/>
  <p:tag name="KSO_WM_UNIT_ID" val="diagram20203445_1*l_h_a*1_1_1"/>
  <p:tag name="KSO_WM_TEMPLATE_CATEGORY" val="diagram"/>
  <p:tag name="KSO_WM_TEMPLATE_INDEX" val="20203445"/>
  <p:tag name="KSO_WM_UNIT_LAYERLEVEL" val="1_1_1"/>
  <p:tag name="KSO_WM_TAG_VERSION" val="1.0"/>
  <p:tag name="KSO_WM_BEAUTIFY_FLAG" val="#wm#"/>
  <p:tag name="KSO_WM_UNIT_TEXT_FILL_FORE_SCHEMECOLOR_INDEX" val="13"/>
  <p:tag name="KSO_WM_UNIT_TEXT_FILL_TYPE" val="1"/>
  <p:tag name="KSO_WM_UNIT_DIAGRAM_MODELTYPE" val="dynamicNum"/>
  <p:tag name="KSO_WM_UNIT_DYNMNUM_TYPE" val="1"/>
  <p:tag name="KSO_WM_DYNAMICNUM_SPEED" val="3"/>
  <p:tag name="KSO_WM_UNIT_DYNMNUM_DGM_ANIMTYPE" val="5"/>
  <p:tag name="KSO_WM_UNIT_DYNAMIC_NUM_START" val="0"/>
  <p:tag name="KSO_WM_UNIT_DYNAMIC_NUM_END" val="200"/>
</p:tagLst>
</file>

<file path=ppt/tags/tag56.xml><?xml version="1.0" encoding="utf-8"?>
<p:tagLst xmlns:p="http://schemas.openxmlformats.org/presentationml/2006/main">
  <p:tag name="KSO_WM_UNIT_ISCONTENTSTITLE" val="0"/>
  <p:tag name="KSO_WM_UNIT_PRESET_TEXT" val="单击此处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03445_1*l_h_a*1_4_1"/>
  <p:tag name="KSO_WM_TEMPLATE_CATEGORY" val="diagram"/>
  <p:tag name="KSO_WM_TEMPLATE_INDEX" val="20203445"/>
  <p:tag name="KSO_WM_UNIT_LAYERLEVEL" val="1_1_1"/>
  <p:tag name="KSO_WM_TAG_VERSION" val="1.0"/>
  <p:tag name="KSO_WM_BEAUTIFY_FLAG" val="#wm#"/>
  <p:tag name="KSO_WM_UNIT_TEXT_FILL_FORE_SCHEMECOLOR_INDEX" val="13"/>
  <p:tag name="KSO_WM_UNIT_TEXT_FILL_TYPE"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03440_1*l_h_i*1_1_1"/>
  <p:tag name="KSO_WM_TEMPLATE_CATEGORY" val="diagram"/>
  <p:tag name="KSO_WM_TEMPLATE_INDEX" val="20203440"/>
  <p:tag name="KSO_WM_UNIT_LAYERLEVEL" val="1_1_1"/>
  <p:tag name="KSO_WM_TAG_VERSION" val="1.0"/>
  <p:tag name="KSO_WM_BEAUTIFY_FLAG" val="#wm#"/>
  <p:tag name="KSO_WM_UNIT_FILL_FORE_SCHEMECOLOR_INDEX" val="7"/>
  <p:tag name="KSO_WM_UNIT_FILL_BACK_SCHEMECOLOR_INDEX" val="7"/>
  <p:tag name="KSO_WM_UNIT_FILL_TYPE" val="2"/>
  <p:tag name="KSO_WM_UNIT_SHADOW_SCHEMECOLOR_INDEX" val="5"/>
  <p:tag name="KSO_WM_UNIT_TEXT_FILL_FORE_SCHEMECOLOR_INDEX" val="13"/>
  <p:tag name="KSO_WM_UNIT_TEXT_FILL_TYPE"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03440_1*l_h_i*1_2_1"/>
  <p:tag name="KSO_WM_TEMPLATE_CATEGORY" val="diagram"/>
  <p:tag name="KSO_WM_TEMPLATE_INDEX" val="20203440"/>
  <p:tag name="KSO_WM_UNIT_LAYERLEVEL" val="1_1_1"/>
  <p:tag name="KSO_WM_TAG_VERSION" val="1.0"/>
  <p:tag name="KSO_WM_BEAUTIFY_FLAG" val="#wm#"/>
  <p:tag name="KSO_WM_UNIT_FILL_FORE_SCHEMECOLOR_INDEX" val="5"/>
  <p:tag name="KSO_WM_UNIT_FILL_BACK_SCHEMECOLOR_INDEX" val="5"/>
  <p:tag name="KSO_WM_UNIT_FILL_TYPE" val="2"/>
  <p:tag name="KSO_WM_UNIT_SHADOW_SCHEMECOLOR_INDEX" val="5"/>
  <p:tag name="KSO_WM_UNIT_TEXT_FILL_FORE_SCHEMECOLOR_INDEX" val="13"/>
  <p:tag name="KSO_WM_UNIT_TEXT_FILL_TYPE"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03440_1*l_h_i*1_4_1"/>
  <p:tag name="KSO_WM_TEMPLATE_CATEGORY" val="diagram"/>
  <p:tag name="KSO_WM_TEMPLATE_INDEX" val="20203440"/>
  <p:tag name="KSO_WM_UNIT_LAYERLEVEL" val="1_1_1"/>
  <p:tag name="KSO_WM_TAG_VERSION" val="1.0"/>
  <p:tag name="KSO_WM_BEAUTIFY_FLAG" val="#wm#"/>
  <p:tag name="KSO_WM_UNIT_FILL_FORE_SCHEMECOLOR_INDEX" val="6"/>
  <p:tag name="KSO_WM_UNIT_FILL_BACK_SCHEMECOLOR_INDEX" val="6"/>
  <p:tag name="KSO_WM_UNIT_FILL_TYPE" val="2"/>
  <p:tag name="KSO_WM_UNIT_SHADOW_SCHEMECOLOR_INDEX" val="5"/>
  <p:tag name="KSO_WM_UNIT_TEXT_FILL_FORE_SCHEMECOLOR_INDEX" val="13"/>
  <p:tag name="KSO_WM_UNIT_TEXT_FILL_TYPE"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70868_5*l_h_i*1_2_1"/>
  <p:tag name="KSO_WM_TEMPLATE_CATEGORY" val="diagram"/>
  <p:tag name="KSO_WM_TEMPLATE_INDEX" val="2017086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03440_1*l_h_i*1_3_1"/>
  <p:tag name="KSO_WM_TEMPLATE_CATEGORY" val="diagram"/>
  <p:tag name="KSO_WM_TEMPLATE_INDEX" val="20203440"/>
  <p:tag name="KSO_WM_UNIT_LAYERLEVEL" val="1_1_1"/>
  <p:tag name="KSO_WM_TAG_VERSION" val="1.0"/>
  <p:tag name="KSO_WM_BEAUTIFY_FLAG" val="#wm#"/>
  <p:tag name="KSO_WM_UNIT_FILL_FORE_SCHEMECOLOR_INDEX" val="9"/>
  <p:tag name="KSO_WM_UNIT_FILL_BACK_SCHEMECOLOR_INDEX" val="9"/>
  <p:tag name="KSO_WM_UNIT_FILL_TYPE" val="2"/>
  <p:tag name="KSO_WM_UNIT_SHADOW_SCHEMECOLOR_INDEX" val="5"/>
  <p:tag name="KSO_WM_UNIT_TEXT_FILL_FORE_SCHEMECOLOR_INDEX" val="13"/>
  <p:tag name="KSO_WM_UNIT_TEXT_FILL_TYPE" val="1"/>
</p:tagLst>
</file>

<file path=ppt/tags/tag61.xml><?xml version="1.0" encoding="utf-8"?>
<p:tagLst xmlns:p="http://schemas.openxmlformats.org/presentationml/2006/main">
  <p:tag name="KSO_WM_UNIT_VALUE" val="105*125"/>
  <p:tag name="KSO_WM_UNIT_HIGHLIGHT" val="0"/>
  <p:tag name="KSO_WM_UNIT_COMPATIBLE" val="0"/>
  <p:tag name="KSO_WM_UNIT_DIAGRAM_ISNUMVISUAL" val="0"/>
  <p:tag name="KSO_WM_UNIT_DIAGRAM_ISREFERUNIT" val="0"/>
  <p:tag name="KSO_WM_DIAGRAM_GROUP_CODE" val="l1-1"/>
  <p:tag name="KSO_WM_UNIT_TYPE" val="l_h_h_x"/>
  <p:tag name="KSO_WM_UNIT_INDEX" val="1_1_1_1"/>
  <p:tag name="KSO_WM_UNIT_ID" val="diagram20203440_1*l_h_h_x*1_1_1_1"/>
  <p:tag name="KSO_WM_TEMPLATE_CATEGORY" val="diagram"/>
  <p:tag name="KSO_WM_TEMPLATE_INDEX" val="20203440"/>
  <p:tag name="KSO_WM_UNIT_LAYERLEVEL" val="1_1_1_1"/>
  <p:tag name="KSO_WM_TAG_VERSION" val="1.0"/>
  <p:tag name="KSO_WM_BEAUTIFY_FLAG" val="#wm#"/>
  <p:tag name="KSO_WM_UNIT_FILL_FORE_SCHEMECOLOR_INDEX" val="8"/>
  <p:tag name="KSO_WM_UNIT_FILL_TYPE" val="1"/>
  <p:tag name="KSO_WM_UNIT_TEXT_FILL_FORE_SCHEMECOLOR_INDEX" val="13"/>
  <p:tag name="KSO_WM_UNIT_TEXT_FILL_TYPE" val="1"/>
</p:tagLst>
</file>

<file path=ppt/tags/tag62.xml><?xml version="1.0" encoding="utf-8"?>
<p:tagLst xmlns:p="http://schemas.openxmlformats.org/presentationml/2006/main">
  <p:tag name="KSO_WM_UNIT_ISCONTENTSTITLE" val="0"/>
  <p:tag name="KSO_WM_UNIT_PRESET_TEXT" val="输入您的二级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h_a"/>
  <p:tag name="KSO_WM_UNIT_INDEX" val="1_1_1_1"/>
  <p:tag name="KSO_WM_UNIT_ID" val="diagram20203440_1*l_h_h_a*1_1_1_1"/>
  <p:tag name="KSO_WM_TEMPLATE_CATEGORY" val="diagram"/>
  <p:tag name="KSO_WM_TEMPLATE_INDEX" val="20203440"/>
  <p:tag name="KSO_WM_UNIT_LAYERLEVEL" val="1_1_1_1"/>
  <p:tag name="KSO_WM_TAG_VERSION" val="1.0"/>
  <p:tag name="KSO_WM_BEAUTIFY_FLAG" val="#wm#"/>
  <p:tag name="KSO_WM_UNIT_TEXT_FILL_FORE_SCHEMECOLOR_INDEX" val="13"/>
  <p:tag name="KSO_WM_UNIT_TEXT_FILL_TYPE" val="1"/>
</p:tagLst>
</file>

<file path=ppt/tags/tag63.xml><?xml version="1.0" encoding="utf-8"?>
<p:tagLst xmlns:p="http://schemas.openxmlformats.org/presentationml/2006/main">
  <p:tag name="KSO_WM_UNIT_ISCONTENTSTITLE" val="0"/>
  <p:tag name="KSO_WM_UNIT_PRESET_TEXT" val="输入您的二级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h_a"/>
  <p:tag name="KSO_WM_UNIT_INDEX" val="1_4_1_1"/>
  <p:tag name="KSO_WM_UNIT_ID" val="diagram20203440_1*l_h_h_a*1_4_1_1"/>
  <p:tag name="KSO_WM_TEMPLATE_CATEGORY" val="diagram"/>
  <p:tag name="KSO_WM_TEMPLATE_INDEX" val="20203440"/>
  <p:tag name="KSO_WM_UNIT_LAYERLEVEL" val="1_1_1_1"/>
  <p:tag name="KSO_WM_TAG_VERSION" val="1.0"/>
  <p:tag name="KSO_WM_BEAUTIFY_FLAG" val="#wm#"/>
  <p:tag name="KSO_WM_UNIT_TEXT_FILL_FORE_SCHEMECOLOR_INDEX" val="13"/>
  <p:tag name="KSO_WM_UNIT_TEXT_FILL_TYPE" val="1"/>
</p:tagLst>
</file>

<file path=ppt/tags/tag64.xml><?xml version="1.0" encoding="utf-8"?>
<p:tagLst xmlns:p="http://schemas.openxmlformats.org/presentationml/2006/main">
  <p:tag name="KSO_WM_UNIT_ISCONTENTSTITLE" val="0"/>
  <p:tag name="KSO_WM_UNIT_PRESET_TEXT" val="输入您的二级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h_a"/>
  <p:tag name="KSO_WM_UNIT_INDEX" val="1_2_1_1"/>
  <p:tag name="KSO_WM_UNIT_ID" val="diagram20203440_1*l_h_h_a*1_2_1_1"/>
  <p:tag name="KSO_WM_TEMPLATE_CATEGORY" val="diagram"/>
  <p:tag name="KSO_WM_TEMPLATE_INDEX" val="20203440"/>
  <p:tag name="KSO_WM_UNIT_LAYERLEVEL" val="1_1_1_1"/>
  <p:tag name="KSO_WM_TAG_VERSION" val="1.0"/>
  <p:tag name="KSO_WM_BEAUTIFY_FLAG" val="#wm#"/>
  <p:tag name="KSO_WM_UNIT_TEXT_FILL_FORE_SCHEMECOLOR_INDEX" val="13"/>
  <p:tag name="KSO_WM_UNIT_TEXT_FILL_TYPE" val="1"/>
</p:tagLst>
</file>

<file path=ppt/tags/tag65.xml><?xml version="1.0" encoding="utf-8"?>
<p:tagLst xmlns:p="http://schemas.openxmlformats.org/presentationml/2006/main">
  <p:tag name="KSO_WM_UNIT_ISCONTENTSTITLE" val="0"/>
  <p:tag name="KSO_WM_UNIT_PRESET_TEXT" val="输入您的二级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h_a"/>
  <p:tag name="KSO_WM_UNIT_INDEX" val="1_3_1_1"/>
  <p:tag name="KSO_WM_UNIT_ID" val="diagram20203440_1*l_h_h_a*1_3_1_1"/>
  <p:tag name="KSO_WM_TEMPLATE_CATEGORY" val="diagram"/>
  <p:tag name="KSO_WM_TEMPLATE_INDEX" val="20203440"/>
  <p:tag name="KSO_WM_UNIT_LAYERLEVEL" val="1_1_1_1"/>
  <p:tag name="KSO_WM_TAG_VERSION" val="1.0"/>
  <p:tag name="KSO_WM_BEAUTIFY_FLAG" val="#wm#"/>
  <p:tag name="KSO_WM_UNIT_TEXT_FILL_FORE_SCHEMECOLOR_INDEX" val="13"/>
  <p:tag name="KSO_WM_UNIT_TEXT_FILL_TYPE" val="1"/>
</p:tagLst>
</file>

<file path=ppt/tags/tag66.xml><?xml version="1.0" encoding="utf-8"?>
<p:tagLst xmlns:p="http://schemas.openxmlformats.org/presentationml/2006/main">
  <p:tag name="KSO_WM_UNIT_VALUE" val="103*104"/>
  <p:tag name="KSO_WM_UNIT_HIGHLIGHT" val="0"/>
  <p:tag name="KSO_WM_UNIT_COMPATIBLE" val="0"/>
  <p:tag name="KSO_WM_UNIT_DIAGRAM_ISNUMVISUAL" val="0"/>
  <p:tag name="KSO_WM_UNIT_DIAGRAM_ISREFERUNIT" val="0"/>
  <p:tag name="KSO_WM_DIAGRAM_GROUP_CODE" val="l1-1"/>
  <p:tag name="KSO_WM_UNIT_TYPE" val="l_h_h_x"/>
  <p:tag name="KSO_WM_UNIT_INDEX" val="1_2_1_1"/>
  <p:tag name="KSO_WM_UNIT_ID" val="diagram20203440_1*l_h_h_x*1_2_1_1"/>
  <p:tag name="KSO_WM_TEMPLATE_CATEGORY" val="diagram"/>
  <p:tag name="KSO_WM_TEMPLATE_INDEX" val="20203440"/>
  <p:tag name="KSO_WM_UNIT_LAYERLEVEL" val="1_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67.xml><?xml version="1.0" encoding="utf-8"?>
<p:tagLst xmlns:p="http://schemas.openxmlformats.org/presentationml/2006/main">
  <p:tag name="KSO_WM_UNIT_VALUE" val="140*139"/>
  <p:tag name="KSO_WM_UNIT_HIGHLIGHT" val="0"/>
  <p:tag name="KSO_WM_UNIT_COMPATIBLE" val="0"/>
  <p:tag name="KSO_WM_UNIT_DIAGRAM_ISNUMVISUAL" val="0"/>
  <p:tag name="KSO_WM_UNIT_DIAGRAM_ISREFERUNIT" val="0"/>
  <p:tag name="KSO_WM_DIAGRAM_GROUP_CODE" val="l1-1"/>
  <p:tag name="KSO_WM_UNIT_TYPE" val="l_h_h_x"/>
  <p:tag name="KSO_WM_UNIT_INDEX" val="1_3_1_1"/>
  <p:tag name="KSO_WM_UNIT_ID" val="diagram20203440_1*l_h_h_x*1_3_1_1"/>
  <p:tag name="KSO_WM_TEMPLATE_CATEGORY" val="diagram"/>
  <p:tag name="KSO_WM_TEMPLATE_INDEX" val="20203440"/>
  <p:tag name="KSO_WM_UNIT_LAYERLEVEL" val="1_1_1_1"/>
  <p:tag name="KSO_WM_TAG_VERSION" val="1.0"/>
  <p:tag name="KSO_WM_BEAUTIFY_FLAG" val="#wm#"/>
  <p:tag name="KSO_WM_UNIT_FILL_FORE_SCHEMECOLOR_INDEX" val="9"/>
  <p:tag name="KSO_WM_UNIT_FILL_TYPE" val="1"/>
  <p:tag name="KSO_WM_UNIT_TEXT_FILL_FORE_SCHEMECOLOR_INDEX" val="13"/>
  <p:tag name="KSO_WM_UNIT_TEXT_FILL_TYPE" val="1"/>
</p:tagLst>
</file>

<file path=ppt/tags/tag68.xml><?xml version="1.0" encoding="utf-8"?>
<p:tagLst xmlns:p="http://schemas.openxmlformats.org/presentationml/2006/main">
  <p:tag name="KSO_WM_UNIT_VALUE" val="127*129"/>
  <p:tag name="KSO_WM_UNIT_HIGHLIGHT" val="0"/>
  <p:tag name="KSO_WM_UNIT_COMPATIBLE" val="0"/>
  <p:tag name="KSO_WM_UNIT_DIAGRAM_ISNUMVISUAL" val="0"/>
  <p:tag name="KSO_WM_UNIT_DIAGRAM_ISREFERUNIT" val="0"/>
  <p:tag name="KSO_WM_DIAGRAM_GROUP_CODE" val="l1-1"/>
  <p:tag name="KSO_WM_UNIT_TYPE" val="l_h_h_x"/>
  <p:tag name="KSO_WM_UNIT_INDEX" val="1_4_1_1"/>
  <p:tag name="KSO_WM_UNIT_ID" val="diagram20203440_1*l_h_h_x*1_4_1_1"/>
  <p:tag name="KSO_WM_TEMPLATE_CATEGORY" val="diagram"/>
  <p:tag name="KSO_WM_TEMPLATE_INDEX" val="20203440"/>
  <p:tag name="KSO_WM_UNIT_LAYERLEVEL" val="1_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203440_1*l_i*1_1"/>
  <p:tag name="KSO_WM_TEMPLATE_CATEGORY" val="diagram"/>
  <p:tag name="KSO_WM_TEMPLATE_INDEX" val="20203440"/>
  <p:tag name="KSO_WM_UNIT_LAYERLEVEL" val="1_1"/>
  <p:tag name="KSO_WM_TAG_VERSION" val="1.0"/>
  <p:tag name="KSO_WM_BEAUTIFY_FLAG" val="#wm#"/>
  <p:tag name="KSO_WM_UNIT_LINE_FORE_SCHEMECOLOR_INDEX" val="6"/>
  <p:tag name="KSO_WM_UNIT_LINE_FILL_TYPE" val="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70868_5*l_h_i*1_2_2"/>
  <p:tag name="KSO_WM_TEMPLATE_CATEGORY" val="diagram"/>
  <p:tag name="KSO_WM_TEMPLATE_INDEX" val="20170868"/>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203440_1*l_i*1_2"/>
  <p:tag name="KSO_WM_TEMPLATE_CATEGORY" val="diagram"/>
  <p:tag name="KSO_WM_TEMPLATE_INDEX" val="20203440"/>
  <p:tag name="KSO_WM_UNIT_LAYERLEVEL" val="1_1"/>
  <p:tag name="KSO_WM_TAG_VERSION" val="1.0"/>
  <p:tag name="KSO_WM_BEAUTIFY_FLAG" val="#wm#"/>
  <p:tag name="KSO_WM_UNIT_LINE_FORE_SCHEMECOLOR_INDEX" val="6"/>
  <p:tag name="KSO_WM_UNIT_LINE_FILL_TYPE" val="2"/>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3"/>
  <p:tag name="KSO_WM_UNIT_ID" val="diagram20203440_1*l_i*1_3"/>
  <p:tag name="KSO_WM_TEMPLATE_CATEGORY" val="diagram"/>
  <p:tag name="KSO_WM_TEMPLATE_INDEX" val="20203440"/>
  <p:tag name="KSO_WM_UNIT_LAYERLEVEL" val="1_1"/>
  <p:tag name="KSO_WM_TAG_VERSION" val="1.0"/>
  <p:tag name="KSO_WM_BEAUTIFY_FLAG" val="#wm#"/>
  <p:tag name="KSO_WM_UNIT_FILL_FORE_SCHEMECOLOR_INDEX" val="14"/>
  <p:tag name="KSO_WM_UNIT_FILL_TYPE" val="1"/>
  <p:tag name="KSO_WM_UNIT_LINE_FORE_SCHEMECOLOR_INDEX" val="6"/>
  <p:tag name="KSO_WM_UNIT_LINE_FILL_TYPE" val="2"/>
  <p:tag name="KSO_WM_UNIT_TEXT_FILL_FORE_SCHEMECOLOR_INDEX" val="2"/>
  <p:tag name="KSO_WM_UNIT_TEXT_FILL_TYPE" val="1"/>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03198_1*l_h_i*1_1_1"/>
  <p:tag name="KSO_WM_TEMPLATE_CATEGORY" val="diagram"/>
  <p:tag name="KSO_WM_TEMPLATE_INDEX" val="20203198"/>
  <p:tag name="KSO_WM_UNIT_LAYERLEVEL" val="1_1_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03198_1*l_h_i*1_2_1"/>
  <p:tag name="KSO_WM_TEMPLATE_CATEGORY" val="diagram"/>
  <p:tag name="KSO_WM_TEMPLATE_INDEX" val="20203198"/>
  <p:tag name="KSO_WM_UNIT_LAYERLEVEL" val="1_1_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03198_1*l_h_i*1_3_1"/>
  <p:tag name="KSO_WM_TEMPLATE_CATEGORY" val="diagram"/>
  <p:tag name="KSO_WM_TEMPLATE_INDEX" val="20203198"/>
  <p:tag name="KSO_WM_UNIT_LAYERLEVEL" val="1_1_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03198_1*l_h_i*1_4_1"/>
  <p:tag name="KSO_WM_TEMPLATE_CATEGORY" val="diagram"/>
  <p:tag name="KSO_WM_TEMPLATE_INDEX" val="20203198"/>
  <p:tag name="KSO_WM_UNIT_LAYERLEVEL" val="1_1_1"/>
  <p:tag name="KSO_WM_TAG_VERSION" val="1.0"/>
  <p:tag name="KSO_WM_BEAUTIFY_FLAG" val="#wm#"/>
</p:tagLst>
</file>

<file path=ppt/tags/tag76.xml><?xml version="1.0" encoding="utf-8"?>
<p:tagLst xmlns:p="http://schemas.openxmlformats.org/presentationml/2006/main">
  <p:tag name="KSO_WM_UNIT_ISCONTENTSTITLE" val="0"/>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l_h_h_a"/>
  <p:tag name="KSO_WM_UNIT_INDEX" val="1_1_1_1"/>
  <p:tag name="KSO_WM_UNIT_ID" val="diagram20203198_1*l_h_h_a*1_1_1_1"/>
  <p:tag name="KSO_WM_TEMPLATE_CATEGORY" val="diagram"/>
  <p:tag name="KSO_WM_TEMPLATE_INDEX" val="20203198"/>
  <p:tag name="KSO_WM_UNIT_LAYERLEVEL" val="1_1_1_1"/>
  <p:tag name="KSO_WM_TAG_VERSION" val="1.0"/>
  <p:tag name="KSO_WM_BEAUTIFY_FLAG" val="#wm#"/>
  <p:tag name="KSO_WM_UNIT_TEXT_FILL_FORE_SCHEMECOLOR_INDEX" val="14"/>
  <p:tag name="KSO_WM_UNIT_TEXT_FILL_TYPE" val="1"/>
</p:tagLst>
</file>

<file path=ppt/tags/tag77.xml><?xml version="1.0" encoding="utf-8"?>
<p:tagLst xmlns:p="http://schemas.openxmlformats.org/presentationml/2006/main">
  <p:tag name="KSO_WM_UNIT_ISCONTENTSTITLE" val="0"/>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l_h_h_a"/>
  <p:tag name="KSO_WM_UNIT_INDEX" val="1_2_1_1"/>
  <p:tag name="KSO_WM_UNIT_ID" val="diagram20203198_1*l_h_h_a*1_2_1_1"/>
  <p:tag name="KSO_WM_TEMPLATE_CATEGORY" val="diagram"/>
  <p:tag name="KSO_WM_TEMPLATE_INDEX" val="20203198"/>
  <p:tag name="KSO_WM_UNIT_LAYERLEVEL" val="1_1_1_1"/>
  <p:tag name="KSO_WM_TAG_VERSION" val="1.0"/>
  <p:tag name="KSO_WM_BEAUTIFY_FLAG" val="#wm#"/>
  <p:tag name="KSO_WM_UNIT_TEXT_FILL_FORE_SCHEMECOLOR_INDEX" val="14"/>
  <p:tag name="KSO_WM_UNIT_TEXT_FILL_TYPE" val="1"/>
</p:tagLst>
</file>

<file path=ppt/tags/tag78.xml><?xml version="1.0" encoding="utf-8"?>
<p:tagLst xmlns:p="http://schemas.openxmlformats.org/presentationml/2006/main">
  <p:tag name="KSO_WM_UNIT_ISCONTENTS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03198_1*l_h_a*1_4_1"/>
  <p:tag name="KSO_WM_TEMPLATE_CATEGORY" val="diagram"/>
  <p:tag name="KSO_WM_TEMPLATE_INDEX" val="20203198"/>
  <p:tag name="KSO_WM_UNIT_LAYERLEVEL" val="1_1_1"/>
  <p:tag name="KSO_WM_TAG_VERSION" val="1.0"/>
  <p:tag name="KSO_WM_BEAUTIFY_FLAG" val="#wm#"/>
  <p:tag name="KSO_WM_UNIT_TEXT_FILL_FORE_SCHEMECOLOR_INDEX" val="13"/>
  <p:tag name="KSO_WM_UNIT_TEXT_FILL_TYPE" val="1"/>
</p:tagLst>
</file>

<file path=ppt/tags/tag79.xml><?xml version="1.0" encoding="utf-8"?>
<p:tagLst xmlns:p="http://schemas.openxmlformats.org/presentationml/2006/main">
  <p:tag name="KSO_WM_UNIT_ISCONTENTSTITLE" val="0"/>
  <p:tag name="KSO_WM_UNIT_PRESET_TEXT" val="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03198_1*l_h_a*1_3_1"/>
  <p:tag name="KSO_WM_TEMPLATE_CATEGORY" val="diagram"/>
  <p:tag name="KSO_WM_TEMPLATE_INDEX" val="20203198"/>
  <p:tag name="KSO_WM_UNIT_LAYERLEVEL" val="1_1_1"/>
  <p:tag name="KSO_WM_TAG_VERSION" val="1.0"/>
  <p:tag name="KSO_WM_BEAUTIFY_FLAG" val="#wm#"/>
  <p:tag name="KSO_WM_UNIT_TEXT_FILL_FORE_SCHEMECOLOR_INDEX" val="13"/>
  <p:tag name="KSO_WM_UNIT_TEXT_FILL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70868_5*l_h_i*1_1_1"/>
  <p:tag name="KSO_WM_TEMPLATE_CATEGORY" val="diagram"/>
  <p:tag name="KSO_WM_TEMPLATE_INDEX" val="2017086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i"/>
  <p:tag name="KSO_WM_UNIT_INDEX" val="1"/>
  <p:tag name="KSO_WM_UNIT_ID" val="diagram20188636_2*i*1"/>
  <p:tag name="KSO_WM_TEMPLATE_CATEGORY" val="diagram"/>
  <p:tag name="KSO_WM_TEMPLATE_INDEX" val="20188636"/>
  <p:tag name="KSO_WM_UNIT_LAYERLEVEL" val="1"/>
  <p:tag name="KSO_WM_TAG_VERSION" val="1.0"/>
  <p:tag name="KSO_WM_BEAUTIFY_FLAG" val="#wm#"/>
  <p:tag name="KSO_WM_UNIT_DIAGRAM_CONTRAST_TITLE_CNT" val="2"/>
  <p:tag name="KSO_WM_UNIT_DIAGRAM_DIMENSION_TITLE_CNT" val="2"/>
  <p:tag name="KSO_WM_UNIT_FILL_FORE_SCHEMECOLOR_INDEX" val="14"/>
  <p:tag name="KSO_WM_UNIT_FILL_TYPE" val="1"/>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1"/>
  <p:tag name="KSO_WM_UNIT_ID" val="diagram20188636_2*r_i*1_1"/>
  <p:tag name="KSO_WM_TEMPLATE_CATEGORY" val="diagram"/>
  <p:tag name="KSO_WM_TEMPLATE_INDEX" val="20188636"/>
  <p:tag name="KSO_WM_UNIT_LAYERLEVEL" val="1_1"/>
  <p:tag name="KSO_WM_TAG_VERSION" val="1.0"/>
  <p:tag name="KSO_WM_BEAUTIFY_FLAG" val="#wm#"/>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5"/>
  <p:tag name="KSO_WM_UNIT_ID" val="diagram20188636_2*r_i*1_5"/>
  <p:tag name="KSO_WM_TEMPLATE_CATEGORY" val="diagram"/>
  <p:tag name="KSO_WM_TEMPLATE_INDEX" val="20188636"/>
  <p:tag name="KSO_WM_UNIT_LAYERLEVEL" val="1_1"/>
  <p:tag name="KSO_WM_TAG_VERSION" val="1.0"/>
  <p:tag name="KSO_WM_BEAUTIFY_FLAG" val="#wm#"/>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6"/>
  <p:tag name="KSO_WM_UNIT_ID" val="diagram20188636_2*r_i*1_6"/>
  <p:tag name="KSO_WM_TEMPLATE_CATEGORY" val="diagram"/>
  <p:tag name="KSO_WM_TEMPLATE_INDEX" val="20188636"/>
  <p:tag name="KSO_WM_UNIT_LAYERLEVEL" val="1_1"/>
  <p:tag name="KSO_WM_TAG_VERSION" val="1.0"/>
  <p:tag name="KSO_WM_BEAUTIFY_FLAG" val="#wm#"/>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7"/>
  <p:tag name="KSO_WM_UNIT_ID" val="diagram20188636_2*r_i*1_7"/>
  <p:tag name="KSO_WM_TEMPLATE_CATEGORY" val="diagram"/>
  <p:tag name="KSO_WM_TEMPLATE_INDEX" val="20188636"/>
  <p:tag name="KSO_WM_UNIT_LAYERLEVEL" val="1_1"/>
  <p:tag name="KSO_WM_TAG_VERSION" val="1.0"/>
  <p:tag name="KSO_WM_BEAUTIFY_FLAG" val="#wm#"/>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9"/>
  <p:tag name="KSO_WM_UNIT_ID" val="diagram20188636_2*r_i*1_9"/>
  <p:tag name="KSO_WM_TEMPLATE_CATEGORY" val="diagram"/>
  <p:tag name="KSO_WM_TEMPLATE_INDEX" val="20188636"/>
  <p:tag name="KSO_WM_UNIT_LAYERLEVEL" val="1_1"/>
  <p:tag name="KSO_WM_TAG_VERSION" val="1.0"/>
  <p:tag name="KSO_WM_BEAUTIFY_FLAG" val="#wm#"/>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i"/>
  <p:tag name="KSO_WM_UNIT_INDEX" val="2"/>
  <p:tag name="KSO_WM_UNIT_ID" val="diagram20188636_2*i*2"/>
  <p:tag name="KSO_WM_TEMPLATE_CATEGORY" val="diagram"/>
  <p:tag name="KSO_WM_TEMPLATE_INDEX" val="20188636"/>
  <p:tag name="KSO_WM_UNIT_LAYERLEVEL" val="1"/>
  <p:tag name="KSO_WM_TAG_VERSION" val="1.0"/>
  <p:tag name="KSO_WM_BEAUTIFY_FLAG" val="#wm#"/>
  <p:tag name="KSO_WM_UNIT_DIAGRAM_CONTRAST_TITLE_CNT" val="2"/>
  <p:tag name="KSO_WM_UNIT_DIAGRAM_DIMENSION_TITLE_CNT" val="2"/>
  <p:tag name="KSO_WM_UNIT_FILL_FORE_SCHEMECOLOR_INDEX" val="14"/>
  <p:tag name="KSO_WM_UNIT_FILL_TYPE" val="1"/>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10"/>
  <p:tag name="KSO_WM_UNIT_ID" val="diagram20188636_2*r_i*1_10"/>
  <p:tag name="KSO_WM_TEMPLATE_CATEGORY" val="diagram"/>
  <p:tag name="KSO_WM_TEMPLATE_INDEX" val="20188636"/>
  <p:tag name="KSO_WM_UNIT_LAYERLEVEL" val="1_1"/>
  <p:tag name="KSO_WM_TAG_VERSION" val="1.0"/>
  <p:tag name="KSO_WM_BEAUTIFY_FLAG" val="#wm#"/>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12"/>
  <p:tag name="KSO_WM_UNIT_ID" val="diagram20188636_2*r_i*1_12"/>
  <p:tag name="KSO_WM_TEMPLATE_CATEGORY" val="diagram"/>
  <p:tag name="KSO_WM_TEMPLATE_INDEX" val="20188636"/>
  <p:tag name="KSO_WM_UNIT_LAYERLEVEL" val="1_1"/>
  <p:tag name="KSO_WM_TAG_VERSION" val="1.0"/>
  <p:tag name="KSO_WM_BEAUTIFY_FLAG" val="#wm#"/>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14"/>
  <p:tag name="KSO_WM_UNIT_ID" val="diagram20188636_2*r_i*1_14"/>
  <p:tag name="KSO_WM_TEMPLATE_CATEGORY" val="diagram"/>
  <p:tag name="KSO_WM_TEMPLATE_INDEX" val="20188636"/>
  <p:tag name="KSO_WM_UNIT_LAYERLEVEL" val="1_1"/>
  <p:tag name="KSO_WM_TAG_VERSION" val="1.0"/>
  <p:tag name="KSO_WM_BEAUTIFY_FLAG" val="#wm#"/>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70868_5*l_h_i*1_1_2"/>
  <p:tag name="KSO_WM_TEMPLATE_CATEGORY" val="diagram"/>
  <p:tag name="KSO_WM_TEMPLATE_INDEX" val="20170868"/>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15"/>
  <p:tag name="KSO_WM_UNIT_ID" val="diagram20188636_2*r_i*1_15"/>
  <p:tag name="KSO_WM_TEMPLATE_CATEGORY" val="diagram"/>
  <p:tag name="KSO_WM_TEMPLATE_INDEX" val="20188636"/>
  <p:tag name="KSO_WM_UNIT_LAYERLEVEL" val="1_1"/>
  <p:tag name="KSO_WM_TAG_VERSION" val="1.0"/>
  <p:tag name="KSO_WM_BEAUTIFY_FLAG" val="#wm#"/>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3"/>
  <p:tag name="KSO_WM_UNIT_ID" val="diagram20188636_2*r_i*1_3"/>
  <p:tag name="KSO_WM_TEMPLATE_CATEGORY" val="diagram"/>
  <p:tag name="KSO_WM_TEMPLATE_INDEX" val="20188636"/>
  <p:tag name="KSO_WM_UNIT_LAYERLEVEL" val="1_1"/>
  <p:tag name="KSO_WM_TAG_VERSION" val="1.0"/>
  <p:tag name="KSO_WM_BEAUTIFY_FLAG" val="#wm#"/>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i"/>
  <p:tag name="KSO_WM_UNIT_INDEX" val="3"/>
  <p:tag name="KSO_WM_UNIT_ID" val="diagram20188636_2*i*3"/>
  <p:tag name="KSO_WM_TEMPLATE_CATEGORY" val="diagram"/>
  <p:tag name="KSO_WM_TEMPLATE_INDEX" val="20188636"/>
  <p:tag name="KSO_WM_UNIT_LAYERLEVEL" val="1"/>
  <p:tag name="KSO_WM_TAG_VERSION" val="1.0"/>
  <p:tag name="KSO_WM_BEAUTIFY_FLAG" val="#wm#"/>
  <p:tag name="KSO_WM_UNIT_DIAGRAM_CONTRAST_TITLE_CNT" val="2"/>
  <p:tag name="KSO_WM_UNIT_DIAGRAM_DIMENSION_TITLE_CNT" val="2"/>
  <p:tag name="KSO_WM_UNIT_FILL_FORE_SCHEMECOLOR_INDEX" val="9"/>
  <p:tag name="KSO_WM_UNIT_FILL_TYPE" val="1"/>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2"/>
  <p:tag name="KSO_WM_UNIT_ID" val="diagram20188636_2*r_i*1_2"/>
  <p:tag name="KSO_WM_TEMPLATE_CATEGORY" val="diagram"/>
  <p:tag name="KSO_WM_TEMPLATE_INDEX" val="20188636"/>
  <p:tag name="KSO_WM_UNIT_LAYERLEVEL" val="1_1"/>
  <p:tag name="KSO_WM_TAG_VERSION" val="1.0"/>
  <p:tag name="KSO_WM_BEAUTIFY_FLAG" val="#wm#"/>
  <p:tag name="KSO_WM_UNIT_DIAGRAM_CONTRAST_TITLE_CNT" val="2"/>
  <p:tag name="KSO_WM_UNIT_DIAGRAM_DIMENSION_TITLE_CNT" val="2"/>
  <p:tag name="KSO_WM_UNIT_FILL_FORE_SCHEMECOLOR_INDEX" val="9"/>
  <p:tag name="KSO_WM_UNIT_FILL_TYPE" val="1"/>
  <p:tag name="KSO_WM_UNIT_TEXT_FILL_FORE_SCHEMECOLOR_INDEX" val="13"/>
  <p:tag name="KSO_WM_UNIT_TEXT_FILL_TYPE" val="1"/>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8"/>
  <p:tag name="KSO_WM_UNIT_ID" val="diagram20188636_2*r_i*1_8"/>
  <p:tag name="KSO_WM_TEMPLATE_CATEGORY" val="diagram"/>
  <p:tag name="KSO_WM_TEMPLATE_INDEX" val="20188636"/>
  <p:tag name="KSO_WM_UNIT_LAYERLEVEL" val="1_1"/>
  <p:tag name="KSO_WM_TAG_VERSION" val="1.0"/>
  <p:tag name="KSO_WM_BEAUTIFY_FLAG" val="#wm#"/>
  <p:tag name="KSO_WM_UNIT_DIAGRAM_CONTRAST_TITLE_CNT" val="2"/>
  <p:tag name="KSO_WM_UNIT_DIAGRAM_DIMENSION_TITLE_CNT" val="2"/>
  <p:tag name="KSO_WM_UNIT_FILL_FORE_SCHEMECOLOR_INDEX" val="9"/>
  <p:tag name="KSO_WM_UNIT_FILL_TYPE" val="1"/>
  <p:tag name="KSO_WM_UNIT_TEXT_FILL_FORE_SCHEMECOLOR_INDEX" val="13"/>
  <p:tag name="KSO_WM_UNIT_TEXT_FILL_TYPE" val="1"/>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i"/>
  <p:tag name="KSO_WM_UNIT_INDEX" val="4"/>
  <p:tag name="KSO_WM_UNIT_ID" val="diagram20188636_2*i*4"/>
  <p:tag name="KSO_WM_TEMPLATE_CATEGORY" val="diagram"/>
  <p:tag name="KSO_WM_TEMPLATE_INDEX" val="20188636"/>
  <p:tag name="KSO_WM_UNIT_LAYERLEVEL" val="1"/>
  <p:tag name="KSO_WM_TAG_VERSION" val="1.0"/>
  <p:tag name="KSO_WM_BEAUTIFY_FLAG" val="#wm#"/>
  <p:tag name="KSO_WM_UNIT_DIAGRAM_CONTRAST_TITLE_CNT" val="2"/>
  <p:tag name="KSO_WM_UNIT_DIAGRAM_DIMENSION_TITLE_CN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11"/>
  <p:tag name="KSO_WM_UNIT_ID" val="diagram20188636_2*r_i*1_11"/>
  <p:tag name="KSO_WM_TEMPLATE_CATEGORY" val="diagram"/>
  <p:tag name="KSO_WM_TEMPLATE_INDEX" val="20188636"/>
  <p:tag name="KSO_WM_UNIT_LAYERLEVEL" val="1_1"/>
  <p:tag name="KSO_WM_TAG_VERSION" val="1.0"/>
  <p:tag name="KSO_WM_BEAUTIFY_FLAG" val="#wm#"/>
  <p:tag name="KSO_WM_UNIT_DIAGRAM_CONTRAST_TITLE_CNT" val="2"/>
  <p:tag name="KSO_WM_UNIT_DIAGRAM_DIMENSION_TITLE_CNT" val="2"/>
  <p:tag name="KSO_WM_UNIT_FILL_FORE_SCHEMECOLOR_INDEX" val="6"/>
  <p:tag name="KSO_WM_UNIT_FILL_TYPE" val="1"/>
  <p:tag name="KSO_WM_UNIT_TEXT_FILL_FORE_SCHEMECOLOR_INDEX" val="13"/>
  <p:tag name="KSO_WM_UNIT_TEXT_FILL_TYPE" val="1"/>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13"/>
  <p:tag name="KSO_WM_UNIT_ID" val="diagram20188636_2*r_i*1_13"/>
  <p:tag name="KSO_WM_TEMPLATE_CATEGORY" val="diagram"/>
  <p:tag name="KSO_WM_TEMPLATE_INDEX" val="20188636"/>
  <p:tag name="KSO_WM_UNIT_LAYERLEVEL" val="1_1"/>
  <p:tag name="KSO_WM_TAG_VERSION" val="1.0"/>
  <p:tag name="KSO_WM_BEAUTIFY_FLAG" val="#wm#"/>
  <p:tag name="KSO_WM_UNIT_DIAGRAM_CONTRAST_TITLE_CNT" val="2"/>
  <p:tag name="KSO_WM_UNIT_DIAGRAM_DIMENSION_TITLE_CNT" val="2"/>
  <p:tag name="KSO_WM_UNIT_FILL_FORE_SCHEMECOLOR_INDEX" val="6"/>
  <p:tag name="KSO_WM_UNIT_FILL_TYPE" val="1"/>
  <p:tag name="KSO_WM_UNIT_TEXT_FILL_FORE_SCHEMECOLOR_INDEX" val="13"/>
  <p:tag name="KSO_WM_UNIT_TEXT_FILL_TYPE" val="1"/>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16"/>
  <p:tag name="KSO_WM_UNIT_ID" val="diagram20188636_2*r_i*1_16"/>
  <p:tag name="KSO_WM_TEMPLATE_CATEGORY" val="diagram"/>
  <p:tag name="KSO_WM_TEMPLATE_INDEX" val="20188636"/>
  <p:tag name="KSO_WM_UNIT_LAYERLEVEL" val="1_1"/>
  <p:tag name="KSO_WM_TAG_VERSION" val="1.0"/>
  <p:tag name="KSO_WM_BEAUTIFY_FLAG" val="#wm#"/>
  <p:tag name="KSO_WM_UNIT_DIAGRAM_CONTRAST_TITLE_CNT" val="2"/>
  <p:tag name="KSO_WM_UNIT_DIAGRAM_DIMENSION_TITLE_CNT" val="2"/>
  <p:tag name="KSO_WM_UNIT_FILL_FORE_SCHEMECOLOR_INDEX" val="6"/>
  <p:tag name="KSO_WM_UNIT_FILL_TYPE" val="1"/>
  <p:tag name="KSO_WM_UNIT_TEXT_FILL_FORE_SCHEMECOLOR_INDEX" val="13"/>
  <p:tag name="KSO_WM_UNIT_TEXT_FILL_TYPE" val="1"/>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4"/>
  <p:tag name="KSO_WM_UNIT_ID" val="diagram20188636_2*r_i*1_4"/>
  <p:tag name="KSO_WM_TEMPLATE_CATEGORY" val="diagram"/>
  <p:tag name="KSO_WM_TEMPLATE_INDEX" val="20188636"/>
  <p:tag name="KSO_WM_UNIT_LAYERLEVEL" val="1_1"/>
  <p:tag name="KSO_WM_TAG_VERSION" val="1.0"/>
  <p:tag name="KSO_WM_BEAUTIFY_FLAG" val="#wm#"/>
  <p:tag name="KSO_WM_UNIT_DIAGRAM_CONTRAST_TITLE_CNT" val="2"/>
  <p:tag name="KSO_WM_UNIT_DIAGRAM_DIMENSION_TITLE_CNT" val="2"/>
  <p:tag name="KSO_WM_UNIT_FILL_FORE_SCHEMECOLOR_INDEX" val="6"/>
  <p:tag name="KSO_WM_UNIT_FILL_TYPE" val="1"/>
  <p:tag name="KSO_WM_UNIT_TEXT_FILL_FORE_SCHEMECOLOR_INDEX" val="13"/>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2894</Words>
  <Application>WPS 演示</Application>
  <PresentationFormat>宽屏</PresentationFormat>
  <Paragraphs>258</Paragraphs>
  <Slides>19</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19</vt:i4>
      </vt:variant>
    </vt:vector>
  </HeadingPairs>
  <TitlesOfParts>
    <vt:vector size="30" baseType="lpstr">
      <vt:lpstr>Arial</vt:lpstr>
      <vt:lpstr>宋体</vt:lpstr>
      <vt:lpstr>Wingdings</vt:lpstr>
      <vt:lpstr>微软雅黑</vt:lpstr>
      <vt:lpstr>Times New Roman</vt:lpstr>
      <vt:lpstr>Wingdings</vt:lpstr>
      <vt:lpstr>Source Sans Pro</vt:lpstr>
      <vt:lpstr>Arial Unicode MS</vt:lpstr>
      <vt:lpstr>Calibri Light</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www</dc:creator>
  <cp:lastModifiedBy>(๑• . •๑)琪</cp:lastModifiedBy>
  <cp:revision>45</cp:revision>
  <dcterms:created xsi:type="dcterms:W3CDTF">2017-10-31T05:06:00Z</dcterms:created>
  <dcterms:modified xsi:type="dcterms:W3CDTF">2021-09-13T11:11:29Z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2052-11.1.0.9991</vt:lpwstr>
  </property>
  <property fmtid="{D5CDD505-2E9C-101B-9397-08002B2CF9AE}" pid="3" name="KSOTemplateUUID">
    <vt:lpwstr>v1.0_mb_Qrocb4zhlOKJbonMH6DF6w==</vt:lpwstr>
  </property>
</Properties>
</file>