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5"/>
  </p:handoutMasterIdLst>
  <p:sldIdLst>
    <p:sldId id="623" r:id="rId3"/>
    <p:sldId id="624" r:id="rId5"/>
    <p:sldId id="722" r:id="rId6"/>
    <p:sldId id="723" r:id="rId7"/>
    <p:sldId id="724" r:id="rId8"/>
    <p:sldId id="726" r:id="rId9"/>
    <p:sldId id="725" r:id="rId10"/>
    <p:sldId id="727" r:id="rId11"/>
    <p:sldId id="728" r:id="rId12"/>
    <p:sldId id="730" r:id="rId13"/>
    <p:sldId id="731" r:id="rId14"/>
    <p:sldId id="732" r:id="rId15"/>
    <p:sldId id="733" r:id="rId16"/>
    <p:sldId id="734" r:id="rId17"/>
    <p:sldId id="735" r:id="rId18"/>
    <p:sldId id="736" r:id="rId19"/>
    <p:sldId id="737" r:id="rId20"/>
    <p:sldId id="738" r:id="rId21"/>
    <p:sldId id="739" r:id="rId22"/>
    <p:sldId id="740" r:id="rId23"/>
    <p:sldId id="712" r:id="rId24"/>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 "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A56A8"/>
    <a:srgbClr val="0066CC"/>
    <a:srgbClr val="FFCC99"/>
    <a:srgbClr val="BBDDFF"/>
    <a:srgbClr val="0033CC"/>
    <a:srgbClr val="0099FF"/>
    <a:srgbClr val="0000FF"/>
    <a:srgbClr val="1D82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290" autoAdjust="0"/>
    <p:restoredTop sz="93963" autoAdjust="0"/>
  </p:normalViewPr>
  <p:slideViewPr>
    <p:cSldViewPr>
      <p:cViewPr varScale="1">
        <p:scale>
          <a:sx n="69" d="100"/>
          <a:sy n="69" d="100"/>
        </p:scale>
        <p:origin x="56" y="40"/>
      </p:cViewPr>
      <p:guideLst>
        <p:guide orient="horz" pos="2160"/>
        <p:guide pos="3809"/>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4" d="100"/>
          <a:sy n="84" d="100"/>
        </p:scale>
        <p:origin x="-1350" y="-84"/>
      </p:cViewPr>
      <p:guideLst>
        <p:guide orient="horz" pos="2880"/>
        <p:guide pos="2143"/>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commentAuthors" Target="commentAuthors.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handoutMaster" Target="handoutMasters/handoutMaster1.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D57E1EA-53FA-4922-A92B-BA4582E8BD35}" type="datetimeFigureOut">
              <a:rPr lang="zh-CN" altLang="en-US"/>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lstStyle>
            <a:lvl1pPr algn="r">
              <a:defRPr sz="1200"/>
            </a:lvl1pPr>
          </a:lstStyle>
          <a:p>
            <a:pPr>
              <a:defRPr/>
            </a:pPr>
            <a:fld id="{96571FA6-487B-489C-A485-D698AB471E75}" type="slidenum">
              <a:rPr lang="zh-CN" altLang="en-US"/>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lstStyle>
            <a:lvl1pPr eaLnBrk="1" hangingPunct="1">
              <a:defRPr sz="1200"/>
            </a:lvl1pPr>
          </a:lstStyle>
          <a:p>
            <a:pPr>
              <a:defRPr/>
            </a:pPr>
            <a:endParaRPr lang="en-US" altLang="zh-CN"/>
          </a:p>
        </p:txBody>
      </p:sp>
      <p:sp>
        <p:nvSpPr>
          <p:cNvPr id="7171"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lstStyle>
            <a:lvl1pPr algn="r" eaLnBrk="1" hangingPunct="1">
              <a:defRPr sz="1200"/>
            </a:lvl1pPr>
          </a:lstStyle>
          <a:p>
            <a:pPr>
              <a:defRPr/>
            </a:pPr>
            <a:endParaRPr lang="en-US" altLang="zh-CN"/>
          </a:p>
        </p:txBody>
      </p:sp>
      <p:sp>
        <p:nvSpPr>
          <p:cNvPr id="1331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7174"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lstStyle>
            <a:lvl1pPr eaLnBrk="1" hangingPunct="1">
              <a:defRPr sz="1200"/>
            </a:lvl1pPr>
          </a:lstStyle>
          <a:p>
            <a:pPr>
              <a:defRPr/>
            </a:pPr>
            <a:endParaRPr lang="en-US" altLang="zh-CN"/>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lstStyle>
            <a:lvl1pPr algn="r" eaLnBrk="1" hangingPunct="1">
              <a:defRPr sz="1200"/>
            </a:lvl1pPr>
          </a:lstStyle>
          <a:p>
            <a:pPr>
              <a:defRPr/>
            </a:pPr>
            <a:fld id="{3DDF64F5-7C85-48AA-9CD4-C0923C5195E5}" type="slidenum">
              <a:rPr lang="en-US" altLang="zh-CN"/>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2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Calibri" panose="020F0502020204030204" pitchFamily="34" charset="0"/>
              <a:ea typeface="宋体" panose="02010600030101010101" pitchFamily="2" charset="-122"/>
            </a:endParaRPr>
          </a:p>
        </p:txBody>
      </p:sp>
      <p:sp>
        <p:nvSpPr>
          <p:cNvPr id="112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cs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625B2EFB-5CD5-CE4E-ABBA-FBAB56FFF6E3}" type="slidenum">
              <a:rPr lang="zh-CN" altLang="en-US"/>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a:t>B</a:t>
            </a:r>
            <a:r>
              <a:rPr lang="zh-CN" altLang="en-US" dirty="0"/>
              <a:t>类</a:t>
            </a:r>
            <a:r>
              <a:rPr lang="en-US" altLang="zh-CN" dirty="0"/>
              <a:t>1.5</a:t>
            </a:r>
            <a:r>
              <a:rPr lang="zh-CN" altLang="en-US" dirty="0"/>
              <a:t>亿</a:t>
            </a:r>
            <a:endParaRPr lang="zh-CN" altLang="en-US" dirty="0"/>
          </a:p>
        </p:txBody>
      </p:sp>
      <p:sp>
        <p:nvSpPr>
          <p:cNvPr id="4" name="灯片编号占位符 3"/>
          <p:cNvSpPr>
            <a:spLocks noGrp="1"/>
          </p:cNvSpPr>
          <p:nvPr>
            <p:ph type="sldNum" sz="quarter" idx="10"/>
          </p:nvPr>
        </p:nvSpPr>
        <p:spPr/>
        <p:txBody>
          <a:bodyPr/>
          <a:lstStyle/>
          <a:p>
            <a:fld id="{12D335E5-2C83-264F-8306-94E29AEDBF8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a:t>B</a:t>
            </a:r>
            <a:r>
              <a:rPr lang="zh-CN" altLang="en-US" dirty="0"/>
              <a:t>类</a:t>
            </a:r>
            <a:r>
              <a:rPr lang="en-US" altLang="zh-CN" dirty="0"/>
              <a:t>1.5</a:t>
            </a:r>
            <a:r>
              <a:rPr lang="zh-CN" altLang="en-US" dirty="0"/>
              <a:t>亿</a:t>
            </a:r>
            <a:endParaRPr lang="zh-CN" altLang="en-US" dirty="0"/>
          </a:p>
        </p:txBody>
      </p:sp>
      <p:sp>
        <p:nvSpPr>
          <p:cNvPr id="4" name="灯片编号占位符 3"/>
          <p:cNvSpPr>
            <a:spLocks noGrp="1"/>
          </p:cNvSpPr>
          <p:nvPr>
            <p:ph type="sldNum" sz="quarter" idx="10"/>
          </p:nvPr>
        </p:nvSpPr>
        <p:spPr/>
        <p:txBody>
          <a:bodyPr/>
          <a:lstStyle/>
          <a:p>
            <a:fld id="{12D335E5-2C83-264F-8306-94E29AEDBF8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a:t>B</a:t>
            </a:r>
            <a:r>
              <a:rPr lang="zh-CN" altLang="en-US" dirty="0"/>
              <a:t>类</a:t>
            </a:r>
            <a:r>
              <a:rPr lang="en-US" altLang="zh-CN" dirty="0"/>
              <a:t>1.5</a:t>
            </a:r>
            <a:r>
              <a:rPr lang="zh-CN" altLang="en-US" dirty="0"/>
              <a:t>亿</a:t>
            </a:r>
            <a:endParaRPr lang="zh-CN" altLang="en-US" dirty="0"/>
          </a:p>
        </p:txBody>
      </p:sp>
      <p:sp>
        <p:nvSpPr>
          <p:cNvPr id="4" name="灯片编号占位符 3"/>
          <p:cNvSpPr>
            <a:spLocks noGrp="1"/>
          </p:cNvSpPr>
          <p:nvPr>
            <p:ph type="sldNum" sz="quarter" idx="10"/>
          </p:nvPr>
        </p:nvSpPr>
        <p:spPr/>
        <p:txBody>
          <a:bodyPr/>
          <a:lstStyle/>
          <a:p>
            <a:fld id="{12D335E5-2C83-264F-8306-94E29AEDBF8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a:t>B</a:t>
            </a:r>
            <a:r>
              <a:rPr lang="zh-CN" altLang="en-US" dirty="0"/>
              <a:t>类</a:t>
            </a:r>
            <a:r>
              <a:rPr lang="en-US" altLang="zh-CN" dirty="0"/>
              <a:t>1.5</a:t>
            </a:r>
            <a:r>
              <a:rPr lang="zh-CN" altLang="en-US" dirty="0"/>
              <a:t>亿</a:t>
            </a:r>
            <a:endParaRPr lang="zh-CN" altLang="en-US" dirty="0"/>
          </a:p>
        </p:txBody>
      </p:sp>
      <p:sp>
        <p:nvSpPr>
          <p:cNvPr id="4" name="灯片编号占位符 3"/>
          <p:cNvSpPr>
            <a:spLocks noGrp="1"/>
          </p:cNvSpPr>
          <p:nvPr>
            <p:ph type="sldNum" sz="quarter" idx="10"/>
          </p:nvPr>
        </p:nvSpPr>
        <p:spPr/>
        <p:txBody>
          <a:bodyPr/>
          <a:lstStyle/>
          <a:p>
            <a:fld id="{12D335E5-2C83-264F-8306-94E29AEDBF8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a:t>B</a:t>
            </a:r>
            <a:r>
              <a:rPr lang="zh-CN" altLang="en-US" dirty="0"/>
              <a:t>类</a:t>
            </a:r>
            <a:r>
              <a:rPr lang="en-US" altLang="zh-CN" dirty="0"/>
              <a:t>1.5</a:t>
            </a:r>
            <a:r>
              <a:rPr lang="zh-CN" altLang="en-US" dirty="0"/>
              <a:t>亿</a:t>
            </a:r>
            <a:endParaRPr lang="zh-CN" altLang="en-US" dirty="0"/>
          </a:p>
        </p:txBody>
      </p:sp>
      <p:sp>
        <p:nvSpPr>
          <p:cNvPr id="4" name="灯片编号占位符 3"/>
          <p:cNvSpPr>
            <a:spLocks noGrp="1"/>
          </p:cNvSpPr>
          <p:nvPr>
            <p:ph type="sldNum" sz="quarter" idx="10"/>
          </p:nvPr>
        </p:nvSpPr>
        <p:spPr/>
        <p:txBody>
          <a:bodyPr/>
          <a:lstStyle/>
          <a:p>
            <a:fld id="{12D335E5-2C83-264F-8306-94E29AEDBF8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a:t>B</a:t>
            </a:r>
            <a:r>
              <a:rPr lang="zh-CN" altLang="en-US" dirty="0"/>
              <a:t>类</a:t>
            </a:r>
            <a:r>
              <a:rPr lang="en-US" altLang="zh-CN" dirty="0"/>
              <a:t>1.5</a:t>
            </a:r>
            <a:r>
              <a:rPr lang="zh-CN" altLang="en-US" dirty="0"/>
              <a:t>亿</a:t>
            </a:r>
            <a:endParaRPr lang="zh-CN" altLang="en-US" dirty="0"/>
          </a:p>
        </p:txBody>
      </p:sp>
      <p:sp>
        <p:nvSpPr>
          <p:cNvPr id="4" name="灯片编号占位符 3"/>
          <p:cNvSpPr>
            <a:spLocks noGrp="1"/>
          </p:cNvSpPr>
          <p:nvPr>
            <p:ph type="sldNum" sz="quarter" idx="10"/>
          </p:nvPr>
        </p:nvSpPr>
        <p:spPr/>
        <p:txBody>
          <a:bodyPr/>
          <a:lstStyle/>
          <a:p>
            <a:fld id="{12D335E5-2C83-264F-8306-94E29AEDBF8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a:t>B</a:t>
            </a:r>
            <a:r>
              <a:rPr lang="zh-CN" altLang="en-US" dirty="0"/>
              <a:t>类</a:t>
            </a:r>
            <a:r>
              <a:rPr lang="en-US" altLang="zh-CN" dirty="0"/>
              <a:t>1.5</a:t>
            </a:r>
            <a:r>
              <a:rPr lang="zh-CN" altLang="en-US" dirty="0"/>
              <a:t>亿</a:t>
            </a:r>
            <a:endParaRPr lang="zh-CN" altLang="en-US" dirty="0"/>
          </a:p>
        </p:txBody>
      </p:sp>
      <p:sp>
        <p:nvSpPr>
          <p:cNvPr id="4" name="灯片编号占位符 3"/>
          <p:cNvSpPr>
            <a:spLocks noGrp="1"/>
          </p:cNvSpPr>
          <p:nvPr>
            <p:ph type="sldNum" sz="quarter" idx="10"/>
          </p:nvPr>
        </p:nvSpPr>
        <p:spPr/>
        <p:txBody>
          <a:bodyPr/>
          <a:lstStyle/>
          <a:p>
            <a:fld id="{12D335E5-2C83-264F-8306-94E29AEDBF8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a:t>B</a:t>
            </a:r>
            <a:r>
              <a:rPr lang="zh-CN" altLang="en-US" dirty="0"/>
              <a:t>类</a:t>
            </a:r>
            <a:r>
              <a:rPr lang="en-US" altLang="zh-CN" dirty="0"/>
              <a:t>1.5</a:t>
            </a:r>
            <a:r>
              <a:rPr lang="zh-CN" altLang="en-US" dirty="0"/>
              <a:t>亿</a:t>
            </a:r>
            <a:endParaRPr lang="zh-CN" altLang="en-US" dirty="0"/>
          </a:p>
        </p:txBody>
      </p:sp>
      <p:sp>
        <p:nvSpPr>
          <p:cNvPr id="4" name="灯片编号占位符 3"/>
          <p:cNvSpPr>
            <a:spLocks noGrp="1"/>
          </p:cNvSpPr>
          <p:nvPr>
            <p:ph type="sldNum" sz="quarter" idx="10"/>
          </p:nvPr>
        </p:nvSpPr>
        <p:spPr/>
        <p:txBody>
          <a:bodyPr/>
          <a:lstStyle/>
          <a:p>
            <a:fld id="{12D335E5-2C83-264F-8306-94E29AEDBF8D}"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a:t>B</a:t>
            </a:r>
            <a:r>
              <a:rPr lang="zh-CN" altLang="en-US" dirty="0"/>
              <a:t>类</a:t>
            </a:r>
            <a:r>
              <a:rPr lang="en-US" altLang="zh-CN" dirty="0"/>
              <a:t>1.5</a:t>
            </a:r>
            <a:r>
              <a:rPr lang="zh-CN" altLang="en-US" dirty="0"/>
              <a:t>亿</a:t>
            </a:r>
            <a:endParaRPr lang="zh-CN" altLang="en-US" dirty="0"/>
          </a:p>
        </p:txBody>
      </p:sp>
      <p:sp>
        <p:nvSpPr>
          <p:cNvPr id="4" name="灯片编号占位符 3"/>
          <p:cNvSpPr>
            <a:spLocks noGrp="1"/>
          </p:cNvSpPr>
          <p:nvPr>
            <p:ph type="sldNum" sz="quarter" idx="10"/>
          </p:nvPr>
        </p:nvSpPr>
        <p:spPr/>
        <p:txBody>
          <a:bodyPr/>
          <a:lstStyle/>
          <a:p>
            <a:fld id="{12D335E5-2C83-264F-8306-94E29AEDBF8D}"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a:t>B</a:t>
            </a:r>
            <a:r>
              <a:rPr lang="zh-CN" altLang="en-US" dirty="0"/>
              <a:t>类</a:t>
            </a:r>
            <a:r>
              <a:rPr lang="en-US" altLang="zh-CN" dirty="0"/>
              <a:t>1.5</a:t>
            </a:r>
            <a:r>
              <a:rPr lang="zh-CN" altLang="en-US" dirty="0"/>
              <a:t>亿</a:t>
            </a:r>
            <a:endParaRPr lang="zh-CN" altLang="en-US" dirty="0"/>
          </a:p>
        </p:txBody>
      </p:sp>
      <p:sp>
        <p:nvSpPr>
          <p:cNvPr id="4" name="灯片编号占位符 3"/>
          <p:cNvSpPr>
            <a:spLocks noGrp="1"/>
          </p:cNvSpPr>
          <p:nvPr>
            <p:ph type="sldNum" sz="quarter" idx="10"/>
          </p:nvPr>
        </p:nvSpPr>
        <p:spPr/>
        <p:txBody>
          <a:bodyPr/>
          <a:lstStyle/>
          <a:p>
            <a:fld id="{12D335E5-2C83-264F-8306-94E29AEDBF8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a:t>B</a:t>
            </a:r>
            <a:r>
              <a:rPr lang="zh-CN" altLang="en-US" dirty="0"/>
              <a:t>类</a:t>
            </a:r>
            <a:r>
              <a:rPr lang="en-US" altLang="zh-CN" dirty="0"/>
              <a:t>1.5</a:t>
            </a:r>
            <a:r>
              <a:rPr lang="zh-CN" altLang="en-US" dirty="0"/>
              <a:t>亿</a:t>
            </a:r>
            <a:endParaRPr lang="zh-CN" altLang="en-US" dirty="0"/>
          </a:p>
        </p:txBody>
      </p:sp>
      <p:sp>
        <p:nvSpPr>
          <p:cNvPr id="4" name="灯片编号占位符 3"/>
          <p:cNvSpPr>
            <a:spLocks noGrp="1"/>
          </p:cNvSpPr>
          <p:nvPr>
            <p:ph type="sldNum" sz="quarter" idx="10"/>
          </p:nvPr>
        </p:nvSpPr>
        <p:spPr/>
        <p:txBody>
          <a:bodyPr/>
          <a:lstStyle/>
          <a:p>
            <a:fld id="{12D335E5-2C83-264F-8306-94E29AEDBF8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a:t>B</a:t>
            </a:r>
            <a:r>
              <a:rPr lang="zh-CN" altLang="en-US" dirty="0"/>
              <a:t>类</a:t>
            </a:r>
            <a:r>
              <a:rPr lang="en-US" altLang="zh-CN" dirty="0"/>
              <a:t>1.5</a:t>
            </a:r>
            <a:r>
              <a:rPr lang="zh-CN" altLang="en-US" dirty="0"/>
              <a:t>亿</a:t>
            </a:r>
            <a:endParaRPr lang="zh-CN" altLang="en-US" dirty="0"/>
          </a:p>
        </p:txBody>
      </p:sp>
      <p:sp>
        <p:nvSpPr>
          <p:cNvPr id="4" name="灯片编号占位符 3"/>
          <p:cNvSpPr>
            <a:spLocks noGrp="1"/>
          </p:cNvSpPr>
          <p:nvPr>
            <p:ph type="sldNum" sz="quarter" idx="10"/>
          </p:nvPr>
        </p:nvSpPr>
        <p:spPr/>
        <p:txBody>
          <a:bodyPr/>
          <a:lstStyle/>
          <a:p>
            <a:fld id="{12D335E5-2C83-264F-8306-94E29AEDBF8D}"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2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Calibri" panose="020F0502020204030204" pitchFamily="34" charset="0"/>
              <a:ea typeface="宋体" panose="02010600030101010101" pitchFamily="2" charset="-122"/>
            </a:endParaRPr>
          </a:p>
        </p:txBody>
      </p:sp>
      <p:sp>
        <p:nvSpPr>
          <p:cNvPr id="112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cs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625B2EFB-5CD5-CE4E-ABBA-FBAB56FFF6E3}" type="slidenum">
              <a:rPr lang="zh-CN" altLang="en-US"/>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a:t>B</a:t>
            </a:r>
            <a:r>
              <a:rPr lang="zh-CN" altLang="en-US" dirty="0"/>
              <a:t>类</a:t>
            </a:r>
            <a:r>
              <a:rPr lang="en-US" altLang="zh-CN" dirty="0"/>
              <a:t>1.5</a:t>
            </a:r>
            <a:r>
              <a:rPr lang="zh-CN" altLang="en-US" dirty="0"/>
              <a:t>亿</a:t>
            </a:r>
            <a:endParaRPr lang="zh-CN" altLang="en-US" dirty="0"/>
          </a:p>
        </p:txBody>
      </p:sp>
      <p:sp>
        <p:nvSpPr>
          <p:cNvPr id="4" name="灯片编号占位符 3"/>
          <p:cNvSpPr>
            <a:spLocks noGrp="1"/>
          </p:cNvSpPr>
          <p:nvPr>
            <p:ph type="sldNum" sz="quarter" idx="10"/>
          </p:nvPr>
        </p:nvSpPr>
        <p:spPr/>
        <p:txBody>
          <a:bodyPr/>
          <a:lstStyle/>
          <a:p>
            <a:fld id="{12D335E5-2C83-264F-8306-94E29AEDBF8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a:t>B</a:t>
            </a:r>
            <a:r>
              <a:rPr lang="zh-CN" altLang="en-US" dirty="0"/>
              <a:t>类</a:t>
            </a:r>
            <a:r>
              <a:rPr lang="en-US" altLang="zh-CN" dirty="0"/>
              <a:t>1.5</a:t>
            </a:r>
            <a:r>
              <a:rPr lang="zh-CN" altLang="en-US" dirty="0"/>
              <a:t>亿</a:t>
            </a:r>
            <a:endParaRPr lang="zh-CN" altLang="en-US" dirty="0"/>
          </a:p>
        </p:txBody>
      </p:sp>
      <p:sp>
        <p:nvSpPr>
          <p:cNvPr id="4" name="灯片编号占位符 3"/>
          <p:cNvSpPr>
            <a:spLocks noGrp="1"/>
          </p:cNvSpPr>
          <p:nvPr>
            <p:ph type="sldNum" sz="quarter" idx="10"/>
          </p:nvPr>
        </p:nvSpPr>
        <p:spPr/>
        <p:txBody>
          <a:bodyPr/>
          <a:lstStyle/>
          <a:p>
            <a:fld id="{12D335E5-2C83-264F-8306-94E29AEDBF8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a:t>B</a:t>
            </a:r>
            <a:r>
              <a:rPr lang="zh-CN" altLang="en-US" dirty="0"/>
              <a:t>类</a:t>
            </a:r>
            <a:r>
              <a:rPr lang="en-US" altLang="zh-CN" dirty="0"/>
              <a:t>1.5</a:t>
            </a:r>
            <a:r>
              <a:rPr lang="zh-CN" altLang="en-US" dirty="0"/>
              <a:t>亿</a:t>
            </a:r>
            <a:endParaRPr lang="zh-CN" altLang="en-US" dirty="0"/>
          </a:p>
        </p:txBody>
      </p:sp>
      <p:sp>
        <p:nvSpPr>
          <p:cNvPr id="4" name="灯片编号占位符 3"/>
          <p:cNvSpPr>
            <a:spLocks noGrp="1"/>
          </p:cNvSpPr>
          <p:nvPr>
            <p:ph type="sldNum" sz="quarter" idx="10"/>
          </p:nvPr>
        </p:nvSpPr>
        <p:spPr/>
        <p:txBody>
          <a:bodyPr/>
          <a:lstStyle/>
          <a:p>
            <a:fld id="{12D335E5-2C83-264F-8306-94E29AEDBF8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a:t>B</a:t>
            </a:r>
            <a:r>
              <a:rPr lang="zh-CN" altLang="en-US" dirty="0"/>
              <a:t>类</a:t>
            </a:r>
            <a:r>
              <a:rPr lang="en-US" altLang="zh-CN" dirty="0"/>
              <a:t>1.5</a:t>
            </a:r>
            <a:r>
              <a:rPr lang="zh-CN" altLang="en-US" dirty="0"/>
              <a:t>亿</a:t>
            </a:r>
            <a:endParaRPr lang="zh-CN" altLang="en-US" dirty="0"/>
          </a:p>
        </p:txBody>
      </p:sp>
      <p:sp>
        <p:nvSpPr>
          <p:cNvPr id="4" name="灯片编号占位符 3"/>
          <p:cNvSpPr>
            <a:spLocks noGrp="1"/>
          </p:cNvSpPr>
          <p:nvPr>
            <p:ph type="sldNum" sz="quarter" idx="10"/>
          </p:nvPr>
        </p:nvSpPr>
        <p:spPr/>
        <p:txBody>
          <a:bodyPr/>
          <a:lstStyle/>
          <a:p>
            <a:fld id="{12D335E5-2C83-264F-8306-94E29AEDBF8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a:t>B</a:t>
            </a:r>
            <a:r>
              <a:rPr lang="zh-CN" altLang="en-US" dirty="0"/>
              <a:t>类</a:t>
            </a:r>
            <a:r>
              <a:rPr lang="en-US" altLang="zh-CN" dirty="0"/>
              <a:t>1.5</a:t>
            </a:r>
            <a:r>
              <a:rPr lang="zh-CN" altLang="en-US" dirty="0"/>
              <a:t>亿</a:t>
            </a:r>
            <a:endParaRPr lang="zh-CN" altLang="en-US" dirty="0"/>
          </a:p>
        </p:txBody>
      </p:sp>
      <p:sp>
        <p:nvSpPr>
          <p:cNvPr id="4" name="灯片编号占位符 3"/>
          <p:cNvSpPr>
            <a:spLocks noGrp="1"/>
          </p:cNvSpPr>
          <p:nvPr>
            <p:ph type="sldNum" sz="quarter" idx="10"/>
          </p:nvPr>
        </p:nvSpPr>
        <p:spPr/>
        <p:txBody>
          <a:bodyPr/>
          <a:lstStyle/>
          <a:p>
            <a:fld id="{12D335E5-2C83-264F-8306-94E29AEDBF8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a:t>B</a:t>
            </a:r>
            <a:r>
              <a:rPr lang="zh-CN" altLang="en-US" dirty="0"/>
              <a:t>类</a:t>
            </a:r>
            <a:r>
              <a:rPr lang="en-US" altLang="zh-CN" dirty="0"/>
              <a:t>1.5</a:t>
            </a:r>
            <a:r>
              <a:rPr lang="zh-CN" altLang="en-US" dirty="0"/>
              <a:t>亿</a:t>
            </a:r>
            <a:endParaRPr lang="zh-CN" altLang="en-US" dirty="0"/>
          </a:p>
        </p:txBody>
      </p:sp>
      <p:sp>
        <p:nvSpPr>
          <p:cNvPr id="4" name="灯片编号占位符 3"/>
          <p:cNvSpPr>
            <a:spLocks noGrp="1"/>
          </p:cNvSpPr>
          <p:nvPr>
            <p:ph type="sldNum" sz="quarter" idx="10"/>
          </p:nvPr>
        </p:nvSpPr>
        <p:spPr/>
        <p:txBody>
          <a:bodyPr/>
          <a:lstStyle/>
          <a:p>
            <a:fld id="{12D335E5-2C83-264F-8306-94E29AEDBF8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a:t>B</a:t>
            </a:r>
            <a:r>
              <a:rPr lang="zh-CN" altLang="en-US" dirty="0"/>
              <a:t>类</a:t>
            </a:r>
            <a:r>
              <a:rPr lang="en-US" altLang="zh-CN" dirty="0"/>
              <a:t>1.5</a:t>
            </a:r>
            <a:r>
              <a:rPr lang="zh-CN" altLang="en-US" dirty="0"/>
              <a:t>亿</a:t>
            </a:r>
            <a:endParaRPr lang="zh-CN" altLang="en-US" dirty="0"/>
          </a:p>
        </p:txBody>
      </p:sp>
      <p:sp>
        <p:nvSpPr>
          <p:cNvPr id="4" name="灯片编号占位符 3"/>
          <p:cNvSpPr>
            <a:spLocks noGrp="1"/>
          </p:cNvSpPr>
          <p:nvPr>
            <p:ph type="sldNum" sz="quarter" idx="10"/>
          </p:nvPr>
        </p:nvSpPr>
        <p:spPr/>
        <p:txBody>
          <a:bodyPr/>
          <a:lstStyle/>
          <a:p>
            <a:fld id="{12D335E5-2C83-264F-8306-94E29AEDBF8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fld>
            <a:endParaRPr lang="en-US" dirty="0"/>
          </a:p>
        </p:txBody>
      </p:sp>
      <p:sp>
        <p:nvSpPr>
          <p:cNvPr id="7" name="Rectangle 10"/>
          <p:cNvSpPr>
            <a:spLocks noChangeArrowheads="1"/>
          </p:cNvSpPr>
          <p:nvPr userDrawn="1"/>
        </p:nvSpPr>
        <p:spPr bwMode="auto">
          <a:xfrm>
            <a:off x="0" y="0"/>
            <a:ext cx="12192000" cy="6858000"/>
          </a:xfrm>
          <a:prstGeom prst="rect">
            <a:avLst/>
          </a:prstGeom>
          <a:solidFill>
            <a:srgbClr val="1A56A8"/>
          </a:solidFill>
          <a:ln w="9525">
            <a:solidFill>
              <a:schemeClr val="tx1"/>
            </a:solidFill>
            <a:miter lim="800000"/>
          </a:ln>
          <a:effec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pic>
        <p:nvPicPr>
          <p:cNvPr id="8" name="Picture 5" descr="E:\2011\建党90年\未标题-4.png"/>
          <p:cNvPicPr>
            <a:picLocks noChangeAspect="1" noChangeArrowheads="1"/>
          </p:cNvPicPr>
          <p:nvPr userDrawn="1"/>
        </p:nvPicPr>
        <p:blipFill>
          <a:blip r:embed="rId2">
            <a:extLst>
              <a:ext uri="{28A0092B-C50C-407E-A947-70E740481C1C}">
                <a14:useLocalDpi xmlns:a14="http://schemas.microsoft.com/office/drawing/2010/main" val="0"/>
              </a:ext>
            </a:extLst>
          </a:blip>
          <a:srcRect t="63499"/>
          <a:stretch>
            <a:fillRect/>
          </a:stretch>
        </p:blipFill>
        <p:spPr bwMode="auto">
          <a:xfrm>
            <a:off x="0" y="4772026"/>
            <a:ext cx="12192000"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endParaRPr lang="en-US" altLang="zh-CN" smtClean="0"/>
          </a:p>
          <a:p>
            <a:pPr>
              <a:defRPr/>
            </a:pPr>
            <a:r>
              <a:rPr lang="en-US" altLang="zh-CN" smtClean="0"/>
              <a:t>                                </a:t>
            </a:r>
            <a:fld id="{75E3F2EE-8904-49F1-8224-28A0F6824F36}" type="slidenum">
              <a:rPr lang="en-US" altLang="zh-CN" smtClean="0">
                <a:solidFill>
                  <a:schemeClr val="bg1"/>
                </a:solidFill>
              </a:rPr>
            </a:fld>
            <a:endParaRPr lang="en-US" altLang="zh-CN">
              <a:solidFill>
                <a:schemeClr val="bg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a:xfrm>
            <a:off x="838200" y="365125"/>
            <a:ext cx="7734300" cy="5811838"/>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endParaRPr lang="en-US" altLang="zh-CN" smtClean="0"/>
          </a:p>
          <a:p>
            <a:pPr>
              <a:defRPr/>
            </a:pPr>
            <a:r>
              <a:rPr lang="en-US" altLang="zh-CN" smtClean="0"/>
              <a:t>                                </a:t>
            </a:r>
            <a:fld id="{F00F222D-0431-46F5-901D-D2372BB28610}" type="slidenum">
              <a:rPr lang="en-US" altLang="zh-CN" smtClean="0">
                <a:solidFill>
                  <a:schemeClr val="bg1"/>
                </a:solidFill>
              </a:rPr>
            </a:fld>
            <a:endParaRPr lang="en-US" altLang="zh-CN">
              <a:solidFill>
                <a:schemeClr val="bg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pPr>
              <a:defRPr/>
            </a:pP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endParaRPr lang="zh-CN" altLang="en-US" smtClean="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endParaRPr lang="en-US" altLang="zh-CN" smtClean="0"/>
          </a:p>
          <a:p>
            <a:pPr>
              <a:defRPr/>
            </a:pPr>
            <a:r>
              <a:rPr lang="en-US" altLang="zh-CN" smtClean="0"/>
              <a:t>                                </a:t>
            </a:r>
            <a:fld id="{57A11209-8C27-44C0-AF80-5B5E18E2235C}" type="slidenum">
              <a:rPr lang="en-US" altLang="zh-CN" smtClean="0">
                <a:solidFill>
                  <a:schemeClr val="bg1"/>
                </a:solidFill>
              </a:rPr>
            </a:fld>
            <a:endParaRPr lang="en-US" altLang="zh-CN">
              <a:solidFill>
                <a:schemeClr val="bg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hasCustomPrompt="1"/>
          </p:nvPr>
        </p:nvSpPr>
        <p:spPr>
          <a:xfrm>
            <a:off x="838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endParaRPr lang="en-US" altLang="zh-CN" smtClean="0"/>
          </a:p>
          <a:p>
            <a:pPr>
              <a:defRPr/>
            </a:pPr>
            <a:r>
              <a:rPr lang="en-US" altLang="zh-CN" smtClean="0"/>
              <a:t>                                </a:t>
            </a:r>
            <a:fld id="{918703EF-C0F9-486F-8EEC-1FFE2A040562}" type="slidenum">
              <a:rPr lang="en-US" altLang="zh-CN" smtClean="0">
                <a:solidFill>
                  <a:schemeClr val="bg1"/>
                </a:solidFill>
              </a:rPr>
            </a:fld>
            <a:endParaRPr lang="en-US" altLang="zh-CN">
              <a:solidFill>
                <a:schemeClr val="bg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4" name="Content Placeholder 3"/>
          <p:cNvSpPr>
            <a:spLocks noGrp="1"/>
          </p:cNvSpPr>
          <p:nvPr>
            <p:ph sz="half" idx="2" hasCustomPrompt="1"/>
          </p:nvPr>
        </p:nvSpPr>
        <p:spPr>
          <a:xfrm>
            <a:off x="839788" y="2505075"/>
            <a:ext cx="5157787"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6" name="Content Placeholder 5"/>
          <p:cNvSpPr>
            <a:spLocks noGrp="1"/>
          </p:cNvSpPr>
          <p:nvPr>
            <p:ph sz="quarter" idx="4" hasCustomPrompt="1"/>
          </p:nvPr>
        </p:nvSpPr>
        <p:spPr>
          <a:xfrm>
            <a:off x="6172200" y="2505075"/>
            <a:ext cx="5183188"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defRPr/>
            </a:pPr>
            <a:endParaRPr lang="en-US" altLang="zh-CN" smtClean="0"/>
          </a:p>
          <a:p>
            <a:pPr>
              <a:defRPr/>
            </a:pPr>
            <a:r>
              <a:rPr lang="en-US" altLang="zh-CN" smtClean="0"/>
              <a:t>                                </a:t>
            </a:r>
            <a:fld id="{45831274-38D5-4EBD-B8E4-AADE15CAB868}" type="slidenum">
              <a:rPr lang="en-US" altLang="zh-CN" smtClean="0">
                <a:solidFill>
                  <a:schemeClr val="bg1"/>
                </a:solidFill>
              </a:rPr>
            </a:fld>
            <a:endParaRPr lang="en-US" altLang="zh-CN">
              <a:solidFill>
                <a:schemeClr val="bg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endParaRPr lang="en-US" altLang="zh-CN" smtClean="0"/>
          </a:p>
          <a:p>
            <a:pPr>
              <a:defRPr/>
            </a:pPr>
            <a:r>
              <a:rPr lang="en-US" altLang="zh-CN" smtClean="0"/>
              <a:t>                                </a:t>
            </a:r>
            <a:fld id="{5ED74C5D-4E4E-4A5D-B43B-FAC15D14AF7E}" type="slidenum">
              <a:rPr lang="en-US" altLang="zh-CN" smtClean="0">
                <a:solidFill>
                  <a:schemeClr val="bg1"/>
                </a:solidFill>
              </a:rPr>
            </a:fld>
            <a:endParaRPr lang="en-US" altLang="zh-CN">
              <a:solidFill>
                <a:schemeClr val="bg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endParaRPr lang="en-US" altLang="zh-CN" smtClean="0"/>
          </a:p>
          <a:p>
            <a:pPr>
              <a:defRPr/>
            </a:pPr>
            <a:r>
              <a:rPr lang="en-US" altLang="zh-CN" smtClean="0"/>
              <a:t>                                </a:t>
            </a:r>
            <a:fld id="{7461D248-7B9B-4D20-911F-417D3A66CEA8}" type="slidenum">
              <a:rPr lang="en-US" altLang="zh-CN" smtClean="0">
                <a:solidFill>
                  <a:schemeClr val="bg1"/>
                </a:solidFill>
              </a:rPr>
            </a:fld>
            <a:endParaRPr lang="en-US" altLang="zh-CN">
              <a:solidFill>
                <a:schemeClr val="bg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endParaRPr lang="en-US" altLang="zh-CN" smtClean="0"/>
          </a:p>
          <a:p>
            <a:pPr>
              <a:defRPr/>
            </a:pPr>
            <a:r>
              <a:rPr lang="en-US" altLang="zh-CN" smtClean="0"/>
              <a:t>                                </a:t>
            </a:r>
            <a:fld id="{B3953AF5-253F-4C4E-8577-DE5462969D0D}" type="slidenum">
              <a:rPr lang="en-US" altLang="zh-CN" smtClean="0">
                <a:solidFill>
                  <a:schemeClr val="bg1"/>
                </a:solidFill>
              </a:rPr>
            </a:fld>
            <a:endParaRPr lang="en-US" altLang="zh-CN">
              <a:solidFill>
                <a:schemeClr val="bg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endParaRPr lang="en-US" altLang="zh-CN" smtClean="0"/>
          </a:p>
          <a:p>
            <a:pPr>
              <a:defRPr/>
            </a:pPr>
            <a:r>
              <a:rPr lang="en-US" altLang="zh-CN" smtClean="0"/>
              <a:t>                                </a:t>
            </a:r>
            <a:fld id="{CD47693A-B04C-417E-8C12-C2451AD56448}" type="slidenum">
              <a:rPr lang="en-US" altLang="zh-CN" smtClean="0">
                <a:solidFill>
                  <a:schemeClr val="bg1"/>
                </a:solidFill>
              </a:rPr>
            </a:fld>
            <a:endParaRPr lang="en-US" altLang="zh-CN">
              <a:solidFill>
                <a:schemeClr val="bg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61ADDD1-3135-4273-A192-1F618184762E}" type="datetimeFigureOut">
              <a:rPr lang="zh-CN" altLang="en-US" smtClean="0"/>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F1ECA11-A2D5-49AE-9456-151A66E97DDE}" type="slidenum">
              <a:rPr lang="zh-CN" altLang="en-US" smtClean="0"/>
            </a:fld>
            <a:endParaRPr lang="zh-CN" altLang="en-US"/>
          </a:p>
        </p:txBody>
      </p:sp>
      <p:sp>
        <p:nvSpPr>
          <p:cNvPr id="7" name="矩形 6"/>
          <p:cNvSpPr>
            <a:spLocks noChangeArrowheads="1"/>
          </p:cNvSpPr>
          <p:nvPr userDrawn="1"/>
        </p:nvSpPr>
        <p:spPr bwMode="auto">
          <a:xfrm>
            <a:off x="7213601" y="6554788"/>
            <a:ext cx="4976284" cy="303212"/>
          </a:xfrm>
          <a:prstGeom prst="rect">
            <a:avLst/>
          </a:prstGeom>
          <a:solidFill>
            <a:srgbClr val="A6A6A6"/>
          </a:solid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defRPr/>
            </a:pPr>
            <a:endParaRPr lang="zh-CN" altLang="en-US" sz="1600" b="1" dirty="0">
              <a:solidFill>
                <a:srgbClr val="1A56A8"/>
              </a:solidFill>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image" Target="../media/image19.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标题 1"/>
          <p:cNvSpPr txBox="1"/>
          <p:nvPr/>
        </p:nvSpPr>
        <p:spPr bwMode="auto">
          <a:xfrm>
            <a:off x="1560512" y="2082531"/>
            <a:ext cx="91440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cene3d>
              <a:camera prst="orthographicFront"/>
              <a:lightRig rig="threePt" dir="t"/>
            </a:scene3d>
          </a:bodyPr>
          <a:lstStyle>
            <a:lvl1pPr>
              <a:defRPr sz="3200">
                <a:solidFill>
                  <a:schemeClr val="tx1"/>
                </a:solidFill>
                <a:latin typeface="Calibri" panose="020F0502020204030204" pitchFamily="34" charset="0"/>
                <a:ea typeface="宋体" panose="02010600030101010101" pitchFamily="2" charset="-122"/>
                <a:cs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44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cs typeface="微软雅黑" panose="020B0503020204020204" pitchFamily="34" charset="-122"/>
              </a:rPr>
              <a:t>增值</a:t>
            </a:r>
            <a:r>
              <a:rPr lang="zh-CN" altLang="en-US" sz="440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cs typeface="微软雅黑" panose="020B0503020204020204" pitchFamily="34" charset="-122"/>
              </a:rPr>
              <a:t>税发票综</a:t>
            </a:r>
            <a:r>
              <a:rPr lang="zh-CN" altLang="en-US" sz="44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cs typeface="微软雅黑" panose="020B0503020204020204" pitchFamily="34" charset="-122"/>
              </a:rPr>
              <a:t>合服务平</a:t>
            </a:r>
            <a:r>
              <a:rPr lang="zh-CN" altLang="en-US" sz="440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cs typeface="微软雅黑" panose="020B0503020204020204" pitchFamily="34" charset="-122"/>
              </a:rPr>
              <a:t>台（企</a:t>
            </a:r>
            <a:r>
              <a:rPr lang="zh-CN" altLang="en-US" sz="44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cs typeface="微软雅黑" panose="020B0503020204020204" pitchFamily="34" charset="-122"/>
              </a:rPr>
              <a:t>业版</a:t>
            </a:r>
            <a:r>
              <a:rPr lang="zh-CN" altLang="en-US" sz="440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cs typeface="微软雅黑" panose="020B0503020204020204" pitchFamily="34" charset="-122"/>
              </a:rPr>
              <a:t>）操作讲解之</a:t>
            </a:r>
            <a:endParaRPr lang="en-US" altLang="zh-CN" sz="440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algn="ctr" eaLnBrk="1" hangingPunct="1"/>
            <a:r>
              <a:rPr lang="zh-CN" altLang="en-US" sz="440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cs typeface="微软雅黑" panose="020B0503020204020204" pitchFamily="34" charset="-122"/>
              </a:rPr>
              <a:t>     税务事项通知书及发票下载</a:t>
            </a:r>
            <a:endParaRPr lang="en-US" altLang="zh-CN" sz="440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nvSpPr>
        <p:spPr>
          <a:xfrm>
            <a:off x="4762501" y="4642485"/>
            <a:ext cx="3077845" cy="1200329"/>
          </a:xfrm>
          <a:prstGeom prst="rect">
            <a:avLst/>
          </a:prstGeom>
          <a:noFill/>
        </p:spPr>
        <p:txBody>
          <a:bodyPr wrap="square" rtlCol="0">
            <a:spAutoFit/>
          </a:bodyPr>
          <a:lstStyle/>
          <a:p>
            <a:pPr algn="ctr"/>
            <a:r>
              <a:rPr lang="zh-CN" altLang="en-US" sz="360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rPr>
              <a:t>国家税务总局广东</a:t>
            </a:r>
            <a:r>
              <a:rPr lang="zh-CN" altLang="zh-CN" sz="36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rPr>
              <a:t>省</a:t>
            </a:r>
            <a:r>
              <a:rPr lang="zh-CN" altLang="en-US" sz="36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rPr>
              <a:t>税务局</a:t>
            </a:r>
            <a:endParaRPr lang="en-US" altLang="zh-CN" sz="36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灯片编号占位符 1"/>
          <p:cNvSpPr>
            <a:spLocks noGrp="1"/>
          </p:cNvSpPr>
          <p:nvPr>
            <p:ph type="sldNum" sz="quarter" idx="4294967295"/>
          </p:nvPr>
        </p:nvSpPr>
        <p:spPr bwMode="auto">
          <a:xfrm>
            <a:off x="86106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anose="020F0502020204030204" pitchFamily="34" charset="0"/>
                <a:ea typeface="宋体" panose="02010600030101010101" pitchFamily="2" charset="-122"/>
                <a:cs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fld id="{095033FB-1F7D-0C4B-B18B-3CB6E9022524}" type="slidenum">
              <a:rPr lang="zh-CN" altLang="en-US" sz="1200">
                <a:solidFill>
                  <a:srgbClr val="898989"/>
                </a:solidFill>
              </a:rPr>
            </a:fld>
            <a:endParaRPr lang="zh-CN" altLang="en-US" sz="1200">
              <a:solidFill>
                <a:srgbClr val="898989"/>
              </a:solidFill>
            </a:endParaRPr>
          </a:p>
        </p:txBody>
      </p:sp>
      <p:sp>
        <p:nvSpPr>
          <p:cNvPr id="3" name="矩形 2"/>
          <p:cNvSpPr/>
          <p:nvPr/>
        </p:nvSpPr>
        <p:spPr>
          <a:xfrm>
            <a:off x="0" y="0"/>
            <a:ext cx="12192000" cy="9906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5" name="文本框 4"/>
          <p:cNvSpPr txBox="1"/>
          <p:nvPr/>
        </p:nvSpPr>
        <p:spPr>
          <a:xfrm>
            <a:off x="429490" y="110578"/>
            <a:ext cx="7723910" cy="769441"/>
          </a:xfrm>
          <a:prstGeom prst="rect">
            <a:avLst/>
          </a:prstGeom>
          <a:noFill/>
        </p:spPr>
        <p:txBody>
          <a:bodyPr wrap="square" rtlCol="0">
            <a:spAutoFit/>
          </a:bodyPr>
          <a:lstStyle/>
          <a:p>
            <a:r>
              <a:rPr lang="zh-CN" altLang="en-US" sz="4400" b="1" dirty="0" smtClean="0">
                <a:solidFill>
                  <a:schemeClr val="bg1"/>
                </a:solidFill>
                <a:latin typeface="黑体" panose="02010609060101010101" pitchFamily="49" charset="-122"/>
                <a:ea typeface="黑体" panose="02010609060101010101" pitchFamily="49" charset="-122"/>
              </a:rPr>
              <a:t>发票下载</a:t>
            </a:r>
            <a:endParaRPr lang="zh-CN" altLang="en-US" sz="4400" b="1" dirty="0">
              <a:solidFill>
                <a:schemeClr val="bg1"/>
              </a:solidFill>
              <a:latin typeface="黑体" panose="02010609060101010101" pitchFamily="49" charset="-122"/>
              <a:ea typeface="黑体" panose="02010609060101010101" pitchFamily="49" charset="-122"/>
            </a:endParaRPr>
          </a:p>
        </p:txBody>
      </p:sp>
      <p:sp>
        <p:nvSpPr>
          <p:cNvPr id="4" name="矩形 3"/>
          <p:cNvSpPr/>
          <p:nvPr/>
        </p:nvSpPr>
        <p:spPr>
          <a:xfrm>
            <a:off x="533400" y="1087323"/>
            <a:ext cx="12039600" cy="448969"/>
          </a:xfrm>
          <a:prstGeom prst="rect">
            <a:avLst/>
          </a:prstGeom>
        </p:spPr>
        <p:txBody>
          <a:bodyPr wrap="square">
            <a:spAutoFit/>
          </a:bodyPr>
          <a:lstStyle/>
          <a:p>
            <a:pPr marL="301625" marR="1523365" indent="-5080">
              <a:lnSpc>
                <a:spcPct val="110000"/>
              </a:lnSpc>
              <a:spcAft>
                <a:spcPts val="735"/>
              </a:spcAft>
            </a:pPr>
            <a:r>
              <a:rPr lang="zh-CN" altLang="en-US" sz="2400" b="1" dirty="0" smtClean="0">
                <a:latin typeface="黑体" panose="02010609060101010101" pitchFamily="49" charset="-122"/>
                <a:ea typeface="黑体" panose="02010609060101010101" pitchFamily="49" charset="-122"/>
              </a:rPr>
              <a:t>发票下载模块导航栏 </a:t>
            </a:r>
            <a:endParaRPr lang="zh-CN" altLang="en-US" sz="2400" b="1" dirty="0">
              <a:latin typeface="黑体" panose="02010609060101010101" pitchFamily="49" charset="-122"/>
              <a:ea typeface="黑体" panose="02010609060101010101" pitchFamily="49" charset="-122"/>
            </a:endParaRPr>
          </a:p>
        </p:txBody>
      </p:sp>
      <p:pic>
        <p:nvPicPr>
          <p:cNvPr id="8" name="Picture 14476"/>
          <p:cNvPicPr/>
          <p:nvPr/>
        </p:nvPicPr>
        <p:blipFill>
          <a:blip r:embed="rId1"/>
          <a:stretch>
            <a:fillRect/>
          </a:stretch>
        </p:blipFill>
        <p:spPr>
          <a:xfrm>
            <a:off x="1143000" y="2286000"/>
            <a:ext cx="10058400" cy="36576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灯片编号占位符 1"/>
          <p:cNvSpPr>
            <a:spLocks noGrp="1"/>
          </p:cNvSpPr>
          <p:nvPr>
            <p:ph type="sldNum" sz="quarter" idx="4294967295"/>
          </p:nvPr>
        </p:nvSpPr>
        <p:spPr bwMode="auto">
          <a:xfrm>
            <a:off x="86106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anose="020F0502020204030204" pitchFamily="34" charset="0"/>
                <a:ea typeface="宋体" panose="02010600030101010101" pitchFamily="2" charset="-122"/>
                <a:cs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fld id="{095033FB-1F7D-0C4B-B18B-3CB6E9022524}" type="slidenum">
              <a:rPr lang="zh-CN" altLang="en-US" sz="1200">
                <a:solidFill>
                  <a:srgbClr val="898989"/>
                </a:solidFill>
              </a:rPr>
            </a:fld>
            <a:endParaRPr lang="zh-CN" altLang="en-US" sz="1200">
              <a:solidFill>
                <a:srgbClr val="898989"/>
              </a:solidFill>
            </a:endParaRPr>
          </a:p>
        </p:txBody>
      </p:sp>
      <p:sp>
        <p:nvSpPr>
          <p:cNvPr id="3" name="矩形 2"/>
          <p:cNvSpPr/>
          <p:nvPr/>
        </p:nvSpPr>
        <p:spPr>
          <a:xfrm>
            <a:off x="0" y="0"/>
            <a:ext cx="12192000" cy="9906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5" name="文本框 4"/>
          <p:cNvSpPr txBox="1"/>
          <p:nvPr/>
        </p:nvSpPr>
        <p:spPr>
          <a:xfrm>
            <a:off x="429490" y="110578"/>
            <a:ext cx="7723910" cy="769441"/>
          </a:xfrm>
          <a:prstGeom prst="rect">
            <a:avLst/>
          </a:prstGeom>
          <a:noFill/>
        </p:spPr>
        <p:txBody>
          <a:bodyPr wrap="square" rtlCol="0">
            <a:spAutoFit/>
          </a:bodyPr>
          <a:lstStyle/>
          <a:p>
            <a:r>
              <a:rPr lang="zh-CN" altLang="en-US" sz="4400" b="1" dirty="0" smtClean="0">
                <a:solidFill>
                  <a:schemeClr val="bg1"/>
                </a:solidFill>
                <a:latin typeface="黑体" panose="02010609060101010101" pitchFamily="49" charset="-122"/>
                <a:ea typeface="黑体" panose="02010609060101010101" pitchFamily="49" charset="-122"/>
              </a:rPr>
              <a:t>发票下载</a:t>
            </a:r>
            <a:endParaRPr lang="zh-CN" altLang="en-US" sz="4400" b="1" dirty="0">
              <a:solidFill>
                <a:schemeClr val="bg1"/>
              </a:solidFill>
              <a:latin typeface="黑体" panose="02010609060101010101" pitchFamily="49" charset="-122"/>
              <a:ea typeface="黑体" panose="02010609060101010101" pitchFamily="49" charset="-122"/>
            </a:endParaRPr>
          </a:p>
        </p:txBody>
      </p:sp>
      <p:sp>
        <p:nvSpPr>
          <p:cNvPr id="4" name="矩形 3"/>
          <p:cNvSpPr/>
          <p:nvPr/>
        </p:nvSpPr>
        <p:spPr>
          <a:xfrm>
            <a:off x="533400" y="1087323"/>
            <a:ext cx="12039600" cy="945002"/>
          </a:xfrm>
          <a:prstGeom prst="rect">
            <a:avLst/>
          </a:prstGeom>
        </p:spPr>
        <p:txBody>
          <a:bodyPr wrap="square">
            <a:spAutoFit/>
          </a:bodyPr>
          <a:lstStyle/>
          <a:p>
            <a:pPr marL="301625" marR="1523365" indent="-5080">
              <a:lnSpc>
                <a:spcPct val="110000"/>
              </a:lnSpc>
              <a:spcAft>
                <a:spcPts val="735"/>
              </a:spcAft>
            </a:pPr>
            <a:r>
              <a:rPr lang="en-US" altLang="zh-CN"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第一步</a:t>
            </a:r>
            <a:r>
              <a:rPr lang="en-US" altLang="zh-CN" sz="2400" b="1" dirty="0">
                <a:latin typeface="黑体" panose="02010609060101010101" pitchFamily="49" charset="-122"/>
                <a:ea typeface="黑体" panose="02010609060101010101" pitchFamily="49" charset="-122"/>
              </a:rPr>
              <a:t>】 </a:t>
            </a:r>
            <a:endParaRPr lang="en-US" altLang="zh-CN" sz="2400" b="1" dirty="0">
              <a:latin typeface="黑体" panose="02010609060101010101" pitchFamily="49" charset="-122"/>
              <a:ea typeface="黑体" panose="02010609060101010101" pitchFamily="49" charset="-122"/>
            </a:endParaRPr>
          </a:p>
          <a:p>
            <a:pPr marL="301625" marR="1523365" indent="-5080">
              <a:lnSpc>
                <a:spcPct val="110000"/>
              </a:lnSpc>
              <a:spcAft>
                <a:spcPts val="735"/>
              </a:spcAft>
            </a:pPr>
            <a:r>
              <a:rPr lang="zh-CN" altLang="en-US" sz="2400" b="1" dirty="0">
                <a:latin typeface="黑体" panose="02010609060101010101" pitchFamily="49" charset="-122"/>
                <a:ea typeface="黑体" panose="02010609060101010101" pitchFamily="49" charset="-122"/>
              </a:rPr>
              <a:t>点击“申请”按钮： </a:t>
            </a:r>
            <a:endParaRPr lang="zh-CN" altLang="en-US" sz="2400" b="1" dirty="0">
              <a:latin typeface="黑体" panose="02010609060101010101" pitchFamily="49" charset="-122"/>
              <a:ea typeface="黑体" panose="02010609060101010101" pitchFamily="49" charset="-122"/>
            </a:endParaRPr>
          </a:p>
        </p:txBody>
      </p:sp>
      <p:pic>
        <p:nvPicPr>
          <p:cNvPr id="7" name="Picture 14505"/>
          <p:cNvPicPr/>
          <p:nvPr/>
        </p:nvPicPr>
        <p:blipFill>
          <a:blip r:embed="rId1"/>
          <a:stretch>
            <a:fillRect/>
          </a:stretch>
        </p:blipFill>
        <p:spPr>
          <a:xfrm>
            <a:off x="990600" y="2362200"/>
            <a:ext cx="9753600" cy="35814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灯片编号占位符 1"/>
          <p:cNvSpPr>
            <a:spLocks noGrp="1"/>
          </p:cNvSpPr>
          <p:nvPr>
            <p:ph type="sldNum" sz="quarter" idx="4294967295"/>
          </p:nvPr>
        </p:nvSpPr>
        <p:spPr bwMode="auto">
          <a:xfrm>
            <a:off x="86106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anose="020F0502020204030204" pitchFamily="34" charset="0"/>
                <a:ea typeface="宋体" panose="02010600030101010101" pitchFamily="2" charset="-122"/>
                <a:cs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fld id="{095033FB-1F7D-0C4B-B18B-3CB6E9022524}" type="slidenum">
              <a:rPr lang="zh-CN" altLang="en-US" sz="1200">
                <a:solidFill>
                  <a:srgbClr val="898989"/>
                </a:solidFill>
              </a:rPr>
            </a:fld>
            <a:endParaRPr lang="zh-CN" altLang="en-US" sz="1200">
              <a:solidFill>
                <a:srgbClr val="898989"/>
              </a:solidFill>
            </a:endParaRPr>
          </a:p>
        </p:txBody>
      </p:sp>
      <p:sp>
        <p:nvSpPr>
          <p:cNvPr id="3" name="矩形 2"/>
          <p:cNvSpPr/>
          <p:nvPr/>
        </p:nvSpPr>
        <p:spPr>
          <a:xfrm>
            <a:off x="0" y="0"/>
            <a:ext cx="12192000" cy="9906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5" name="文本框 4"/>
          <p:cNvSpPr txBox="1"/>
          <p:nvPr/>
        </p:nvSpPr>
        <p:spPr>
          <a:xfrm>
            <a:off x="429490" y="110578"/>
            <a:ext cx="7723910" cy="769441"/>
          </a:xfrm>
          <a:prstGeom prst="rect">
            <a:avLst/>
          </a:prstGeom>
          <a:noFill/>
        </p:spPr>
        <p:txBody>
          <a:bodyPr wrap="square" rtlCol="0">
            <a:spAutoFit/>
          </a:bodyPr>
          <a:lstStyle/>
          <a:p>
            <a:r>
              <a:rPr lang="zh-CN" altLang="en-US" sz="4400" b="1" dirty="0" smtClean="0">
                <a:solidFill>
                  <a:schemeClr val="bg1"/>
                </a:solidFill>
                <a:latin typeface="黑体" panose="02010609060101010101" pitchFamily="49" charset="-122"/>
                <a:ea typeface="黑体" panose="02010609060101010101" pitchFamily="49" charset="-122"/>
              </a:rPr>
              <a:t>发票下载</a:t>
            </a:r>
            <a:endParaRPr lang="zh-CN" altLang="en-US" sz="4400" b="1" dirty="0">
              <a:solidFill>
                <a:schemeClr val="bg1"/>
              </a:solidFill>
              <a:latin typeface="黑体" panose="02010609060101010101" pitchFamily="49" charset="-122"/>
              <a:ea typeface="黑体" panose="02010609060101010101" pitchFamily="49" charset="-122"/>
            </a:endParaRPr>
          </a:p>
        </p:txBody>
      </p:sp>
      <p:sp>
        <p:nvSpPr>
          <p:cNvPr id="4" name="矩形 3"/>
          <p:cNvSpPr/>
          <p:nvPr/>
        </p:nvSpPr>
        <p:spPr>
          <a:xfrm>
            <a:off x="533400" y="1087323"/>
            <a:ext cx="12039600" cy="945002"/>
          </a:xfrm>
          <a:prstGeom prst="rect">
            <a:avLst/>
          </a:prstGeom>
        </p:spPr>
        <p:txBody>
          <a:bodyPr wrap="square">
            <a:spAutoFit/>
          </a:bodyPr>
          <a:lstStyle/>
          <a:p>
            <a:pPr marL="301625" marR="1523365" indent="-5080">
              <a:lnSpc>
                <a:spcPct val="110000"/>
              </a:lnSpc>
              <a:spcAft>
                <a:spcPts val="735"/>
              </a:spcAft>
            </a:pPr>
            <a:r>
              <a:rPr lang="en-US" altLang="zh-CN"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第二步</a:t>
            </a:r>
            <a:r>
              <a:rPr lang="en-US" altLang="zh-CN" sz="2400" b="1" dirty="0">
                <a:latin typeface="黑体" panose="02010609060101010101" pitchFamily="49" charset="-122"/>
                <a:ea typeface="黑体" panose="02010609060101010101" pitchFamily="49" charset="-122"/>
              </a:rPr>
              <a:t>】 </a:t>
            </a:r>
            <a:endParaRPr lang="en-US" altLang="zh-CN" sz="2400" b="1" dirty="0">
              <a:latin typeface="黑体" panose="02010609060101010101" pitchFamily="49" charset="-122"/>
              <a:ea typeface="黑体" panose="02010609060101010101" pitchFamily="49" charset="-122"/>
            </a:endParaRPr>
          </a:p>
          <a:p>
            <a:pPr marL="301625" marR="1523365" indent="-5080">
              <a:lnSpc>
                <a:spcPct val="110000"/>
              </a:lnSpc>
              <a:spcAft>
                <a:spcPts val="735"/>
              </a:spcAft>
            </a:pPr>
            <a:r>
              <a:rPr lang="zh-CN" altLang="en-US" sz="2400" b="1" dirty="0">
                <a:latin typeface="黑体" panose="02010609060101010101" pitchFamily="49" charset="-122"/>
                <a:ea typeface="黑体" panose="02010609060101010101" pitchFamily="49" charset="-122"/>
              </a:rPr>
              <a:t>点击“申请”按钮后，进入如下页面： </a:t>
            </a:r>
            <a:endParaRPr lang="zh-CN" altLang="en-US" sz="2400" b="1" dirty="0">
              <a:latin typeface="黑体" panose="02010609060101010101" pitchFamily="49" charset="-122"/>
              <a:ea typeface="黑体" panose="02010609060101010101" pitchFamily="49" charset="-122"/>
            </a:endParaRPr>
          </a:p>
        </p:txBody>
      </p:sp>
      <p:pic>
        <p:nvPicPr>
          <p:cNvPr id="8" name="Picture 14522"/>
          <p:cNvPicPr/>
          <p:nvPr/>
        </p:nvPicPr>
        <p:blipFill>
          <a:blip r:embed="rId1"/>
          <a:stretch>
            <a:fillRect/>
          </a:stretch>
        </p:blipFill>
        <p:spPr>
          <a:xfrm>
            <a:off x="1524000" y="2209800"/>
            <a:ext cx="8382000" cy="37338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灯片编号占位符 1"/>
          <p:cNvSpPr>
            <a:spLocks noGrp="1"/>
          </p:cNvSpPr>
          <p:nvPr>
            <p:ph type="sldNum" sz="quarter" idx="4294967295"/>
          </p:nvPr>
        </p:nvSpPr>
        <p:spPr bwMode="auto">
          <a:xfrm>
            <a:off x="86106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anose="020F0502020204030204" pitchFamily="34" charset="0"/>
                <a:ea typeface="宋体" panose="02010600030101010101" pitchFamily="2" charset="-122"/>
                <a:cs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fld id="{095033FB-1F7D-0C4B-B18B-3CB6E9022524}" type="slidenum">
              <a:rPr lang="zh-CN" altLang="en-US" sz="1200">
                <a:solidFill>
                  <a:srgbClr val="898989"/>
                </a:solidFill>
              </a:rPr>
            </a:fld>
            <a:endParaRPr lang="zh-CN" altLang="en-US" sz="1200">
              <a:solidFill>
                <a:srgbClr val="898989"/>
              </a:solidFill>
            </a:endParaRPr>
          </a:p>
        </p:txBody>
      </p:sp>
      <p:sp>
        <p:nvSpPr>
          <p:cNvPr id="3" name="矩形 2"/>
          <p:cNvSpPr/>
          <p:nvPr/>
        </p:nvSpPr>
        <p:spPr>
          <a:xfrm>
            <a:off x="0" y="0"/>
            <a:ext cx="12192000" cy="9906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5" name="文本框 4"/>
          <p:cNvSpPr txBox="1"/>
          <p:nvPr/>
        </p:nvSpPr>
        <p:spPr>
          <a:xfrm>
            <a:off x="429490" y="110578"/>
            <a:ext cx="7723910" cy="769441"/>
          </a:xfrm>
          <a:prstGeom prst="rect">
            <a:avLst/>
          </a:prstGeom>
          <a:noFill/>
        </p:spPr>
        <p:txBody>
          <a:bodyPr wrap="square" rtlCol="0">
            <a:spAutoFit/>
          </a:bodyPr>
          <a:lstStyle/>
          <a:p>
            <a:r>
              <a:rPr lang="zh-CN" altLang="en-US" sz="4400" b="1" dirty="0" smtClean="0">
                <a:solidFill>
                  <a:schemeClr val="bg1"/>
                </a:solidFill>
                <a:latin typeface="黑体" panose="02010609060101010101" pitchFamily="49" charset="-122"/>
                <a:ea typeface="黑体" panose="02010609060101010101" pitchFamily="49" charset="-122"/>
              </a:rPr>
              <a:t>发票下载</a:t>
            </a:r>
            <a:endParaRPr lang="zh-CN" altLang="en-US" sz="4400" b="1" dirty="0">
              <a:solidFill>
                <a:schemeClr val="bg1"/>
              </a:solidFill>
              <a:latin typeface="黑体" panose="02010609060101010101" pitchFamily="49" charset="-122"/>
              <a:ea typeface="黑体" panose="02010609060101010101" pitchFamily="49" charset="-122"/>
            </a:endParaRPr>
          </a:p>
        </p:txBody>
      </p:sp>
      <p:sp>
        <p:nvSpPr>
          <p:cNvPr id="4" name="矩形 3"/>
          <p:cNvSpPr/>
          <p:nvPr/>
        </p:nvSpPr>
        <p:spPr>
          <a:xfrm>
            <a:off x="533400" y="1087323"/>
            <a:ext cx="12039600" cy="945002"/>
          </a:xfrm>
          <a:prstGeom prst="rect">
            <a:avLst/>
          </a:prstGeom>
        </p:spPr>
        <p:txBody>
          <a:bodyPr wrap="square">
            <a:spAutoFit/>
          </a:bodyPr>
          <a:lstStyle/>
          <a:p>
            <a:pPr marL="301625" marR="1523365" indent="-5080">
              <a:lnSpc>
                <a:spcPct val="110000"/>
              </a:lnSpc>
              <a:spcAft>
                <a:spcPts val="735"/>
              </a:spcAft>
            </a:pPr>
            <a:r>
              <a:rPr lang="en-US" altLang="zh-CN"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第三步</a:t>
            </a:r>
            <a:r>
              <a:rPr lang="en-US" altLang="zh-CN" sz="2400" b="1" dirty="0">
                <a:latin typeface="黑体" panose="02010609060101010101" pitchFamily="49" charset="-122"/>
                <a:ea typeface="黑体" panose="02010609060101010101" pitchFamily="49" charset="-122"/>
              </a:rPr>
              <a:t>】 </a:t>
            </a:r>
            <a:endParaRPr lang="en-US" altLang="zh-CN" sz="2400" b="1" dirty="0">
              <a:latin typeface="黑体" panose="02010609060101010101" pitchFamily="49" charset="-122"/>
              <a:ea typeface="黑体" panose="02010609060101010101" pitchFamily="49" charset="-122"/>
            </a:endParaRPr>
          </a:p>
          <a:p>
            <a:pPr marL="301625" marR="1523365" indent="-5080">
              <a:lnSpc>
                <a:spcPct val="110000"/>
              </a:lnSpc>
              <a:spcAft>
                <a:spcPts val="735"/>
              </a:spcAft>
            </a:pPr>
            <a:r>
              <a:rPr lang="zh-CN" altLang="en-US" sz="2400" b="1" dirty="0">
                <a:latin typeface="黑体" panose="02010609060101010101" pitchFamily="49" charset="-122"/>
                <a:ea typeface="黑体" panose="02010609060101010101" pitchFamily="49" charset="-122"/>
              </a:rPr>
              <a:t>根据本企业需求，填写完整信息如下： </a:t>
            </a:r>
            <a:endParaRPr lang="zh-CN" altLang="en-US" sz="2400" b="1" dirty="0">
              <a:latin typeface="黑体" panose="02010609060101010101" pitchFamily="49" charset="-122"/>
              <a:ea typeface="黑体" panose="02010609060101010101" pitchFamily="49" charset="-122"/>
            </a:endParaRPr>
          </a:p>
        </p:txBody>
      </p:sp>
      <p:pic>
        <p:nvPicPr>
          <p:cNvPr id="8" name="Picture 14553"/>
          <p:cNvPicPr/>
          <p:nvPr/>
        </p:nvPicPr>
        <p:blipFill>
          <a:blip r:embed="rId1"/>
          <a:stretch>
            <a:fillRect/>
          </a:stretch>
        </p:blipFill>
        <p:spPr>
          <a:xfrm>
            <a:off x="1295400" y="2438400"/>
            <a:ext cx="9220200" cy="29718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灯片编号占位符 1"/>
          <p:cNvSpPr>
            <a:spLocks noGrp="1"/>
          </p:cNvSpPr>
          <p:nvPr>
            <p:ph type="sldNum" sz="quarter" idx="4294967295"/>
          </p:nvPr>
        </p:nvSpPr>
        <p:spPr bwMode="auto">
          <a:xfrm>
            <a:off x="86106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anose="020F0502020204030204" pitchFamily="34" charset="0"/>
                <a:ea typeface="宋体" panose="02010600030101010101" pitchFamily="2" charset="-122"/>
                <a:cs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fld id="{095033FB-1F7D-0C4B-B18B-3CB6E9022524}" type="slidenum">
              <a:rPr lang="zh-CN" altLang="en-US" sz="1200">
                <a:solidFill>
                  <a:srgbClr val="898989"/>
                </a:solidFill>
              </a:rPr>
            </a:fld>
            <a:endParaRPr lang="zh-CN" altLang="en-US" sz="1200">
              <a:solidFill>
                <a:srgbClr val="898989"/>
              </a:solidFill>
            </a:endParaRPr>
          </a:p>
        </p:txBody>
      </p:sp>
      <p:sp>
        <p:nvSpPr>
          <p:cNvPr id="3" name="矩形 2"/>
          <p:cNvSpPr/>
          <p:nvPr/>
        </p:nvSpPr>
        <p:spPr>
          <a:xfrm>
            <a:off x="0" y="0"/>
            <a:ext cx="12192000" cy="9906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5" name="文本框 4"/>
          <p:cNvSpPr txBox="1"/>
          <p:nvPr/>
        </p:nvSpPr>
        <p:spPr>
          <a:xfrm>
            <a:off x="429490" y="110578"/>
            <a:ext cx="7723910" cy="769441"/>
          </a:xfrm>
          <a:prstGeom prst="rect">
            <a:avLst/>
          </a:prstGeom>
          <a:noFill/>
        </p:spPr>
        <p:txBody>
          <a:bodyPr wrap="square" rtlCol="0">
            <a:spAutoFit/>
          </a:bodyPr>
          <a:lstStyle/>
          <a:p>
            <a:r>
              <a:rPr lang="zh-CN" altLang="en-US" sz="4400" b="1" dirty="0" smtClean="0">
                <a:solidFill>
                  <a:schemeClr val="bg1"/>
                </a:solidFill>
                <a:latin typeface="黑体" panose="02010609060101010101" pitchFamily="49" charset="-122"/>
                <a:ea typeface="黑体" panose="02010609060101010101" pitchFamily="49" charset="-122"/>
              </a:rPr>
              <a:t>发票下载</a:t>
            </a:r>
            <a:endParaRPr lang="zh-CN" altLang="en-US" sz="4400" b="1" dirty="0">
              <a:solidFill>
                <a:schemeClr val="bg1"/>
              </a:solidFill>
              <a:latin typeface="黑体" panose="02010609060101010101" pitchFamily="49" charset="-122"/>
              <a:ea typeface="黑体" panose="02010609060101010101" pitchFamily="49" charset="-122"/>
            </a:endParaRPr>
          </a:p>
        </p:txBody>
      </p:sp>
      <p:sp>
        <p:nvSpPr>
          <p:cNvPr id="4" name="矩形 3"/>
          <p:cNvSpPr/>
          <p:nvPr/>
        </p:nvSpPr>
        <p:spPr>
          <a:xfrm>
            <a:off x="533400" y="1087323"/>
            <a:ext cx="12344400" cy="1896930"/>
          </a:xfrm>
          <a:prstGeom prst="rect">
            <a:avLst/>
          </a:prstGeom>
        </p:spPr>
        <p:txBody>
          <a:bodyPr wrap="square">
            <a:spAutoFit/>
          </a:bodyPr>
          <a:lstStyle/>
          <a:p>
            <a:pPr marL="301625" marR="1523365" indent="-5080">
              <a:lnSpc>
                <a:spcPct val="110000"/>
              </a:lnSpc>
              <a:spcAft>
                <a:spcPts val="735"/>
              </a:spcAft>
            </a:pPr>
            <a:r>
              <a:rPr lang="en-US" altLang="zh-CN" sz="2400" b="1" dirty="0">
                <a:latin typeface="黑体" panose="02010609060101010101" pitchFamily="49" charset="-122"/>
                <a:ea typeface="黑体" panose="02010609060101010101" pitchFamily="49" charset="-122"/>
              </a:rPr>
              <a:t>【</a:t>
            </a:r>
            <a:r>
              <a:rPr lang="zh-CN" altLang="en-US" sz="2400" b="1" dirty="0" smtClean="0">
                <a:latin typeface="黑体" panose="02010609060101010101" pitchFamily="49" charset="-122"/>
                <a:ea typeface="黑体" panose="02010609060101010101" pitchFamily="49" charset="-122"/>
              </a:rPr>
              <a:t>第四步</a:t>
            </a:r>
            <a:r>
              <a:rPr lang="en-US" altLang="zh-CN" sz="2400" b="1" dirty="0">
                <a:latin typeface="黑体" panose="02010609060101010101" pitchFamily="49" charset="-122"/>
                <a:ea typeface="黑体" panose="02010609060101010101" pitchFamily="49" charset="-122"/>
              </a:rPr>
              <a:t>】 </a:t>
            </a:r>
            <a:endParaRPr lang="en-US" altLang="zh-CN" sz="2400" b="1" dirty="0">
              <a:latin typeface="黑体" panose="02010609060101010101" pitchFamily="49" charset="-122"/>
              <a:ea typeface="黑体" panose="02010609060101010101" pitchFamily="49" charset="-122"/>
            </a:endParaRPr>
          </a:p>
          <a:p>
            <a:pPr marL="301625" marR="1523365" indent="-5080">
              <a:lnSpc>
                <a:spcPct val="110000"/>
              </a:lnSpc>
              <a:spcAft>
                <a:spcPts val="735"/>
              </a:spcAft>
            </a:pPr>
            <a:r>
              <a:rPr lang="zh-CN" altLang="en-US" sz="2400" b="1" dirty="0">
                <a:latin typeface="黑体" panose="02010609060101010101" pitchFamily="49" charset="-122"/>
                <a:ea typeface="黑体" panose="02010609060101010101" pitchFamily="49" charset="-122"/>
              </a:rPr>
              <a:t>发票下载申请查询操作步骤：根据需要填写申请日期、发票类型、进项或销项，点击“查询“按钮查询</a:t>
            </a:r>
            <a:r>
              <a:rPr lang="zh-CN" altLang="en-US" sz="2400" b="1" dirty="0" smtClean="0">
                <a:latin typeface="黑体" panose="02010609060101010101" pitchFamily="49" charset="-122"/>
                <a:ea typeface="黑体" panose="02010609060101010101" pitchFamily="49" charset="-122"/>
              </a:rPr>
              <a:t>发票</a:t>
            </a:r>
            <a:r>
              <a:rPr lang="zh-CN" altLang="en-US" sz="2400" b="1" dirty="0">
                <a:latin typeface="黑体" panose="02010609060101010101" pitchFamily="49" charset="-122"/>
                <a:ea typeface="黑体" panose="02010609060101010101" pitchFamily="49" charset="-122"/>
              </a:rPr>
              <a:t>下载申请的处理进度，如下图所示</a:t>
            </a:r>
            <a:endParaRPr lang="zh-CN" altLang="en-US" sz="2400" b="1" dirty="0">
              <a:latin typeface="黑体" panose="02010609060101010101" pitchFamily="49" charset="-122"/>
              <a:ea typeface="黑体" panose="02010609060101010101" pitchFamily="49" charset="-122"/>
            </a:endParaRPr>
          </a:p>
          <a:p>
            <a:pPr marL="301625" marR="1523365" indent="-5080">
              <a:lnSpc>
                <a:spcPct val="110000"/>
              </a:lnSpc>
              <a:spcAft>
                <a:spcPts val="735"/>
              </a:spcAft>
            </a:pPr>
            <a:endParaRPr lang="zh-CN" altLang="en-US" sz="2400" b="1" dirty="0">
              <a:latin typeface="黑体" panose="02010609060101010101" pitchFamily="49" charset="-122"/>
              <a:ea typeface="黑体" panose="02010609060101010101" pitchFamily="49" charset="-122"/>
            </a:endParaRPr>
          </a:p>
        </p:txBody>
      </p:sp>
      <p:pic>
        <p:nvPicPr>
          <p:cNvPr id="7" name="Picture 14622"/>
          <p:cNvPicPr/>
          <p:nvPr/>
        </p:nvPicPr>
        <p:blipFill>
          <a:blip r:embed="rId1"/>
          <a:stretch>
            <a:fillRect/>
          </a:stretch>
        </p:blipFill>
        <p:spPr>
          <a:xfrm>
            <a:off x="1447800" y="2514600"/>
            <a:ext cx="8856230" cy="3113405"/>
          </a:xfrm>
          <a:prstGeom prst="rect">
            <a:avLst/>
          </a:prstGeom>
        </p:spPr>
      </p:pic>
      <p:sp>
        <p:nvSpPr>
          <p:cNvPr id="6" name="矩形 5"/>
          <p:cNvSpPr/>
          <p:nvPr/>
        </p:nvSpPr>
        <p:spPr>
          <a:xfrm>
            <a:off x="2057400" y="5843243"/>
            <a:ext cx="7162800" cy="830997"/>
          </a:xfrm>
          <a:prstGeom prst="rect">
            <a:avLst/>
          </a:prstGeom>
        </p:spPr>
        <p:txBody>
          <a:bodyPr wrap="square">
            <a:spAutoFit/>
          </a:bodyPr>
          <a:lstStyle/>
          <a:p>
            <a:r>
              <a:rPr lang="zh-CN" altLang="en-US" sz="2400" b="1" dirty="0" smtClean="0">
                <a:latin typeface="黑体" panose="02010609060101010101" pitchFamily="49" charset="-122"/>
                <a:ea typeface="黑体" panose="02010609060101010101" pitchFamily="49" charset="-122"/>
              </a:rPr>
              <a:t>申请处理进度明细会详细显示所有符合条件的发票下载申请的处理状态</a:t>
            </a:r>
            <a:endParaRPr lang="zh-CN" altLang="en-US" sz="2400" b="1"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灯片编号占位符 1"/>
          <p:cNvSpPr>
            <a:spLocks noGrp="1"/>
          </p:cNvSpPr>
          <p:nvPr>
            <p:ph type="sldNum" sz="quarter" idx="4294967295"/>
          </p:nvPr>
        </p:nvSpPr>
        <p:spPr bwMode="auto">
          <a:xfrm>
            <a:off x="86106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anose="020F0502020204030204" pitchFamily="34" charset="0"/>
                <a:ea typeface="宋体" panose="02010600030101010101" pitchFamily="2" charset="-122"/>
                <a:cs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fld id="{095033FB-1F7D-0C4B-B18B-3CB6E9022524}" type="slidenum">
              <a:rPr lang="zh-CN" altLang="en-US" sz="1200">
                <a:solidFill>
                  <a:srgbClr val="898989"/>
                </a:solidFill>
              </a:rPr>
            </a:fld>
            <a:endParaRPr lang="zh-CN" altLang="en-US" sz="1200">
              <a:solidFill>
                <a:srgbClr val="898989"/>
              </a:solidFill>
            </a:endParaRPr>
          </a:p>
        </p:txBody>
      </p:sp>
      <p:sp>
        <p:nvSpPr>
          <p:cNvPr id="3" name="矩形 2"/>
          <p:cNvSpPr/>
          <p:nvPr/>
        </p:nvSpPr>
        <p:spPr>
          <a:xfrm>
            <a:off x="0" y="0"/>
            <a:ext cx="12192000" cy="9906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5" name="文本框 4"/>
          <p:cNvSpPr txBox="1"/>
          <p:nvPr/>
        </p:nvSpPr>
        <p:spPr>
          <a:xfrm>
            <a:off x="429490" y="110578"/>
            <a:ext cx="7723910" cy="769441"/>
          </a:xfrm>
          <a:prstGeom prst="rect">
            <a:avLst/>
          </a:prstGeom>
          <a:noFill/>
        </p:spPr>
        <p:txBody>
          <a:bodyPr wrap="square" rtlCol="0">
            <a:spAutoFit/>
          </a:bodyPr>
          <a:lstStyle/>
          <a:p>
            <a:r>
              <a:rPr lang="zh-CN" altLang="en-US" sz="4400" b="1" dirty="0" smtClean="0">
                <a:solidFill>
                  <a:schemeClr val="bg1"/>
                </a:solidFill>
                <a:latin typeface="黑体" panose="02010609060101010101" pitchFamily="49" charset="-122"/>
                <a:ea typeface="黑体" panose="02010609060101010101" pitchFamily="49" charset="-122"/>
              </a:rPr>
              <a:t>发票下载</a:t>
            </a:r>
            <a:endParaRPr lang="zh-CN" altLang="en-US" sz="4400" b="1" dirty="0">
              <a:solidFill>
                <a:schemeClr val="bg1"/>
              </a:solidFill>
              <a:latin typeface="黑体" panose="02010609060101010101" pitchFamily="49" charset="-122"/>
              <a:ea typeface="黑体" panose="02010609060101010101" pitchFamily="49" charset="-122"/>
            </a:endParaRPr>
          </a:p>
        </p:txBody>
      </p:sp>
      <p:sp>
        <p:nvSpPr>
          <p:cNvPr id="4" name="矩形 3"/>
          <p:cNvSpPr/>
          <p:nvPr/>
        </p:nvSpPr>
        <p:spPr>
          <a:xfrm>
            <a:off x="0" y="1124788"/>
            <a:ext cx="12573000" cy="1979295"/>
          </a:xfrm>
          <a:prstGeom prst="rect">
            <a:avLst/>
          </a:prstGeom>
        </p:spPr>
        <p:txBody>
          <a:bodyPr wrap="square">
            <a:spAutoFit/>
          </a:bodyPr>
          <a:lstStyle/>
          <a:p>
            <a:pPr marL="301625" marR="1523365" indent="-5080">
              <a:lnSpc>
                <a:spcPct val="110000"/>
              </a:lnSpc>
              <a:spcAft>
                <a:spcPts val="735"/>
              </a:spcAft>
            </a:pPr>
            <a:r>
              <a:rPr lang="en-US" altLang="zh-CN" sz="2400" b="1" dirty="0" smtClean="0">
                <a:latin typeface="黑体" panose="02010609060101010101" pitchFamily="49" charset="-122"/>
                <a:ea typeface="黑体" panose="02010609060101010101" pitchFamily="49" charset="-122"/>
              </a:rPr>
              <a:t>【</a:t>
            </a:r>
            <a:r>
              <a:rPr lang="zh-CN" altLang="en-US" sz="2400" b="1" dirty="0" smtClean="0">
                <a:latin typeface="黑体" panose="02010609060101010101" pitchFamily="49" charset="-122"/>
                <a:ea typeface="黑体" panose="02010609060101010101" pitchFamily="49" charset="-122"/>
              </a:rPr>
              <a:t>第五步</a:t>
            </a:r>
            <a:r>
              <a:rPr lang="en-US" altLang="zh-CN" sz="2400" b="1" dirty="0">
                <a:latin typeface="黑体" panose="02010609060101010101" pitchFamily="49" charset="-122"/>
                <a:ea typeface="黑体" panose="02010609060101010101" pitchFamily="49" charset="-122"/>
              </a:rPr>
              <a:t>】 </a:t>
            </a:r>
            <a:endParaRPr lang="en-US" altLang="zh-CN" sz="2400" b="1" dirty="0">
              <a:latin typeface="黑体" panose="02010609060101010101" pitchFamily="49" charset="-122"/>
              <a:ea typeface="黑体" panose="02010609060101010101" pitchFamily="49" charset="-122"/>
            </a:endParaRPr>
          </a:p>
          <a:p>
            <a:pPr marL="301625" marR="1523365" indent="-5080">
              <a:lnSpc>
                <a:spcPct val="110000"/>
              </a:lnSpc>
              <a:spcAft>
                <a:spcPts val="735"/>
              </a:spcAft>
            </a:pPr>
            <a:r>
              <a:rPr lang="zh-CN" altLang="en-US" sz="2400" b="1" dirty="0">
                <a:latin typeface="黑体" panose="02010609060101010101" pitchFamily="49" charset="-122"/>
                <a:ea typeface="黑体" panose="02010609060101010101" pitchFamily="49" charset="-122"/>
              </a:rPr>
              <a:t>对已处理完成的申请点击“下载“按钮将出现该申请对应的可下载文件列表</a:t>
            </a:r>
            <a:r>
              <a:rPr lang="zh-CN" altLang="en-US" sz="2400" b="1" dirty="0" smtClean="0">
                <a:latin typeface="黑体" panose="02010609060101010101" pitchFamily="49" charset="-122"/>
                <a:ea typeface="黑体" panose="02010609060101010101" pitchFamily="49" charset="-122"/>
              </a:rPr>
              <a:t>，页</a:t>
            </a:r>
            <a:r>
              <a:rPr lang="zh-CN" altLang="en-US" sz="2400" b="1" dirty="0">
                <a:latin typeface="黑体" panose="02010609060101010101" pitchFamily="49" charset="-122"/>
                <a:ea typeface="黑体" panose="02010609060101010101" pitchFamily="49" charset="-122"/>
              </a:rPr>
              <a:t>面显示</a:t>
            </a:r>
            <a:endParaRPr lang="zh-CN" altLang="en-US" sz="2400" b="1" dirty="0">
              <a:latin typeface="黑体" panose="02010609060101010101" pitchFamily="49" charset="-122"/>
              <a:ea typeface="黑体" panose="02010609060101010101" pitchFamily="49" charset="-122"/>
            </a:endParaRPr>
          </a:p>
          <a:p>
            <a:pPr marL="301625" marR="1523365" indent="-5080">
              <a:lnSpc>
                <a:spcPct val="110000"/>
              </a:lnSpc>
              <a:spcAft>
                <a:spcPts val="735"/>
              </a:spcAft>
            </a:pPr>
            <a:r>
              <a:rPr lang="zh-CN" altLang="en-US" sz="2400" b="1" dirty="0">
                <a:latin typeface="黑体" panose="02010609060101010101" pitchFamily="49" charset="-122"/>
                <a:ea typeface="黑体" panose="02010609060101010101" pitchFamily="49" charset="-122"/>
              </a:rPr>
              <a:t>如下： </a:t>
            </a:r>
            <a:endParaRPr lang="zh-CN" altLang="en-US" sz="2400" b="1" dirty="0">
              <a:latin typeface="黑体" panose="02010609060101010101" pitchFamily="49" charset="-122"/>
              <a:ea typeface="黑体" panose="02010609060101010101" pitchFamily="49" charset="-122"/>
            </a:endParaRPr>
          </a:p>
          <a:p>
            <a:pPr marL="301625" marR="1523365" indent="-5080">
              <a:lnSpc>
                <a:spcPct val="110000"/>
              </a:lnSpc>
              <a:spcAft>
                <a:spcPts val="735"/>
              </a:spcAft>
            </a:pPr>
            <a:endParaRPr lang="zh-CN" altLang="en-US" sz="2400" b="1" dirty="0">
              <a:latin typeface="黑体" panose="02010609060101010101" pitchFamily="49" charset="-122"/>
              <a:ea typeface="黑体" panose="02010609060101010101" pitchFamily="49" charset="-122"/>
            </a:endParaRPr>
          </a:p>
        </p:txBody>
      </p:sp>
      <p:pic>
        <p:nvPicPr>
          <p:cNvPr id="8" name="Picture 14655"/>
          <p:cNvPicPr/>
          <p:nvPr/>
        </p:nvPicPr>
        <p:blipFill>
          <a:blip r:embed="rId1"/>
          <a:stretch>
            <a:fillRect/>
          </a:stretch>
        </p:blipFill>
        <p:spPr>
          <a:xfrm>
            <a:off x="1295400" y="2805454"/>
            <a:ext cx="8686800" cy="36576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灯片编号占位符 1"/>
          <p:cNvSpPr>
            <a:spLocks noGrp="1"/>
          </p:cNvSpPr>
          <p:nvPr>
            <p:ph type="sldNum" sz="quarter" idx="4294967295"/>
          </p:nvPr>
        </p:nvSpPr>
        <p:spPr bwMode="auto">
          <a:xfrm>
            <a:off x="86106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anose="020F0502020204030204" pitchFamily="34" charset="0"/>
                <a:ea typeface="宋体" panose="02010600030101010101" pitchFamily="2" charset="-122"/>
                <a:cs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fld id="{095033FB-1F7D-0C4B-B18B-3CB6E9022524}" type="slidenum">
              <a:rPr lang="zh-CN" altLang="en-US" sz="1200">
                <a:solidFill>
                  <a:srgbClr val="898989"/>
                </a:solidFill>
              </a:rPr>
            </a:fld>
            <a:endParaRPr lang="zh-CN" altLang="en-US" sz="1200">
              <a:solidFill>
                <a:srgbClr val="898989"/>
              </a:solidFill>
            </a:endParaRPr>
          </a:p>
        </p:txBody>
      </p:sp>
      <p:sp>
        <p:nvSpPr>
          <p:cNvPr id="3" name="矩形 2"/>
          <p:cNvSpPr/>
          <p:nvPr/>
        </p:nvSpPr>
        <p:spPr>
          <a:xfrm>
            <a:off x="0" y="0"/>
            <a:ext cx="12192000" cy="9906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5" name="文本框 4"/>
          <p:cNvSpPr txBox="1"/>
          <p:nvPr/>
        </p:nvSpPr>
        <p:spPr>
          <a:xfrm>
            <a:off x="429490" y="110578"/>
            <a:ext cx="7723910" cy="769441"/>
          </a:xfrm>
          <a:prstGeom prst="rect">
            <a:avLst/>
          </a:prstGeom>
          <a:noFill/>
        </p:spPr>
        <p:txBody>
          <a:bodyPr wrap="square" rtlCol="0">
            <a:spAutoFit/>
          </a:bodyPr>
          <a:lstStyle/>
          <a:p>
            <a:r>
              <a:rPr lang="zh-CN" altLang="en-US" sz="4400" b="1" dirty="0" smtClean="0">
                <a:solidFill>
                  <a:schemeClr val="bg1"/>
                </a:solidFill>
                <a:latin typeface="黑体" panose="02010609060101010101" pitchFamily="49" charset="-122"/>
                <a:ea typeface="黑体" panose="02010609060101010101" pitchFamily="49" charset="-122"/>
              </a:rPr>
              <a:t>发票下载</a:t>
            </a:r>
            <a:endParaRPr lang="zh-CN" altLang="en-US" sz="4400" b="1" dirty="0">
              <a:solidFill>
                <a:schemeClr val="bg1"/>
              </a:solidFill>
              <a:latin typeface="黑体" panose="02010609060101010101" pitchFamily="49" charset="-122"/>
              <a:ea typeface="黑体" panose="02010609060101010101" pitchFamily="49" charset="-122"/>
            </a:endParaRPr>
          </a:p>
        </p:txBody>
      </p:sp>
      <p:sp>
        <p:nvSpPr>
          <p:cNvPr id="4" name="矩形 3"/>
          <p:cNvSpPr/>
          <p:nvPr/>
        </p:nvSpPr>
        <p:spPr>
          <a:xfrm>
            <a:off x="304800" y="1087323"/>
            <a:ext cx="12573000" cy="994631"/>
          </a:xfrm>
          <a:prstGeom prst="rect">
            <a:avLst/>
          </a:prstGeom>
        </p:spPr>
        <p:txBody>
          <a:bodyPr wrap="square">
            <a:spAutoFit/>
          </a:bodyPr>
          <a:lstStyle/>
          <a:p>
            <a:pPr marL="301625" marR="1523365" indent="-5080">
              <a:lnSpc>
                <a:spcPct val="110000"/>
              </a:lnSpc>
              <a:spcAft>
                <a:spcPts val="735"/>
              </a:spcAft>
            </a:pPr>
            <a:r>
              <a:rPr lang="en-US" altLang="zh-CN" sz="2400" b="1" dirty="0" smtClean="0">
                <a:latin typeface="黑体" panose="02010609060101010101" pitchFamily="49" charset="-122"/>
                <a:ea typeface="黑体" panose="02010609060101010101" pitchFamily="49" charset="-122"/>
              </a:rPr>
              <a:t>【</a:t>
            </a:r>
            <a:r>
              <a:rPr lang="zh-CN" altLang="en-US" sz="2400" b="1" dirty="0" smtClean="0">
                <a:latin typeface="黑体" panose="02010609060101010101" pitchFamily="49" charset="-122"/>
                <a:ea typeface="黑体" panose="02010609060101010101" pitchFamily="49" charset="-122"/>
              </a:rPr>
              <a:t>第五步</a:t>
            </a:r>
            <a:r>
              <a:rPr lang="en-US" altLang="zh-CN" sz="2400" b="1" dirty="0">
                <a:latin typeface="黑体" panose="02010609060101010101" pitchFamily="49" charset="-122"/>
                <a:ea typeface="黑体" panose="02010609060101010101" pitchFamily="49" charset="-122"/>
              </a:rPr>
              <a:t>】 </a:t>
            </a:r>
            <a:endParaRPr lang="en-US" altLang="zh-CN" sz="2400" b="1" dirty="0">
              <a:latin typeface="黑体" panose="02010609060101010101" pitchFamily="49" charset="-122"/>
              <a:ea typeface="黑体" panose="02010609060101010101" pitchFamily="49" charset="-122"/>
            </a:endParaRPr>
          </a:p>
          <a:p>
            <a:pPr marL="301625" marR="1523365" indent="-5080">
              <a:lnSpc>
                <a:spcPct val="110000"/>
              </a:lnSpc>
              <a:spcAft>
                <a:spcPts val="735"/>
              </a:spcAft>
            </a:pPr>
            <a:r>
              <a:rPr lang="zh-CN" altLang="en-US" sz="2400" b="1" dirty="0">
                <a:latin typeface="黑体" panose="02010609060101010101" pitchFamily="49" charset="-122"/>
                <a:ea typeface="黑体" panose="02010609060101010101" pitchFamily="49" charset="-122"/>
              </a:rPr>
              <a:t>文件可直接打开，或者另存为，下图为直接打开文件显示：</a:t>
            </a:r>
            <a:endParaRPr lang="zh-CN" altLang="en-US" sz="2400" b="1" dirty="0">
              <a:latin typeface="黑体" panose="02010609060101010101" pitchFamily="49" charset="-122"/>
              <a:ea typeface="黑体" panose="02010609060101010101" pitchFamily="49" charset="-122"/>
            </a:endParaRPr>
          </a:p>
        </p:txBody>
      </p:sp>
      <p:pic>
        <p:nvPicPr>
          <p:cNvPr id="7" name="Picture 14704"/>
          <p:cNvPicPr/>
          <p:nvPr/>
        </p:nvPicPr>
        <p:blipFill>
          <a:blip r:embed="rId1"/>
          <a:stretch>
            <a:fillRect/>
          </a:stretch>
        </p:blipFill>
        <p:spPr>
          <a:xfrm>
            <a:off x="1447800" y="2102808"/>
            <a:ext cx="8763000" cy="4253541"/>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灯片编号占位符 1"/>
          <p:cNvSpPr>
            <a:spLocks noGrp="1"/>
          </p:cNvSpPr>
          <p:nvPr>
            <p:ph type="sldNum" sz="quarter" idx="4294967295"/>
          </p:nvPr>
        </p:nvSpPr>
        <p:spPr bwMode="auto">
          <a:xfrm>
            <a:off x="86106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anose="020F0502020204030204" pitchFamily="34" charset="0"/>
                <a:ea typeface="宋体" panose="02010600030101010101" pitchFamily="2" charset="-122"/>
                <a:cs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fld id="{095033FB-1F7D-0C4B-B18B-3CB6E9022524}" type="slidenum">
              <a:rPr lang="zh-CN" altLang="en-US" sz="1200">
                <a:solidFill>
                  <a:srgbClr val="898989"/>
                </a:solidFill>
              </a:rPr>
            </a:fld>
            <a:endParaRPr lang="zh-CN" altLang="en-US" sz="1200">
              <a:solidFill>
                <a:srgbClr val="898989"/>
              </a:solidFill>
            </a:endParaRPr>
          </a:p>
        </p:txBody>
      </p:sp>
      <p:sp>
        <p:nvSpPr>
          <p:cNvPr id="3" name="矩形 2"/>
          <p:cNvSpPr/>
          <p:nvPr/>
        </p:nvSpPr>
        <p:spPr>
          <a:xfrm>
            <a:off x="0" y="0"/>
            <a:ext cx="12192000" cy="9906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5" name="文本框 4"/>
          <p:cNvSpPr txBox="1"/>
          <p:nvPr/>
        </p:nvSpPr>
        <p:spPr>
          <a:xfrm>
            <a:off x="429490" y="110578"/>
            <a:ext cx="7723910" cy="769441"/>
          </a:xfrm>
          <a:prstGeom prst="rect">
            <a:avLst/>
          </a:prstGeom>
          <a:noFill/>
        </p:spPr>
        <p:txBody>
          <a:bodyPr wrap="square" rtlCol="0">
            <a:spAutoFit/>
          </a:bodyPr>
          <a:lstStyle/>
          <a:p>
            <a:r>
              <a:rPr lang="zh-CN" altLang="en-US" sz="4400" b="1" dirty="0" smtClean="0">
                <a:solidFill>
                  <a:schemeClr val="bg1"/>
                </a:solidFill>
                <a:latin typeface="黑体" panose="02010609060101010101" pitchFamily="49" charset="-122"/>
                <a:ea typeface="黑体" panose="02010609060101010101" pitchFamily="49" charset="-122"/>
              </a:rPr>
              <a:t>发票下载</a:t>
            </a:r>
            <a:endParaRPr lang="zh-CN" altLang="en-US" sz="4400" b="1" dirty="0">
              <a:solidFill>
                <a:schemeClr val="bg1"/>
              </a:solidFill>
              <a:latin typeface="黑体" panose="02010609060101010101" pitchFamily="49" charset="-122"/>
              <a:ea typeface="黑体" panose="02010609060101010101" pitchFamily="49" charset="-122"/>
            </a:endParaRPr>
          </a:p>
        </p:txBody>
      </p:sp>
      <p:sp>
        <p:nvSpPr>
          <p:cNvPr id="4" name="矩形 3"/>
          <p:cNvSpPr/>
          <p:nvPr/>
        </p:nvSpPr>
        <p:spPr>
          <a:xfrm>
            <a:off x="228600" y="960117"/>
            <a:ext cx="12801600" cy="994631"/>
          </a:xfrm>
          <a:prstGeom prst="rect">
            <a:avLst/>
          </a:prstGeom>
        </p:spPr>
        <p:txBody>
          <a:bodyPr wrap="square">
            <a:spAutoFit/>
          </a:bodyPr>
          <a:lstStyle/>
          <a:p>
            <a:pPr marL="301625" marR="1523365" indent="-5080">
              <a:lnSpc>
                <a:spcPct val="110000"/>
              </a:lnSpc>
              <a:spcAft>
                <a:spcPts val="735"/>
              </a:spcAft>
            </a:pPr>
            <a:r>
              <a:rPr lang="en-US" altLang="zh-CN" sz="2400" b="1" dirty="0" smtClean="0">
                <a:latin typeface="黑体" panose="02010609060101010101" pitchFamily="49" charset="-122"/>
                <a:ea typeface="黑体" panose="02010609060101010101" pitchFamily="49" charset="-122"/>
              </a:rPr>
              <a:t>【</a:t>
            </a:r>
            <a:r>
              <a:rPr lang="zh-CN" altLang="en-US" sz="2400" b="1" dirty="0" smtClean="0">
                <a:latin typeface="黑体" panose="02010609060101010101" pitchFamily="49" charset="-122"/>
                <a:ea typeface="黑体" panose="02010609060101010101" pitchFamily="49" charset="-122"/>
              </a:rPr>
              <a:t>第六步</a:t>
            </a:r>
            <a:r>
              <a:rPr lang="en-US" altLang="zh-CN" sz="2400" b="1" dirty="0">
                <a:latin typeface="黑体" panose="02010609060101010101" pitchFamily="49" charset="-122"/>
                <a:ea typeface="黑体" panose="02010609060101010101" pitchFamily="49" charset="-122"/>
              </a:rPr>
              <a:t>】 </a:t>
            </a:r>
            <a:endParaRPr lang="en-US" altLang="zh-CN" sz="2400" b="1" dirty="0">
              <a:latin typeface="黑体" panose="02010609060101010101" pitchFamily="49" charset="-122"/>
              <a:ea typeface="黑体" panose="02010609060101010101" pitchFamily="49" charset="-122"/>
            </a:endParaRPr>
          </a:p>
          <a:p>
            <a:pPr marL="301625" marR="1523365" indent="-5080">
              <a:lnSpc>
                <a:spcPct val="110000"/>
              </a:lnSpc>
              <a:spcAft>
                <a:spcPts val="735"/>
              </a:spcAft>
            </a:pPr>
            <a:r>
              <a:rPr lang="zh-CN" altLang="en-US" sz="2400" b="1" dirty="0" smtClean="0">
                <a:latin typeface="黑体" panose="02010609060101010101" pitchFamily="49" charset="-122"/>
                <a:ea typeface="黑体" panose="02010609060101010101" pitchFamily="49" charset="-122"/>
              </a:rPr>
              <a:t>打开或者解压下载的文件时，</a:t>
            </a:r>
            <a:r>
              <a:rPr lang="zh-CN" altLang="en-US" sz="2400" b="1" dirty="0">
                <a:latin typeface="黑体" panose="02010609060101010101" pitchFamily="49" charset="-122"/>
                <a:ea typeface="黑体" panose="02010609060101010101" pitchFamily="49" charset="-122"/>
              </a:rPr>
              <a:t>要输入提交文件请求时设置的解压密</a:t>
            </a:r>
            <a:r>
              <a:rPr lang="zh-CN" altLang="en-US" sz="2400" b="1" dirty="0" smtClean="0">
                <a:latin typeface="黑体" panose="02010609060101010101" pitchFamily="49" charset="-122"/>
                <a:ea typeface="黑体" panose="02010609060101010101" pitchFamily="49" charset="-122"/>
              </a:rPr>
              <a:t>码</a:t>
            </a:r>
            <a:endParaRPr lang="zh-CN" altLang="en-US" sz="2400" b="1" dirty="0">
              <a:latin typeface="黑体" panose="02010609060101010101" pitchFamily="49" charset="-122"/>
              <a:ea typeface="黑体" panose="02010609060101010101" pitchFamily="49" charset="-122"/>
            </a:endParaRPr>
          </a:p>
        </p:txBody>
      </p:sp>
      <p:pic>
        <p:nvPicPr>
          <p:cNvPr id="7" name="Picture 14704"/>
          <p:cNvPicPr/>
          <p:nvPr/>
        </p:nvPicPr>
        <p:blipFill>
          <a:blip r:embed="rId1"/>
          <a:stretch>
            <a:fillRect/>
          </a:stretch>
        </p:blipFill>
        <p:spPr>
          <a:xfrm>
            <a:off x="1524000" y="2273339"/>
            <a:ext cx="8763000" cy="4253541"/>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灯片编号占位符 1"/>
          <p:cNvSpPr>
            <a:spLocks noGrp="1"/>
          </p:cNvSpPr>
          <p:nvPr>
            <p:ph type="sldNum" sz="quarter" idx="4294967295"/>
          </p:nvPr>
        </p:nvSpPr>
        <p:spPr bwMode="auto">
          <a:xfrm>
            <a:off x="86106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anose="020F0502020204030204" pitchFamily="34" charset="0"/>
                <a:ea typeface="宋体" panose="02010600030101010101" pitchFamily="2" charset="-122"/>
                <a:cs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fld id="{095033FB-1F7D-0C4B-B18B-3CB6E9022524}" type="slidenum">
              <a:rPr lang="zh-CN" altLang="en-US" sz="1200">
                <a:solidFill>
                  <a:srgbClr val="898989"/>
                </a:solidFill>
              </a:rPr>
            </a:fld>
            <a:endParaRPr lang="zh-CN" altLang="en-US" sz="1200">
              <a:solidFill>
                <a:srgbClr val="898989"/>
              </a:solidFill>
            </a:endParaRPr>
          </a:p>
        </p:txBody>
      </p:sp>
      <p:sp>
        <p:nvSpPr>
          <p:cNvPr id="3" name="矩形 2"/>
          <p:cNvSpPr/>
          <p:nvPr/>
        </p:nvSpPr>
        <p:spPr>
          <a:xfrm>
            <a:off x="0" y="0"/>
            <a:ext cx="12192000" cy="9906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5" name="文本框 4"/>
          <p:cNvSpPr txBox="1"/>
          <p:nvPr/>
        </p:nvSpPr>
        <p:spPr>
          <a:xfrm>
            <a:off x="429490" y="110578"/>
            <a:ext cx="7723910" cy="769441"/>
          </a:xfrm>
          <a:prstGeom prst="rect">
            <a:avLst/>
          </a:prstGeom>
          <a:noFill/>
        </p:spPr>
        <p:txBody>
          <a:bodyPr wrap="square" rtlCol="0">
            <a:spAutoFit/>
          </a:bodyPr>
          <a:lstStyle/>
          <a:p>
            <a:r>
              <a:rPr lang="zh-CN" altLang="en-US" sz="4400" b="1" dirty="0" smtClean="0">
                <a:solidFill>
                  <a:schemeClr val="bg1"/>
                </a:solidFill>
                <a:latin typeface="黑体" panose="02010609060101010101" pitchFamily="49" charset="-122"/>
                <a:ea typeface="黑体" panose="02010609060101010101" pitchFamily="49" charset="-122"/>
              </a:rPr>
              <a:t>发票下载</a:t>
            </a:r>
            <a:endParaRPr lang="zh-CN" altLang="en-US" sz="4400" b="1" dirty="0">
              <a:solidFill>
                <a:schemeClr val="bg1"/>
              </a:solidFill>
              <a:latin typeface="黑体" panose="02010609060101010101" pitchFamily="49" charset="-122"/>
              <a:ea typeface="黑体" panose="02010609060101010101" pitchFamily="49" charset="-122"/>
            </a:endParaRPr>
          </a:p>
        </p:txBody>
      </p:sp>
      <p:sp>
        <p:nvSpPr>
          <p:cNvPr id="4" name="矩形 3"/>
          <p:cNvSpPr/>
          <p:nvPr/>
        </p:nvSpPr>
        <p:spPr>
          <a:xfrm>
            <a:off x="228600" y="960117"/>
            <a:ext cx="12801600" cy="994631"/>
          </a:xfrm>
          <a:prstGeom prst="rect">
            <a:avLst/>
          </a:prstGeom>
        </p:spPr>
        <p:txBody>
          <a:bodyPr wrap="square">
            <a:spAutoFit/>
          </a:bodyPr>
          <a:lstStyle/>
          <a:p>
            <a:pPr marL="301625" marR="1523365" indent="-5080">
              <a:lnSpc>
                <a:spcPct val="110000"/>
              </a:lnSpc>
              <a:spcAft>
                <a:spcPts val="735"/>
              </a:spcAft>
            </a:pPr>
            <a:r>
              <a:rPr lang="en-US" altLang="zh-CN" sz="2400" b="1" dirty="0" smtClean="0">
                <a:latin typeface="黑体" panose="02010609060101010101" pitchFamily="49" charset="-122"/>
                <a:ea typeface="黑体" panose="02010609060101010101" pitchFamily="49" charset="-122"/>
              </a:rPr>
              <a:t>【</a:t>
            </a:r>
            <a:r>
              <a:rPr lang="zh-CN" altLang="en-US" sz="2400" b="1" dirty="0" smtClean="0">
                <a:latin typeface="黑体" panose="02010609060101010101" pitchFamily="49" charset="-122"/>
                <a:ea typeface="黑体" panose="02010609060101010101" pitchFamily="49" charset="-122"/>
              </a:rPr>
              <a:t>第七步</a:t>
            </a:r>
            <a:r>
              <a:rPr lang="en-US" altLang="zh-CN" sz="2400" b="1" dirty="0">
                <a:latin typeface="黑体" panose="02010609060101010101" pitchFamily="49" charset="-122"/>
                <a:ea typeface="黑体" panose="02010609060101010101" pitchFamily="49" charset="-122"/>
              </a:rPr>
              <a:t>】 </a:t>
            </a:r>
            <a:endParaRPr lang="en-US" altLang="zh-CN" sz="2400" b="1" dirty="0">
              <a:latin typeface="黑体" panose="02010609060101010101" pitchFamily="49" charset="-122"/>
              <a:ea typeface="黑体" panose="02010609060101010101" pitchFamily="49" charset="-122"/>
            </a:endParaRPr>
          </a:p>
          <a:p>
            <a:pPr marL="301625" marR="1523365" indent="-5080">
              <a:lnSpc>
                <a:spcPct val="110000"/>
              </a:lnSpc>
              <a:spcAft>
                <a:spcPts val="735"/>
              </a:spcAft>
            </a:pPr>
            <a:r>
              <a:rPr lang="zh-CN" altLang="en-US" sz="2400" b="1" dirty="0">
                <a:latin typeface="黑体" panose="02010609060101010101" pitchFamily="49" charset="-122"/>
                <a:ea typeface="黑体" panose="02010609060101010101" pitchFamily="49" charset="-122"/>
              </a:rPr>
              <a:t>查看文件：文件内容有 </a:t>
            </a:r>
            <a:r>
              <a:rPr lang="en-US" altLang="zh-CN" sz="2400" b="1" dirty="0">
                <a:latin typeface="黑体" panose="02010609060101010101" pitchFamily="49" charset="-122"/>
                <a:ea typeface="黑体" panose="02010609060101010101" pitchFamily="49" charset="-122"/>
              </a:rPr>
              <a:t>2 </a:t>
            </a:r>
            <a:r>
              <a:rPr lang="zh-CN" altLang="en-US" sz="2400" b="1" dirty="0">
                <a:latin typeface="黑体" panose="02010609060101010101" pitchFamily="49" charset="-122"/>
                <a:ea typeface="黑体" panose="02010609060101010101" pitchFamily="49" charset="-122"/>
              </a:rPr>
              <a:t>个 </a:t>
            </a:r>
            <a:r>
              <a:rPr lang="zh-CN" altLang="en-US" sz="2400" b="1" dirty="0" smtClean="0">
                <a:latin typeface="黑体" panose="02010609060101010101" pitchFamily="49" charset="-122"/>
                <a:ea typeface="黑体" panose="02010609060101010101" pitchFamily="49" charset="-122"/>
              </a:rPr>
              <a:t>工作表，</a:t>
            </a:r>
            <a:r>
              <a:rPr lang="zh-CN" altLang="en-US" sz="2400" b="1" dirty="0">
                <a:latin typeface="黑体" panose="02010609060101010101" pitchFamily="49" charset="-122"/>
                <a:ea typeface="黑体" panose="02010609060101010101" pitchFamily="49" charset="-122"/>
              </a:rPr>
              <a:t>分别为：发票信息，货物信息。 </a:t>
            </a:r>
            <a:endParaRPr lang="zh-CN" altLang="en-US" sz="2400" b="1" dirty="0">
              <a:latin typeface="黑体" panose="02010609060101010101" pitchFamily="49" charset="-122"/>
              <a:ea typeface="黑体" panose="02010609060101010101" pitchFamily="49" charset="-122"/>
            </a:endParaRPr>
          </a:p>
        </p:txBody>
      </p:sp>
      <p:grpSp>
        <p:nvGrpSpPr>
          <p:cNvPr id="8" name="Group 114975"/>
          <p:cNvGrpSpPr/>
          <p:nvPr/>
        </p:nvGrpSpPr>
        <p:grpSpPr>
          <a:xfrm>
            <a:off x="974729" y="2060512"/>
            <a:ext cx="9540871" cy="3959287"/>
            <a:chOff x="0" y="0"/>
            <a:chExt cx="5121486" cy="3241618"/>
          </a:xfrm>
        </p:grpSpPr>
        <p:pic>
          <p:nvPicPr>
            <p:cNvPr id="9" name="Picture 14796"/>
            <p:cNvPicPr/>
            <p:nvPr/>
          </p:nvPicPr>
          <p:blipFill>
            <a:blip r:embed="rId1"/>
            <a:stretch>
              <a:fillRect/>
            </a:stretch>
          </p:blipFill>
          <p:spPr>
            <a:xfrm>
              <a:off x="229870" y="0"/>
              <a:ext cx="4792980" cy="2786380"/>
            </a:xfrm>
            <a:prstGeom prst="rect">
              <a:avLst/>
            </a:prstGeom>
          </p:spPr>
        </p:pic>
        <p:sp>
          <p:nvSpPr>
            <p:cNvPr id="10" name="Rectangle 14797"/>
            <p:cNvSpPr/>
            <p:nvPr/>
          </p:nvSpPr>
          <p:spPr>
            <a:xfrm>
              <a:off x="5024247" y="2660268"/>
              <a:ext cx="97239" cy="230830"/>
            </a:xfrm>
            <a:prstGeom prst="rect">
              <a:avLst/>
            </a:prstGeom>
            <a:ln>
              <a:noFill/>
            </a:ln>
          </p:spPr>
          <p:txBody>
            <a:bodyPr vert="horz" lIns="0" tIns="0" rIns="0" bIns="0" rtlCol="0">
              <a:noAutofit/>
            </a:bodyPr>
            <a:lstStyle/>
            <a:p>
              <a:pPr marL="5080" marR="635" indent="-5080">
                <a:lnSpc>
                  <a:spcPct val="107000"/>
                </a:lnSpc>
                <a:spcAft>
                  <a:spcPts val="800"/>
                </a:spcAft>
              </a:pPr>
              <a:r>
                <a:rPr lang="zh-CN" sz="1000" kern="10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 </a:t>
              </a:r>
              <a:endParaRPr lang="zh-CN" sz="1200" kern="10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Rectangle 14798"/>
            <p:cNvSpPr/>
            <p:nvPr/>
          </p:nvSpPr>
          <p:spPr>
            <a:xfrm>
              <a:off x="1527556" y="3028576"/>
              <a:ext cx="168234" cy="168235"/>
            </a:xfrm>
            <a:prstGeom prst="rect">
              <a:avLst/>
            </a:prstGeom>
            <a:ln>
              <a:noFill/>
            </a:ln>
          </p:spPr>
          <p:txBody>
            <a:bodyPr vert="horz" lIns="0" tIns="0" rIns="0" bIns="0" rtlCol="0">
              <a:noAutofit/>
            </a:bodyPr>
            <a:lstStyle/>
            <a:p>
              <a:pPr marL="5080" marR="635" indent="-5080">
                <a:lnSpc>
                  <a:spcPct val="107000"/>
                </a:lnSpc>
                <a:spcAft>
                  <a:spcPts val="800"/>
                </a:spcAft>
              </a:pPr>
              <a:r>
                <a:rPr lang="zh-CN" sz="1000" kern="10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图</a:t>
              </a:r>
              <a:endParaRPr lang="zh-CN" sz="1200" kern="10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Rectangle 14799"/>
            <p:cNvSpPr/>
            <p:nvPr/>
          </p:nvSpPr>
          <p:spPr>
            <a:xfrm>
              <a:off x="1655572" y="3010788"/>
              <a:ext cx="182368" cy="230830"/>
            </a:xfrm>
            <a:prstGeom prst="rect">
              <a:avLst/>
            </a:prstGeom>
            <a:ln>
              <a:noFill/>
            </a:ln>
          </p:spPr>
          <p:txBody>
            <a:bodyPr vert="horz" lIns="0" tIns="0" rIns="0" bIns="0" rtlCol="0">
              <a:noAutofit/>
            </a:bodyPr>
            <a:lstStyle/>
            <a:p>
              <a:pPr marL="5080" marR="635" indent="-5080">
                <a:lnSpc>
                  <a:spcPct val="107000"/>
                </a:lnSpc>
                <a:spcAft>
                  <a:spcPts val="800"/>
                </a:spcAft>
              </a:pPr>
              <a:r>
                <a:rPr lang="en-US" sz="1000" kern="100" spc="21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  </a:t>
              </a:r>
              <a:endParaRPr lang="zh-CN" sz="1200" kern="10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Rectangle 14800"/>
            <p:cNvSpPr/>
            <p:nvPr/>
          </p:nvSpPr>
          <p:spPr>
            <a:xfrm>
              <a:off x="1782064" y="3010788"/>
              <a:ext cx="169248" cy="230830"/>
            </a:xfrm>
            <a:prstGeom prst="rect">
              <a:avLst/>
            </a:prstGeom>
            <a:ln>
              <a:noFill/>
            </a:ln>
          </p:spPr>
          <p:txBody>
            <a:bodyPr vert="horz" lIns="0" tIns="0" rIns="0" bIns="0" rtlCol="0">
              <a:noAutofit/>
            </a:bodyPr>
            <a:lstStyle/>
            <a:p>
              <a:pPr marL="5080" marR="635" indent="-5080">
                <a:lnSpc>
                  <a:spcPct val="107000"/>
                </a:lnSpc>
                <a:spcAft>
                  <a:spcPts val="800"/>
                </a:spcAft>
              </a:pPr>
              <a:r>
                <a:rPr lang="en-US" sz="1000" kern="100" spc="5">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10</a:t>
              </a:r>
              <a:endParaRPr lang="zh-CN" sz="1200" kern="10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Rectangle 14801"/>
            <p:cNvSpPr/>
            <p:nvPr/>
          </p:nvSpPr>
          <p:spPr>
            <a:xfrm>
              <a:off x="1910080" y="3010788"/>
              <a:ext cx="126683" cy="230830"/>
            </a:xfrm>
            <a:prstGeom prst="rect">
              <a:avLst/>
            </a:prstGeom>
            <a:ln>
              <a:noFill/>
            </a:ln>
          </p:spPr>
          <p:txBody>
            <a:bodyPr vert="horz" lIns="0" tIns="0" rIns="0" bIns="0" rtlCol="0">
              <a:noAutofit/>
            </a:bodyPr>
            <a:lstStyle/>
            <a:p>
              <a:pPr marL="5080" marR="635" indent="-5080">
                <a:lnSpc>
                  <a:spcPct val="107000"/>
                </a:lnSpc>
                <a:spcAft>
                  <a:spcPts val="800"/>
                </a:spcAft>
              </a:pPr>
              <a:r>
                <a:rPr lang="en-US" sz="1000" kern="100" spc="5">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a:t>
              </a:r>
              <a:endParaRPr lang="zh-CN" sz="1200" kern="10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Rectangle 14802"/>
            <p:cNvSpPr/>
            <p:nvPr/>
          </p:nvSpPr>
          <p:spPr>
            <a:xfrm>
              <a:off x="2006092" y="3010788"/>
              <a:ext cx="50470" cy="230830"/>
            </a:xfrm>
            <a:prstGeom prst="rect">
              <a:avLst/>
            </a:prstGeom>
            <a:ln>
              <a:noFill/>
            </a:ln>
          </p:spPr>
          <p:txBody>
            <a:bodyPr vert="horz" lIns="0" tIns="0" rIns="0" bIns="0" rtlCol="0">
              <a:noAutofit/>
            </a:bodyPr>
            <a:lstStyle/>
            <a:p>
              <a:pPr marL="5080" marR="635" indent="-5080">
                <a:lnSpc>
                  <a:spcPct val="107000"/>
                </a:lnSpc>
                <a:spcAft>
                  <a:spcPts val="800"/>
                </a:spcAft>
              </a:pPr>
              <a:r>
                <a:rPr lang="en-US" sz="1000" kern="10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endParaRPr lang="zh-CN" sz="1200" kern="10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Rectangle 14803"/>
            <p:cNvSpPr/>
            <p:nvPr/>
          </p:nvSpPr>
          <p:spPr>
            <a:xfrm>
              <a:off x="2042668" y="3010788"/>
              <a:ext cx="169248" cy="230830"/>
            </a:xfrm>
            <a:prstGeom prst="rect">
              <a:avLst/>
            </a:prstGeom>
            <a:ln>
              <a:noFill/>
            </a:ln>
          </p:spPr>
          <p:txBody>
            <a:bodyPr vert="horz" lIns="0" tIns="0" rIns="0" bIns="0" rtlCol="0">
              <a:noAutofit/>
            </a:bodyPr>
            <a:lstStyle/>
            <a:p>
              <a:pPr marL="5080" marR="635" indent="-5080">
                <a:lnSpc>
                  <a:spcPct val="107000"/>
                </a:lnSpc>
                <a:spcAft>
                  <a:spcPts val="800"/>
                </a:spcAft>
              </a:pPr>
              <a:r>
                <a:rPr lang="en-US" sz="1000" kern="100" spc="5">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11</a:t>
              </a:r>
              <a:endParaRPr lang="zh-CN" sz="1200" kern="10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Rectangle 14804"/>
            <p:cNvSpPr/>
            <p:nvPr/>
          </p:nvSpPr>
          <p:spPr>
            <a:xfrm>
              <a:off x="2201164" y="3028576"/>
              <a:ext cx="2026214" cy="168235"/>
            </a:xfrm>
            <a:prstGeom prst="rect">
              <a:avLst/>
            </a:prstGeom>
            <a:ln>
              <a:noFill/>
            </a:ln>
          </p:spPr>
          <p:txBody>
            <a:bodyPr vert="horz" lIns="0" tIns="0" rIns="0" bIns="0" rtlCol="0">
              <a:noAutofit/>
            </a:bodyPr>
            <a:lstStyle/>
            <a:p>
              <a:pPr marL="5080" marR="635" indent="-5080">
                <a:lnSpc>
                  <a:spcPct val="107000"/>
                </a:lnSpc>
                <a:spcAft>
                  <a:spcPts val="800"/>
                </a:spcAft>
              </a:pPr>
              <a:r>
                <a:rPr lang="zh-CN" sz="1000" kern="10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发票下载文件解压结果明细</a:t>
              </a:r>
              <a:endParaRPr lang="zh-CN" sz="1200" kern="10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 name="Rectangle 14805"/>
            <p:cNvSpPr/>
            <p:nvPr/>
          </p:nvSpPr>
          <p:spPr>
            <a:xfrm>
              <a:off x="3725418" y="3010788"/>
              <a:ext cx="97239" cy="230830"/>
            </a:xfrm>
            <a:prstGeom prst="rect">
              <a:avLst/>
            </a:prstGeom>
            <a:ln>
              <a:noFill/>
            </a:ln>
          </p:spPr>
          <p:txBody>
            <a:bodyPr vert="horz" lIns="0" tIns="0" rIns="0" bIns="0" rtlCol="0">
              <a:noAutofit/>
            </a:bodyPr>
            <a:lstStyle/>
            <a:p>
              <a:pPr marL="5080" marR="635" indent="-5080">
                <a:lnSpc>
                  <a:spcPct val="107000"/>
                </a:lnSpc>
                <a:spcAft>
                  <a:spcPts val="800"/>
                </a:spcAft>
              </a:pPr>
              <a:r>
                <a:rPr lang="zh-CN" sz="1000" kern="10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 </a:t>
              </a:r>
              <a:endParaRPr lang="zh-CN" sz="1200" kern="10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 name="Shape 14825"/>
            <p:cNvSpPr/>
            <p:nvPr/>
          </p:nvSpPr>
          <p:spPr>
            <a:xfrm>
              <a:off x="0" y="2255519"/>
              <a:ext cx="1079500" cy="539750"/>
            </a:xfrm>
            <a:custGeom>
              <a:avLst/>
              <a:gdLst/>
              <a:ahLst/>
              <a:cxnLst/>
              <a:rect l="0" t="0" r="0" b="0"/>
              <a:pathLst>
                <a:path w="1079500" h="539750">
                  <a:moveTo>
                    <a:pt x="0" y="539750"/>
                  </a:moveTo>
                  <a:lnTo>
                    <a:pt x="1079500" y="539750"/>
                  </a:lnTo>
                  <a:lnTo>
                    <a:pt x="1079500" y="0"/>
                  </a:lnTo>
                  <a:lnTo>
                    <a:pt x="0" y="0"/>
                  </a:lnTo>
                  <a:close/>
                </a:path>
              </a:pathLst>
            </a:custGeom>
            <a:ln w="19050" cap="rnd">
              <a:miter lim="127000"/>
            </a:ln>
          </p:spPr>
          <p:style>
            <a:lnRef idx="1">
              <a:srgbClr val="FF0000"/>
            </a:lnRef>
            <a:fillRef idx="0">
              <a:srgbClr val="000000">
                <a:alpha val="0"/>
              </a:srgbClr>
            </a:fillRef>
            <a:effectRef idx="0">
              <a:scrgbClr r="0" g="0" b="0"/>
            </a:effectRef>
            <a:fontRef idx="none"/>
          </p:style>
          <p:txBody>
            <a:bodyPr/>
            <a:lstStyle/>
            <a:p>
              <a:endParaRPr lang="zh-CN" altLang="en-US"/>
            </a:p>
          </p:txBody>
        </p:sp>
      </p:grpSp>
      <p:sp>
        <p:nvSpPr>
          <p:cNvPr id="2" name="矩形 1"/>
          <p:cNvSpPr/>
          <p:nvPr/>
        </p:nvSpPr>
        <p:spPr>
          <a:xfrm>
            <a:off x="1328028" y="6150216"/>
            <a:ext cx="4767972" cy="388696"/>
          </a:xfrm>
          <a:prstGeom prst="rect">
            <a:avLst/>
          </a:prstGeom>
        </p:spPr>
        <p:txBody>
          <a:bodyPr wrap="none">
            <a:spAutoFit/>
          </a:bodyPr>
          <a:lstStyle/>
          <a:p>
            <a:pPr marL="304800" marR="635" indent="-5080">
              <a:lnSpc>
                <a:spcPct val="107000"/>
              </a:lnSpc>
              <a:spcAft>
                <a:spcPts val="3115"/>
              </a:spcAft>
            </a:pPr>
            <a:r>
              <a:rPr lang="zh-CN" altLang="zh-CN"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注：发票信息最大显示 </a:t>
            </a:r>
            <a:r>
              <a:rPr lang="en-US" altLang="zh-CN" kern="100" dirty="0">
                <a:solidFill>
                  <a:srgbClr val="C00000"/>
                </a:solidFill>
                <a:ea typeface="Arial" panose="020B0604020202020204" pitchFamily="34" charset="0"/>
                <a:cs typeface="微软雅黑" panose="020B0503020204020204" pitchFamily="34" charset="-122"/>
              </a:rPr>
              <a:t>500 </a:t>
            </a:r>
            <a:r>
              <a:rPr lang="zh-CN" altLang="zh-CN"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条发票信息。</a:t>
            </a:r>
            <a:r>
              <a:rPr lang="zh-CN" altLang="zh-CN" kern="100" dirty="0">
                <a:solidFill>
                  <a:srgbClr val="C00000"/>
                </a:solidFill>
                <a:latin typeface="微软雅黑" panose="020B0503020204020204" pitchFamily="34" charset="-122"/>
                <a:ea typeface="Arial" panose="020B0604020202020204" pitchFamily="34" charset="0"/>
                <a:cs typeface="微软雅黑" panose="020B0503020204020204" pitchFamily="34" charset="-122"/>
              </a:rPr>
              <a:t> </a:t>
            </a:r>
            <a:endParaRPr lang="zh-CN" altLang="zh-CN" sz="1800"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灯片编号占位符 1"/>
          <p:cNvSpPr>
            <a:spLocks noGrp="1"/>
          </p:cNvSpPr>
          <p:nvPr>
            <p:ph type="sldNum" sz="quarter" idx="4294967295"/>
          </p:nvPr>
        </p:nvSpPr>
        <p:spPr bwMode="auto">
          <a:xfrm>
            <a:off x="86106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anose="020F0502020204030204" pitchFamily="34" charset="0"/>
                <a:ea typeface="宋体" panose="02010600030101010101" pitchFamily="2" charset="-122"/>
                <a:cs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fld id="{095033FB-1F7D-0C4B-B18B-3CB6E9022524}" type="slidenum">
              <a:rPr lang="zh-CN" altLang="en-US" sz="1200">
                <a:solidFill>
                  <a:srgbClr val="898989"/>
                </a:solidFill>
              </a:rPr>
            </a:fld>
            <a:endParaRPr lang="zh-CN" altLang="en-US" sz="1200">
              <a:solidFill>
                <a:srgbClr val="898989"/>
              </a:solidFill>
            </a:endParaRPr>
          </a:p>
        </p:txBody>
      </p:sp>
      <p:sp>
        <p:nvSpPr>
          <p:cNvPr id="3" name="矩形 2"/>
          <p:cNvSpPr/>
          <p:nvPr/>
        </p:nvSpPr>
        <p:spPr>
          <a:xfrm>
            <a:off x="0" y="0"/>
            <a:ext cx="12192000" cy="9906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5" name="文本框 4"/>
          <p:cNvSpPr txBox="1"/>
          <p:nvPr/>
        </p:nvSpPr>
        <p:spPr>
          <a:xfrm>
            <a:off x="429490" y="110578"/>
            <a:ext cx="7723910" cy="769441"/>
          </a:xfrm>
          <a:prstGeom prst="rect">
            <a:avLst/>
          </a:prstGeom>
          <a:noFill/>
        </p:spPr>
        <p:txBody>
          <a:bodyPr wrap="square" rtlCol="0">
            <a:spAutoFit/>
          </a:bodyPr>
          <a:lstStyle/>
          <a:p>
            <a:r>
              <a:rPr lang="zh-CN" altLang="en-US" sz="4400" b="1" dirty="0" smtClean="0">
                <a:solidFill>
                  <a:schemeClr val="bg1"/>
                </a:solidFill>
                <a:latin typeface="黑体" panose="02010609060101010101" pitchFamily="49" charset="-122"/>
                <a:ea typeface="黑体" panose="02010609060101010101" pitchFamily="49" charset="-122"/>
              </a:rPr>
              <a:t>发票查询</a:t>
            </a:r>
            <a:endParaRPr lang="zh-CN" altLang="en-US" sz="4400" b="1" dirty="0">
              <a:solidFill>
                <a:schemeClr val="bg1"/>
              </a:solidFill>
              <a:latin typeface="黑体" panose="02010609060101010101" pitchFamily="49" charset="-122"/>
              <a:ea typeface="黑体" panose="02010609060101010101" pitchFamily="49" charset="-122"/>
            </a:endParaRPr>
          </a:p>
        </p:txBody>
      </p:sp>
      <p:sp>
        <p:nvSpPr>
          <p:cNvPr id="4" name="矩形 3"/>
          <p:cNvSpPr/>
          <p:nvPr/>
        </p:nvSpPr>
        <p:spPr>
          <a:xfrm>
            <a:off x="228600" y="960117"/>
            <a:ext cx="12801600" cy="855234"/>
          </a:xfrm>
          <a:prstGeom prst="rect">
            <a:avLst/>
          </a:prstGeom>
        </p:spPr>
        <p:txBody>
          <a:bodyPr wrap="square">
            <a:spAutoFit/>
          </a:bodyPr>
          <a:lstStyle/>
          <a:p>
            <a:pPr marL="301625" marR="1523365" indent="-5080">
              <a:lnSpc>
                <a:spcPct val="110000"/>
              </a:lnSpc>
              <a:spcAft>
                <a:spcPts val="735"/>
              </a:spcAft>
            </a:pPr>
            <a:r>
              <a:rPr lang="zh-CN" altLang="en-US" sz="2400" b="1" dirty="0">
                <a:latin typeface="黑体" panose="02010609060101010101" pitchFamily="49" charset="-122"/>
                <a:ea typeface="黑体" panose="02010609060101010101" pitchFamily="49" charset="-122"/>
              </a:rPr>
              <a:t>发票查询功能支持录入发票代码、发票号码、开票日期、等条件，实现单张发票查询全票面信息的功能。</a:t>
            </a:r>
            <a:endParaRPr lang="zh-CN" altLang="en-US" sz="2400" b="1" dirty="0">
              <a:latin typeface="黑体" panose="02010609060101010101" pitchFamily="49" charset="-122"/>
              <a:ea typeface="黑体" panose="02010609060101010101" pitchFamily="49" charset="-122"/>
            </a:endParaRPr>
          </a:p>
        </p:txBody>
      </p:sp>
      <p:sp>
        <p:nvSpPr>
          <p:cNvPr id="6" name="矩形 5"/>
          <p:cNvSpPr/>
          <p:nvPr/>
        </p:nvSpPr>
        <p:spPr>
          <a:xfrm>
            <a:off x="429490" y="1893043"/>
            <a:ext cx="8467462" cy="839470"/>
          </a:xfrm>
          <a:prstGeom prst="rect">
            <a:avLst/>
          </a:prstGeom>
        </p:spPr>
        <p:txBody>
          <a:bodyPr wrap="square">
            <a:spAutoFit/>
          </a:bodyPr>
          <a:lstStyle/>
          <a:p>
            <a:pPr marL="301625" marR="305435" indent="-5080">
              <a:lnSpc>
                <a:spcPct val="110000"/>
              </a:lnSpc>
              <a:spcAft>
                <a:spcPts val="875"/>
              </a:spcAft>
            </a:pPr>
            <a:r>
              <a:rPr lang="zh-CN" altLang="en-US" sz="2000" b="1"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查询步骤</a:t>
            </a:r>
            <a:r>
              <a:rPr lang="zh-CN" altLang="zh-CN" sz="2000" b="1" kern="10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sz="2000" b="1"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第一步】</a:t>
            </a:r>
            <a:r>
              <a:rPr lang="zh-CN" altLang="zh-CN" sz="2000" b="1" kern="100" dirty="0">
                <a:solidFill>
                  <a:srgbClr val="000000"/>
                </a:solidFill>
                <a:latin typeface="微软雅黑" panose="020B0503020204020204" pitchFamily="34" charset="-122"/>
                <a:ea typeface="Arial" panose="020B0604020202020204" pitchFamily="34" charset="0"/>
                <a:cs typeface="微软雅黑" panose="020B0503020204020204" pitchFamily="34" charset="-122"/>
              </a:rPr>
              <a:t> </a:t>
            </a:r>
            <a:endParaRPr lang="zh-CN" altLang="zh-CN" sz="2000" b="1"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301625" marR="305435" indent="-5080">
              <a:lnSpc>
                <a:spcPct val="110000"/>
              </a:lnSpc>
              <a:spcAft>
                <a:spcPts val="875"/>
              </a:spcAft>
            </a:pPr>
            <a:r>
              <a:rPr lang="zh-CN" altLang="zh-CN"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点击页面</a:t>
            </a:r>
            <a:r>
              <a:rPr lang="en-US" altLang="zh-CN"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发票查询</a:t>
            </a:r>
            <a:r>
              <a:rPr lang="en-US" altLang="zh-CN"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切换到发票查询功能页面，如下图所示：</a:t>
            </a:r>
            <a:r>
              <a:rPr lang="zh-CN" altLang="zh-CN" kern="100" dirty="0">
                <a:solidFill>
                  <a:srgbClr val="000000"/>
                </a:solidFill>
                <a:latin typeface="微软雅黑" panose="020B0503020204020204" pitchFamily="34" charset="-122"/>
                <a:ea typeface="Arial" panose="020B0604020202020204" pitchFamily="34" charset="0"/>
                <a:cs typeface="微软雅黑" panose="020B0503020204020204" pitchFamily="34" charset="-122"/>
              </a:rPr>
              <a:t> </a:t>
            </a:r>
            <a:endParaRPr lang="zh-CN" altLang="zh-CN" sz="1800"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0" name="Picture 14843"/>
          <p:cNvPicPr/>
          <p:nvPr/>
        </p:nvPicPr>
        <p:blipFill>
          <a:blip r:embed="rId1"/>
          <a:stretch>
            <a:fillRect/>
          </a:stretch>
        </p:blipFill>
        <p:spPr>
          <a:xfrm>
            <a:off x="914400" y="2787882"/>
            <a:ext cx="8763000" cy="414274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灯片编号占位符 1"/>
          <p:cNvSpPr>
            <a:spLocks noGrp="1"/>
          </p:cNvSpPr>
          <p:nvPr>
            <p:ph type="sldNum" sz="quarter" idx="4294967295"/>
          </p:nvPr>
        </p:nvSpPr>
        <p:spPr bwMode="auto">
          <a:xfrm>
            <a:off x="86106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anose="020F0502020204030204" pitchFamily="34" charset="0"/>
                <a:ea typeface="宋体" panose="02010600030101010101" pitchFamily="2" charset="-122"/>
                <a:cs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fld id="{095033FB-1F7D-0C4B-B18B-3CB6E9022524}" type="slidenum">
              <a:rPr lang="zh-CN" altLang="en-US" sz="1200">
                <a:solidFill>
                  <a:srgbClr val="898989"/>
                </a:solidFill>
              </a:rPr>
            </a:fld>
            <a:endParaRPr lang="zh-CN" altLang="en-US" sz="1200">
              <a:solidFill>
                <a:srgbClr val="898989"/>
              </a:solidFill>
            </a:endParaRPr>
          </a:p>
        </p:txBody>
      </p:sp>
      <p:sp>
        <p:nvSpPr>
          <p:cNvPr id="2" name="标题 1"/>
          <p:cNvSpPr>
            <a:spLocks noGrp="1"/>
          </p:cNvSpPr>
          <p:nvPr>
            <p:ph type="title"/>
          </p:nvPr>
        </p:nvSpPr>
        <p:spPr>
          <a:xfrm>
            <a:off x="838200" y="976998"/>
            <a:ext cx="10515600" cy="1325563"/>
          </a:xfrm>
        </p:spPr>
        <p:txBody>
          <a:bodyPr>
            <a:normAutofit/>
          </a:bodyPr>
          <a:lstStyle/>
          <a:p>
            <a:r>
              <a:rPr lang="zh-CN" altLang="en-US" sz="2400" dirty="0">
                <a:latin typeface="黑体" panose="02010609060101010101" pitchFamily="49" charset="-122"/>
                <a:ea typeface="黑体" panose="02010609060101010101" pitchFamily="49" charset="-122"/>
              </a:rPr>
              <a:t>该功能主要向用户提供税务事项通知书的查询、下载功能。包括税务事项通知书以及发票列表。 </a:t>
            </a:r>
            <a:br>
              <a:rPr lang="zh-CN" altLang="en-US" sz="2000" dirty="0">
                <a:latin typeface="黑体" panose="02010609060101010101" pitchFamily="49" charset="-122"/>
                <a:ea typeface="黑体" panose="02010609060101010101" pitchFamily="49" charset="-122"/>
              </a:rPr>
            </a:br>
            <a:endParaRPr lang="zh-CN" altLang="en-US" sz="2000" dirty="0">
              <a:latin typeface="黑体" panose="02010609060101010101" pitchFamily="49" charset="-122"/>
              <a:ea typeface="黑体" panose="02010609060101010101" pitchFamily="49" charset="-122"/>
            </a:endParaRPr>
          </a:p>
        </p:txBody>
      </p:sp>
      <p:sp>
        <p:nvSpPr>
          <p:cNvPr id="3" name="矩形 2"/>
          <p:cNvSpPr/>
          <p:nvPr/>
        </p:nvSpPr>
        <p:spPr>
          <a:xfrm>
            <a:off x="0" y="0"/>
            <a:ext cx="12192000" cy="9906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5" name="文本框 4"/>
          <p:cNvSpPr txBox="1"/>
          <p:nvPr/>
        </p:nvSpPr>
        <p:spPr>
          <a:xfrm>
            <a:off x="429490" y="110578"/>
            <a:ext cx="4904509" cy="769441"/>
          </a:xfrm>
          <a:prstGeom prst="rect">
            <a:avLst/>
          </a:prstGeom>
          <a:noFill/>
        </p:spPr>
        <p:txBody>
          <a:bodyPr wrap="square" rtlCol="0">
            <a:spAutoFit/>
          </a:bodyPr>
          <a:lstStyle/>
          <a:p>
            <a:r>
              <a:rPr lang="zh-CN" altLang="en-US" sz="4400" b="1" dirty="0" smtClean="0">
                <a:solidFill>
                  <a:schemeClr val="bg1"/>
                </a:solidFill>
                <a:latin typeface="黑体" panose="02010609060101010101" pitchFamily="49" charset="-122"/>
                <a:ea typeface="黑体" panose="02010609060101010101" pitchFamily="49" charset="-122"/>
              </a:rPr>
              <a:t>税务事项通知书</a:t>
            </a:r>
            <a:endParaRPr lang="zh-CN" altLang="en-US" sz="4400" b="1" dirty="0">
              <a:solidFill>
                <a:schemeClr val="bg1"/>
              </a:solidFill>
              <a:latin typeface="黑体" panose="02010609060101010101" pitchFamily="49" charset="-122"/>
              <a:ea typeface="黑体" panose="02010609060101010101" pitchFamily="49" charset="-122"/>
            </a:endParaRPr>
          </a:p>
        </p:txBody>
      </p:sp>
      <p:grpSp>
        <p:nvGrpSpPr>
          <p:cNvPr id="9" name="Group 105516"/>
          <p:cNvGrpSpPr/>
          <p:nvPr/>
        </p:nvGrpSpPr>
        <p:grpSpPr>
          <a:xfrm>
            <a:off x="1295400" y="2077150"/>
            <a:ext cx="9120499" cy="4279199"/>
            <a:chOff x="341831" y="80751"/>
            <a:chExt cx="5114290" cy="3249006"/>
          </a:xfrm>
        </p:grpSpPr>
        <p:pic>
          <p:nvPicPr>
            <p:cNvPr id="10" name="Picture 9546"/>
            <p:cNvPicPr/>
            <p:nvPr/>
          </p:nvPicPr>
          <p:blipFill>
            <a:blip r:embed="rId1"/>
            <a:stretch>
              <a:fillRect/>
            </a:stretch>
          </p:blipFill>
          <p:spPr>
            <a:xfrm>
              <a:off x="341831" y="80751"/>
              <a:ext cx="5114290" cy="2962275"/>
            </a:xfrm>
            <a:prstGeom prst="rect">
              <a:avLst/>
            </a:prstGeom>
          </p:spPr>
        </p:pic>
        <p:sp>
          <p:nvSpPr>
            <p:cNvPr id="11" name="Rectangle 9547"/>
            <p:cNvSpPr/>
            <p:nvPr/>
          </p:nvSpPr>
          <p:spPr>
            <a:xfrm>
              <a:off x="5115687" y="2836799"/>
              <a:ext cx="97239" cy="230830"/>
            </a:xfrm>
            <a:prstGeom prst="rect">
              <a:avLst/>
            </a:prstGeom>
            <a:ln>
              <a:noFill/>
            </a:ln>
          </p:spPr>
          <p:txBody>
            <a:bodyPr vert="horz" lIns="0" tIns="0" rIns="0" bIns="0" rtlCol="0">
              <a:noAutofit/>
            </a:bodyPr>
            <a:lstStyle/>
            <a:p>
              <a:pPr marL="5080" marR="635" indent="-5080">
                <a:lnSpc>
                  <a:spcPct val="107000"/>
                </a:lnSpc>
                <a:spcAft>
                  <a:spcPts val="800"/>
                </a:spcAft>
              </a:pPr>
              <a:r>
                <a:rPr lang="zh-CN" sz="1000" kern="10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 </a:t>
              </a:r>
              <a:endParaRPr lang="zh-CN" sz="1200" kern="10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Rectangle 9550"/>
            <p:cNvSpPr/>
            <p:nvPr/>
          </p:nvSpPr>
          <p:spPr>
            <a:xfrm>
              <a:off x="1964944" y="3098927"/>
              <a:ext cx="84117" cy="230830"/>
            </a:xfrm>
            <a:prstGeom prst="rect">
              <a:avLst/>
            </a:prstGeom>
            <a:ln>
              <a:noFill/>
            </a:ln>
          </p:spPr>
          <p:txBody>
            <a:bodyPr vert="horz" lIns="0" tIns="0" rIns="0" bIns="0" rtlCol="0">
              <a:noAutofit/>
            </a:bodyPr>
            <a:lstStyle/>
            <a:p>
              <a:pPr marL="5080" marR="635" indent="-5080">
                <a:lnSpc>
                  <a:spcPct val="107000"/>
                </a:lnSpc>
                <a:spcAft>
                  <a:spcPts val="800"/>
                </a:spcAft>
              </a:pPr>
              <a:endParaRPr lang="zh-CN" sz="1200"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Rectangle 9551"/>
            <p:cNvSpPr/>
            <p:nvPr/>
          </p:nvSpPr>
          <p:spPr>
            <a:xfrm>
              <a:off x="2028952" y="3098927"/>
              <a:ext cx="50470" cy="230830"/>
            </a:xfrm>
            <a:prstGeom prst="rect">
              <a:avLst/>
            </a:prstGeom>
            <a:ln>
              <a:noFill/>
            </a:ln>
          </p:spPr>
          <p:txBody>
            <a:bodyPr vert="horz" lIns="0" tIns="0" rIns="0" bIns="0" rtlCol="0">
              <a:noAutofit/>
            </a:bodyPr>
            <a:lstStyle/>
            <a:p>
              <a:pPr marL="5080" marR="635" indent="-5080">
                <a:lnSpc>
                  <a:spcPct val="107000"/>
                </a:lnSpc>
                <a:spcAft>
                  <a:spcPts val="800"/>
                </a:spcAft>
              </a:pPr>
              <a:r>
                <a:rPr lang="en-US" sz="1000" kern="10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endParaRPr lang="zh-CN" sz="1200" kern="10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Rectangle 9552"/>
            <p:cNvSpPr/>
            <p:nvPr/>
          </p:nvSpPr>
          <p:spPr>
            <a:xfrm>
              <a:off x="2067052" y="3098927"/>
              <a:ext cx="84117" cy="230830"/>
            </a:xfrm>
            <a:prstGeom prst="rect">
              <a:avLst/>
            </a:prstGeom>
            <a:ln>
              <a:noFill/>
            </a:ln>
          </p:spPr>
          <p:txBody>
            <a:bodyPr vert="horz" lIns="0" tIns="0" rIns="0" bIns="0" rtlCol="0">
              <a:noAutofit/>
            </a:bodyPr>
            <a:lstStyle/>
            <a:p>
              <a:pPr marL="5080" marR="635" indent="-5080">
                <a:lnSpc>
                  <a:spcPct val="107000"/>
                </a:lnSpc>
                <a:spcAft>
                  <a:spcPts val="800"/>
                </a:spcAft>
              </a:pPr>
              <a:endParaRPr lang="zh-CN" sz="1200"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 name="Rectangle 9553"/>
            <p:cNvSpPr/>
            <p:nvPr/>
          </p:nvSpPr>
          <p:spPr>
            <a:xfrm>
              <a:off x="2131060" y="3098927"/>
              <a:ext cx="50470" cy="230830"/>
            </a:xfrm>
            <a:prstGeom prst="rect">
              <a:avLst/>
            </a:prstGeom>
            <a:ln>
              <a:noFill/>
            </a:ln>
          </p:spPr>
          <p:txBody>
            <a:bodyPr vert="horz" lIns="0" tIns="0" rIns="0" bIns="0" rtlCol="0">
              <a:noAutofit/>
            </a:bodyPr>
            <a:lstStyle/>
            <a:p>
              <a:pPr marL="5080" marR="635" indent="-5080">
                <a:lnSpc>
                  <a:spcPct val="107000"/>
                </a:lnSpc>
                <a:spcAft>
                  <a:spcPts val="800"/>
                </a:spcAft>
              </a:pPr>
              <a:r>
                <a:rPr lang="en-US" sz="1000"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endParaRPr lang="zh-CN" sz="1200"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 name="Rectangle 9554"/>
            <p:cNvSpPr/>
            <p:nvPr/>
          </p:nvSpPr>
          <p:spPr>
            <a:xfrm>
              <a:off x="2169160" y="3098927"/>
              <a:ext cx="84117" cy="230830"/>
            </a:xfrm>
            <a:prstGeom prst="rect">
              <a:avLst/>
            </a:prstGeom>
            <a:ln>
              <a:noFill/>
            </a:ln>
          </p:spPr>
          <p:txBody>
            <a:bodyPr vert="horz" lIns="0" tIns="0" rIns="0" bIns="0" rtlCol="0">
              <a:noAutofit/>
            </a:bodyPr>
            <a:lstStyle/>
            <a:p>
              <a:pPr marL="5080" marR="635" indent="-5080">
                <a:lnSpc>
                  <a:spcPct val="107000"/>
                </a:lnSpc>
                <a:spcAft>
                  <a:spcPts val="800"/>
                </a:spcAft>
              </a:pPr>
              <a:endParaRPr lang="zh-CN" sz="1200"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 name="Rectangle 9556"/>
            <p:cNvSpPr/>
            <p:nvPr/>
          </p:nvSpPr>
          <p:spPr>
            <a:xfrm>
              <a:off x="3406902" y="3098927"/>
              <a:ext cx="97239" cy="230830"/>
            </a:xfrm>
            <a:prstGeom prst="rect">
              <a:avLst/>
            </a:prstGeom>
            <a:ln>
              <a:noFill/>
            </a:ln>
          </p:spPr>
          <p:txBody>
            <a:bodyPr vert="horz" lIns="0" tIns="0" rIns="0" bIns="0" rtlCol="0">
              <a:noAutofit/>
            </a:bodyPr>
            <a:lstStyle/>
            <a:p>
              <a:pPr marL="5080" marR="635" indent="-5080">
                <a:lnSpc>
                  <a:spcPct val="107000"/>
                </a:lnSpc>
                <a:spcAft>
                  <a:spcPts val="800"/>
                </a:spcAft>
              </a:pPr>
              <a:r>
                <a:rPr lang="zh-CN" sz="1000" kern="10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 </a:t>
              </a:r>
              <a:endParaRPr lang="zh-CN" sz="1200" kern="10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灯片编号占位符 1"/>
          <p:cNvSpPr>
            <a:spLocks noGrp="1"/>
          </p:cNvSpPr>
          <p:nvPr>
            <p:ph type="sldNum" sz="quarter" idx="4294967295"/>
          </p:nvPr>
        </p:nvSpPr>
        <p:spPr bwMode="auto">
          <a:xfrm>
            <a:off x="86106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anose="020F0502020204030204" pitchFamily="34" charset="0"/>
                <a:ea typeface="宋体" panose="02010600030101010101" pitchFamily="2" charset="-122"/>
                <a:cs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fld id="{095033FB-1F7D-0C4B-B18B-3CB6E9022524}" type="slidenum">
              <a:rPr lang="zh-CN" altLang="en-US" sz="1200">
                <a:solidFill>
                  <a:srgbClr val="898989"/>
                </a:solidFill>
              </a:rPr>
            </a:fld>
            <a:endParaRPr lang="zh-CN" altLang="en-US" sz="1200">
              <a:solidFill>
                <a:srgbClr val="898989"/>
              </a:solidFill>
            </a:endParaRPr>
          </a:p>
        </p:txBody>
      </p:sp>
      <p:sp>
        <p:nvSpPr>
          <p:cNvPr id="3" name="矩形 2"/>
          <p:cNvSpPr/>
          <p:nvPr/>
        </p:nvSpPr>
        <p:spPr>
          <a:xfrm>
            <a:off x="0" y="0"/>
            <a:ext cx="12192000" cy="9906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5" name="文本框 4"/>
          <p:cNvSpPr txBox="1"/>
          <p:nvPr/>
        </p:nvSpPr>
        <p:spPr>
          <a:xfrm>
            <a:off x="429490" y="110578"/>
            <a:ext cx="7723910" cy="769441"/>
          </a:xfrm>
          <a:prstGeom prst="rect">
            <a:avLst/>
          </a:prstGeom>
          <a:noFill/>
        </p:spPr>
        <p:txBody>
          <a:bodyPr wrap="square" rtlCol="0">
            <a:spAutoFit/>
          </a:bodyPr>
          <a:lstStyle/>
          <a:p>
            <a:r>
              <a:rPr lang="zh-CN" altLang="en-US" sz="4400" b="1" dirty="0" smtClean="0">
                <a:solidFill>
                  <a:schemeClr val="bg1"/>
                </a:solidFill>
                <a:latin typeface="黑体" panose="02010609060101010101" pitchFamily="49" charset="-122"/>
                <a:ea typeface="黑体" panose="02010609060101010101" pitchFamily="49" charset="-122"/>
              </a:rPr>
              <a:t>发票查询</a:t>
            </a:r>
            <a:endParaRPr lang="zh-CN" altLang="en-US" sz="4400" b="1" dirty="0">
              <a:solidFill>
                <a:schemeClr val="bg1"/>
              </a:solidFill>
              <a:latin typeface="黑体" panose="02010609060101010101" pitchFamily="49" charset="-122"/>
              <a:ea typeface="黑体" panose="02010609060101010101" pitchFamily="49" charset="-122"/>
            </a:endParaRPr>
          </a:p>
        </p:txBody>
      </p:sp>
      <p:sp>
        <p:nvSpPr>
          <p:cNvPr id="4" name="矩形 3"/>
          <p:cNvSpPr/>
          <p:nvPr/>
        </p:nvSpPr>
        <p:spPr>
          <a:xfrm>
            <a:off x="-304800" y="990597"/>
            <a:ext cx="12801600" cy="1979295"/>
          </a:xfrm>
          <a:prstGeom prst="rect">
            <a:avLst/>
          </a:prstGeom>
        </p:spPr>
        <p:txBody>
          <a:bodyPr wrap="square">
            <a:spAutoFit/>
          </a:bodyPr>
          <a:lstStyle/>
          <a:p>
            <a:pPr marL="301625" marR="1523365" indent="-5080">
              <a:lnSpc>
                <a:spcPct val="110000"/>
              </a:lnSpc>
              <a:spcAft>
                <a:spcPts val="735"/>
              </a:spcAft>
            </a:pPr>
            <a:r>
              <a:rPr lang="en-US" altLang="zh-CN"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第二步</a:t>
            </a:r>
            <a:r>
              <a:rPr lang="en-US" altLang="zh-CN" sz="2400" b="1" dirty="0">
                <a:latin typeface="黑体" panose="02010609060101010101" pitchFamily="49" charset="-122"/>
                <a:ea typeface="黑体" panose="02010609060101010101" pitchFamily="49" charset="-122"/>
              </a:rPr>
              <a:t>】 </a:t>
            </a:r>
            <a:endParaRPr lang="en-US" altLang="zh-CN" sz="2400" b="1" dirty="0">
              <a:latin typeface="黑体" panose="02010609060101010101" pitchFamily="49" charset="-122"/>
              <a:ea typeface="黑体" panose="02010609060101010101" pitchFamily="49" charset="-122"/>
            </a:endParaRPr>
          </a:p>
          <a:p>
            <a:pPr marL="301625" marR="1523365" indent="-5080">
              <a:lnSpc>
                <a:spcPct val="110000"/>
              </a:lnSpc>
              <a:spcAft>
                <a:spcPts val="735"/>
              </a:spcAft>
            </a:pPr>
            <a:r>
              <a:rPr lang="zh-CN" altLang="en-US" sz="2400" b="1" dirty="0">
                <a:latin typeface="黑体" panose="02010609060101010101" pitchFamily="49" charset="-122"/>
                <a:ea typeface="黑体" panose="02010609060101010101" pitchFamily="49" charset="-122"/>
              </a:rPr>
              <a:t>录入要查询的发票信息条件，点击“查询”按钮。根据录入条件，查询到的发票信息显</a:t>
            </a:r>
            <a:endParaRPr lang="zh-CN" altLang="en-US" sz="2400" b="1" dirty="0">
              <a:latin typeface="黑体" panose="02010609060101010101" pitchFamily="49" charset="-122"/>
              <a:ea typeface="黑体" panose="02010609060101010101" pitchFamily="49" charset="-122"/>
            </a:endParaRPr>
          </a:p>
          <a:p>
            <a:pPr marL="301625" marR="1523365" indent="-5080">
              <a:lnSpc>
                <a:spcPct val="110000"/>
              </a:lnSpc>
              <a:spcAft>
                <a:spcPts val="735"/>
              </a:spcAft>
            </a:pPr>
            <a:r>
              <a:rPr lang="zh-CN" altLang="en-US" sz="2400" b="1" dirty="0">
                <a:latin typeface="黑体" panose="02010609060101010101" pitchFamily="49" charset="-122"/>
                <a:ea typeface="黑体" panose="02010609060101010101" pitchFamily="49" charset="-122"/>
              </a:rPr>
              <a:t>示如下图所示，点击页面主票面下方的“查看货物信息”，可以查看该发票对应的货物</a:t>
            </a:r>
            <a:endParaRPr lang="zh-CN" altLang="en-US" sz="2400" b="1" dirty="0">
              <a:latin typeface="黑体" panose="02010609060101010101" pitchFamily="49" charset="-122"/>
              <a:ea typeface="黑体" panose="02010609060101010101" pitchFamily="49" charset="-122"/>
            </a:endParaRPr>
          </a:p>
          <a:p>
            <a:pPr marL="301625" marR="1523365" indent="-5080">
              <a:lnSpc>
                <a:spcPct val="110000"/>
              </a:lnSpc>
              <a:spcAft>
                <a:spcPts val="735"/>
              </a:spcAft>
            </a:pPr>
            <a:r>
              <a:rPr lang="zh-CN" altLang="en-US" sz="2400" b="1" dirty="0">
                <a:latin typeface="黑体" panose="02010609060101010101" pitchFamily="49" charset="-122"/>
                <a:ea typeface="黑体" panose="02010609060101010101" pitchFamily="49" charset="-122"/>
              </a:rPr>
              <a:t>明细信息。 </a:t>
            </a:r>
            <a:endParaRPr lang="zh-CN" altLang="en-US" sz="2400" b="1" dirty="0">
              <a:latin typeface="黑体" panose="02010609060101010101" pitchFamily="49" charset="-122"/>
              <a:ea typeface="黑体" panose="02010609060101010101" pitchFamily="49" charset="-122"/>
            </a:endParaRPr>
          </a:p>
        </p:txBody>
      </p:sp>
      <p:pic>
        <p:nvPicPr>
          <p:cNvPr id="8" name="Picture 14878"/>
          <p:cNvPicPr/>
          <p:nvPr/>
        </p:nvPicPr>
        <p:blipFill>
          <a:blip r:embed="rId1"/>
          <a:stretch>
            <a:fillRect/>
          </a:stretch>
        </p:blipFill>
        <p:spPr>
          <a:xfrm>
            <a:off x="589280" y="2969895"/>
            <a:ext cx="10134600" cy="375158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标题 1"/>
          <p:cNvSpPr txBox="1"/>
          <p:nvPr/>
        </p:nvSpPr>
        <p:spPr bwMode="auto">
          <a:xfrm>
            <a:off x="1560512" y="2082531"/>
            <a:ext cx="91440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cene3d>
              <a:camera prst="orthographicFront"/>
              <a:lightRig rig="threePt" dir="t"/>
            </a:scene3d>
          </a:bodyPr>
          <a:lstStyle>
            <a:lvl1pPr>
              <a:defRPr sz="3200">
                <a:solidFill>
                  <a:schemeClr val="tx1"/>
                </a:solidFill>
                <a:latin typeface="Calibri" panose="020F0502020204030204" pitchFamily="34" charset="0"/>
                <a:ea typeface="宋体" panose="02010600030101010101" pitchFamily="2" charset="-122"/>
                <a:cs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440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cs typeface="微软雅黑" panose="020B0503020204020204" pitchFamily="34" charset="-122"/>
              </a:rPr>
              <a:t>谢谢聆听</a:t>
            </a:r>
            <a:endParaRPr lang="en-US" altLang="zh-CN" sz="440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nvSpPr>
        <p:spPr>
          <a:xfrm>
            <a:off x="4762501" y="4642485"/>
            <a:ext cx="3077845" cy="1200329"/>
          </a:xfrm>
          <a:prstGeom prst="rect">
            <a:avLst/>
          </a:prstGeom>
          <a:noFill/>
        </p:spPr>
        <p:txBody>
          <a:bodyPr wrap="square" rtlCol="0">
            <a:spAutoFit/>
          </a:bodyPr>
          <a:lstStyle/>
          <a:p>
            <a:pPr algn="ctr"/>
            <a:r>
              <a:rPr lang="zh-CN" altLang="en-US" sz="360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rPr>
              <a:t>国家税务总局广东</a:t>
            </a:r>
            <a:r>
              <a:rPr lang="zh-CN" altLang="zh-CN" sz="36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rPr>
              <a:t>省</a:t>
            </a:r>
            <a:r>
              <a:rPr lang="zh-CN" altLang="en-US" sz="36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rPr>
              <a:t>税务局</a:t>
            </a:r>
            <a:endParaRPr lang="en-US" altLang="zh-CN" sz="36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灯片编号占位符 1"/>
          <p:cNvSpPr>
            <a:spLocks noGrp="1"/>
          </p:cNvSpPr>
          <p:nvPr>
            <p:ph type="sldNum" sz="quarter" idx="4294967295"/>
          </p:nvPr>
        </p:nvSpPr>
        <p:spPr bwMode="auto">
          <a:xfrm>
            <a:off x="86106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anose="020F0502020204030204" pitchFamily="34" charset="0"/>
                <a:ea typeface="宋体" panose="02010600030101010101" pitchFamily="2" charset="-122"/>
                <a:cs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fld id="{095033FB-1F7D-0C4B-B18B-3CB6E9022524}" type="slidenum">
              <a:rPr lang="zh-CN" altLang="en-US" sz="1200">
                <a:solidFill>
                  <a:srgbClr val="898989"/>
                </a:solidFill>
              </a:rPr>
            </a:fld>
            <a:endParaRPr lang="zh-CN" altLang="en-US" sz="1200">
              <a:solidFill>
                <a:srgbClr val="898989"/>
              </a:solidFill>
            </a:endParaRPr>
          </a:p>
        </p:txBody>
      </p:sp>
      <p:sp>
        <p:nvSpPr>
          <p:cNvPr id="3" name="矩形 2"/>
          <p:cNvSpPr/>
          <p:nvPr/>
        </p:nvSpPr>
        <p:spPr>
          <a:xfrm>
            <a:off x="0" y="0"/>
            <a:ext cx="12192000" cy="9906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5" name="文本框 4"/>
          <p:cNvSpPr txBox="1"/>
          <p:nvPr/>
        </p:nvSpPr>
        <p:spPr>
          <a:xfrm>
            <a:off x="429490" y="110578"/>
            <a:ext cx="4904509" cy="769441"/>
          </a:xfrm>
          <a:prstGeom prst="rect">
            <a:avLst/>
          </a:prstGeom>
          <a:noFill/>
        </p:spPr>
        <p:txBody>
          <a:bodyPr wrap="square" rtlCol="0">
            <a:spAutoFit/>
          </a:bodyPr>
          <a:lstStyle/>
          <a:p>
            <a:r>
              <a:rPr lang="zh-CN" altLang="en-US" sz="4400" b="1" dirty="0" smtClean="0">
                <a:solidFill>
                  <a:schemeClr val="bg1"/>
                </a:solidFill>
                <a:latin typeface="黑体" panose="02010609060101010101" pitchFamily="49" charset="-122"/>
                <a:ea typeface="黑体" panose="02010609060101010101" pitchFamily="49" charset="-122"/>
              </a:rPr>
              <a:t>税务事项通知书</a:t>
            </a:r>
            <a:endParaRPr lang="zh-CN" altLang="en-US" sz="4400" b="1" dirty="0">
              <a:solidFill>
                <a:schemeClr val="bg1"/>
              </a:solidFill>
              <a:latin typeface="黑体" panose="02010609060101010101" pitchFamily="49" charset="-122"/>
              <a:ea typeface="黑体" panose="02010609060101010101" pitchFamily="49" charset="-122"/>
            </a:endParaRPr>
          </a:p>
        </p:txBody>
      </p:sp>
      <p:sp>
        <p:nvSpPr>
          <p:cNvPr id="4" name="矩形 3"/>
          <p:cNvSpPr/>
          <p:nvPr/>
        </p:nvSpPr>
        <p:spPr>
          <a:xfrm>
            <a:off x="533400" y="1087323"/>
            <a:ext cx="10363200" cy="1959511"/>
          </a:xfrm>
          <a:prstGeom prst="rect">
            <a:avLst/>
          </a:prstGeom>
        </p:spPr>
        <p:txBody>
          <a:bodyPr wrap="square">
            <a:spAutoFit/>
          </a:bodyPr>
          <a:lstStyle/>
          <a:p>
            <a:pPr marL="301625" marR="1523365" indent="-5080">
              <a:lnSpc>
                <a:spcPct val="110000"/>
              </a:lnSpc>
              <a:spcAft>
                <a:spcPts val="735"/>
              </a:spcAft>
            </a:pPr>
            <a:r>
              <a:rPr lang="zh-CN" altLang="zh-CN" sz="2000" b="1" dirty="0">
                <a:latin typeface="黑体" panose="02010609060101010101" pitchFamily="49" charset="-122"/>
                <a:ea typeface="黑体" panose="02010609060101010101" pitchFamily="49" charset="-122"/>
                <a:cs typeface="+mj-cs"/>
              </a:rPr>
              <a:t>税务事项通知书查询、下载操作步骤： </a:t>
            </a:r>
            <a:endParaRPr lang="zh-CN" altLang="zh-CN" sz="2000" b="1" dirty="0">
              <a:latin typeface="黑体" panose="02010609060101010101" pitchFamily="49" charset="-122"/>
              <a:ea typeface="黑体" panose="02010609060101010101" pitchFamily="49" charset="-122"/>
              <a:cs typeface="+mj-cs"/>
            </a:endParaRPr>
          </a:p>
          <a:p>
            <a:pPr marL="301625" marR="305435" indent="-5080">
              <a:lnSpc>
                <a:spcPct val="110000"/>
              </a:lnSpc>
              <a:spcAft>
                <a:spcPts val="875"/>
              </a:spcAft>
            </a:pPr>
            <a:r>
              <a:rPr lang="zh-CN" altLang="zh-CN" sz="2000" dirty="0">
                <a:latin typeface="黑体" panose="02010609060101010101" pitchFamily="49" charset="-122"/>
                <a:ea typeface="黑体" panose="02010609060101010101" pitchFamily="49" charset="-122"/>
                <a:cs typeface="+mj-cs"/>
              </a:rPr>
              <a:t>【第一步】 </a:t>
            </a:r>
            <a:endParaRPr lang="zh-CN" altLang="zh-CN" sz="2000" dirty="0">
              <a:latin typeface="黑体" panose="02010609060101010101" pitchFamily="49" charset="-122"/>
              <a:ea typeface="黑体" panose="02010609060101010101" pitchFamily="49" charset="-122"/>
              <a:cs typeface="+mj-cs"/>
            </a:endParaRPr>
          </a:p>
          <a:p>
            <a:pPr marL="5080" marR="305435" indent="304800">
              <a:lnSpc>
                <a:spcPct val="160000"/>
              </a:lnSpc>
              <a:spcAft>
                <a:spcPts val="0"/>
              </a:spcAft>
            </a:pPr>
            <a:r>
              <a:rPr lang="zh-CN" altLang="zh-CN" sz="2000" dirty="0">
                <a:latin typeface="黑体" panose="02010609060101010101" pitchFamily="49" charset="-122"/>
                <a:ea typeface="黑体" panose="02010609060101010101" pitchFamily="49" charset="-122"/>
                <a:cs typeface="+mj-cs"/>
              </a:rPr>
              <a:t>输入通知书编号（支持模糊查询）、选择录入日期，点击</a:t>
            </a:r>
            <a:r>
              <a:rPr lang="en-US" altLang="zh-CN" sz="2000" dirty="0">
                <a:latin typeface="黑体" panose="02010609060101010101" pitchFamily="49" charset="-122"/>
                <a:ea typeface="黑体" panose="02010609060101010101" pitchFamily="49" charset="-122"/>
                <a:cs typeface="+mj-cs"/>
              </a:rPr>
              <a:t>“</a:t>
            </a:r>
            <a:r>
              <a:rPr lang="zh-CN" altLang="zh-CN" sz="2000" dirty="0">
                <a:latin typeface="黑体" panose="02010609060101010101" pitchFamily="49" charset="-122"/>
                <a:ea typeface="黑体" panose="02010609060101010101" pitchFamily="49" charset="-122"/>
                <a:cs typeface="+mj-cs"/>
              </a:rPr>
              <a:t>查询</a:t>
            </a:r>
            <a:r>
              <a:rPr lang="en-US" altLang="zh-CN" sz="2000" dirty="0">
                <a:latin typeface="黑体" panose="02010609060101010101" pitchFamily="49" charset="-122"/>
                <a:ea typeface="黑体" panose="02010609060101010101" pitchFamily="49" charset="-122"/>
                <a:cs typeface="+mj-cs"/>
              </a:rPr>
              <a:t>”</a:t>
            </a:r>
            <a:r>
              <a:rPr lang="zh-CN" altLang="zh-CN" sz="2000" dirty="0">
                <a:latin typeface="黑体" panose="02010609060101010101" pitchFamily="49" charset="-122"/>
                <a:ea typeface="黑体" panose="02010609060101010101" pitchFamily="49" charset="-122"/>
                <a:cs typeface="+mj-cs"/>
              </a:rPr>
              <a:t>按钮，查询税务事项通知书</a:t>
            </a:r>
            <a:r>
              <a:rPr lang="zh-CN" altLang="zh-CN" sz="2000" dirty="0" smtClean="0">
                <a:latin typeface="黑体" panose="02010609060101010101" pitchFamily="49" charset="-122"/>
                <a:ea typeface="黑体" panose="02010609060101010101" pitchFamily="49" charset="-122"/>
                <a:cs typeface="+mj-cs"/>
              </a:rPr>
              <a:t>。</a:t>
            </a:r>
            <a:endParaRPr lang="zh-CN" altLang="zh-CN" sz="2000"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9" name="Group 105516"/>
          <p:cNvGrpSpPr/>
          <p:nvPr/>
        </p:nvGrpSpPr>
        <p:grpSpPr>
          <a:xfrm>
            <a:off x="762000" y="3026928"/>
            <a:ext cx="10439400" cy="3329422"/>
            <a:chOff x="0" y="0"/>
            <a:chExt cx="5212926" cy="3329757"/>
          </a:xfrm>
        </p:grpSpPr>
        <p:pic>
          <p:nvPicPr>
            <p:cNvPr id="10" name="Picture 9546"/>
            <p:cNvPicPr/>
            <p:nvPr/>
          </p:nvPicPr>
          <p:blipFill>
            <a:blip r:embed="rId1"/>
            <a:stretch>
              <a:fillRect/>
            </a:stretch>
          </p:blipFill>
          <p:spPr>
            <a:xfrm>
              <a:off x="0" y="0"/>
              <a:ext cx="5114290" cy="2962275"/>
            </a:xfrm>
            <a:prstGeom prst="rect">
              <a:avLst/>
            </a:prstGeom>
          </p:spPr>
        </p:pic>
        <p:sp>
          <p:nvSpPr>
            <p:cNvPr id="11" name="Rectangle 9547"/>
            <p:cNvSpPr/>
            <p:nvPr/>
          </p:nvSpPr>
          <p:spPr>
            <a:xfrm>
              <a:off x="5115687" y="2836799"/>
              <a:ext cx="97239" cy="230830"/>
            </a:xfrm>
            <a:prstGeom prst="rect">
              <a:avLst/>
            </a:prstGeom>
            <a:ln>
              <a:noFill/>
            </a:ln>
          </p:spPr>
          <p:txBody>
            <a:bodyPr vert="horz" lIns="0" tIns="0" rIns="0" bIns="0" rtlCol="0">
              <a:noAutofit/>
            </a:bodyPr>
            <a:lstStyle/>
            <a:p>
              <a:pPr marL="5080" marR="635" indent="-5080">
                <a:lnSpc>
                  <a:spcPct val="107000"/>
                </a:lnSpc>
                <a:spcAft>
                  <a:spcPts val="800"/>
                </a:spcAft>
              </a:pPr>
              <a:r>
                <a:rPr lang="zh-CN" sz="1000" kern="10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 </a:t>
              </a:r>
              <a:endParaRPr lang="zh-CN" sz="1200" kern="10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Rectangle 9548"/>
            <p:cNvSpPr/>
            <p:nvPr/>
          </p:nvSpPr>
          <p:spPr>
            <a:xfrm>
              <a:off x="1710436" y="3116715"/>
              <a:ext cx="168234" cy="168234"/>
            </a:xfrm>
            <a:prstGeom prst="rect">
              <a:avLst/>
            </a:prstGeom>
            <a:ln>
              <a:noFill/>
            </a:ln>
          </p:spPr>
          <p:txBody>
            <a:bodyPr vert="horz" lIns="0" tIns="0" rIns="0" bIns="0" rtlCol="0">
              <a:noAutofit/>
            </a:bodyPr>
            <a:lstStyle/>
            <a:p>
              <a:pPr marL="5080" marR="635" indent="-5080">
                <a:lnSpc>
                  <a:spcPct val="107000"/>
                </a:lnSpc>
                <a:spcAft>
                  <a:spcPts val="800"/>
                </a:spcAft>
              </a:pPr>
              <a:r>
                <a:rPr lang="zh-CN" sz="1000" kern="10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图</a:t>
              </a:r>
              <a:endParaRPr lang="zh-CN" sz="1200" kern="10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Rectangle 9549"/>
            <p:cNvSpPr/>
            <p:nvPr/>
          </p:nvSpPr>
          <p:spPr>
            <a:xfrm>
              <a:off x="1838452" y="3098927"/>
              <a:ext cx="182368" cy="230830"/>
            </a:xfrm>
            <a:prstGeom prst="rect">
              <a:avLst/>
            </a:prstGeom>
            <a:ln>
              <a:noFill/>
            </a:ln>
          </p:spPr>
          <p:txBody>
            <a:bodyPr vert="horz" lIns="0" tIns="0" rIns="0" bIns="0" rtlCol="0">
              <a:noAutofit/>
            </a:bodyPr>
            <a:lstStyle/>
            <a:p>
              <a:pPr marL="5080" marR="635" indent="-5080">
                <a:lnSpc>
                  <a:spcPct val="107000"/>
                </a:lnSpc>
                <a:spcAft>
                  <a:spcPts val="800"/>
                </a:spcAft>
              </a:pPr>
              <a:r>
                <a:rPr lang="en-US" sz="1000" kern="100" spc="21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  </a:t>
              </a:r>
              <a:endParaRPr lang="zh-CN" sz="1200" kern="10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Rectangle 9550"/>
            <p:cNvSpPr/>
            <p:nvPr/>
          </p:nvSpPr>
          <p:spPr>
            <a:xfrm>
              <a:off x="1964944" y="3098927"/>
              <a:ext cx="84117" cy="230830"/>
            </a:xfrm>
            <a:prstGeom prst="rect">
              <a:avLst/>
            </a:prstGeom>
            <a:ln>
              <a:noFill/>
            </a:ln>
          </p:spPr>
          <p:txBody>
            <a:bodyPr vert="horz" lIns="0" tIns="0" rIns="0" bIns="0" rtlCol="0">
              <a:noAutofit/>
            </a:bodyPr>
            <a:lstStyle/>
            <a:p>
              <a:pPr marL="5080" marR="635" indent="-5080">
                <a:lnSpc>
                  <a:spcPct val="107000"/>
                </a:lnSpc>
                <a:spcAft>
                  <a:spcPts val="800"/>
                </a:spcAft>
              </a:pPr>
              <a:r>
                <a:rPr lang="en-US" sz="1000" kern="10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7</a:t>
              </a:r>
              <a:endParaRPr lang="zh-CN" sz="1200" kern="10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Rectangle 9551"/>
            <p:cNvSpPr/>
            <p:nvPr/>
          </p:nvSpPr>
          <p:spPr>
            <a:xfrm>
              <a:off x="2028952" y="3098927"/>
              <a:ext cx="50470" cy="230830"/>
            </a:xfrm>
            <a:prstGeom prst="rect">
              <a:avLst/>
            </a:prstGeom>
            <a:ln>
              <a:noFill/>
            </a:ln>
          </p:spPr>
          <p:txBody>
            <a:bodyPr vert="horz" lIns="0" tIns="0" rIns="0" bIns="0" rtlCol="0">
              <a:noAutofit/>
            </a:bodyPr>
            <a:lstStyle/>
            <a:p>
              <a:pPr marL="5080" marR="635" indent="-5080">
                <a:lnSpc>
                  <a:spcPct val="107000"/>
                </a:lnSpc>
                <a:spcAft>
                  <a:spcPts val="800"/>
                </a:spcAft>
              </a:pPr>
              <a:r>
                <a:rPr lang="en-US" sz="1000" kern="10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endParaRPr lang="zh-CN" sz="1200" kern="10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Rectangle 9552"/>
            <p:cNvSpPr/>
            <p:nvPr/>
          </p:nvSpPr>
          <p:spPr>
            <a:xfrm>
              <a:off x="2067052" y="3098927"/>
              <a:ext cx="84117" cy="230830"/>
            </a:xfrm>
            <a:prstGeom prst="rect">
              <a:avLst/>
            </a:prstGeom>
            <a:ln>
              <a:noFill/>
            </a:ln>
          </p:spPr>
          <p:txBody>
            <a:bodyPr vert="horz" lIns="0" tIns="0" rIns="0" bIns="0" rtlCol="0">
              <a:noAutofit/>
            </a:bodyPr>
            <a:lstStyle/>
            <a:p>
              <a:pPr marL="5080" marR="635" indent="-5080">
                <a:lnSpc>
                  <a:spcPct val="107000"/>
                </a:lnSpc>
                <a:spcAft>
                  <a:spcPts val="800"/>
                </a:spcAft>
              </a:pPr>
              <a:r>
                <a:rPr lang="en-US" sz="1000" kern="10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a:t>
              </a:r>
              <a:endParaRPr lang="zh-CN" sz="1200" kern="10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 name="Rectangle 9553"/>
            <p:cNvSpPr/>
            <p:nvPr/>
          </p:nvSpPr>
          <p:spPr>
            <a:xfrm>
              <a:off x="2131060" y="3098927"/>
              <a:ext cx="50470" cy="230830"/>
            </a:xfrm>
            <a:prstGeom prst="rect">
              <a:avLst/>
            </a:prstGeom>
            <a:ln>
              <a:noFill/>
            </a:ln>
          </p:spPr>
          <p:txBody>
            <a:bodyPr vert="horz" lIns="0" tIns="0" rIns="0" bIns="0" rtlCol="0">
              <a:noAutofit/>
            </a:bodyPr>
            <a:lstStyle/>
            <a:p>
              <a:pPr marL="5080" marR="635" indent="-5080">
                <a:lnSpc>
                  <a:spcPct val="107000"/>
                </a:lnSpc>
                <a:spcAft>
                  <a:spcPts val="800"/>
                </a:spcAft>
              </a:pPr>
              <a:r>
                <a:rPr lang="en-US" sz="1000" kern="10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endParaRPr lang="zh-CN" sz="1200" kern="10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 name="Rectangle 9554"/>
            <p:cNvSpPr/>
            <p:nvPr/>
          </p:nvSpPr>
          <p:spPr>
            <a:xfrm>
              <a:off x="2169160" y="3098927"/>
              <a:ext cx="84117" cy="230830"/>
            </a:xfrm>
            <a:prstGeom prst="rect">
              <a:avLst/>
            </a:prstGeom>
            <a:ln>
              <a:noFill/>
            </a:ln>
          </p:spPr>
          <p:txBody>
            <a:bodyPr vert="horz" lIns="0" tIns="0" rIns="0" bIns="0" rtlCol="0">
              <a:noAutofit/>
            </a:bodyPr>
            <a:lstStyle/>
            <a:p>
              <a:pPr marL="5080" marR="635" indent="-5080">
                <a:lnSpc>
                  <a:spcPct val="107000"/>
                </a:lnSpc>
                <a:spcAft>
                  <a:spcPts val="800"/>
                </a:spcAft>
              </a:pPr>
              <a:r>
                <a:rPr lang="en-US" sz="1000" kern="10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a:t>
              </a:r>
              <a:endParaRPr lang="zh-CN" sz="1200" kern="10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 name="Rectangle 9555"/>
            <p:cNvSpPr/>
            <p:nvPr/>
          </p:nvSpPr>
          <p:spPr>
            <a:xfrm>
              <a:off x="2263648" y="3116715"/>
              <a:ext cx="1519661" cy="168234"/>
            </a:xfrm>
            <a:prstGeom prst="rect">
              <a:avLst/>
            </a:prstGeom>
            <a:ln>
              <a:noFill/>
            </a:ln>
          </p:spPr>
          <p:txBody>
            <a:bodyPr vert="horz" lIns="0" tIns="0" rIns="0" bIns="0" rtlCol="0">
              <a:noAutofit/>
            </a:bodyPr>
            <a:lstStyle/>
            <a:p>
              <a:pPr marL="5080" marR="635" indent="-5080">
                <a:lnSpc>
                  <a:spcPct val="107000"/>
                </a:lnSpc>
                <a:spcAft>
                  <a:spcPts val="800"/>
                </a:spcAft>
              </a:pPr>
              <a:r>
                <a:rPr lang="zh-CN" sz="1000" kern="10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税务事项通知书查询</a:t>
              </a:r>
              <a:endParaRPr lang="zh-CN" sz="1200" kern="10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 name="Rectangle 9556"/>
            <p:cNvSpPr/>
            <p:nvPr/>
          </p:nvSpPr>
          <p:spPr>
            <a:xfrm>
              <a:off x="3406902" y="3098927"/>
              <a:ext cx="97239" cy="230830"/>
            </a:xfrm>
            <a:prstGeom prst="rect">
              <a:avLst/>
            </a:prstGeom>
            <a:ln>
              <a:noFill/>
            </a:ln>
          </p:spPr>
          <p:txBody>
            <a:bodyPr vert="horz" lIns="0" tIns="0" rIns="0" bIns="0" rtlCol="0">
              <a:noAutofit/>
            </a:bodyPr>
            <a:lstStyle/>
            <a:p>
              <a:pPr marL="5080" marR="635" indent="-5080">
                <a:lnSpc>
                  <a:spcPct val="107000"/>
                </a:lnSpc>
                <a:spcAft>
                  <a:spcPts val="800"/>
                </a:spcAft>
              </a:pPr>
              <a:r>
                <a:rPr lang="zh-CN" sz="1000" kern="10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 </a:t>
              </a:r>
              <a:endParaRPr lang="zh-CN" sz="1200" kern="10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Shape 9559"/>
            <p:cNvSpPr/>
            <p:nvPr/>
          </p:nvSpPr>
          <p:spPr>
            <a:xfrm>
              <a:off x="4081145" y="963295"/>
              <a:ext cx="423545" cy="113030"/>
            </a:xfrm>
            <a:custGeom>
              <a:avLst/>
              <a:gdLst/>
              <a:ahLst/>
              <a:cxnLst/>
              <a:rect l="0" t="0" r="0" b="0"/>
              <a:pathLst>
                <a:path w="423545" h="113030">
                  <a:moveTo>
                    <a:pt x="0" y="113030"/>
                  </a:moveTo>
                  <a:lnTo>
                    <a:pt x="423545" y="113030"/>
                  </a:lnTo>
                  <a:lnTo>
                    <a:pt x="423545" y="0"/>
                  </a:lnTo>
                  <a:lnTo>
                    <a:pt x="0" y="0"/>
                  </a:lnTo>
                  <a:close/>
                </a:path>
              </a:pathLst>
            </a:custGeom>
            <a:ln w="19050" cap="rnd">
              <a:miter lim="127000"/>
            </a:ln>
          </p:spPr>
          <p:style>
            <a:lnRef idx="1">
              <a:srgbClr val="FF0000"/>
            </a:lnRef>
            <a:fillRef idx="0">
              <a:srgbClr val="000000">
                <a:alpha val="0"/>
              </a:srgbClr>
            </a:fillRef>
            <a:effectRef idx="0">
              <a:scrgbClr r="0" g="0" b="0"/>
            </a:effectRef>
            <a:fontRef idx="none"/>
          </p:style>
          <p:txBody>
            <a:bodyPr/>
            <a:lstStyle/>
            <a:p>
              <a:endParaRPr lang="zh-CN" altLang="en-US"/>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灯片编号占位符 1"/>
          <p:cNvSpPr>
            <a:spLocks noGrp="1"/>
          </p:cNvSpPr>
          <p:nvPr>
            <p:ph type="sldNum" sz="quarter" idx="4294967295"/>
          </p:nvPr>
        </p:nvSpPr>
        <p:spPr bwMode="auto">
          <a:xfrm>
            <a:off x="86106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anose="020F0502020204030204" pitchFamily="34" charset="0"/>
                <a:ea typeface="宋体" panose="02010600030101010101" pitchFamily="2" charset="-122"/>
                <a:cs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fld id="{095033FB-1F7D-0C4B-B18B-3CB6E9022524}" type="slidenum">
              <a:rPr lang="zh-CN" altLang="en-US" sz="1200">
                <a:solidFill>
                  <a:srgbClr val="898989"/>
                </a:solidFill>
              </a:rPr>
            </a:fld>
            <a:endParaRPr lang="zh-CN" altLang="en-US" sz="1200">
              <a:solidFill>
                <a:srgbClr val="898989"/>
              </a:solidFill>
            </a:endParaRPr>
          </a:p>
        </p:txBody>
      </p:sp>
      <p:sp>
        <p:nvSpPr>
          <p:cNvPr id="3" name="矩形 2"/>
          <p:cNvSpPr/>
          <p:nvPr/>
        </p:nvSpPr>
        <p:spPr>
          <a:xfrm>
            <a:off x="0" y="0"/>
            <a:ext cx="12192000" cy="9906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5" name="文本框 4"/>
          <p:cNvSpPr txBox="1"/>
          <p:nvPr/>
        </p:nvSpPr>
        <p:spPr>
          <a:xfrm>
            <a:off x="429490" y="110578"/>
            <a:ext cx="4904509" cy="769441"/>
          </a:xfrm>
          <a:prstGeom prst="rect">
            <a:avLst/>
          </a:prstGeom>
          <a:noFill/>
        </p:spPr>
        <p:txBody>
          <a:bodyPr wrap="square" rtlCol="0">
            <a:spAutoFit/>
          </a:bodyPr>
          <a:lstStyle/>
          <a:p>
            <a:r>
              <a:rPr lang="zh-CN" altLang="en-US" sz="4400" b="1" dirty="0" smtClean="0">
                <a:solidFill>
                  <a:schemeClr val="bg1"/>
                </a:solidFill>
                <a:latin typeface="黑体" panose="02010609060101010101" pitchFamily="49" charset="-122"/>
                <a:ea typeface="黑体" panose="02010609060101010101" pitchFamily="49" charset="-122"/>
              </a:rPr>
              <a:t>税务事项通知书</a:t>
            </a:r>
            <a:endParaRPr lang="zh-CN" altLang="en-US" sz="4400" b="1" dirty="0">
              <a:solidFill>
                <a:schemeClr val="bg1"/>
              </a:solidFill>
              <a:latin typeface="黑体" panose="02010609060101010101" pitchFamily="49" charset="-122"/>
              <a:ea typeface="黑体" panose="02010609060101010101" pitchFamily="49" charset="-122"/>
            </a:endParaRPr>
          </a:p>
        </p:txBody>
      </p:sp>
      <p:sp>
        <p:nvSpPr>
          <p:cNvPr id="4" name="矩形 3"/>
          <p:cNvSpPr/>
          <p:nvPr/>
        </p:nvSpPr>
        <p:spPr>
          <a:xfrm>
            <a:off x="533400" y="1087323"/>
            <a:ext cx="10363200" cy="403957"/>
          </a:xfrm>
          <a:prstGeom prst="rect">
            <a:avLst/>
          </a:prstGeom>
        </p:spPr>
        <p:txBody>
          <a:bodyPr wrap="square">
            <a:spAutoFit/>
          </a:bodyPr>
          <a:lstStyle/>
          <a:p>
            <a:pPr marL="301625" marR="1523365" indent="-5080">
              <a:lnSpc>
                <a:spcPct val="110000"/>
              </a:lnSpc>
              <a:spcAft>
                <a:spcPts val="735"/>
              </a:spcAft>
            </a:pPr>
            <a:r>
              <a:rPr lang="zh-CN" altLang="en-US" sz="2000" b="1" dirty="0">
                <a:latin typeface="黑体" panose="02010609060101010101" pitchFamily="49" charset="-122"/>
                <a:ea typeface="黑体" panose="02010609060101010101" pitchFamily="49" charset="-122"/>
                <a:cs typeface="+mj-cs"/>
              </a:rPr>
              <a:t>在下方展现查询结果： </a:t>
            </a:r>
            <a:endParaRPr lang="zh-CN" altLang="zh-CN" sz="2000"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3" name="Group 106884"/>
          <p:cNvGrpSpPr/>
          <p:nvPr/>
        </p:nvGrpSpPr>
        <p:grpSpPr>
          <a:xfrm>
            <a:off x="787337" y="1851526"/>
            <a:ext cx="9499663" cy="3787274"/>
            <a:chOff x="-69347" y="37905"/>
            <a:chExt cx="5184610" cy="3262769"/>
          </a:xfrm>
        </p:grpSpPr>
        <p:pic>
          <p:nvPicPr>
            <p:cNvPr id="24" name="Picture 9577"/>
            <p:cNvPicPr/>
            <p:nvPr/>
          </p:nvPicPr>
          <p:blipFill>
            <a:blip r:embed="rId1"/>
            <a:stretch>
              <a:fillRect/>
            </a:stretch>
          </p:blipFill>
          <p:spPr>
            <a:xfrm>
              <a:off x="-69347" y="37905"/>
              <a:ext cx="5135990" cy="2904490"/>
            </a:xfrm>
            <a:prstGeom prst="rect">
              <a:avLst/>
            </a:prstGeom>
          </p:spPr>
        </p:pic>
        <p:sp>
          <p:nvSpPr>
            <p:cNvPr id="25" name="Rectangle 9578"/>
            <p:cNvSpPr/>
            <p:nvPr/>
          </p:nvSpPr>
          <p:spPr>
            <a:xfrm>
              <a:off x="5018024" y="2778760"/>
              <a:ext cx="97239" cy="230830"/>
            </a:xfrm>
            <a:prstGeom prst="rect">
              <a:avLst/>
            </a:prstGeom>
            <a:ln>
              <a:noFill/>
            </a:ln>
          </p:spPr>
          <p:txBody>
            <a:bodyPr vert="horz" lIns="0" tIns="0" rIns="0" bIns="0" rtlCol="0">
              <a:noAutofit/>
            </a:bodyPr>
            <a:lstStyle/>
            <a:p>
              <a:pPr marL="5080" marR="635" indent="-5080">
                <a:lnSpc>
                  <a:spcPct val="107000"/>
                </a:lnSpc>
                <a:spcAft>
                  <a:spcPts val="800"/>
                </a:spcAft>
              </a:pPr>
              <a:r>
                <a:rPr lang="zh-CN" sz="1000" kern="10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 </a:t>
              </a:r>
              <a:endParaRPr lang="zh-CN" sz="1200" kern="10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6" name="Rectangle 9579"/>
            <p:cNvSpPr/>
            <p:nvPr/>
          </p:nvSpPr>
          <p:spPr>
            <a:xfrm>
              <a:off x="1661541" y="3087632"/>
              <a:ext cx="168234" cy="168235"/>
            </a:xfrm>
            <a:prstGeom prst="rect">
              <a:avLst/>
            </a:prstGeom>
            <a:ln>
              <a:noFill/>
            </a:ln>
          </p:spPr>
          <p:txBody>
            <a:bodyPr vert="horz" lIns="0" tIns="0" rIns="0" bIns="0" rtlCol="0">
              <a:noAutofit/>
            </a:bodyPr>
            <a:lstStyle/>
            <a:p>
              <a:pPr marL="5080" marR="635" indent="-5080">
                <a:lnSpc>
                  <a:spcPct val="107000"/>
                </a:lnSpc>
                <a:spcAft>
                  <a:spcPts val="800"/>
                </a:spcAft>
              </a:pPr>
              <a:r>
                <a:rPr lang="zh-CN" sz="1000" kern="10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图</a:t>
              </a:r>
              <a:endParaRPr lang="zh-CN" sz="1200" kern="10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7" name="Rectangle 9580"/>
            <p:cNvSpPr/>
            <p:nvPr/>
          </p:nvSpPr>
          <p:spPr>
            <a:xfrm>
              <a:off x="1789557" y="3069844"/>
              <a:ext cx="182368" cy="230830"/>
            </a:xfrm>
            <a:prstGeom prst="rect">
              <a:avLst/>
            </a:prstGeom>
            <a:ln>
              <a:noFill/>
            </a:ln>
          </p:spPr>
          <p:txBody>
            <a:bodyPr vert="horz" lIns="0" tIns="0" rIns="0" bIns="0" rtlCol="0">
              <a:noAutofit/>
            </a:bodyPr>
            <a:lstStyle/>
            <a:p>
              <a:pPr marL="5080" marR="635" indent="-5080">
                <a:lnSpc>
                  <a:spcPct val="107000"/>
                </a:lnSpc>
                <a:spcAft>
                  <a:spcPts val="800"/>
                </a:spcAft>
              </a:pPr>
              <a:r>
                <a:rPr lang="en-US" sz="1000" kern="100" spc="21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  </a:t>
              </a:r>
              <a:endParaRPr lang="zh-CN" sz="1200" kern="10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8" name="Rectangle 9581"/>
            <p:cNvSpPr/>
            <p:nvPr/>
          </p:nvSpPr>
          <p:spPr>
            <a:xfrm>
              <a:off x="1916049" y="3069844"/>
              <a:ext cx="84117" cy="230830"/>
            </a:xfrm>
            <a:prstGeom prst="rect">
              <a:avLst/>
            </a:prstGeom>
            <a:ln>
              <a:noFill/>
            </a:ln>
          </p:spPr>
          <p:txBody>
            <a:bodyPr vert="horz" lIns="0" tIns="0" rIns="0" bIns="0" rtlCol="0">
              <a:noAutofit/>
            </a:bodyPr>
            <a:lstStyle/>
            <a:p>
              <a:pPr marL="5080" marR="635" indent="-5080">
                <a:lnSpc>
                  <a:spcPct val="107000"/>
                </a:lnSpc>
                <a:spcAft>
                  <a:spcPts val="800"/>
                </a:spcAft>
              </a:pPr>
              <a:r>
                <a:rPr lang="en-US" sz="1000" kern="10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7</a:t>
              </a:r>
              <a:endParaRPr lang="zh-CN" sz="1200" kern="10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9" name="Rectangle 9582"/>
            <p:cNvSpPr/>
            <p:nvPr/>
          </p:nvSpPr>
          <p:spPr>
            <a:xfrm>
              <a:off x="1980057" y="3069844"/>
              <a:ext cx="50470" cy="230830"/>
            </a:xfrm>
            <a:prstGeom prst="rect">
              <a:avLst/>
            </a:prstGeom>
            <a:ln>
              <a:noFill/>
            </a:ln>
          </p:spPr>
          <p:txBody>
            <a:bodyPr vert="horz" lIns="0" tIns="0" rIns="0" bIns="0" rtlCol="0">
              <a:noAutofit/>
            </a:bodyPr>
            <a:lstStyle/>
            <a:p>
              <a:pPr marL="5080" marR="635" indent="-5080">
                <a:lnSpc>
                  <a:spcPct val="107000"/>
                </a:lnSpc>
                <a:spcAft>
                  <a:spcPts val="800"/>
                </a:spcAft>
              </a:pPr>
              <a:r>
                <a:rPr lang="en-US" sz="1000" kern="10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endParaRPr lang="zh-CN" sz="1200" kern="10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0" name="Rectangle 9583"/>
            <p:cNvSpPr/>
            <p:nvPr/>
          </p:nvSpPr>
          <p:spPr>
            <a:xfrm>
              <a:off x="2018157" y="3069844"/>
              <a:ext cx="84117" cy="230830"/>
            </a:xfrm>
            <a:prstGeom prst="rect">
              <a:avLst/>
            </a:prstGeom>
            <a:ln>
              <a:noFill/>
            </a:ln>
          </p:spPr>
          <p:txBody>
            <a:bodyPr vert="horz" lIns="0" tIns="0" rIns="0" bIns="0" rtlCol="0">
              <a:noAutofit/>
            </a:bodyPr>
            <a:lstStyle/>
            <a:p>
              <a:pPr marL="5080" marR="635" indent="-5080">
                <a:lnSpc>
                  <a:spcPct val="107000"/>
                </a:lnSpc>
                <a:spcAft>
                  <a:spcPts val="800"/>
                </a:spcAft>
              </a:pPr>
              <a:r>
                <a:rPr lang="en-US" sz="1000" kern="10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a:t>
              </a:r>
              <a:endParaRPr lang="zh-CN" sz="1200" kern="10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1" name="Rectangle 9584"/>
            <p:cNvSpPr/>
            <p:nvPr/>
          </p:nvSpPr>
          <p:spPr>
            <a:xfrm>
              <a:off x="2082165" y="3069844"/>
              <a:ext cx="50470" cy="230830"/>
            </a:xfrm>
            <a:prstGeom prst="rect">
              <a:avLst/>
            </a:prstGeom>
            <a:ln>
              <a:noFill/>
            </a:ln>
          </p:spPr>
          <p:txBody>
            <a:bodyPr vert="horz" lIns="0" tIns="0" rIns="0" bIns="0" rtlCol="0">
              <a:noAutofit/>
            </a:bodyPr>
            <a:lstStyle/>
            <a:p>
              <a:pPr marL="5080" marR="635" indent="-5080">
                <a:lnSpc>
                  <a:spcPct val="107000"/>
                </a:lnSpc>
                <a:spcAft>
                  <a:spcPts val="800"/>
                </a:spcAft>
              </a:pPr>
              <a:r>
                <a:rPr lang="en-US" sz="1000" kern="10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endParaRPr lang="zh-CN" sz="1200" kern="10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2" name="Rectangle 9585"/>
            <p:cNvSpPr/>
            <p:nvPr/>
          </p:nvSpPr>
          <p:spPr>
            <a:xfrm>
              <a:off x="2120265" y="3069844"/>
              <a:ext cx="84117" cy="230830"/>
            </a:xfrm>
            <a:prstGeom prst="rect">
              <a:avLst/>
            </a:prstGeom>
            <a:ln>
              <a:noFill/>
            </a:ln>
          </p:spPr>
          <p:txBody>
            <a:bodyPr vert="horz" lIns="0" tIns="0" rIns="0" bIns="0" rtlCol="0">
              <a:noAutofit/>
            </a:bodyPr>
            <a:lstStyle/>
            <a:p>
              <a:pPr marL="5080" marR="635" indent="-5080">
                <a:lnSpc>
                  <a:spcPct val="107000"/>
                </a:lnSpc>
                <a:spcAft>
                  <a:spcPts val="800"/>
                </a:spcAft>
              </a:pPr>
              <a:r>
                <a:rPr lang="en-US" sz="1000" kern="10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a:t>
              </a:r>
              <a:endParaRPr lang="zh-CN" sz="1200" kern="10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3" name="Rectangle 9586"/>
            <p:cNvSpPr/>
            <p:nvPr/>
          </p:nvSpPr>
          <p:spPr>
            <a:xfrm>
              <a:off x="2214753" y="3087632"/>
              <a:ext cx="1519661" cy="168235"/>
            </a:xfrm>
            <a:prstGeom prst="rect">
              <a:avLst/>
            </a:prstGeom>
            <a:ln>
              <a:noFill/>
            </a:ln>
          </p:spPr>
          <p:txBody>
            <a:bodyPr vert="horz" lIns="0" tIns="0" rIns="0" bIns="0" rtlCol="0">
              <a:noAutofit/>
            </a:bodyPr>
            <a:lstStyle/>
            <a:p>
              <a:pPr marL="5080" marR="635" indent="-5080">
                <a:lnSpc>
                  <a:spcPct val="107000"/>
                </a:lnSpc>
                <a:spcAft>
                  <a:spcPts val="800"/>
                </a:spcAft>
              </a:pPr>
              <a:r>
                <a:rPr lang="zh-CN" sz="1000"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税务事项通知书查询</a:t>
              </a:r>
              <a:endParaRPr lang="zh-CN" sz="1200"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4" name="Rectangle 9587"/>
            <p:cNvSpPr/>
            <p:nvPr/>
          </p:nvSpPr>
          <p:spPr>
            <a:xfrm>
              <a:off x="3358007" y="3069844"/>
              <a:ext cx="97239" cy="230830"/>
            </a:xfrm>
            <a:prstGeom prst="rect">
              <a:avLst/>
            </a:prstGeom>
            <a:ln>
              <a:noFill/>
            </a:ln>
          </p:spPr>
          <p:txBody>
            <a:bodyPr vert="horz" lIns="0" tIns="0" rIns="0" bIns="0" rtlCol="0">
              <a:noAutofit/>
            </a:bodyPr>
            <a:lstStyle/>
            <a:p>
              <a:pPr marL="5080" marR="635" indent="-5080">
                <a:lnSpc>
                  <a:spcPct val="107000"/>
                </a:lnSpc>
                <a:spcAft>
                  <a:spcPts val="800"/>
                </a:spcAft>
              </a:pPr>
              <a:r>
                <a:rPr lang="zh-CN" sz="1000" kern="10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 </a:t>
              </a:r>
              <a:endParaRPr lang="zh-CN" sz="1200" kern="10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5" name="Shape 9607"/>
            <p:cNvSpPr/>
            <p:nvPr/>
          </p:nvSpPr>
          <p:spPr>
            <a:xfrm>
              <a:off x="25400" y="1716405"/>
              <a:ext cx="4291330" cy="1116330"/>
            </a:xfrm>
            <a:custGeom>
              <a:avLst/>
              <a:gdLst/>
              <a:ahLst/>
              <a:cxnLst/>
              <a:rect l="0" t="0" r="0" b="0"/>
              <a:pathLst>
                <a:path w="4291330" h="1116330">
                  <a:moveTo>
                    <a:pt x="0" y="1116330"/>
                  </a:moveTo>
                  <a:lnTo>
                    <a:pt x="4291330" y="1116330"/>
                  </a:lnTo>
                  <a:lnTo>
                    <a:pt x="4291330" y="0"/>
                  </a:lnTo>
                  <a:lnTo>
                    <a:pt x="0" y="0"/>
                  </a:lnTo>
                  <a:close/>
                </a:path>
              </a:pathLst>
            </a:custGeom>
            <a:ln w="19050" cap="rnd">
              <a:miter lim="127000"/>
            </a:ln>
          </p:spPr>
          <p:style>
            <a:lnRef idx="1">
              <a:srgbClr val="FF0000"/>
            </a:lnRef>
            <a:fillRef idx="0">
              <a:srgbClr val="000000">
                <a:alpha val="0"/>
              </a:srgbClr>
            </a:fillRef>
            <a:effectRef idx="0">
              <a:scrgbClr r="0" g="0" b="0"/>
            </a:effectRef>
            <a:fontRef idx="none"/>
          </p:style>
          <p:txBody>
            <a:bodyPr/>
            <a:lstStyle/>
            <a:p>
              <a:endParaRPr lang="zh-CN" altLang="en-US"/>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灯片编号占位符 1"/>
          <p:cNvSpPr>
            <a:spLocks noGrp="1"/>
          </p:cNvSpPr>
          <p:nvPr>
            <p:ph type="sldNum" sz="quarter" idx="4294967295"/>
          </p:nvPr>
        </p:nvSpPr>
        <p:spPr bwMode="auto">
          <a:xfrm>
            <a:off x="86106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anose="020F0502020204030204" pitchFamily="34" charset="0"/>
                <a:ea typeface="宋体" panose="02010600030101010101" pitchFamily="2" charset="-122"/>
                <a:cs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fld id="{095033FB-1F7D-0C4B-B18B-3CB6E9022524}" type="slidenum">
              <a:rPr lang="zh-CN" altLang="en-US" sz="1200">
                <a:solidFill>
                  <a:srgbClr val="898989"/>
                </a:solidFill>
              </a:rPr>
            </a:fld>
            <a:endParaRPr lang="zh-CN" altLang="en-US" sz="1200">
              <a:solidFill>
                <a:srgbClr val="898989"/>
              </a:solidFill>
            </a:endParaRPr>
          </a:p>
        </p:txBody>
      </p:sp>
      <p:sp>
        <p:nvSpPr>
          <p:cNvPr id="3" name="矩形 2"/>
          <p:cNvSpPr/>
          <p:nvPr/>
        </p:nvSpPr>
        <p:spPr>
          <a:xfrm>
            <a:off x="0" y="0"/>
            <a:ext cx="12192000" cy="9906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5" name="文本框 4"/>
          <p:cNvSpPr txBox="1"/>
          <p:nvPr/>
        </p:nvSpPr>
        <p:spPr>
          <a:xfrm>
            <a:off x="429490" y="110578"/>
            <a:ext cx="4904509" cy="769441"/>
          </a:xfrm>
          <a:prstGeom prst="rect">
            <a:avLst/>
          </a:prstGeom>
          <a:noFill/>
        </p:spPr>
        <p:txBody>
          <a:bodyPr wrap="square" rtlCol="0">
            <a:spAutoFit/>
          </a:bodyPr>
          <a:lstStyle/>
          <a:p>
            <a:r>
              <a:rPr lang="zh-CN" altLang="en-US" sz="4400" b="1" dirty="0" smtClean="0">
                <a:solidFill>
                  <a:schemeClr val="bg1"/>
                </a:solidFill>
                <a:latin typeface="黑体" panose="02010609060101010101" pitchFamily="49" charset="-122"/>
                <a:ea typeface="黑体" panose="02010609060101010101" pitchFamily="49" charset="-122"/>
              </a:rPr>
              <a:t>税务事项通知书</a:t>
            </a:r>
            <a:endParaRPr lang="zh-CN" altLang="en-US" sz="4400" b="1" dirty="0">
              <a:solidFill>
                <a:schemeClr val="bg1"/>
              </a:solidFill>
              <a:latin typeface="黑体" panose="02010609060101010101" pitchFamily="49" charset="-122"/>
              <a:ea typeface="黑体" panose="02010609060101010101" pitchFamily="49" charset="-122"/>
            </a:endParaRPr>
          </a:p>
        </p:txBody>
      </p:sp>
      <p:sp>
        <p:nvSpPr>
          <p:cNvPr id="4" name="矩形 3"/>
          <p:cNvSpPr/>
          <p:nvPr/>
        </p:nvSpPr>
        <p:spPr>
          <a:xfrm>
            <a:off x="533400" y="1087323"/>
            <a:ext cx="10363200" cy="1156407"/>
          </a:xfrm>
          <a:prstGeom prst="rect">
            <a:avLst/>
          </a:prstGeom>
        </p:spPr>
        <p:txBody>
          <a:bodyPr wrap="square">
            <a:spAutoFit/>
          </a:bodyPr>
          <a:lstStyle/>
          <a:p>
            <a:pPr marL="301625" marR="1523365" indent="-5080">
              <a:lnSpc>
                <a:spcPct val="110000"/>
              </a:lnSpc>
              <a:spcAft>
                <a:spcPts val="735"/>
              </a:spcAft>
            </a:pPr>
            <a:r>
              <a:rPr lang="en-US" altLang="zh-CN" sz="2000" b="1" dirty="0">
                <a:latin typeface="黑体" panose="02010609060101010101" pitchFamily="49" charset="-122"/>
                <a:ea typeface="黑体" panose="02010609060101010101" pitchFamily="49" charset="-122"/>
                <a:cs typeface="+mj-cs"/>
              </a:rPr>
              <a:t>【</a:t>
            </a:r>
            <a:r>
              <a:rPr lang="zh-CN" altLang="en-US" sz="2000" b="1" dirty="0">
                <a:latin typeface="黑体" panose="02010609060101010101" pitchFamily="49" charset="-122"/>
                <a:ea typeface="黑体" panose="02010609060101010101" pitchFamily="49" charset="-122"/>
                <a:cs typeface="+mj-cs"/>
              </a:rPr>
              <a:t>第二步</a:t>
            </a:r>
            <a:r>
              <a:rPr lang="en-US" altLang="zh-CN" sz="2000" b="1" dirty="0">
                <a:latin typeface="黑体" panose="02010609060101010101" pitchFamily="49" charset="-122"/>
                <a:ea typeface="黑体" panose="02010609060101010101" pitchFamily="49" charset="-122"/>
                <a:cs typeface="+mj-cs"/>
              </a:rPr>
              <a:t>】 </a:t>
            </a:r>
            <a:endParaRPr lang="en-US" altLang="zh-CN" sz="2000" b="1" dirty="0">
              <a:latin typeface="黑体" panose="02010609060101010101" pitchFamily="49" charset="-122"/>
              <a:ea typeface="黑体" panose="02010609060101010101" pitchFamily="49" charset="-122"/>
              <a:cs typeface="+mj-cs"/>
            </a:endParaRPr>
          </a:p>
          <a:p>
            <a:pPr marL="301625" marR="1523365" indent="-5080">
              <a:lnSpc>
                <a:spcPct val="110000"/>
              </a:lnSpc>
              <a:spcAft>
                <a:spcPts val="735"/>
              </a:spcAft>
            </a:pPr>
            <a:r>
              <a:rPr lang="zh-CN" altLang="en-US" sz="2000" b="1" dirty="0">
                <a:latin typeface="黑体" panose="02010609060101010101" pitchFamily="49" charset="-122"/>
                <a:ea typeface="黑体" panose="02010609060101010101" pitchFamily="49" charset="-122"/>
                <a:cs typeface="+mj-cs"/>
              </a:rPr>
              <a:t>查询结果中点击红色的浏览链接，可查看具体的税务事项通知书内容和发票，如下图所示： </a:t>
            </a:r>
            <a:endParaRPr lang="zh-CN" altLang="en-US" sz="2000" b="1" dirty="0">
              <a:latin typeface="黑体" panose="02010609060101010101" pitchFamily="49" charset="-122"/>
              <a:ea typeface="黑体" panose="02010609060101010101" pitchFamily="49" charset="-122"/>
              <a:cs typeface="+mj-cs"/>
            </a:endParaRPr>
          </a:p>
        </p:txBody>
      </p:sp>
      <p:grpSp>
        <p:nvGrpSpPr>
          <p:cNvPr id="19" name="Group 106885"/>
          <p:cNvGrpSpPr/>
          <p:nvPr/>
        </p:nvGrpSpPr>
        <p:grpSpPr>
          <a:xfrm>
            <a:off x="1524000" y="2340453"/>
            <a:ext cx="8458200" cy="3905316"/>
            <a:chOff x="0" y="0"/>
            <a:chExt cx="5086308" cy="3278450"/>
          </a:xfrm>
        </p:grpSpPr>
        <p:pic>
          <p:nvPicPr>
            <p:cNvPr id="20" name="Picture 9594"/>
            <p:cNvPicPr/>
            <p:nvPr/>
          </p:nvPicPr>
          <p:blipFill>
            <a:blip r:embed="rId1"/>
            <a:stretch>
              <a:fillRect/>
            </a:stretch>
          </p:blipFill>
          <p:spPr>
            <a:xfrm>
              <a:off x="0" y="0"/>
              <a:ext cx="4987925" cy="2858770"/>
            </a:xfrm>
            <a:prstGeom prst="rect">
              <a:avLst/>
            </a:prstGeom>
          </p:spPr>
        </p:pic>
        <p:sp>
          <p:nvSpPr>
            <p:cNvPr id="21" name="Rectangle 9595"/>
            <p:cNvSpPr/>
            <p:nvPr/>
          </p:nvSpPr>
          <p:spPr>
            <a:xfrm>
              <a:off x="4989069" y="2733294"/>
              <a:ext cx="97239" cy="230831"/>
            </a:xfrm>
            <a:prstGeom prst="rect">
              <a:avLst/>
            </a:prstGeom>
            <a:ln>
              <a:noFill/>
            </a:ln>
          </p:spPr>
          <p:txBody>
            <a:bodyPr vert="horz" lIns="0" tIns="0" rIns="0" bIns="0" rtlCol="0">
              <a:noAutofit/>
            </a:bodyPr>
            <a:lstStyle/>
            <a:p>
              <a:pPr marL="5080" marR="635" indent="-5080">
                <a:lnSpc>
                  <a:spcPct val="107000"/>
                </a:lnSpc>
                <a:spcAft>
                  <a:spcPts val="800"/>
                </a:spcAft>
              </a:pPr>
              <a:r>
                <a:rPr lang="zh-CN" sz="1000" kern="10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 </a:t>
              </a:r>
              <a:endParaRPr lang="zh-CN" sz="1200" kern="10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Rectangle 9596"/>
            <p:cNvSpPr/>
            <p:nvPr/>
          </p:nvSpPr>
          <p:spPr>
            <a:xfrm>
              <a:off x="1519809" y="3065407"/>
              <a:ext cx="168234" cy="168235"/>
            </a:xfrm>
            <a:prstGeom prst="rect">
              <a:avLst/>
            </a:prstGeom>
            <a:ln>
              <a:noFill/>
            </a:ln>
          </p:spPr>
          <p:txBody>
            <a:bodyPr vert="horz" lIns="0" tIns="0" rIns="0" bIns="0" rtlCol="0">
              <a:noAutofit/>
            </a:bodyPr>
            <a:lstStyle/>
            <a:p>
              <a:pPr marL="5080" marR="635" indent="-5080">
                <a:lnSpc>
                  <a:spcPct val="107000"/>
                </a:lnSpc>
                <a:spcAft>
                  <a:spcPts val="800"/>
                </a:spcAft>
              </a:pPr>
              <a:r>
                <a:rPr lang="zh-CN" sz="1000" kern="10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图</a:t>
              </a:r>
              <a:endParaRPr lang="zh-CN" sz="1200" kern="10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6" name="Rectangle 9597"/>
            <p:cNvSpPr/>
            <p:nvPr/>
          </p:nvSpPr>
          <p:spPr>
            <a:xfrm>
              <a:off x="1647825" y="3047619"/>
              <a:ext cx="182368" cy="230831"/>
            </a:xfrm>
            <a:prstGeom prst="rect">
              <a:avLst/>
            </a:prstGeom>
            <a:ln>
              <a:noFill/>
            </a:ln>
          </p:spPr>
          <p:txBody>
            <a:bodyPr vert="horz" lIns="0" tIns="0" rIns="0" bIns="0" rtlCol="0">
              <a:noAutofit/>
            </a:bodyPr>
            <a:lstStyle/>
            <a:p>
              <a:pPr marL="5080" marR="635" indent="-5080">
                <a:lnSpc>
                  <a:spcPct val="107000"/>
                </a:lnSpc>
                <a:spcAft>
                  <a:spcPts val="800"/>
                </a:spcAft>
              </a:pPr>
              <a:r>
                <a:rPr lang="en-US" sz="1000" kern="100" spc="21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  </a:t>
              </a:r>
              <a:endParaRPr lang="zh-CN" sz="1200" kern="10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7" name="Rectangle 9598"/>
            <p:cNvSpPr/>
            <p:nvPr/>
          </p:nvSpPr>
          <p:spPr>
            <a:xfrm>
              <a:off x="1774317" y="3047619"/>
              <a:ext cx="84117" cy="230831"/>
            </a:xfrm>
            <a:prstGeom prst="rect">
              <a:avLst/>
            </a:prstGeom>
            <a:ln>
              <a:noFill/>
            </a:ln>
          </p:spPr>
          <p:txBody>
            <a:bodyPr vert="horz" lIns="0" tIns="0" rIns="0" bIns="0" rtlCol="0">
              <a:noAutofit/>
            </a:bodyPr>
            <a:lstStyle/>
            <a:p>
              <a:pPr marL="5080" marR="635" indent="-5080">
                <a:lnSpc>
                  <a:spcPct val="107000"/>
                </a:lnSpc>
                <a:spcAft>
                  <a:spcPts val="800"/>
                </a:spcAft>
              </a:pPr>
              <a:r>
                <a:rPr lang="en-US" sz="1000" kern="10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7</a:t>
              </a:r>
              <a:endParaRPr lang="zh-CN" sz="1200" kern="10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8" name="Rectangle 9599"/>
            <p:cNvSpPr/>
            <p:nvPr/>
          </p:nvSpPr>
          <p:spPr>
            <a:xfrm>
              <a:off x="1838325" y="3047619"/>
              <a:ext cx="50470" cy="230831"/>
            </a:xfrm>
            <a:prstGeom prst="rect">
              <a:avLst/>
            </a:prstGeom>
            <a:ln>
              <a:noFill/>
            </a:ln>
          </p:spPr>
          <p:txBody>
            <a:bodyPr vert="horz" lIns="0" tIns="0" rIns="0" bIns="0" rtlCol="0">
              <a:noAutofit/>
            </a:bodyPr>
            <a:lstStyle/>
            <a:p>
              <a:pPr marL="5080" marR="635" indent="-5080">
                <a:lnSpc>
                  <a:spcPct val="107000"/>
                </a:lnSpc>
                <a:spcAft>
                  <a:spcPts val="800"/>
                </a:spcAft>
              </a:pPr>
              <a:r>
                <a:rPr lang="en-US" sz="1000" kern="10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endParaRPr lang="zh-CN" sz="1200" kern="10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9" name="Rectangle 9600"/>
            <p:cNvSpPr/>
            <p:nvPr/>
          </p:nvSpPr>
          <p:spPr>
            <a:xfrm>
              <a:off x="1876425" y="3047619"/>
              <a:ext cx="84117" cy="230831"/>
            </a:xfrm>
            <a:prstGeom prst="rect">
              <a:avLst/>
            </a:prstGeom>
            <a:ln>
              <a:noFill/>
            </a:ln>
          </p:spPr>
          <p:txBody>
            <a:bodyPr vert="horz" lIns="0" tIns="0" rIns="0" bIns="0" rtlCol="0">
              <a:noAutofit/>
            </a:bodyPr>
            <a:lstStyle/>
            <a:p>
              <a:pPr marL="5080" marR="635" indent="-5080">
                <a:lnSpc>
                  <a:spcPct val="107000"/>
                </a:lnSpc>
                <a:spcAft>
                  <a:spcPts val="800"/>
                </a:spcAft>
              </a:pPr>
              <a:r>
                <a:rPr lang="en-US" sz="1000" kern="10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a:t>
              </a:r>
              <a:endParaRPr lang="zh-CN" sz="1200" kern="10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0" name="Rectangle 9601"/>
            <p:cNvSpPr/>
            <p:nvPr/>
          </p:nvSpPr>
          <p:spPr>
            <a:xfrm>
              <a:off x="1940433" y="3047619"/>
              <a:ext cx="50470" cy="230831"/>
            </a:xfrm>
            <a:prstGeom prst="rect">
              <a:avLst/>
            </a:prstGeom>
            <a:ln>
              <a:noFill/>
            </a:ln>
          </p:spPr>
          <p:txBody>
            <a:bodyPr vert="horz" lIns="0" tIns="0" rIns="0" bIns="0" rtlCol="0">
              <a:noAutofit/>
            </a:bodyPr>
            <a:lstStyle/>
            <a:p>
              <a:pPr marL="5080" marR="635" indent="-5080">
                <a:lnSpc>
                  <a:spcPct val="107000"/>
                </a:lnSpc>
                <a:spcAft>
                  <a:spcPts val="800"/>
                </a:spcAft>
              </a:pPr>
              <a:r>
                <a:rPr lang="en-US" sz="1000" kern="10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endParaRPr lang="zh-CN" sz="1200" kern="10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1" name="Rectangle 9602"/>
            <p:cNvSpPr/>
            <p:nvPr/>
          </p:nvSpPr>
          <p:spPr>
            <a:xfrm>
              <a:off x="1978533" y="3047619"/>
              <a:ext cx="84117" cy="230831"/>
            </a:xfrm>
            <a:prstGeom prst="rect">
              <a:avLst/>
            </a:prstGeom>
            <a:ln>
              <a:noFill/>
            </a:ln>
          </p:spPr>
          <p:txBody>
            <a:bodyPr vert="horz" lIns="0" tIns="0" rIns="0" bIns="0" rtlCol="0">
              <a:noAutofit/>
            </a:bodyPr>
            <a:lstStyle/>
            <a:p>
              <a:pPr marL="5080" marR="635" indent="-5080">
                <a:lnSpc>
                  <a:spcPct val="107000"/>
                </a:lnSpc>
                <a:spcAft>
                  <a:spcPts val="800"/>
                </a:spcAft>
              </a:pPr>
              <a:r>
                <a:rPr lang="en-US" sz="1000" kern="10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a:t>
              </a:r>
              <a:endParaRPr lang="zh-CN" sz="1200" kern="10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2" name="Rectangle 9603"/>
            <p:cNvSpPr/>
            <p:nvPr/>
          </p:nvSpPr>
          <p:spPr>
            <a:xfrm>
              <a:off x="2073021" y="3065407"/>
              <a:ext cx="1856130" cy="168235"/>
            </a:xfrm>
            <a:prstGeom prst="rect">
              <a:avLst/>
            </a:prstGeom>
            <a:ln>
              <a:noFill/>
            </a:ln>
          </p:spPr>
          <p:txBody>
            <a:bodyPr vert="horz" lIns="0" tIns="0" rIns="0" bIns="0" rtlCol="0">
              <a:noAutofit/>
            </a:bodyPr>
            <a:lstStyle/>
            <a:p>
              <a:pPr marL="5080" marR="635" indent="-5080">
                <a:lnSpc>
                  <a:spcPct val="107000"/>
                </a:lnSpc>
                <a:spcAft>
                  <a:spcPts val="800"/>
                </a:spcAft>
              </a:pPr>
              <a:r>
                <a:rPr lang="zh-CN" sz="1000" kern="10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税务事项通知书预览模块</a:t>
              </a:r>
              <a:endParaRPr lang="zh-CN" sz="1200" kern="10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3" name="Rectangle 9604"/>
            <p:cNvSpPr/>
            <p:nvPr/>
          </p:nvSpPr>
          <p:spPr>
            <a:xfrm>
              <a:off x="3469259" y="3047619"/>
              <a:ext cx="97239" cy="230831"/>
            </a:xfrm>
            <a:prstGeom prst="rect">
              <a:avLst/>
            </a:prstGeom>
            <a:ln>
              <a:noFill/>
            </a:ln>
          </p:spPr>
          <p:txBody>
            <a:bodyPr vert="horz" lIns="0" tIns="0" rIns="0" bIns="0" rtlCol="0">
              <a:noAutofit/>
            </a:bodyPr>
            <a:lstStyle/>
            <a:p>
              <a:pPr marL="5080" marR="635" indent="-5080">
                <a:lnSpc>
                  <a:spcPct val="107000"/>
                </a:lnSpc>
                <a:spcAft>
                  <a:spcPts val="800"/>
                </a:spcAft>
              </a:pPr>
              <a:r>
                <a:rPr lang="zh-CN" sz="1000" kern="10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 </a:t>
              </a:r>
              <a:endParaRPr lang="zh-CN" sz="1200" kern="10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4" name="Shape 9608"/>
            <p:cNvSpPr/>
            <p:nvPr/>
          </p:nvSpPr>
          <p:spPr>
            <a:xfrm>
              <a:off x="3698240" y="1640841"/>
              <a:ext cx="354330" cy="1021080"/>
            </a:xfrm>
            <a:custGeom>
              <a:avLst/>
              <a:gdLst/>
              <a:ahLst/>
              <a:cxnLst/>
              <a:rect l="0" t="0" r="0" b="0"/>
              <a:pathLst>
                <a:path w="354330" h="1021080">
                  <a:moveTo>
                    <a:pt x="0" y="1021080"/>
                  </a:moveTo>
                  <a:lnTo>
                    <a:pt x="354330" y="1021080"/>
                  </a:lnTo>
                  <a:lnTo>
                    <a:pt x="354330" y="0"/>
                  </a:lnTo>
                  <a:lnTo>
                    <a:pt x="0" y="0"/>
                  </a:lnTo>
                  <a:close/>
                </a:path>
              </a:pathLst>
            </a:custGeom>
            <a:ln w="19050" cap="rnd">
              <a:miter lim="127000"/>
            </a:ln>
          </p:spPr>
          <p:style>
            <a:lnRef idx="1">
              <a:srgbClr val="FF0000"/>
            </a:lnRef>
            <a:fillRef idx="0">
              <a:srgbClr val="000000">
                <a:alpha val="0"/>
              </a:srgbClr>
            </a:fillRef>
            <a:effectRef idx="0">
              <a:scrgbClr r="0" g="0" b="0"/>
            </a:effectRef>
            <a:fontRef idx="none"/>
          </p:style>
          <p:txBody>
            <a:bodyPr/>
            <a:lstStyle/>
            <a:p>
              <a:endParaRPr lang="zh-CN" altLang="en-US"/>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灯片编号占位符 1"/>
          <p:cNvSpPr>
            <a:spLocks noGrp="1"/>
          </p:cNvSpPr>
          <p:nvPr>
            <p:ph type="sldNum" sz="quarter" idx="4294967295"/>
          </p:nvPr>
        </p:nvSpPr>
        <p:spPr bwMode="auto">
          <a:xfrm>
            <a:off x="86106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anose="020F0502020204030204" pitchFamily="34" charset="0"/>
                <a:ea typeface="宋体" panose="02010600030101010101" pitchFamily="2" charset="-122"/>
                <a:cs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fld id="{095033FB-1F7D-0C4B-B18B-3CB6E9022524}" type="slidenum">
              <a:rPr lang="zh-CN" altLang="en-US" sz="1200">
                <a:solidFill>
                  <a:srgbClr val="898989"/>
                </a:solidFill>
              </a:rPr>
            </a:fld>
            <a:endParaRPr lang="zh-CN" altLang="en-US" sz="1200">
              <a:solidFill>
                <a:srgbClr val="898989"/>
              </a:solidFill>
            </a:endParaRPr>
          </a:p>
        </p:txBody>
      </p:sp>
      <p:sp>
        <p:nvSpPr>
          <p:cNvPr id="3" name="矩形 2"/>
          <p:cNvSpPr/>
          <p:nvPr/>
        </p:nvSpPr>
        <p:spPr>
          <a:xfrm>
            <a:off x="0" y="0"/>
            <a:ext cx="12192000" cy="9906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5" name="文本框 4"/>
          <p:cNvSpPr txBox="1"/>
          <p:nvPr/>
        </p:nvSpPr>
        <p:spPr>
          <a:xfrm>
            <a:off x="429490" y="110578"/>
            <a:ext cx="4904509" cy="769441"/>
          </a:xfrm>
          <a:prstGeom prst="rect">
            <a:avLst/>
          </a:prstGeom>
          <a:noFill/>
        </p:spPr>
        <p:txBody>
          <a:bodyPr wrap="square" rtlCol="0">
            <a:spAutoFit/>
          </a:bodyPr>
          <a:lstStyle/>
          <a:p>
            <a:r>
              <a:rPr lang="zh-CN" altLang="en-US" sz="4400" b="1" dirty="0" smtClean="0">
                <a:solidFill>
                  <a:schemeClr val="bg1"/>
                </a:solidFill>
                <a:latin typeface="黑体" panose="02010609060101010101" pitchFamily="49" charset="-122"/>
                <a:ea typeface="黑体" panose="02010609060101010101" pitchFamily="49" charset="-122"/>
              </a:rPr>
              <a:t>税务事项通知书</a:t>
            </a:r>
            <a:endParaRPr lang="zh-CN" altLang="en-US" sz="4400" b="1" dirty="0">
              <a:solidFill>
                <a:schemeClr val="bg1"/>
              </a:solidFill>
              <a:latin typeface="黑体" panose="02010609060101010101" pitchFamily="49" charset="-122"/>
              <a:ea typeface="黑体" panose="02010609060101010101" pitchFamily="49" charset="-122"/>
            </a:endParaRPr>
          </a:p>
        </p:txBody>
      </p:sp>
      <p:sp>
        <p:nvSpPr>
          <p:cNvPr id="4" name="矩形 3"/>
          <p:cNvSpPr/>
          <p:nvPr/>
        </p:nvSpPr>
        <p:spPr>
          <a:xfrm>
            <a:off x="533400" y="1087323"/>
            <a:ext cx="10363200" cy="389530"/>
          </a:xfrm>
          <a:prstGeom prst="rect">
            <a:avLst/>
          </a:prstGeom>
        </p:spPr>
        <p:txBody>
          <a:bodyPr wrap="square">
            <a:spAutoFit/>
          </a:bodyPr>
          <a:lstStyle/>
          <a:p>
            <a:pPr marL="301625" marR="1523365" indent="-5080">
              <a:lnSpc>
                <a:spcPct val="110000"/>
              </a:lnSpc>
              <a:spcAft>
                <a:spcPts val="735"/>
              </a:spcAft>
            </a:pPr>
            <a:r>
              <a:rPr lang="zh-CN" altLang="en-US" sz="2000" b="1" dirty="0">
                <a:latin typeface="黑体" panose="02010609060101010101" pitchFamily="49" charset="-122"/>
                <a:ea typeface="黑体" panose="02010609060101010101" pitchFamily="49" charset="-122"/>
                <a:cs typeface="+mj-cs"/>
              </a:rPr>
              <a:t>税务事项通知书包含通知书和发票列表，显示如下： </a:t>
            </a:r>
            <a:endParaRPr lang="zh-CN" altLang="en-US" sz="2000" b="1" dirty="0">
              <a:latin typeface="黑体" panose="02010609060101010101" pitchFamily="49" charset="-122"/>
              <a:ea typeface="黑体" panose="02010609060101010101" pitchFamily="49" charset="-122"/>
              <a:cs typeface="+mj-cs"/>
            </a:endParaRPr>
          </a:p>
        </p:txBody>
      </p:sp>
      <p:pic>
        <p:nvPicPr>
          <p:cNvPr id="23" name="Picture 9626"/>
          <p:cNvPicPr/>
          <p:nvPr/>
        </p:nvPicPr>
        <p:blipFill>
          <a:blip r:embed="rId1"/>
          <a:stretch>
            <a:fillRect/>
          </a:stretch>
        </p:blipFill>
        <p:spPr>
          <a:xfrm>
            <a:off x="1676400" y="1828800"/>
            <a:ext cx="8686800" cy="41148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灯片编号占位符 1"/>
          <p:cNvSpPr>
            <a:spLocks noGrp="1"/>
          </p:cNvSpPr>
          <p:nvPr>
            <p:ph type="sldNum" sz="quarter" idx="4294967295"/>
          </p:nvPr>
        </p:nvSpPr>
        <p:spPr bwMode="auto">
          <a:xfrm>
            <a:off x="86106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anose="020F0502020204030204" pitchFamily="34" charset="0"/>
                <a:ea typeface="宋体" panose="02010600030101010101" pitchFamily="2" charset="-122"/>
                <a:cs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fld id="{095033FB-1F7D-0C4B-B18B-3CB6E9022524}" type="slidenum">
              <a:rPr lang="zh-CN" altLang="en-US" sz="1200">
                <a:solidFill>
                  <a:srgbClr val="898989"/>
                </a:solidFill>
              </a:rPr>
            </a:fld>
            <a:endParaRPr lang="zh-CN" altLang="en-US" sz="1200">
              <a:solidFill>
                <a:srgbClr val="898989"/>
              </a:solidFill>
            </a:endParaRPr>
          </a:p>
        </p:txBody>
      </p:sp>
      <p:sp>
        <p:nvSpPr>
          <p:cNvPr id="3" name="矩形 2"/>
          <p:cNvSpPr/>
          <p:nvPr/>
        </p:nvSpPr>
        <p:spPr>
          <a:xfrm>
            <a:off x="0" y="0"/>
            <a:ext cx="12192000" cy="9906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5" name="文本框 4"/>
          <p:cNvSpPr txBox="1"/>
          <p:nvPr/>
        </p:nvSpPr>
        <p:spPr>
          <a:xfrm>
            <a:off x="429490" y="110578"/>
            <a:ext cx="4904509" cy="769441"/>
          </a:xfrm>
          <a:prstGeom prst="rect">
            <a:avLst/>
          </a:prstGeom>
          <a:noFill/>
        </p:spPr>
        <p:txBody>
          <a:bodyPr wrap="square" rtlCol="0">
            <a:spAutoFit/>
          </a:bodyPr>
          <a:lstStyle/>
          <a:p>
            <a:r>
              <a:rPr lang="zh-CN" altLang="en-US" sz="4400" b="1" dirty="0" smtClean="0">
                <a:solidFill>
                  <a:schemeClr val="bg1"/>
                </a:solidFill>
                <a:latin typeface="黑体" panose="02010609060101010101" pitchFamily="49" charset="-122"/>
                <a:ea typeface="黑体" panose="02010609060101010101" pitchFamily="49" charset="-122"/>
              </a:rPr>
              <a:t>税务事项通知书</a:t>
            </a:r>
            <a:endParaRPr lang="zh-CN" altLang="en-US" sz="4400" b="1" dirty="0">
              <a:solidFill>
                <a:schemeClr val="bg1"/>
              </a:solidFill>
              <a:latin typeface="黑体" panose="02010609060101010101" pitchFamily="49" charset="-122"/>
              <a:ea typeface="黑体" panose="02010609060101010101" pitchFamily="49" charset="-122"/>
            </a:endParaRPr>
          </a:p>
        </p:txBody>
      </p:sp>
      <p:sp>
        <p:nvSpPr>
          <p:cNvPr id="4" name="矩形 3"/>
          <p:cNvSpPr/>
          <p:nvPr/>
        </p:nvSpPr>
        <p:spPr>
          <a:xfrm>
            <a:off x="533400" y="1087323"/>
            <a:ext cx="11201400" cy="859210"/>
          </a:xfrm>
          <a:prstGeom prst="rect">
            <a:avLst/>
          </a:prstGeom>
        </p:spPr>
        <p:txBody>
          <a:bodyPr wrap="square">
            <a:spAutoFit/>
          </a:bodyPr>
          <a:lstStyle/>
          <a:p>
            <a:pPr marL="301625" marR="1523365" indent="-5080">
              <a:lnSpc>
                <a:spcPct val="110000"/>
              </a:lnSpc>
              <a:spcAft>
                <a:spcPts val="735"/>
              </a:spcAft>
            </a:pPr>
            <a:r>
              <a:rPr lang="en-US" altLang="zh-CN" sz="2000" b="1" dirty="0">
                <a:latin typeface="黑体" panose="02010609060101010101" pitchFamily="49" charset="-122"/>
                <a:ea typeface="黑体" panose="02010609060101010101" pitchFamily="49" charset="-122"/>
                <a:cs typeface="+mj-cs"/>
              </a:rPr>
              <a:t>【</a:t>
            </a:r>
            <a:r>
              <a:rPr lang="zh-CN" altLang="en-US" sz="2000" b="1" dirty="0">
                <a:latin typeface="黑体" panose="02010609060101010101" pitchFamily="49" charset="-122"/>
                <a:ea typeface="黑体" panose="02010609060101010101" pitchFamily="49" charset="-122"/>
                <a:cs typeface="+mj-cs"/>
              </a:rPr>
              <a:t>第三步</a:t>
            </a:r>
            <a:r>
              <a:rPr lang="en-US" altLang="zh-CN" sz="2000" b="1" dirty="0">
                <a:latin typeface="黑体" panose="02010609060101010101" pitchFamily="49" charset="-122"/>
                <a:ea typeface="黑体" panose="02010609060101010101" pitchFamily="49" charset="-122"/>
                <a:cs typeface="+mj-cs"/>
              </a:rPr>
              <a:t>】 </a:t>
            </a:r>
            <a:endParaRPr lang="en-US" altLang="zh-CN" sz="2000" b="1" dirty="0">
              <a:latin typeface="黑体" panose="02010609060101010101" pitchFamily="49" charset="-122"/>
              <a:ea typeface="黑体" panose="02010609060101010101" pitchFamily="49" charset="-122"/>
              <a:cs typeface="+mj-cs"/>
            </a:endParaRPr>
          </a:p>
          <a:p>
            <a:pPr marL="301625" marR="1523365" indent="-5080">
              <a:lnSpc>
                <a:spcPct val="110000"/>
              </a:lnSpc>
              <a:spcAft>
                <a:spcPts val="735"/>
              </a:spcAft>
            </a:pPr>
            <a:r>
              <a:rPr lang="zh-CN" altLang="en-US" sz="2000" b="1" dirty="0">
                <a:latin typeface="黑体" panose="02010609060101010101" pitchFamily="49" charset="-122"/>
                <a:ea typeface="黑体" panose="02010609060101010101" pitchFamily="49" charset="-122"/>
                <a:cs typeface="+mj-cs"/>
              </a:rPr>
              <a:t>在税务事项通知书页面，点击“下载”按钮后，下载当前的税务事项通知书</a:t>
            </a:r>
            <a:endParaRPr lang="zh-CN" altLang="en-US" sz="2000" b="1" dirty="0">
              <a:latin typeface="黑体" panose="02010609060101010101" pitchFamily="49" charset="-122"/>
              <a:ea typeface="黑体" panose="02010609060101010101" pitchFamily="49" charset="-122"/>
              <a:cs typeface="+mj-cs"/>
            </a:endParaRPr>
          </a:p>
        </p:txBody>
      </p:sp>
      <p:pic>
        <p:nvPicPr>
          <p:cNvPr id="19" name="Picture 9655"/>
          <p:cNvPicPr/>
          <p:nvPr/>
        </p:nvPicPr>
        <p:blipFill>
          <a:blip r:embed="rId1"/>
          <a:stretch>
            <a:fillRect/>
          </a:stretch>
        </p:blipFill>
        <p:spPr>
          <a:xfrm>
            <a:off x="1066800" y="2286000"/>
            <a:ext cx="5257800" cy="3810000"/>
          </a:xfrm>
          <a:prstGeom prst="rect">
            <a:avLst/>
          </a:prstGeom>
        </p:spPr>
      </p:pic>
      <p:sp>
        <p:nvSpPr>
          <p:cNvPr id="20" name="Shape 9667"/>
          <p:cNvSpPr/>
          <p:nvPr/>
        </p:nvSpPr>
        <p:spPr>
          <a:xfrm>
            <a:off x="4953000" y="2514600"/>
            <a:ext cx="501650" cy="179070"/>
          </a:xfrm>
          <a:custGeom>
            <a:avLst/>
            <a:gdLst/>
            <a:ahLst/>
            <a:cxnLst/>
            <a:rect l="0" t="0" r="0" b="0"/>
            <a:pathLst>
              <a:path w="502285" h="179705">
                <a:moveTo>
                  <a:pt x="0" y="179705"/>
                </a:moveTo>
                <a:lnTo>
                  <a:pt x="502285" y="179705"/>
                </a:lnTo>
                <a:lnTo>
                  <a:pt x="502285" y="0"/>
                </a:lnTo>
                <a:lnTo>
                  <a:pt x="0" y="0"/>
                </a:lnTo>
                <a:close/>
              </a:path>
            </a:pathLst>
          </a:custGeom>
          <a:ln w="19050" cap="rnd">
            <a:miter lim="127000"/>
          </a:ln>
        </p:spPr>
        <p:style>
          <a:lnRef idx="1">
            <a:srgbClr val="FF0000"/>
          </a:lnRef>
          <a:fillRef idx="0">
            <a:srgbClr val="000000">
              <a:alpha val="0"/>
            </a:srgbClr>
          </a:fillRef>
          <a:effectRef idx="0">
            <a:scrgbClr r="0" g="0" b="0"/>
          </a:effectRef>
          <a:fontRef idx="none"/>
        </p:style>
        <p:txBody>
          <a:bodyPr/>
          <a:lstStyle/>
          <a:p>
            <a:endParaRPr lang="zh-CN" altLang="en-US"/>
          </a:p>
        </p:txBody>
      </p:sp>
      <p:pic>
        <p:nvPicPr>
          <p:cNvPr id="21" name="Picture 9688"/>
          <p:cNvPicPr/>
          <p:nvPr/>
        </p:nvPicPr>
        <p:blipFill>
          <a:blip r:embed="rId2"/>
          <a:stretch>
            <a:fillRect/>
          </a:stretch>
        </p:blipFill>
        <p:spPr>
          <a:xfrm>
            <a:off x="6629400" y="2375912"/>
            <a:ext cx="4904105" cy="3720088"/>
          </a:xfrm>
          <a:prstGeom prst="rect">
            <a:avLst/>
          </a:prstGeom>
        </p:spPr>
      </p:pic>
      <p:sp>
        <p:nvSpPr>
          <p:cNvPr id="22" name="Shape 9724"/>
          <p:cNvSpPr/>
          <p:nvPr/>
        </p:nvSpPr>
        <p:spPr>
          <a:xfrm>
            <a:off x="6934200" y="5890260"/>
            <a:ext cx="4063365" cy="205740"/>
          </a:xfrm>
          <a:custGeom>
            <a:avLst/>
            <a:gdLst/>
            <a:ahLst/>
            <a:cxnLst/>
            <a:rect l="0" t="0" r="0" b="0"/>
            <a:pathLst>
              <a:path w="4064000" h="206375">
                <a:moveTo>
                  <a:pt x="0" y="206375"/>
                </a:moveTo>
                <a:lnTo>
                  <a:pt x="4064000" y="206375"/>
                </a:lnTo>
                <a:lnTo>
                  <a:pt x="4064000" y="0"/>
                </a:lnTo>
                <a:lnTo>
                  <a:pt x="0" y="0"/>
                </a:lnTo>
                <a:close/>
              </a:path>
            </a:pathLst>
          </a:custGeom>
          <a:ln w="19050" cap="rnd">
            <a:miter lim="127000"/>
          </a:ln>
        </p:spPr>
        <p:style>
          <a:lnRef idx="1">
            <a:srgbClr val="FF0000"/>
          </a:lnRef>
          <a:fillRef idx="0">
            <a:srgbClr val="000000">
              <a:alpha val="0"/>
            </a:srgbClr>
          </a:fillRef>
          <a:effectRef idx="0">
            <a:scrgbClr r="0" g="0" b="0"/>
          </a:effectRef>
          <a:fontRef idx="none"/>
        </p:style>
        <p:txBody>
          <a:bodyPr/>
          <a:lstStyle/>
          <a:p>
            <a:endParaRPr lang="zh-CN"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灯片编号占位符 1"/>
          <p:cNvSpPr>
            <a:spLocks noGrp="1"/>
          </p:cNvSpPr>
          <p:nvPr>
            <p:ph type="sldNum" sz="quarter" idx="4294967295"/>
          </p:nvPr>
        </p:nvSpPr>
        <p:spPr bwMode="auto">
          <a:xfrm>
            <a:off x="86106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anose="020F0502020204030204" pitchFamily="34" charset="0"/>
                <a:ea typeface="宋体" panose="02010600030101010101" pitchFamily="2" charset="-122"/>
                <a:cs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fld id="{095033FB-1F7D-0C4B-B18B-3CB6E9022524}" type="slidenum">
              <a:rPr lang="zh-CN" altLang="en-US" sz="1200">
                <a:solidFill>
                  <a:srgbClr val="898989"/>
                </a:solidFill>
              </a:rPr>
            </a:fld>
            <a:endParaRPr lang="zh-CN" altLang="en-US" sz="1200">
              <a:solidFill>
                <a:srgbClr val="898989"/>
              </a:solidFill>
            </a:endParaRPr>
          </a:p>
        </p:txBody>
      </p:sp>
      <p:sp>
        <p:nvSpPr>
          <p:cNvPr id="3" name="矩形 2"/>
          <p:cNvSpPr/>
          <p:nvPr/>
        </p:nvSpPr>
        <p:spPr>
          <a:xfrm>
            <a:off x="0" y="0"/>
            <a:ext cx="12192000" cy="9906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5" name="文本框 4"/>
          <p:cNvSpPr txBox="1"/>
          <p:nvPr/>
        </p:nvSpPr>
        <p:spPr>
          <a:xfrm>
            <a:off x="429490" y="110578"/>
            <a:ext cx="4904509" cy="769441"/>
          </a:xfrm>
          <a:prstGeom prst="rect">
            <a:avLst/>
          </a:prstGeom>
          <a:noFill/>
        </p:spPr>
        <p:txBody>
          <a:bodyPr wrap="square" rtlCol="0">
            <a:spAutoFit/>
          </a:bodyPr>
          <a:lstStyle/>
          <a:p>
            <a:r>
              <a:rPr lang="zh-CN" altLang="en-US" sz="4400" b="1" dirty="0" smtClean="0">
                <a:solidFill>
                  <a:schemeClr val="bg1"/>
                </a:solidFill>
                <a:latin typeface="黑体" panose="02010609060101010101" pitchFamily="49" charset="-122"/>
                <a:ea typeface="黑体" panose="02010609060101010101" pitchFamily="49" charset="-122"/>
              </a:rPr>
              <a:t>税务事项通知书</a:t>
            </a:r>
            <a:endParaRPr lang="zh-CN" altLang="en-US" sz="4400" b="1" dirty="0">
              <a:solidFill>
                <a:schemeClr val="bg1"/>
              </a:solidFill>
              <a:latin typeface="黑体" panose="02010609060101010101" pitchFamily="49" charset="-122"/>
              <a:ea typeface="黑体" panose="02010609060101010101" pitchFamily="49" charset="-122"/>
            </a:endParaRPr>
          </a:p>
        </p:txBody>
      </p:sp>
      <p:sp>
        <p:nvSpPr>
          <p:cNvPr id="4" name="矩形 3"/>
          <p:cNvSpPr/>
          <p:nvPr/>
        </p:nvSpPr>
        <p:spPr>
          <a:xfrm>
            <a:off x="533400" y="1087323"/>
            <a:ext cx="11201400" cy="448969"/>
          </a:xfrm>
          <a:prstGeom prst="rect">
            <a:avLst/>
          </a:prstGeom>
        </p:spPr>
        <p:txBody>
          <a:bodyPr wrap="square">
            <a:spAutoFit/>
          </a:bodyPr>
          <a:lstStyle/>
          <a:p>
            <a:pPr marL="301625" marR="1523365" indent="-5080">
              <a:lnSpc>
                <a:spcPct val="110000"/>
              </a:lnSpc>
              <a:spcAft>
                <a:spcPts val="735"/>
              </a:spcAft>
            </a:pPr>
            <a:r>
              <a:rPr lang="zh-CN" altLang="en-US" sz="2400" b="1" dirty="0">
                <a:latin typeface="黑体" panose="02010609060101010101" pitchFamily="49" charset="-122"/>
                <a:ea typeface="黑体" panose="02010609060101010101" pitchFamily="49" charset="-122"/>
                <a:cs typeface="+mj-cs"/>
              </a:rPr>
              <a:t>点击“打开”按钮，如下图所示：</a:t>
            </a:r>
            <a:endParaRPr lang="zh-CN" altLang="en-US" sz="2400" b="1" dirty="0">
              <a:latin typeface="黑体" panose="02010609060101010101" pitchFamily="49" charset="-122"/>
              <a:ea typeface="黑体" panose="02010609060101010101" pitchFamily="49" charset="-122"/>
              <a:cs typeface="+mj-cs"/>
            </a:endParaRPr>
          </a:p>
        </p:txBody>
      </p:sp>
      <p:pic>
        <p:nvPicPr>
          <p:cNvPr id="10" name="Picture 9705"/>
          <p:cNvPicPr/>
          <p:nvPr/>
        </p:nvPicPr>
        <p:blipFill>
          <a:blip r:embed="rId1"/>
          <a:stretch>
            <a:fillRect/>
          </a:stretch>
        </p:blipFill>
        <p:spPr>
          <a:xfrm>
            <a:off x="1447800" y="2019934"/>
            <a:ext cx="9144000" cy="392366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灯片编号占位符 1"/>
          <p:cNvSpPr>
            <a:spLocks noGrp="1"/>
          </p:cNvSpPr>
          <p:nvPr>
            <p:ph type="sldNum" sz="quarter" idx="4294967295"/>
          </p:nvPr>
        </p:nvSpPr>
        <p:spPr bwMode="auto">
          <a:xfrm>
            <a:off x="86106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anose="020F0502020204030204" pitchFamily="34" charset="0"/>
                <a:ea typeface="宋体" panose="02010600030101010101" pitchFamily="2" charset="-122"/>
                <a:cs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fld id="{095033FB-1F7D-0C4B-B18B-3CB6E9022524}" type="slidenum">
              <a:rPr lang="zh-CN" altLang="en-US" sz="1200">
                <a:solidFill>
                  <a:srgbClr val="898989"/>
                </a:solidFill>
              </a:rPr>
            </a:fld>
            <a:endParaRPr lang="zh-CN" altLang="en-US" sz="1200">
              <a:solidFill>
                <a:srgbClr val="898989"/>
              </a:solidFill>
            </a:endParaRPr>
          </a:p>
        </p:txBody>
      </p:sp>
      <p:sp>
        <p:nvSpPr>
          <p:cNvPr id="3" name="矩形 2"/>
          <p:cNvSpPr/>
          <p:nvPr/>
        </p:nvSpPr>
        <p:spPr>
          <a:xfrm>
            <a:off x="0" y="0"/>
            <a:ext cx="12192000" cy="9906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5" name="文本框 4"/>
          <p:cNvSpPr txBox="1"/>
          <p:nvPr/>
        </p:nvSpPr>
        <p:spPr>
          <a:xfrm>
            <a:off x="429490" y="110578"/>
            <a:ext cx="7723910" cy="769441"/>
          </a:xfrm>
          <a:prstGeom prst="rect">
            <a:avLst/>
          </a:prstGeom>
          <a:noFill/>
        </p:spPr>
        <p:txBody>
          <a:bodyPr wrap="square" rtlCol="0">
            <a:spAutoFit/>
          </a:bodyPr>
          <a:lstStyle/>
          <a:p>
            <a:r>
              <a:rPr lang="zh-CN" altLang="en-US" sz="4400" b="1" dirty="0" smtClean="0">
                <a:solidFill>
                  <a:schemeClr val="bg1"/>
                </a:solidFill>
                <a:latin typeface="黑体" panose="02010609060101010101" pitchFamily="49" charset="-122"/>
                <a:ea typeface="黑体" panose="02010609060101010101" pitchFamily="49" charset="-122"/>
              </a:rPr>
              <a:t>发票下载</a:t>
            </a:r>
            <a:r>
              <a:rPr lang="en-US" altLang="zh-CN" sz="4400" b="1" dirty="0" smtClean="0">
                <a:solidFill>
                  <a:schemeClr val="bg1"/>
                </a:solidFill>
                <a:latin typeface="黑体" panose="02010609060101010101" pitchFamily="49" charset="-122"/>
                <a:ea typeface="黑体" panose="02010609060101010101" pitchFamily="49" charset="-122"/>
              </a:rPr>
              <a:t>——</a:t>
            </a:r>
            <a:r>
              <a:rPr lang="zh-CN" altLang="en-US" sz="4400" b="1" dirty="0" smtClean="0">
                <a:solidFill>
                  <a:schemeClr val="bg1"/>
                </a:solidFill>
                <a:latin typeface="黑体" panose="02010609060101010101" pitchFamily="49" charset="-122"/>
                <a:ea typeface="黑体" panose="02010609060101010101" pitchFamily="49" charset="-122"/>
              </a:rPr>
              <a:t>流程指引</a:t>
            </a:r>
            <a:endParaRPr lang="zh-CN" altLang="en-US" sz="4400" b="1" dirty="0">
              <a:solidFill>
                <a:schemeClr val="bg1"/>
              </a:solidFill>
              <a:latin typeface="黑体" panose="02010609060101010101" pitchFamily="49" charset="-122"/>
              <a:ea typeface="黑体" panose="02010609060101010101" pitchFamily="49" charset="-122"/>
            </a:endParaRPr>
          </a:p>
        </p:txBody>
      </p:sp>
      <p:sp>
        <p:nvSpPr>
          <p:cNvPr id="4" name="矩形 3"/>
          <p:cNvSpPr/>
          <p:nvPr/>
        </p:nvSpPr>
        <p:spPr>
          <a:xfrm>
            <a:off x="-225425" y="1133043"/>
            <a:ext cx="12039600" cy="904863"/>
          </a:xfrm>
          <a:prstGeom prst="rect">
            <a:avLst/>
          </a:prstGeom>
        </p:spPr>
        <p:txBody>
          <a:bodyPr wrap="square">
            <a:spAutoFit/>
          </a:bodyPr>
          <a:lstStyle/>
          <a:p>
            <a:pPr marL="301625" marR="1523365" indent="-5080">
              <a:lnSpc>
                <a:spcPct val="110000"/>
              </a:lnSpc>
              <a:spcAft>
                <a:spcPts val="735"/>
              </a:spcAft>
            </a:pPr>
            <a:r>
              <a:rPr lang="zh-CN" altLang="en-US" sz="2400" b="1" dirty="0" smtClean="0">
                <a:latin typeface="黑体" panose="02010609060101010101" pitchFamily="49" charset="-122"/>
                <a:ea typeface="黑体" panose="02010609060101010101" pitchFamily="49" charset="-122"/>
                <a:cs typeface="+mj-cs"/>
              </a:rPr>
              <a:t>企业可通过发票下载功能，可根据业务需要自行申请并下载本企业开具的和取得的增值税发票，本功能模块包含发票下载、发票查询功能。 </a:t>
            </a:r>
            <a:endParaRPr lang="zh-CN" altLang="en-US" sz="2400" b="1" dirty="0">
              <a:latin typeface="黑体" panose="02010609060101010101" pitchFamily="49" charset="-122"/>
              <a:ea typeface="黑体" panose="02010609060101010101" pitchFamily="49" charset="-122"/>
              <a:cs typeface="+mj-cs"/>
            </a:endParaRPr>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14400" y="2179637"/>
            <a:ext cx="10439400" cy="4524399"/>
          </a:xfrm>
          <a:prstGeom prst="rect">
            <a:avLst/>
          </a:prstGeom>
        </p:spPr>
      </p:pic>
      <p:pic>
        <p:nvPicPr>
          <p:cNvPr id="11" name="图片 1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66800" y="2332037"/>
            <a:ext cx="10439400" cy="4524399"/>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3_默认设计模板">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1107</Words>
  <Application>WPS 演示</Application>
  <PresentationFormat>宽屏</PresentationFormat>
  <Paragraphs>234</Paragraphs>
  <Slides>21</Slides>
  <Notes>21</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21</vt:i4>
      </vt:variant>
    </vt:vector>
  </HeadingPairs>
  <TitlesOfParts>
    <vt:vector size="33" baseType="lpstr">
      <vt:lpstr>Arial</vt:lpstr>
      <vt:lpstr>宋体</vt:lpstr>
      <vt:lpstr>Wingdings</vt:lpstr>
      <vt:lpstr>微软雅黑</vt:lpstr>
      <vt:lpstr>Calibri</vt:lpstr>
      <vt:lpstr>黑体</vt:lpstr>
      <vt:lpstr>Arial Unicode MS</vt:lpstr>
      <vt:lpstr>等线 Light</vt:lpstr>
      <vt:lpstr>Segoe Print</vt:lpstr>
      <vt:lpstr>Calibri Light</vt:lpstr>
      <vt:lpstr>等线</vt:lpstr>
      <vt:lpstr>13_默认设计模板</vt:lpstr>
      <vt:lpstr>PowerPoint 演示文稿</vt:lpstr>
      <vt:lpstr>该功能主要向用户提供税务事项通知书的查询、下载功能。包括税务事项通知书以及发票列表。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orange</dc:creator>
  <cp:lastModifiedBy>戴穗勤</cp:lastModifiedBy>
  <cp:revision>410</cp:revision>
  <cp:lastPrinted>2113-01-01T00:00:00Z</cp:lastPrinted>
  <dcterms:created xsi:type="dcterms:W3CDTF">2113-01-01T00:00:00Z</dcterms:created>
  <dcterms:modified xsi:type="dcterms:W3CDTF">2019-10-12T01:44:20Z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KSOProductBuildVer">
    <vt:lpwstr>2052-10.8.0.6018</vt:lpwstr>
  </property>
</Properties>
</file>