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97" r:id="rId3"/>
    <p:sldId id="301" r:id="rId4"/>
    <p:sldId id="339" r:id="rId5"/>
    <p:sldId id="363" r:id="rId6"/>
    <p:sldId id="362" r:id="rId7"/>
    <p:sldId id="361" r:id="rId8"/>
    <p:sldId id="360" r:id="rId9"/>
    <p:sldId id="359" r:id="rId10"/>
    <p:sldId id="364" r:id="rId11"/>
    <p:sldId id="342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6AD7"/>
    <a:srgbClr val="4172D9"/>
    <a:srgbClr val="F3F4F9"/>
    <a:srgbClr val="C7CEDC"/>
    <a:srgbClr val="6451FD"/>
    <a:srgbClr val="A178FE"/>
    <a:srgbClr val="A177F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3287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1704" y="-930"/>
      </p:cViewPr>
      <p:guideLst>
        <p:guide orient="horz" pos="2160"/>
        <p:guide pos="38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7375B-645A-4B83-93EC-8A3A766EDBB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F8934-6CED-46F5-B7D3-6CA10363127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8761-A14E-4E6E-B19C-D0ABAA7747F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0F0F-E077-475B-A7EC-03CDC27F5B8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Tm="5000">
        <p14:warp dir="in"/>
      </p:transition>
    </mc:Choice>
    <mc:Fallback>
      <p:transition spd="slow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Tm="5000">
        <p14:warp dir="in"/>
      </p:transition>
    </mc:Choice>
    <mc:Fallback>
      <p:transition spd="slow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E8761-A14E-4E6E-B19C-D0ABAA7747F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10F0F-E077-475B-A7EC-03CDC27F5B8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>
    <mc:Choice xmlns:p14="http://schemas.microsoft.com/office/powerpoint/2010/main" Requires="p14">
      <p:transition spd="slow" p14:dur="900" advTm="5000">
        <p14:warp dir="in"/>
      </p:transition>
    </mc:Choice>
    <mc:Fallback>
      <p:transition spd="slow" advTm="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3" Type="http://schemas.openxmlformats.org/officeDocument/2006/relationships/tags" Target="../tags/tag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3" Type="http://schemas.openxmlformats.org/officeDocument/2006/relationships/tags" Target="../tags/tag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3" Type="http://schemas.openxmlformats.org/officeDocument/2006/relationships/tags" Target="../tags/tag3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3" Type="http://schemas.openxmlformats.org/officeDocument/2006/relationships/tags" Target="../tags/tag4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Relationship Id="rId3" Type="http://schemas.openxmlformats.org/officeDocument/2006/relationships/tags" Target="../tags/tag5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7.jpeg"/><Relationship Id="rId3" Type="http://schemas.openxmlformats.org/officeDocument/2006/relationships/tags" Target="../tags/tag6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8.jpeg"/><Relationship Id="rId3" Type="http://schemas.openxmlformats.org/officeDocument/2006/relationships/tags" Target="../tags/tag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8528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73" name="文本框 72"/>
          <p:cNvSpPr txBox="1"/>
          <p:nvPr/>
        </p:nvSpPr>
        <p:spPr>
          <a:xfrm>
            <a:off x="2573655" y="2167890"/>
            <a:ext cx="7198360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CN" sz="4400" b="1" dirty="0" smtClean="0">
                <a:solidFill>
                  <a:srgbClr val="3E6AD7"/>
                </a:solidFill>
                <a:latin typeface="华文楷体" panose="02010600040101010101" charset="-122"/>
                <a:ea typeface="华文楷体" panose="02010600040101010101" charset="-122"/>
                <a:cs typeface="宋体" panose="02010600030101010101" pitchFamily="2" charset="-122"/>
                <a:sym typeface="+mn-ea"/>
              </a:rPr>
              <a:t>税务学习专栏</a:t>
            </a:r>
            <a:endParaRPr lang="zh-CN" altLang="en-US" sz="4400" b="1" dirty="0" smtClean="0">
              <a:solidFill>
                <a:schemeClr val="accent1"/>
              </a:solidFill>
            </a:endParaRPr>
          </a:p>
          <a:p>
            <a:pPr algn="ctr"/>
            <a:r>
              <a:rPr lang="zh-CN" altLang="en-US" sz="4400" b="1" dirty="0" smtClean="0">
                <a:solidFill>
                  <a:schemeClr val="accent1"/>
                </a:solidFill>
              </a:rPr>
              <a:t>个人</a:t>
            </a:r>
            <a:r>
              <a:rPr lang="zh-CN" altLang="en-US" sz="4400" b="1" dirty="0" smtClean="0">
                <a:solidFill>
                  <a:schemeClr val="accent1"/>
                </a:solidFill>
              </a:rPr>
              <a:t>申请代开电子发票操作指引</a:t>
            </a:r>
            <a:endParaRPr lang="zh-CN" altLang="en-US" sz="4400" dirty="0" smtClean="0">
              <a:solidFill>
                <a:schemeClr val="accent1"/>
              </a:solidFill>
            </a:endParaRPr>
          </a:p>
          <a:p>
            <a:pPr algn="ctr"/>
            <a:endParaRPr lang="zh-CN" altLang="en-US" sz="6600" b="1" dirty="0">
              <a:solidFill>
                <a:srgbClr val="3E6AD7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7" name="矩形: 圆角 76"/>
          <p:cNvSpPr/>
          <p:nvPr/>
        </p:nvSpPr>
        <p:spPr>
          <a:xfrm>
            <a:off x="2957830" y="4761865"/>
            <a:ext cx="6275705" cy="400685"/>
          </a:xfrm>
          <a:prstGeom prst="roundRect">
            <a:avLst>
              <a:gd name="adj" fmla="val 24990"/>
            </a:avLst>
          </a:prstGeom>
          <a:solidFill>
            <a:srgbClr val="3E6A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spc="600" dirty="0"/>
              <a:t>国家税务总局东莞市税务局</a:t>
            </a:r>
            <a:endParaRPr lang="zh-CN" altLang="en-US" sz="2000" spc="600" dirty="0"/>
          </a:p>
        </p:txBody>
      </p:sp>
      <p:sp>
        <p:nvSpPr>
          <p:cNvPr id="91" name="文本框 90"/>
          <p:cNvSpPr txBox="1"/>
          <p:nvPr/>
        </p:nvSpPr>
        <p:spPr>
          <a:xfrm>
            <a:off x="5071040" y="5410274"/>
            <a:ext cx="20626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16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2022-5-1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6704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4" name="图片 13" descr="税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78475" y="730885"/>
            <a:ext cx="1304290" cy="1240155"/>
          </a:xfrm>
          <a:prstGeom prst="rect">
            <a:avLst/>
          </a:prstGeom>
        </p:spPr>
      </p:pic>
    </p:spTree>
  </p:cSld>
  <p:clrMapOvr>
    <a:masterClrMapping/>
  </p:clrMapOvr>
  <p:transition spd="slow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77" grpId="0" bldLvl="0" animBg="1"/>
      <p:bldP spid="91" grpId="0"/>
      <p:bldP spid="112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V="1">
            <a:off x="3903133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rgbClr val="F3F4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7847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1807" name="Object 1807"/>
          <p:cNvSpPr txBox="1"/>
          <p:nvPr/>
        </p:nvSpPr>
        <p:spPr>
          <a:xfrm>
            <a:off x="3646170" y="2182476"/>
            <a:ext cx="5601692" cy="1130300"/>
          </a:xfrm>
          <a:prstGeom prst="rect">
            <a:avLst/>
          </a:prstGeom>
        </p:spPr>
        <p:txBody>
          <a:bodyPr vert="horz" rtlCol="0" anchor="t" anchorCtr="0">
            <a:noAutofit/>
          </a:bodyPr>
          <a:lstStyle/>
          <a:p>
            <a:pPr algn="ctr">
              <a:lnSpc>
                <a:spcPct val="123000"/>
              </a:lnSpc>
            </a:pPr>
            <a:r>
              <a:rPr lang="zh-CN" sz="6000" b="1" i="0" dirty="0" smtClean="0">
                <a:solidFill>
                  <a:srgbClr val="3E6AD7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谢谢观看</a:t>
            </a:r>
            <a:r>
              <a:rPr lang="en-US" altLang="zh-CN" sz="6000" b="1" i="0" dirty="0" smtClean="0">
                <a:solidFill>
                  <a:srgbClr val="3E6AD7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!</a:t>
            </a:r>
            <a:endParaRPr lang="en-US" altLang="zh-CN" sz="6000" b="1" i="0" dirty="0" smtClean="0">
              <a:solidFill>
                <a:srgbClr val="3E6AD7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nimBg="1"/>
      <p:bldP spid="67" grpId="0" bldLvl="0" animBg="1"/>
      <p:bldP spid="112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V="1">
            <a:off x="3888528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rgbClr val="F3F4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7847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73" name="文本框 72"/>
          <p:cNvSpPr txBox="1"/>
          <p:nvPr/>
        </p:nvSpPr>
        <p:spPr>
          <a:xfrm>
            <a:off x="1803400" y="1729324"/>
            <a:ext cx="8991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</a:rPr>
              <a:t>Q</a:t>
            </a:r>
            <a:r>
              <a:rPr lang="zh-CN" altLang="en-US" sz="3600" b="1" dirty="0" smtClean="0">
                <a:solidFill>
                  <a:schemeClr val="accent1"/>
                </a:solidFill>
              </a:rPr>
              <a:t>：我刚刚给一家公司做了视频宣传，需要开发票，要怎么操作呢</a:t>
            </a:r>
            <a:r>
              <a:rPr lang="zh-CN" altLang="en-US" sz="3600" b="1" dirty="0" smtClean="0">
                <a:solidFill>
                  <a:schemeClr val="accent1"/>
                </a:solidFill>
              </a:rPr>
              <a:t>？</a:t>
            </a:r>
            <a:endParaRPr lang="en-US" altLang="zh-CN" sz="3600" b="1" dirty="0" smtClean="0">
              <a:solidFill>
                <a:schemeClr val="accent1"/>
              </a:solidFill>
            </a:endParaRPr>
          </a:p>
          <a:p>
            <a:endParaRPr lang="zh-CN" altLang="en-US" sz="3600" dirty="0" smtClean="0">
              <a:solidFill>
                <a:schemeClr val="accent1"/>
              </a:solidFill>
            </a:endParaRPr>
          </a:p>
          <a:p>
            <a:r>
              <a:rPr lang="en-US" sz="3600" b="1" dirty="0" smtClean="0">
                <a:solidFill>
                  <a:schemeClr val="accent1"/>
                </a:solidFill>
              </a:rPr>
              <a:t>A</a:t>
            </a:r>
            <a:r>
              <a:rPr lang="zh-CN" altLang="en-US" sz="3600" b="1" dirty="0" smtClean="0">
                <a:solidFill>
                  <a:schemeClr val="accent1"/>
                </a:solidFill>
              </a:rPr>
              <a:t>：当然是通过手机直接申请代开啦，详细解答见下面</a:t>
            </a:r>
            <a:endParaRPr lang="zh-CN" altLang="en-US" sz="3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112" grpId="0" animBg="1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V="1">
            <a:off x="3888528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rgbClr val="F3F4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7847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14" name="文本框 79"/>
          <p:cNvSpPr txBox="1"/>
          <p:nvPr/>
        </p:nvSpPr>
        <p:spPr>
          <a:xfrm>
            <a:off x="848359" y="917795"/>
            <a:ext cx="10855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i="1" dirty="0" smtClean="0">
                <a:gradFill>
                  <a:gsLst>
                    <a:gs pos="0">
                      <a:srgbClr val="4C8ADF"/>
                    </a:gs>
                    <a:gs pos="66000">
                      <a:srgbClr val="3E6AD7"/>
                    </a:gs>
                  </a:gsLst>
                  <a:path path="circle">
                    <a:fillToRect l="100000" t="100000"/>
                  </a:path>
                </a:gra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01</a:t>
            </a:r>
            <a:endParaRPr lang="zh-CN" altLang="en-US" sz="6000" i="1" dirty="0">
              <a:gradFill>
                <a:gsLst>
                  <a:gs pos="0">
                    <a:srgbClr val="4C8ADF"/>
                  </a:gs>
                  <a:gs pos="66000">
                    <a:srgbClr val="3E6AD7"/>
                  </a:gs>
                </a:gsLst>
                <a:path path="circle">
                  <a:fillToRect l="100000" t="100000"/>
                </a:path>
              </a:gra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5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82800" y="856713"/>
            <a:ext cx="93091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/>
            <a:r>
              <a:rPr lang="zh-CN" altLang="en-US" sz="2400" b="1" dirty="0" smtClean="0">
                <a:solidFill>
                  <a:schemeClr val="accent1"/>
                </a:solidFill>
              </a:rPr>
              <a:t>打开微信，搜索“东莞税务”公众号，点击微办税进入粤税通小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程序</a:t>
            </a:r>
            <a:endParaRPr lang="zh-CN" altLang="en-US" sz="2400" b="1" dirty="0" smtClean="0">
              <a:solidFill>
                <a:schemeClr val="accent1"/>
              </a:solidFill>
            </a:endParaRPr>
          </a:p>
          <a:p>
            <a:r>
              <a:rPr lang="zh-CN" altLang="en-US" sz="2400" b="1" dirty="0" smtClean="0">
                <a:solidFill>
                  <a:schemeClr val="accent1"/>
                </a:solidFill>
              </a:rPr>
              <a:t>点击左上角头像，登录并进行实名认证，登录成功后点击全部功能</a:t>
            </a:r>
            <a:endParaRPr lang="zh-CN" altLang="en-US" sz="2400" b="1" dirty="0">
              <a:solidFill>
                <a:schemeClr val="accent1"/>
              </a:solidFill>
            </a:endParaRPr>
          </a:p>
        </p:txBody>
      </p:sp>
      <p:pic>
        <p:nvPicPr>
          <p:cNvPr id="18" name="图片 17" descr="f9078220b8b761748c1c3c5e62c9561"/>
          <p:cNvPicPr/>
          <p:nvPr/>
        </p:nvPicPr>
        <p:blipFill>
          <a:blip r:embed="rId4"/>
          <a:stretch>
            <a:fillRect/>
          </a:stretch>
        </p:blipFill>
        <p:spPr>
          <a:xfrm>
            <a:off x="2794000" y="1676400"/>
            <a:ext cx="2400300" cy="4483100"/>
          </a:xfrm>
          <a:prstGeom prst="rect">
            <a:avLst/>
          </a:prstGeom>
        </p:spPr>
      </p:pic>
      <p:pic>
        <p:nvPicPr>
          <p:cNvPr id="19" name="图片 1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83885" y="1641157"/>
            <a:ext cx="2367915" cy="450564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nimBg="1"/>
      <p:bldP spid="67" grpId="0" bldLvl="0" animBg="1"/>
      <p:bldP spid="112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V="1">
            <a:off x="3888528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rgbClr val="F3F4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7847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14" name="文本框 79"/>
          <p:cNvSpPr txBox="1"/>
          <p:nvPr/>
        </p:nvSpPr>
        <p:spPr>
          <a:xfrm>
            <a:off x="848359" y="828895"/>
            <a:ext cx="10855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i="1" dirty="0" smtClean="0">
                <a:gradFill>
                  <a:gsLst>
                    <a:gs pos="0">
                      <a:srgbClr val="4C8ADF"/>
                    </a:gs>
                    <a:gs pos="66000">
                      <a:srgbClr val="3E6AD7"/>
                    </a:gs>
                  </a:gsLst>
                  <a:path path="circle">
                    <a:fillToRect l="100000" t="100000"/>
                  </a:path>
                </a:gra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02</a:t>
            </a:r>
            <a:endParaRPr lang="zh-CN" altLang="en-US" sz="6000" i="1" dirty="0">
              <a:gradFill>
                <a:gsLst>
                  <a:gs pos="0">
                    <a:srgbClr val="4C8ADF"/>
                  </a:gs>
                  <a:gs pos="66000">
                    <a:srgbClr val="3E6AD7"/>
                  </a:gs>
                </a:gsLst>
                <a:path path="circle">
                  <a:fillToRect l="100000" t="100000"/>
                </a:path>
              </a:gra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5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08200" y="882113"/>
            <a:ext cx="93091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/>
            <a:r>
              <a:rPr lang="zh-CN" altLang="en-US" sz="2400" b="1" dirty="0" smtClean="0">
                <a:solidFill>
                  <a:schemeClr val="accent1"/>
                </a:solidFill>
              </a:rPr>
              <a:t>点击我的发票，在下拉选项中点击增值税普通发票代开（电子）；</a:t>
            </a:r>
            <a:endParaRPr lang="zh-CN" altLang="en-US" sz="2400" b="1" dirty="0" smtClean="0">
              <a:solidFill>
                <a:schemeClr val="accent1"/>
              </a:solidFill>
            </a:endParaRPr>
          </a:p>
          <a:p>
            <a:r>
              <a:rPr lang="zh-CN" altLang="en-US" sz="2400" b="1" dirty="0" smtClean="0">
                <a:solidFill>
                  <a:schemeClr val="accent1"/>
                </a:solidFill>
              </a:rPr>
              <a:t>进入页面后拉到底部点击新增</a:t>
            </a:r>
            <a:r>
              <a:rPr lang="zh-CN" altLang="en-US" sz="2400" dirty="0" smtClean="0"/>
              <a:t>。</a:t>
            </a:r>
            <a:endParaRPr lang="zh-CN" altLang="en-US" sz="2400" dirty="0"/>
          </a:p>
        </p:txBody>
      </p:sp>
      <p:pic>
        <p:nvPicPr>
          <p:cNvPr id="10" name="图片 9" descr="C:\Users\DELL\AppData\Local\Temp\WeChat Files\8ad59f3540a48f75ee3be5840c2e50b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54947" y="1625601"/>
            <a:ext cx="2452053" cy="45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图片 11" descr="C:\Users\DELL\AppData\Local\Temp\WeChat Files\c9b9b48d720771d48fcc2fd0d8a0c31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6100" y="1639570"/>
            <a:ext cx="2501900" cy="45707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nimBg="1"/>
      <p:bldP spid="67" grpId="0" bldLvl="0" animBg="1"/>
      <p:bldP spid="112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V="1">
            <a:off x="3888528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rgbClr val="F3F4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7847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14" name="文本框 79"/>
          <p:cNvSpPr txBox="1"/>
          <p:nvPr/>
        </p:nvSpPr>
        <p:spPr>
          <a:xfrm>
            <a:off x="848359" y="917795"/>
            <a:ext cx="10855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i="1" dirty="0" smtClean="0">
                <a:gradFill>
                  <a:gsLst>
                    <a:gs pos="0">
                      <a:srgbClr val="4C8ADF"/>
                    </a:gs>
                    <a:gs pos="66000">
                      <a:srgbClr val="3E6AD7"/>
                    </a:gs>
                  </a:gsLst>
                  <a:path path="circle">
                    <a:fillToRect l="100000" t="100000"/>
                  </a:path>
                </a:gra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03</a:t>
            </a:r>
            <a:endParaRPr lang="zh-CN" altLang="en-US" sz="6000" i="1" dirty="0">
              <a:gradFill>
                <a:gsLst>
                  <a:gs pos="0">
                    <a:srgbClr val="4C8ADF"/>
                  </a:gs>
                  <a:gs pos="66000">
                    <a:srgbClr val="3E6AD7"/>
                  </a:gs>
                </a:gsLst>
                <a:path path="circle">
                  <a:fillToRect l="100000" t="100000"/>
                </a:path>
              </a:gra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5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82800" y="907513"/>
            <a:ext cx="93091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/>
            <a:r>
              <a:rPr lang="zh-CN" altLang="en-US" sz="2400" b="1" dirty="0" smtClean="0">
                <a:solidFill>
                  <a:schemeClr val="accent1"/>
                </a:solidFill>
              </a:rPr>
              <a:t>在信息采集页面中填写业务发生地、付款方、收款方、收款人复核人等相关信息。</a:t>
            </a:r>
            <a:endParaRPr lang="zh-CN" altLang="en-US" sz="2400" b="1" dirty="0">
              <a:solidFill>
                <a:schemeClr val="accent1"/>
              </a:solidFill>
            </a:endParaRPr>
          </a:p>
        </p:txBody>
      </p:sp>
      <p:pic>
        <p:nvPicPr>
          <p:cNvPr id="10" name="图片 9" descr="C:\Users\DELL\AppData\Local\Temp\WeChat Files\22210d9d06dfb0997d7dd96dce87a4f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5802" y="1677670"/>
            <a:ext cx="2164398" cy="4545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图片 11" descr="C:\Users\DELL\AppData\Local\Temp\WeChat Files\2833a09a1e59cbec880fc68cc6b4454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8622" y="1661477"/>
            <a:ext cx="2156778" cy="45234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图片 12" descr="C:\Users\DELL\AppData\Local\Temp\WeChat Files\83da8d3e152928b49bf7297a0b7217e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78"/>
          <a:stretch>
            <a:fillRect/>
          </a:stretch>
        </p:blipFill>
        <p:spPr>
          <a:xfrm>
            <a:off x="6471284" y="1652270"/>
            <a:ext cx="2266315" cy="4558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图片 16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34754" y="4191000"/>
            <a:ext cx="2455545" cy="18859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nimBg="1"/>
      <p:bldP spid="67" grpId="0" bldLvl="0" animBg="1"/>
      <p:bldP spid="11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V="1">
            <a:off x="3888528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rgbClr val="F3F4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7847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14" name="文本框 79"/>
          <p:cNvSpPr txBox="1"/>
          <p:nvPr/>
        </p:nvSpPr>
        <p:spPr>
          <a:xfrm>
            <a:off x="861059" y="778095"/>
            <a:ext cx="10855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i="1" dirty="0" smtClean="0">
                <a:gradFill>
                  <a:gsLst>
                    <a:gs pos="0">
                      <a:srgbClr val="4C8ADF"/>
                    </a:gs>
                    <a:gs pos="66000">
                      <a:srgbClr val="3E6AD7"/>
                    </a:gs>
                  </a:gsLst>
                  <a:path path="circle">
                    <a:fillToRect l="100000" t="100000"/>
                  </a:path>
                </a:gra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04</a:t>
            </a:r>
            <a:endParaRPr lang="zh-CN" altLang="en-US" sz="6000" i="1" dirty="0">
              <a:gradFill>
                <a:gsLst>
                  <a:gs pos="0">
                    <a:srgbClr val="4C8ADF"/>
                  </a:gs>
                  <a:gs pos="66000">
                    <a:srgbClr val="3E6AD7"/>
                  </a:gs>
                </a:gsLst>
                <a:path path="circle">
                  <a:fillToRect l="100000" t="100000"/>
                </a:path>
              </a:gra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5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60600" y="805913"/>
            <a:ext cx="93091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400" b="1" dirty="0" smtClean="0">
                <a:solidFill>
                  <a:schemeClr val="accent1"/>
                </a:solidFill>
              </a:rPr>
              <a:t>采集货劳信息：点击右上角新增输入货劳明细</a:t>
            </a:r>
            <a:endParaRPr lang="zh-CN" alt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smtClean="0">
                <a:solidFill>
                  <a:schemeClr val="accent1"/>
                </a:solidFill>
              </a:rPr>
              <a:t>               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选择销售服务</a:t>
            </a:r>
            <a:r>
              <a:rPr lang="en-US" altLang="zh-CN" sz="2400" b="1" dirty="0" smtClean="0">
                <a:solidFill>
                  <a:schemeClr val="accent1"/>
                </a:solidFill>
              </a:rPr>
              <a:t>——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现代服务</a:t>
            </a:r>
            <a:r>
              <a:rPr lang="en-US" altLang="zh-CN" sz="2400" b="1" dirty="0" smtClean="0">
                <a:solidFill>
                  <a:schemeClr val="accent1"/>
                </a:solidFill>
              </a:rPr>
              <a:t>——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所要代开的服务种类</a:t>
            </a:r>
            <a:endParaRPr lang="zh-CN" alt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smtClean="0">
                <a:solidFill>
                  <a:schemeClr val="accent1"/>
                </a:solidFill>
              </a:rPr>
              <a:t>               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确定无误后点击选用，进入下一步</a:t>
            </a:r>
            <a:endParaRPr lang="zh-CN" altLang="en-US" sz="2400" b="1" dirty="0">
              <a:solidFill>
                <a:schemeClr val="accent1"/>
              </a:solidFill>
            </a:endParaRPr>
          </a:p>
        </p:txBody>
      </p:sp>
      <p:pic>
        <p:nvPicPr>
          <p:cNvPr id="10" name="图片 9" descr="b740aaeae1679d17ddbf5b4b741c7b0"/>
          <p:cNvPicPr/>
          <p:nvPr/>
        </p:nvPicPr>
        <p:blipFill>
          <a:blip r:embed="rId4"/>
          <a:stretch>
            <a:fillRect/>
          </a:stretch>
        </p:blipFill>
        <p:spPr>
          <a:xfrm>
            <a:off x="2223134" y="1967864"/>
            <a:ext cx="2196466" cy="4191635"/>
          </a:xfrm>
          <a:prstGeom prst="rect">
            <a:avLst/>
          </a:prstGeom>
        </p:spPr>
      </p:pic>
      <p:pic>
        <p:nvPicPr>
          <p:cNvPr id="12" name="图片 11" descr="32ba9d32f8b645c63ebbe42701c86cd"/>
          <p:cNvPicPr/>
          <p:nvPr/>
        </p:nvPicPr>
        <p:blipFill>
          <a:blip r:embed="rId5"/>
          <a:stretch>
            <a:fillRect/>
          </a:stretch>
        </p:blipFill>
        <p:spPr>
          <a:xfrm>
            <a:off x="4807584" y="1957387"/>
            <a:ext cx="2139316" cy="4278313"/>
          </a:xfrm>
          <a:prstGeom prst="rect">
            <a:avLst/>
          </a:prstGeom>
        </p:spPr>
      </p:pic>
      <p:pic>
        <p:nvPicPr>
          <p:cNvPr id="13" name="图片 12" descr="3cbb8271f2bf6297ba0a29485724fe8"/>
          <p:cNvPicPr/>
          <p:nvPr/>
        </p:nvPicPr>
        <p:blipFill>
          <a:blip r:embed="rId6"/>
          <a:stretch>
            <a:fillRect/>
          </a:stretch>
        </p:blipFill>
        <p:spPr>
          <a:xfrm>
            <a:off x="7322502" y="1931670"/>
            <a:ext cx="2126298" cy="43167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nimBg="1"/>
      <p:bldP spid="67" grpId="0" bldLvl="0" animBg="1"/>
      <p:bldP spid="11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V="1">
            <a:off x="3888528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rgbClr val="F3F4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7847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14" name="文本框 79"/>
          <p:cNvSpPr txBox="1"/>
          <p:nvPr/>
        </p:nvSpPr>
        <p:spPr>
          <a:xfrm>
            <a:off x="848359" y="790795"/>
            <a:ext cx="10855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i="1" dirty="0" smtClean="0">
                <a:gradFill>
                  <a:gsLst>
                    <a:gs pos="0">
                      <a:srgbClr val="4C8ADF"/>
                    </a:gs>
                    <a:gs pos="66000">
                      <a:srgbClr val="3E6AD7"/>
                    </a:gs>
                  </a:gsLst>
                  <a:path path="circle">
                    <a:fillToRect l="100000" t="100000"/>
                  </a:path>
                </a:gra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05</a:t>
            </a:r>
            <a:endParaRPr lang="zh-CN" altLang="en-US" sz="6000" i="1" dirty="0">
              <a:gradFill>
                <a:gsLst>
                  <a:gs pos="0">
                    <a:srgbClr val="4C8ADF"/>
                  </a:gs>
                  <a:gs pos="66000">
                    <a:srgbClr val="3E6AD7"/>
                  </a:gs>
                </a:gsLst>
                <a:path path="circle">
                  <a:fillToRect l="100000" t="100000"/>
                </a:path>
              </a:gra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5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95500" y="882113"/>
            <a:ext cx="93091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/>
            <a:r>
              <a:rPr lang="zh-CN" altLang="en-US" sz="2400" b="1" dirty="0" smtClean="0">
                <a:solidFill>
                  <a:schemeClr val="accent1"/>
                </a:solidFill>
              </a:rPr>
              <a:t>填写计量单位、数量和含税销售额，拉到底部点击保存货劳信息</a:t>
            </a:r>
            <a:endParaRPr lang="zh-CN" alt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smtClean="0">
                <a:solidFill>
                  <a:schemeClr val="accent1"/>
                </a:solidFill>
              </a:rPr>
              <a:t>   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选择合同类型，填写合同金额，行业，拉到底部点击下一步。</a:t>
            </a:r>
            <a:endParaRPr lang="zh-CN" altLang="en-US" sz="2400" b="1" dirty="0">
              <a:solidFill>
                <a:schemeClr val="accent1"/>
              </a:solidFill>
            </a:endParaRPr>
          </a:p>
        </p:txBody>
      </p:sp>
      <p:pic>
        <p:nvPicPr>
          <p:cNvPr id="10" name="图片 9" descr="078a3c24fcd2238249dcbd7df9ac33b"/>
          <p:cNvPicPr/>
          <p:nvPr/>
        </p:nvPicPr>
        <p:blipFill>
          <a:blip r:embed="rId4"/>
          <a:stretch>
            <a:fillRect/>
          </a:stretch>
        </p:blipFill>
        <p:spPr>
          <a:xfrm>
            <a:off x="2828924" y="1631950"/>
            <a:ext cx="2352676" cy="4552950"/>
          </a:xfrm>
          <a:prstGeom prst="rect">
            <a:avLst/>
          </a:prstGeom>
        </p:spPr>
      </p:pic>
      <p:pic>
        <p:nvPicPr>
          <p:cNvPr id="12" name="图片 11" descr="07605652becca2a33a16bbd8b100f5f"/>
          <p:cNvPicPr/>
          <p:nvPr/>
        </p:nvPicPr>
        <p:blipFill>
          <a:blip r:embed="rId5"/>
          <a:stretch>
            <a:fillRect/>
          </a:stretch>
        </p:blipFill>
        <p:spPr>
          <a:xfrm>
            <a:off x="5486400" y="1563052"/>
            <a:ext cx="2400300" cy="46091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nimBg="1"/>
      <p:bldP spid="67" grpId="0" bldLvl="0" animBg="1"/>
      <p:bldP spid="112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V="1">
            <a:off x="3888528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rgbClr val="F3F4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7847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14" name="文本框 79"/>
          <p:cNvSpPr txBox="1"/>
          <p:nvPr/>
        </p:nvSpPr>
        <p:spPr>
          <a:xfrm>
            <a:off x="861059" y="790795"/>
            <a:ext cx="10855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i="1" dirty="0" smtClean="0">
                <a:gradFill>
                  <a:gsLst>
                    <a:gs pos="0">
                      <a:srgbClr val="4C8ADF"/>
                    </a:gs>
                    <a:gs pos="66000">
                      <a:srgbClr val="3E6AD7"/>
                    </a:gs>
                  </a:gsLst>
                  <a:path path="circle">
                    <a:fillToRect l="100000" t="100000"/>
                  </a:path>
                </a:gra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06</a:t>
            </a:r>
            <a:endParaRPr lang="zh-CN" altLang="en-US" sz="6000" i="1" dirty="0">
              <a:gradFill>
                <a:gsLst>
                  <a:gs pos="0">
                    <a:srgbClr val="4C8ADF"/>
                  </a:gs>
                  <a:gs pos="66000">
                    <a:srgbClr val="3E6AD7"/>
                  </a:gs>
                </a:gsLst>
                <a:path path="circle">
                  <a:fillToRect l="100000" t="100000"/>
                </a:path>
              </a:gra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5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82800" y="831313"/>
            <a:ext cx="93091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/>
            <a:r>
              <a:rPr lang="zh-CN" altLang="en-US" sz="2400" b="1" dirty="0" smtClean="0">
                <a:solidFill>
                  <a:schemeClr val="accent1"/>
                </a:solidFill>
              </a:rPr>
              <a:t>确认信息无误后，拉到底部点击确认代开信息正确并保存</a:t>
            </a:r>
            <a:endParaRPr lang="zh-CN" altLang="en-US" sz="2400" b="1" dirty="0" smtClean="0">
              <a:solidFill>
                <a:schemeClr val="accent1"/>
              </a:solidFill>
            </a:endParaRPr>
          </a:p>
          <a:p>
            <a:r>
              <a:rPr lang="zh-CN" altLang="en-US" sz="2400" b="1" dirty="0" smtClean="0">
                <a:solidFill>
                  <a:schemeClr val="accent1"/>
                </a:solidFill>
              </a:rPr>
              <a:t>申请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成功后，依次点击确定，返回，跳转到增值税电子普通发票代开界面。</a:t>
            </a:r>
            <a:endParaRPr lang="zh-CN" alt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smtClean="0">
                <a:solidFill>
                  <a:schemeClr val="accent1"/>
                </a:solidFill>
              </a:rPr>
              <a:t> 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点击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提交，等待审核。</a:t>
            </a:r>
            <a:endParaRPr lang="zh-CN" altLang="en-US" sz="2400" b="1" dirty="0">
              <a:solidFill>
                <a:schemeClr val="accent1"/>
              </a:solidFill>
            </a:endParaRPr>
          </a:p>
        </p:txBody>
      </p:sp>
      <p:pic>
        <p:nvPicPr>
          <p:cNvPr id="10" name="图片 9" descr="d0eb91d5ec7c448230fb94ab89f6c78"/>
          <p:cNvPicPr/>
          <p:nvPr/>
        </p:nvPicPr>
        <p:blipFill>
          <a:blip r:embed="rId4"/>
          <a:stretch>
            <a:fillRect/>
          </a:stretch>
        </p:blipFill>
        <p:spPr>
          <a:xfrm>
            <a:off x="5396864" y="1669414"/>
            <a:ext cx="2566035" cy="45154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nimBg="1"/>
      <p:bldP spid="67" grpId="0" bldLvl="0" animBg="1"/>
      <p:bldP spid="112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V="1">
            <a:off x="3888528" y="-297"/>
            <a:ext cx="8303472" cy="6858594"/>
          </a:xfrm>
          <a:prstGeom prst="rect">
            <a:avLst/>
          </a:prstGeom>
        </p:spPr>
      </p:pic>
      <p:sp>
        <p:nvSpPr>
          <p:cNvPr id="66" name="任意多边形: 形状 65"/>
          <p:cNvSpPr/>
          <p:nvPr/>
        </p:nvSpPr>
        <p:spPr>
          <a:xfrm>
            <a:off x="228600" y="51625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7" name="任意多边形: 形状 66"/>
          <p:cNvSpPr/>
          <p:nvPr/>
        </p:nvSpPr>
        <p:spPr>
          <a:xfrm rot="5400000">
            <a:off x="10454695" y="133350"/>
            <a:ext cx="1209862" cy="1562100"/>
          </a:xfrm>
          <a:custGeom>
            <a:avLst/>
            <a:gdLst>
              <a:gd name="connsiteX0" fmla="*/ 1438275 w 1504950"/>
              <a:gd name="connsiteY0" fmla="*/ 1809750 h 1943100"/>
              <a:gd name="connsiteX1" fmla="*/ 1504950 w 1504950"/>
              <a:gd name="connsiteY1" fmla="*/ 1876425 h 1943100"/>
              <a:gd name="connsiteX2" fmla="*/ 1438275 w 1504950"/>
              <a:gd name="connsiteY2" fmla="*/ 1943100 h 1943100"/>
              <a:gd name="connsiteX3" fmla="*/ 1371600 w 1504950"/>
              <a:gd name="connsiteY3" fmla="*/ 1876425 h 1943100"/>
              <a:gd name="connsiteX4" fmla="*/ 1438275 w 1504950"/>
              <a:gd name="connsiteY4" fmla="*/ 1809750 h 1943100"/>
              <a:gd name="connsiteX5" fmla="*/ 1209675 w 1504950"/>
              <a:gd name="connsiteY5" fmla="*/ 1809750 h 1943100"/>
              <a:gd name="connsiteX6" fmla="*/ 1276350 w 1504950"/>
              <a:gd name="connsiteY6" fmla="*/ 1876425 h 1943100"/>
              <a:gd name="connsiteX7" fmla="*/ 1209675 w 1504950"/>
              <a:gd name="connsiteY7" fmla="*/ 1943100 h 1943100"/>
              <a:gd name="connsiteX8" fmla="*/ 1143000 w 1504950"/>
              <a:gd name="connsiteY8" fmla="*/ 1876425 h 1943100"/>
              <a:gd name="connsiteX9" fmla="*/ 1209675 w 1504950"/>
              <a:gd name="connsiteY9" fmla="*/ 1809750 h 1943100"/>
              <a:gd name="connsiteX10" fmla="*/ 981075 w 1504950"/>
              <a:gd name="connsiteY10" fmla="*/ 1809750 h 1943100"/>
              <a:gd name="connsiteX11" fmla="*/ 1047750 w 1504950"/>
              <a:gd name="connsiteY11" fmla="*/ 1876425 h 1943100"/>
              <a:gd name="connsiteX12" fmla="*/ 981075 w 1504950"/>
              <a:gd name="connsiteY12" fmla="*/ 1943100 h 1943100"/>
              <a:gd name="connsiteX13" fmla="*/ 914400 w 1504950"/>
              <a:gd name="connsiteY13" fmla="*/ 1876425 h 1943100"/>
              <a:gd name="connsiteX14" fmla="*/ 981075 w 1504950"/>
              <a:gd name="connsiteY14" fmla="*/ 1809750 h 1943100"/>
              <a:gd name="connsiteX15" fmla="*/ 752475 w 1504950"/>
              <a:gd name="connsiteY15" fmla="*/ 1809750 h 1943100"/>
              <a:gd name="connsiteX16" fmla="*/ 819150 w 1504950"/>
              <a:gd name="connsiteY16" fmla="*/ 1876425 h 1943100"/>
              <a:gd name="connsiteX17" fmla="*/ 752475 w 1504950"/>
              <a:gd name="connsiteY17" fmla="*/ 1943100 h 1943100"/>
              <a:gd name="connsiteX18" fmla="*/ 685800 w 1504950"/>
              <a:gd name="connsiteY18" fmla="*/ 1876425 h 1943100"/>
              <a:gd name="connsiteX19" fmla="*/ 752475 w 1504950"/>
              <a:gd name="connsiteY19" fmla="*/ 1809750 h 1943100"/>
              <a:gd name="connsiteX20" fmla="*/ 523875 w 1504950"/>
              <a:gd name="connsiteY20" fmla="*/ 1809750 h 1943100"/>
              <a:gd name="connsiteX21" fmla="*/ 590550 w 1504950"/>
              <a:gd name="connsiteY21" fmla="*/ 1876425 h 1943100"/>
              <a:gd name="connsiteX22" fmla="*/ 523875 w 1504950"/>
              <a:gd name="connsiteY22" fmla="*/ 1943100 h 1943100"/>
              <a:gd name="connsiteX23" fmla="*/ 457200 w 1504950"/>
              <a:gd name="connsiteY23" fmla="*/ 1876425 h 1943100"/>
              <a:gd name="connsiteX24" fmla="*/ 523875 w 1504950"/>
              <a:gd name="connsiteY24" fmla="*/ 1809750 h 1943100"/>
              <a:gd name="connsiteX25" fmla="*/ 295275 w 1504950"/>
              <a:gd name="connsiteY25" fmla="*/ 1809750 h 1943100"/>
              <a:gd name="connsiteX26" fmla="*/ 361950 w 1504950"/>
              <a:gd name="connsiteY26" fmla="*/ 1876425 h 1943100"/>
              <a:gd name="connsiteX27" fmla="*/ 295275 w 1504950"/>
              <a:gd name="connsiteY27" fmla="*/ 1943100 h 1943100"/>
              <a:gd name="connsiteX28" fmla="*/ 228600 w 1504950"/>
              <a:gd name="connsiteY28" fmla="*/ 1876425 h 1943100"/>
              <a:gd name="connsiteX29" fmla="*/ 295275 w 1504950"/>
              <a:gd name="connsiteY29" fmla="*/ 1809750 h 1943100"/>
              <a:gd name="connsiteX30" fmla="*/ 66675 w 1504950"/>
              <a:gd name="connsiteY30" fmla="*/ 1809750 h 1943100"/>
              <a:gd name="connsiteX31" fmla="*/ 133350 w 1504950"/>
              <a:gd name="connsiteY31" fmla="*/ 1876425 h 1943100"/>
              <a:gd name="connsiteX32" fmla="*/ 66675 w 1504950"/>
              <a:gd name="connsiteY32" fmla="*/ 1943100 h 1943100"/>
              <a:gd name="connsiteX33" fmla="*/ 0 w 1504950"/>
              <a:gd name="connsiteY33" fmla="*/ 1876425 h 1943100"/>
              <a:gd name="connsiteX34" fmla="*/ 66675 w 1504950"/>
              <a:gd name="connsiteY34" fmla="*/ 1809750 h 1943100"/>
              <a:gd name="connsiteX35" fmla="*/ 1438275 w 1504950"/>
              <a:gd name="connsiteY35" fmla="*/ 1447800 h 1943100"/>
              <a:gd name="connsiteX36" fmla="*/ 1504950 w 1504950"/>
              <a:gd name="connsiteY36" fmla="*/ 1514475 h 1943100"/>
              <a:gd name="connsiteX37" fmla="*/ 1438275 w 1504950"/>
              <a:gd name="connsiteY37" fmla="*/ 1581150 h 1943100"/>
              <a:gd name="connsiteX38" fmla="*/ 1371600 w 1504950"/>
              <a:gd name="connsiteY38" fmla="*/ 1514475 h 1943100"/>
              <a:gd name="connsiteX39" fmla="*/ 1438275 w 1504950"/>
              <a:gd name="connsiteY39" fmla="*/ 1447800 h 1943100"/>
              <a:gd name="connsiteX40" fmla="*/ 1209675 w 1504950"/>
              <a:gd name="connsiteY40" fmla="*/ 1447800 h 1943100"/>
              <a:gd name="connsiteX41" fmla="*/ 1276350 w 1504950"/>
              <a:gd name="connsiteY41" fmla="*/ 1514475 h 1943100"/>
              <a:gd name="connsiteX42" fmla="*/ 1209675 w 1504950"/>
              <a:gd name="connsiteY42" fmla="*/ 1581150 h 1943100"/>
              <a:gd name="connsiteX43" fmla="*/ 1143000 w 1504950"/>
              <a:gd name="connsiteY43" fmla="*/ 1514475 h 1943100"/>
              <a:gd name="connsiteX44" fmla="*/ 1209675 w 1504950"/>
              <a:gd name="connsiteY44" fmla="*/ 1447800 h 1943100"/>
              <a:gd name="connsiteX45" fmla="*/ 981075 w 1504950"/>
              <a:gd name="connsiteY45" fmla="*/ 1447800 h 1943100"/>
              <a:gd name="connsiteX46" fmla="*/ 1047750 w 1504950"/>
              <a:gd name="connsiteY46" fmla="*/ 1514475 h 1943100"/>
              <a:gd name="connsiteX47" fmla="*/ 981075 w 1504950"/>
              <a:gd name="connsiteY47" fmla="*/ 1581150 h 1943100"/>
              <a:gd name="connsiteX48" fmla="*/ 914400 w 1504950"/>
              <a:gd name="connsiteY48" fmla="*/ 1514475 h 1943100"/>
              <a:gd name="connsiteX49" fmla="*/ 981075 w 1504950"/>
              <a:gd name="connsiteY49" fmla="*/ 1447800 h 1943100"/>
              <a:gd name="connsiteX50" fmla="*/ 752475 w 1504950"/>
              <a:gd name="connsiteY50" fmla="*/ 1447800 h 1943100"/>
              <a:gd name="connsiteX51" fmla="*/ 819150 w 1504950"/>
              <a:gd name="connsiteY51" fmla="*/ 1514475 h 1943100"/>
              <a:gd name="connsiteX52" fmla="*/ 752475 w 1504950"/>
              <a:gd name="connsiteY52" fmla="*/ 1581150 h 1943100"/>
              <a:gd name="connsiteX53" fmla="*/ 685800 w 1504950"/>
              <a:gd name="connsiteY53" fmla="*/ 1514475 h 1943100"/>
              <a:gd name="connsiteX54" fmla="*/ 752475 w 1504950"/>
              <a:gd name="connsiteY54" fmla="*/ 1447800 h 1943100"/>
              <a:gd name="connsiteX55" fmla="*/ 523875 w 1504950"/>
              <a:gd name="connsiteY55" fmla="*/ 1447800 h 1943100"/>
              <a:gd name="connsiteX56" fmla="*/ 590550 w 1504950"/>
              <a:gd name="connsiteY56" fmla="*/ 1514475 h 1943100"/>
              <a:gd name="connsiteX57" fmla="*/ 523875 w 1504950"/>
              <a:gd name="connsiteY57" fmla="*/ 1581150 h 1943100"/>
              <a:gd name="connsiteX58" fmla="*/ 457200 w 1504950"/>
              <a:gd name="connsiteY58" fmla="*/ 1514475 h 1943100"/>
              <a:gd name="connsiteX59" fmla="*/ 523875 w 1504950"/>
              <a:gd name="connsiteY59" fmla="*/ 1447800 h 1943100"/>
              <a:gd name="connsiteX60" fmla="*/ 295275 w 1504950"/>
              <a:gd name="connsiteY60" fmla="*/ 1447800 h 1943100"/>
              <a:gd name="connsiteX61" fmla="*/ 361950 w 1504950"/>
              <a:gd name="connsiteY61" fmla="*/ 1514475 h 1943100"/>
              <a:gd name="connsiteX62" fmla="*/ 295275 w 1504950"/>
              <a:gd name="connsiteY62" fmla="*/ 1581150 h 1943100"/>
              <a:gd name="connsiteX63" fmla="*/ 228600 w 1504950"/>
              <a:gd name="connsiteY63" fmla="*/ 1514475 h 1943100"/>
              <a:gd name="connsiteX64" fmla="*/ 295275 w 1504950"/>
              <a:gd name="connsiteY64" fmla="*/ 1447800 h 1943100"/>
              <a:gd name="connsiteX65" fmla="*/ 66675 w 1504950"/>
              <a:gd name="connsiteY65" fmla="*/ 1447800 h 1943100"/>
              <a:gd name="connsiteX66" fmla="*/ 133350 w 1504950"/>
              <a:gd name="connsiteY66" fmla="*/ 1514475 h 1943100"/>
              <a:gd name="connsiteX67" fmla="*/ 66675 w 1504950"/>
              <a:gd name="connsiteY67" fmla="*/ 1581150 h 1943100"/>
              <a:gd name="connsiteX68" fmla="*/ 0 w 1504950"/>
              <a:gd name="connsiteY68" fmla="*/ 1514475 h 1943100"/>
              <a:gd name="connsiteX69" fmla="*/ 66675 w 1504950"/>
              <a:gd name="connsiteY69" fmla="*/ 1447800 h 1943100"/>
              <a:gd name="connsiteX70" fmla="*/ 1438275 w 1504950"/>
              <a:gd name="connsiteY70" fmla="*/ 1085850 h 1943100"/>
              <a:gd name="connsiteX71" fmla="*/ 1504950 w 1504950"/>
              <a:gd name="connsiteY71" fmla="*/ 1152525 h 1943100"/>
              <a:gd name="connsiteX72" fmla="*/ 1438275 w 1504950"/>
              <a:gd name="connsiteY72" fmla="*/ 1219200 h 1943100"/>
              <a:gd name="connsiteX73" fmla="*/ 1371600 w 1504950"/>
              <a:gd name="connsiteY73" fmla="*/ 1152525 h 1943100"/>
              <a:gd name="connsiteX74" fmla="*/ 1438275 w 1504950"/>
              <a:gd name="connsiteY74" fmla="*/ 1085850 h 1943100"/>
              <a:gd name="connsiteX75" fmla="*/ 1209675 w 1504950"/>
              <a:gd name="connsiteY75" fmla="*/ 1085850 h 1943100"/>
              <a:gd name="connsiteX76" fmla="*/ 1276350 w 1504950"/>
              <a:gd name="connsiteY76" fmla="*/ 1152525 h 1943100"/>
              <a:gd name="connsiteX77" fmla="*/ 1209675 w 1504950"/>
              <a:gd name="connsiteY77" fmla="*/ 1219200 h 1943100"/>
              <a:gd name="connsiteX78" fmla="*/ 1143000 w 1504950"/>
              <a:gd name="connsiteY78" fmla="*/ 1152525 h 1943100"/>
              <a:gd name="connsiteX79" fmla="*/ 1209675 w 1504950"/>
              <a:gd name="connsiteY79" fmla="*/ 1085850 h 1943100"/>
              <a:gd name="connsiteX80" fmla="*/ 981075 w 1504950"/>
              <a:gd name="connsiteY80" fmla="*/ 1085850 h 1943100"/>
              <a:gd name="connsiteX81" fmla="*/ 1047750 w 1504950"/>
              <a:gd name="connsiteY81" fmla="*/ 1152525 h 1943100"/>
              <a:gd name="connsiteX82" fmla="*/ 981075 w 1504950"/>
              <a:gd name="connsiteY82" fmla="*/ 1219200 h 1943100"/>
              <a:gd name="connsiteX83" fmla="*/ 914400 w 1504950"/>
              <a:gd name="connsiteY83" fmla="*/ 1152525 h 1943100"/>
              <a:gd name="connsiteX84" fmla="*/ 981075 w 1504950"/>
              <a:gd name="connsiteY84" fmla="*/ 1085850 h 1943100"/>
              <a:gd name="connsiteX85" fmla="*/ 752475 w 1504950"/>
              <a:gd name="connsiteY85" fmla="*/ 1085850 h 1943100"/>
              <a:gd name="connsiteX86" fmla="*/ 819150 w 1504950"/>
              <a:gd name="connsiteY86" fmla="*/ 1152525 h 1943100"/>
              <a:gd name="connsiteX87" fmla="*/ 752475 w 1504950"/>
              <a:gd name="connsiteY87" fmla="*/ 1219200 h 1943100"/>
              <a:gd name="connsiteX88" fmla="*/ 685800 w 1504950"/>
              <a:gd name="connsiteY88" fmla="*/ 1152525 h 1943100"/>
              <a:gd name="connsiteX89" fmla="*/ 752475 w 1504950"/>
              <a:gd name="connsiteY89" fmla="*/ 1085850 h 1943100"/>
              <a:gd name="connsiteX90" fmla="*/ 523875 w 1504950"/>
              <a:gd name="connsiteY90" fmla="*/ 1085850 h 1943100"/>
              <a:gd name="connsiteX91" fmla="*/ 590550 w 1504950"/>
              <a:gd name="connsiteY91" fmla="*/ 1152525 h 1943100"/>
              <a:gd name="connsiteX92" fmla="*/ 523875 w 1504950"/>
              <a:gd name="connsiteY92" fmla="*/ 1219200 h 1943100"/>
              <a:gd name="connsiteX93" fmla="*/ 457200 w 1504950"/>
              <a:gd name="connsiteY93" fmla="*/ 1152525 h 1943100"/>
              <a:gd name="connsiteX94" fmla="*/ 523875 w 1504950"/>
              <a:gd name="connsiteY94" fmla="*/ 1085850 h 1943100"/>
              <a:gd name="connsiteX95" fmla="*/ 295275 w 1504950"/>
              <a:gd name="connsiteY95" fmla="*/ 1085850 h 1943100"/>
              <a:gd name="connsiteX96" fmla="*/ 361950 w 1504950"/>
              <a:gd name="connsiteY96" fmla="*/ 1152525 h 1943100"/>
              <a:gd name="connsiteX97" fmla="*/ 295275 w 1504950"/>
              <a:gd name="connsiteY97" fmla="*/ 1219200 h 1943100"/>
              <a:gd name="connsiteX98" fmla="*/ 228600 w 1504950"/>
              <a:gd name="connsiteY98" fmla="*/ 1152525 h 1943100"/>
              <a:gd name="connsiteX99" fmla="*/ 295275 w 1504950"/>
              <a:gd name="connsiteY99" fmla="*/ 1085850 h 1943100"/>
              <a:gd name="connsiteX100" fmla="*/ 66675 w 1504950"/>
              <a:gd name="connsiteY100" fmla="*/ 1085850 h 1943100"/>
              <a:gd name="connsiteX101" fmla="*/ 133350 w 1504950"/>
              <a:gd name="connsiteY101" fmla="*/ 1152525 h 1943100"/>
              <a:gd name="connsiteX102" fmla="*/ 66675 w 1504950"/>
              <a:gd name="connsiteY102" fmla="*/ 1219200 h 1943100"/>
              <a:gd name="connsiteX103" fmla="*/ 0 w 1504950"/>
              <a:gd name="connsiteY103" fmla="*/ 1152525 h 1943100"/>
              <a:gd name="connsiteX104" fmla="*/ 66675 w 1504950"/>
              <a:gd name="connsiteY104" fmla="*/ 1085850 h 1943100"/>
              <a:gd name="connsiteX105" fmla="*/ 1438275 w 1504950"/>
              <a:gd name="connsiteY105" fmla="*/ 723900 h 1943100"/>
              <a:gd name="connsiteX106" fmla="*/ 1504950 w 1504950"/>
              <a:gd name="connsiteY106" fmla="*/ 790575 h 1943100"/>
              <a:gd name="connsiteX107" fmla="*/ 1438275 w 1504950"/>
              <a:gd name="connsiteY107" fmla="*/ 857250 h 1943100"/>
              <a:gd name="connsiteX108" fmla="*/ 1371600 w 1504950"/>
              <a:gd name="connsiteY108" fmla="*/ 790575 h 1943100"/>
              <a:gd name="connsiteX109" fmla="*/ 1438275 w 1504950"/>
              <a:gd name="connsiteY109" fmla="*/ 723900 h 1943100"/>
              <a:gd name="connsiteX110" fmla="*/ 1209675 w 1504950"/>
              <a:gd name="connsiteY110" fmla="*/ 723900 h 1943100"/>
              <a:gd name="connsiteX111" fmla="*/ 1276350 w 1504950"/>
              <a:gd name="connsiteY111" fmla="*/ 790575 h 1943100"/>
              <a:gd name="connsiteX112" fmla="*/ 1209675 w 1504950"/>
              <a:gd name="connsiteY112" fmla="*/ 857250 h 1943100"/>
              <a:gd name="connsiteX113" fmla="*/ 1143000 w 1504950"/>
              <a:gd name="connsiteY113" fmla="*/ 790575 h 1943100"/>
              <a:gd name="connsiteX114" fmla="*/ 1209675 w 1504950"/>
              <a:gd name="connsiteY114" fmla="*/ 723900 h 1943100"/>
              <a:gd name="connsiteX115" fmla="*/ 981075 w 1504950"/>
              <a:gd name="connsiteY115" fmla="*/ 723900 h 1943100"/>
              <a:gd name="connsiteX116" fmla="*/ 1047750 w 1504950"/>
              <a:gd name="connsiteY116" fmla="*/ 790575 h 1943100"/>
              <a:gd name="connsiteX117" fmla="*/ 981075 w 1504950"/>
              <a:gd name="connsiteY117" fmla="*/ 857250 h 1943100"/>
              <a:gd name="connsiteX118" fmla="*/ 914400 w 1504950"/>
              <a:gd name="connsiteY118" fmla="*/ 790575 h 1943100"/>
              <a:gd name="connsiteX119" fmla="*/ 981075 w 1504950"/>
              <a:gd name="connsiteY119" fmla="*/ 723900 h 1943100"/>
              <a:gd name="connsiteX120" fmla="*/ 752475 w 1504950"/>
              <a:gd name="connsiteY120" fmla="*/ 723900 h 1943100"/>
              <a:gd name="connsiteX121" fmla="*/ 819150 w 1504950"/>
              <a:gd name="connsiteY121" fmla="*/ 790575 h 1943100"/>
              <a:gd name="connsiteX122" fmla="*/ 752475 w 1504950"/>
              <a:gd name="connsiteY122" fmla="*/ 857250 h 1943100"/>
              <a:gd name="connsiteX123" fmla="*/ 685800 w 1504950"/>
              <a:gd name="connsiteY123" fmla="*/ 790575 h 1943100"/>
              <a:gd name="connsiteX124" fmla="*/ 752475 w 1504950"/>
              <a:gd name="connsiteY124" fmla="*/ 723900 h 1943100"/>
              <a:gd name="connsiteX125" fmla="*/ 523875 w 1504950"/>
              <a:gd name="connsiteY125" fmla="*/ 723900 h 1943100"/>
              <a:gd name="connsiteX126" fmla="*/ 590550 w 1504950"/>
              <a:gd name="connsiteY126" fmla="*/ 790575 h 1943100"/>
              <a:gd name="connsiteX127" fmla="*/ 523875 w 1504950"/>
              <a:gd name="connsiteY127" fmla="*/ 857250 h 1943100"/>
              <a:gd name="connsiteX128" fmla="*/ 457200 w 1504950"/>
              <a:gd name="connsiteY128" fmla="*/ 790575 h 1943100"/>
              <a:gd name="connsiteX129" fmla="*/ 523875 w 1504950"/>
              <a:gd name="connsiteY129" fmla="*/ 723900 h 1943100"/>
              <a:gd name="connsiteX130" fmla="*/ 295275 w 1504950"/>
              <a:gd name="connsiteY130" fmla="*/ 723900 h 1943100"/>
              <a:gd name="connsiteX131" fmla="*/ 361950 w 1504950"/>
              <a:gd name="connsiteY131" fmla="*/ 790575 h 1943100"/>
              <a:gd name="connsiteX132" fmla="*/ 295275 w 1504950"/>
              <a:gd name="connsiteY132" fmla="*/ 857250 h 1943100"/>
              <a:gd name="connsiteX133" fmla="*/ 228600 w 1504950"/>
              <a:gd name="connsiteY133" fmla="*/ 790575 h 1943100"/>
              <a:gd name="connsiteX134" fmla="*/ 295275 w 1504950"/>
              <a:gd name="connsiteY134" fmla="*/ 723900 h 1943100"/>
              <a:gd name="connsiteX135" fmla="*/ 66675 w 1504950"/>
              <a:gd name="connsiteY135" fmla="*/ 723900 h 1943100"/>
              <a:gd name="connsiteX136" fmla="*/ 133350 w 1504950"/>
              <a:gd name="connsiteY136" fmla="*/ 790575 h 1943100"/>
              <a:gd name="connsiteX137" fmla="*/ 66675 w 1504950"/>
              <a:gd name="connsiteY137" fmla="*/ 857250 h 1943100"/>
              <a:gd name="connsiteX138" fmla="*/ 0 w 1504950"/>
              <a:gd name="connsiteY138" fmla="*/ 790575 h 1943100"/>
              <a:gd name="connsiteX139" fmla="*/ 66675 w 1504950"/>
              <a:gd name="connsiteY139" fmla="*/ 723900 h 1943100"/>
              <a:gd name="connsiteX140" fmla="*/ 1438275 w 1504950"/>
              <a:gd name="connsiteY140" fmla="*/ 361950 h 1943100"/>
              <a:gd name="connsiteX141" fmla="*/ 1504950 w 1504950"/>
              <a:gd name="connsiteY141" fmla="*/ 428625 h 1943100"/>
              <a:gd name="connsiteX142" fmla="*/ 1438275 w 1504950"/>
              <a:gd name="connsiteY142" fmla="*/ 495300 h 1943100"/>
              <a:gd name="connsiteX143" fmla="*/ 1371600 w 1504950"/>
              <a:gd name="connsiteY143" fmla="*/ 428625 h 1943100"/>
              <a:gd name="connsiteX144" fmla="*/ 1438275 w 1504950"/>
              <a:gd name="connsiteY144" fmla="*/ 361950 h 1943100"/>
              <a:gd name="connsiteX145" fmla="*/ 1209675 w 1504950"/>
              <a:gd name="connsiteY145" fmla="*/ 361950 h 1943100"/>
              <a:gd name="connsiteX146" fmla="*/ 1276350 w 1504950"/>
              <a:gd name="connsiteY146" fmla="*/ 428625 h 1943100"/>
              <a:gd name="connsiteX147" fmla="*/ 1209675 w 1504950"/>
              <a:gd name="connsiteY147" fmla="*/ 495300 h 1943100"/>
              <a:gd name="connsiteX148" fmla="*/ 1143000 w 1504950"/>
              <a:gd name="connsiteY148" fmla="*/ 428625 h 1943100"/>
              <a:gd name="connsiteX149" fmla="*/ 1209675 w 1504950"/>
              <a:gd name="connsiteY149" fmla="*/ 361950 h 1943100"/>
              <a:gd name="connsiteX150" fmla="*/ 981075 w 1504950"/>
              <a:gd name="connsiteY150" fmla="*/ 361950 h 1943100"/>
              <a:gd name="connsiteX151" fmla="*/ 1047750 w 1504950"/>
              <a:gd name="connsiteY151" fmla="*/ 428625 h 1943100"/>
              <a:gd name="connsiteX152" fmla="*/ 981075 w 1504950"/>
              <a:gd name="connsiteY152" fmla="*/ 495300 h 1943100"/>
              <a:gd name="connsiteX153" fmla="*/ 914400 w 1504950"/>
              <a:gd name="connsiteY153" fmla="*/ 428625 h 1943100"/>
              <a:gd name="connsiteX154" fmla="*/ 981075 w 1504950"/>
              <a:gd name="connsiteY154" fmla="*/ 361950 h 1943100"/>
              <a:gd name="connsiteX155" fmla="*/ 752475 w 1504950"/>
              <a:gd name="connsiteY155" fmla="*/ 361950 h 1943100"/>
              <a:gd name="connsiteX156" fmla="*/ 819150 w 1504950"/>
              <a:gd name="connsiteY156" fmla="*/ 428625 h 1943100"/>
              <a:gd name="connsiteX157" fmla="*/ 752475 w 1504950"/>
              <a:gd name="connsiteY157" fmla="*/ 495300 h 1943100"/>
              <a:gd name="connsiteX158" fmla="*/ 685800 w 1504950"/>
              <a:gd name="connsiteY158" fmla="*/ 428625 h 1943100"/>
              <a:gd name="connsiteX159" fmla="*/ 752475 w 1504950"/>
              <a:gd name="connsiteY159" fmla="*/ 361950 h 1943100"/>
              <a:gd name="connsiteX160" fmla="*/ 523875 w 1504950"/>
              <a:gd name="connsiteY160" fmla="*/ 361950 h 1943100"/>
              <a:gd name="connsiteX161" fmla="*/ 590550 w 1504950"/>
              <a:gd name="connsiteY161" fmla="*/ 428625 h 1943100"/>
              <a:gd name="connsiteX162" fmla="*/ 523875 w 1504950"/>
              <a:gd name="connsiteY162" fmla="*/ 495300 h 1943100"/>
              <a:gd name="connsiteX163" fmla="*/ 457200 w 1504950"/>
              <a:gd name="connsiteY163" fmla="*/ 428625 h 1943100"/>
              <a:gd name="connsiteX164" fmla="*/ 523875 w 1504950"/>
              <a:gd name="connsiteY164" fmla="*/ 361950 h 1943100"/>
              <a:gd name="connsiteX165" fmla="*/ 295275 w 1504950"/>
              <a:gd name="connsiteY165" fmla="*/ 361950 h 1943100"/>
              <a:gd name="connsiteX166" fmla="*/ 361950 w 1504950"/>
              <a:gd name="connsiteY166" fmla="*/ 428625 h 1943100"/>
              <a:gd name="connsiteX167" fmla="*/ 295275 w 1504950"/>
              <a:gd name="connsiteY167" fmla="*/ 495300 h 1943100"/>
              <a:gd name="connsiteX168" fmla="*/ 228600 w 1504950"/>
              <a:gd name="connsiteY168" fmla="*/ 428625 h 1943100"/>
              <a:gd name="connsiteX169" fmla="*/ 295275 w 1504950"/>
              <a:gd name="connsiteY169" fmla="*/ 361950 h 1943100"/>
              <a:gd name="connsiteX170" fmla="*/ 66675 w 1504950"/>
              <a:gd name="connsiteY170" fmla="*/ 361950 h 1943100"/>
              <a:gd name="connsiteX171" fmla="*/ 133350 w 1504950"/>
              <a:gd name="connsiteY171" fmla="*/ 428625 h 1943100"/>
              <a:gd name="connsiteX172" fmla="*/ 66675 w 1504950"/>
              <a:gd name="connsiteY172" fmla="*/ 495300 h 1943100"/>
              <a:gd name="connsiteX173" fmla="*/ 0 w 1504950"/>
              <a:gd name="connsiteY173" fmla="*/ 428625 h 1943100"/>
              <a:gd name="connsiteX174" fmla="*/ 66675 w 1504950"/>
              <a:gd name="connsiteY174" fmla="*/ 361950 h 1943100"/>
              <a:gd name="connsiteX175" fmla="*/ 1438275 w 1504950"/>
              <a:gd name="connsiteY175" fmla="*/ 0 h 1943100"/>
              <a:gd name="connsiteX176" fmla="*/ 1504950 w 1504950"/>
              <a:gd name="connsiteY176" fmla="*/ 66675 h 1943100"/>
              <a:gd name="connsiteX177" fmla="*/ 1438275 w 1504950"/>
              <a:gd name="connsiteY177" fmla="*/ 133350 h 1943100"/>
              <a:gd name="connsiteX178" fmla="*/ 1371600 w 1504950"/>
              <a:gd name="connsiteY178" fmla="*/ 66675 h 1943100"/>
              <a:gd name="connsiteX179" fmla="*/ 1438275 w 1504950"/>
              <a:gd name="connsiteY179" fmla="*/ 0 h 1943100"/>
              <a:gd name="connsiteX180" fmla="*/ 1209675 w 1504950"/>
              <a:gd name="connsiteY180" fmla="*/ 0 h 1943100"/>
              <a:gd name="connsiteX181" fmla="*/ 1276350 w 1504950"/>
              <a:gd name="connsiteY181" fmla="*/ 66675 h 1943100"/>
              <a:gd name="connsiteX182" fmla="*/ 1209675 w 1504950"/>
              <a:gd name="connsiteY182" fmla="*/ 133350 h 1943100"/>
              <a:gd name="connsiteX183" fmla="*/ 1143000 w 1504950"/>
              <a:gd name="connsiteY183" fmla="*/ 66675 h 1943100"/>
              <a:gd name="connsiteX184" fmla="*/ 1209675 w 1504950"/>
              <a:gd name="connsiteY184" fmla="*/ 0 h 1943100"/>
              <a:gd name="connsiteX185" fmla="*/ 981075 w 1504950"/>
              <a:gd name="connsiteY185" fmla="*/ 0 h 1943100"/>
              <a:gd name="connsiteX186" fmla="*/ 1047750 w 1504950"/>
              <a:gd name="connsiteY186" fmla="*/ 66675 h 1943100"/>
              <a:gd name="connsiteX187" fmla="*/ 981075 w 1504950"/>
              <a:gd name="connsiteY187" fmla="*/ 133350 h 1943100"/>
              <a:gd name="connsiteX188" fmla="*/ 914400 w 1504950"/>
              <a:gd name="connsiteY188" fmla="*/ 66675 h 1943100"/>
              <a:gd name="connsiteX189" fmla="*/ 981075 w 1504950"/>
              <a:gd name="connsiteY189" fmla="*/ 0 h 1943100"/>
              <a:gd name="connsiteX190" fmla="*/ 752475 w 1504950"/>
              <a:gd name="connsiteY190" fmla="*/ 0 h 1943100"/>
              <a:gd name="connsiteX191" fmla="*/ 819150 w 1504950"/>
              <a:gd name="connsiteY191" fmla="*/ 66675 h 1943100"/>
              <a:gd name="connsiteX192" fmla="*/ 752475 w 1504950"/>
              <a:gd name="connsiteY192" fmla="*/ 133350 h 1943100"/>
              <a:gd name="connsiteX193" fmla="*/ 685800 w 1504950"/>
              <a:gd name="connsiteY193" fmla="*/ 66675 h 1943100"/>
              <a:gd name="connsiteX194" fmla="*/ 752475 w 1504950"/>
              <a:gd name="connsiteY194" fmla="*/ 0 h 1943100"/>
              <a:gd name="connsiteX195" fmla="*/ 523875 w 1504950"/>
              <a:gd name="connsiteY195" fmla="*/ 0 h 1943100"/>
              <a:gd name="connsiteX196" fmla="*/ 590550 w 1504950"/>
              <a:gd name="connsiteY196" fmla="*/ 66675 h 1943100"/>
              <a:gd name="connsiteX197" fmla="*/ 523875 w 1504950"/>
              <a:gd name="connsiteY197" fmla="*/ 133350 h 1943100"/>
              <a:gd name="connsiteX198" fmla="*/ 457200 w 1504950"/>
              <a:gd name="connsiteY198" fmla="*/ 66675 h 1943100"/>
              <a:gd name="connsiteX199" fmla="*/ 523875 w 1504950"/>
              <a:gd name="connsiteY199" fmla="*/ 0 h 1943100"/>
              <a:gd name="connsiteX200" fmla="*/ 295275 w 1504950"/>
              <a:gd name="connsiteY200" fmla="*/ 0 h 1943100"/>
              <a:gd name="connsiteX201" fmla="*/ 361950 w 1504950"/>
              <a:gd name="connsiteY201" fmla="*/ 66675 h 1943100"/>
              <a:gd name="connsiteX202" fmla="*/ 295275 w 1504950"/>
              <a:gd name="connsiteY202" fmla="*/ 133350 h 1943100"/>
              <a:gd name="connsiteX203" fmla="*/ 228600 w 1504950"/>
              <a:gd name="connsiteY203" fmla="*/ 66675 h 1943100"/>
              <a:gd name="connsiteX204" fmla="*/ 295275 w 1504950"/>
              <a:gd name="connsiteY204" fmla="*/ 0 h 1943100"/>
              <a:gd name="connsiteX205" fmla="*/ 66675 w 1504950"/>
              <a:gd name="connsiteY205" fmla="*/ 0 h 1943100"/>
              <a:gd name="connsiteX206" fmla="*/ 133350 w 1504950"/>
              <a:gd name="connsiteY206" fmla="*/ 66675 h 1943100"/>
              <a:gd name="connsiteX207" fmla="*/ 66675 w 1504950"/>
              <a:gd name="connsiteY207" fmla="*/ 133350 h 1943100"/>
              <a:gd name="connsiteX208" fmla="*/ 0 w 1504950"/>
              <a:gd name="connsiteY208" fmla="*/ 66675 h 1943100"/>
              <a:gd name="connsiteX209" fmla="*/ 66675 w 1504950"/>
              <a:gd name="connsiteY209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1504950" h="1943100">
                <a:moveTo>
                  <a:pt x="1438275" y="1809750"/>
                </a:moveTo>
                <a:cubicBezTo>
                  <a:pt x="1475099" y="1809750"/>
                  <a:pt x="1504950" y="1839601"/>
                  <a:pt x="1504950" y="1876425"/>
                </a:cubicBezTo>
                <a:cubicBezTo>
                  <a:pt x="1504950" y="1913249"/>
                  <a:pt x="1475099" y="1943100"/>
                  <a:pt x="1438275" y="1943100"/>
                </a:cubicBezTo>
                <a:cubicBezTo>
                  <a:pt x="1401451" y="1943100"/>
                  <a:pt x="1371600" y="1913249"/>
                  <a:pt x="1371600" y="1876425"/>
                </a:cubicBezTo>
                <a:cubicBezTo>
                  <a:pt x="1371600" y="1839601"/>
                  <a:pt x="1401451" y="1809750"/>
                  <a:pt x="1438275" y="1809750"/>
                </a:cubicBezTo>
                <a:close/>
                <a:moveTo>
                  <a:pt x="1209675" y="1809750"/>
                </a:moveTo>
                <a:cubicBezTo>
                  <a:pt x="1246499" y="1809750"/>
                  <a:pt x="1276350" y="1839601"/>
                  <a:pt x="1276350" y="1876425"/>
                </a:cubicBezTo>
                <a:cubicBezTo>
                  <a:pt x="1276350" y="1913249"/>
                  <a:pt x="1246499" y="1943100"/>
                  <a:pt x="1209675" y="1943100"/>
                </a:cubicBezTo>
                <a:cubicBezTo>
                  <a:pt x="1172851" y="1943100"/>
                  <a:pt x="1143000" y="1913249"/>
                  <a:pt x="1143000" y="1876425"/>
                </a:cubicBezTo>
                <a:cubicBezTo>
                  <a:pt x="1143000" y="1839601"/>
                  <a:pt x="1172851" y="1809750"/>
                  <a:pt x="1209675" y="1809750"/>
                </a:cubicBezTo>
                <a:close/>
                <a:moveTo>
                  <a:pt x="981075" y="1809750"/>
                </a:moveTo>
                <a:cubicBezTo>
                  <a:pt x="1017899" y="1809750"/>
                  <a:pt x="1047750" y="1839601"/>
                  <a:pt x="1047750" y="1876425"/>
                </a:cubicBezTo>
                <a:cubicBezTo>
                  <a:pt x="1047750" y="1913249"/>
                  <a:pt x="1017899" y="1943100"/>
                  <a:pt x="981075" y="1943100"/>
                </a:cubicBezTo>
                <a:cubicBezTo>
                  <a:pt x="944251" y="1943100"/>
                  <a:pt x="914400" y="1913249"/>
                  <a:pt x="914400" y="1876425"/>
                </a:cubicBezTo>
                <a:cubicBezTo>
                  <a:pt x="914400" y="1839601"/>
                  <a:pt x="944251" y="1809750"/>
                  <a:pt x="981075" y="1809750"/>
                </a:cubicBezTo>
                <a:close/>
                <a:moveTo>
                  <a:pt x="752475" y="1809750"/>
                </a:moveTo>
                <a:cubicBezTo>
                  <a:pt x="789299" y="1809750"/>
                  <a:pt x="819150" y="1839601"/>
                  <a:pt x="819150" y="1876425"/>
                </a:cubicBezTo>
                <a:cubicBezTo>
                  <a:pt x="819150" y="1913249"/>
                  <a:pt x="789299" y="1943100"/>
                  <a:pt x="752475" y="1943100"/>
                </a:cubicBezTo>
                <a:cubicBezTo>
                  <a:pt x="715651" y="1943100"/>
                  <a:pt x="685800" y="1913249"/>
                  <a:pt x="685800" y="1876425"/>
                </a:cubicBezTo>
                <a:cubicBezTo>
                  <a:pt x="685800" y="1839601"/>
                  <a:pt x="715651" y="1809750"/>
                  <a:pt x="752475" y="1809750"/>
                </a:cubicBezTo>
                <a:close/>
                <a:moveTo>
                  <a:pt x="523875" y="1809750"/>
                </a:moveTo>
                <a:cubicBezTo>
                  <a:pt x="560699" y="1809750"/>
                  <a:pt x="590550" y="1839601"/>
                  <a:pt x="590550" y="1876425"/>
                </a:cubicBezTo>
                <a:cubicBezTo>
                  <a:pt x="590550" y="1913249"/>
                  <a:pt x="560699" y="1943100"/>
                  <a:pt x="523875" y="1943100"/>
                </a:cubicBezTo>
                <a:cubicBezTo>
                  <a:pt x="487051" y="1943100"/>
                  <a:pt x="457200" y="1913249"/>
                  <a:pt x="457200" y="1876425"/>
                </a:cubicBezTo>
                <a:cubicBezTo>
                  <a:pt x="457200" y="1839601"/>
                  <a:pt x="487051" y="1809750"/>
                  <a:pt x="523875" y="1809750"/>
                </a:cubicBezTo>
                <a:close/>
                <a:moveTo>
                  <a:pt x="295275" y="1809750"/>
                </a:moveTo>
                <a:cubicBezTo>
                  <a:pt x="332099" y="1809750"/>
                  <a:pt x="361950" y="1839601"/>
                  <a:pt x="361950" y="1876425"/>
                </a:cubicBezTo>
                <a:cubicBezTo>
                  <a:pt x="361950" y="1913249"/>
                  <a:pt x="332099" y="1943100"/>
                  <a:pt x="295275" y="1943100"/>
                </a:cubicBezTo>
                <a:cubicBezTo>
                  <a:pt x="258451" y="1943100"/>
                  <a:pt x="228600" y="1913249"/>
                  <a:pt x="228600" y="1876425"/>
                </a:cubicBezTo>
                <a:cubicBezTo>
                  <a:pt x="228600" y="1839601"/>
                  <a:pt x="258451" y="1809750"/>
                  <a:pt x="295275" y="1809750"/>
                </a:cubicBezTo>
                <a:close/>
                <a:moveTo>
                  <a:pt x="66675" y="1809750"/>
                </a:moveTo>
                <a:cubicBezTo>
                  <a:pt x="103499" y="1809750"/>
                  <a:pt x="133350" y="1839601"/>
                  <a:pt x="133350" y="1876425"/>
                </a:cubicBezTo>
                <a:cubicBezTo>
                  <a:pt x="133350" y="1913249"/>
                  <a:pt x="103499" y="1943100"/>
                  <a:pt x="66675" y="1943100"/>
                </a:cubicBezTo>
                <a:cubicBezTo>
                  <a:pt x="29851" y="1943100"/>
                  <a:pt x="0" y="1913249"/>
                  <a:pt x="0" y="1876425"/>
                </a:cubicBezTo>
                <a:cubicBezTo>
                  <a:pt x="0" y="1839601"/>
                  <a:pt x="29851" y="1809750"/>
                  <a:pt x="66675" y="1809750"/>
                </a:cubicBezTo>
                <a:close/>
                <a:moveTo>
                  <a:pt x="1438275" y="1447800"/>
                </a:moveTo>
                <a:cubicBezTo>
                  <a:pt x="1475099" y="1447800"/>
                  <a:pt x="1504950" y="1477651"/>
                  <a:pt x="1504950" y="1514475"/>
                </a:cubicBezTo>
                <a:cubicBezTo>
                  <a:pt x="1504950" y="1551299"/>
                  <a:pt x="1475099" y="1581150"/>
                  <a:pt x="1438275" y="1581150"/>
                </a:cubicBezTo>
                <a:cubicBezTo>
                  <a:pt x="1401451" y="1581150"/>
                  <a:pt x="1371600" y="1551299"/>
                  <a:pt x="1371600" y="1514475"/>
                </a:cubicBezTo>
                <a:cubicBezTo>
                  <a:pt x="1371600" y="1477651"/>
                  <a:pt x="1401451" y="1447800"/>
                  <a:pt x="1438275" y="1447800"/>
                </a:cubicBezTo>
                <a:close/>
                <a:moveTo>
                  <a:pt x="1209675" y="1447800"/>
                </a:moveTo>
                <a:cubicBezTo>
                  <a:pt x="1246499" y="1447800"/>
                  <a:pt x="1276350" y="1477651"/>
                  <a:pt x="1276350" y="1514475"/>
                </a:cubicBezTo>
                <a:cubicBezTo>
                  <a:pt x="1276350" y="1551299"/>
                  <a:pt x="1246499" y="1581150"/>
                  <a:pt x="1209675" y="1581150"/>
                </a:cubicBezTo>
                <a:cubicBezTo>
                  <a:pt x="1172851" y="1581150"/>
                  <a:pt x="1143000" y="1551299"/>
                  <a:pt x="1143000" y="1514475"/>
                </a:cubicBezTo>
                <a:cubicBezTo>
                  <a:pt x="1143000" y="1477651"/>
                  <a:pt x="1172851" y="1447800"/>
                  <a:pt x="1209675" y="1447800"/>
                </a:cubicBezTo>
                <a:close/>
                <a:moveTo>
                  <a:pt x="981075" y="1447800"/>
                </a:moveTo>
                <a:cubicBezTo>
                  <a:pt x="1017899" y="1447800"/>
                  <a:pt x="1047750" y="1477651"/>
                  <a:pt x="1047750" y="1514475"/>
                </a:cubicBezTo>
                <a:cubicBezTo>
                  <a:pt x="1047750" y="1551299"/>
                  <a:pt x="1017899" y="1581150"/>
                  <a:pt x="981075" y="1581150"/>
                </a:cubicBezTo>
                <a:cubicBezTo>
                  <a:pt x="944251" y="1581150"/>
                  <a:pt x="914400" y="1551299"/>
                  <a:pt x="914400" y="1514475"/>
                </a:cubicBezTo>
                <a:cubicBezTo>
                  <a:pt x="914400" y="1477651"/>
                  <a:pt x="944251" y="1447800"/>
                  <a:pt x="981075" y="1447800"/>
                </a:cubicBezTo>
                <a:close/>
                <a:moveTo>
                  <a:pt x="752475" y="1447800"/>
                </a:moveTo>
                <a:cubicBezTo>
                  <a:pt x="789299" y="1447800"/>
                  <a:pt x="819150" y="1477651"/>
                  <a:pt x="819150" y="1514475"/>
                </a:cubicBezTo>
                <a:cubicBezTo>
                  <a:pt x="819150" y="1551299"/>
                  <a:pt x="789299" y="1581150"/>
                  <a:pt x="752475" y="1581150"/>
                </a:cubicBezTo>
                <a:cubicBezTo>
                  <a:pt x="715651" y="1581150"/>
                  <a:pt x="685800" y="1551299"/>
                  <a:pt x="685800" y="1514475"/>
                </a:cubicBezTo>
                <a:cubicBezTo>
                  <a:pt x="685800" y="1477651"/>
                  <a:pt x="715651" y="1447800"/>
                  <a:pt x="752475" y="1447800"/>
                </a:cubicBezTo>
                <a:close/>
                <a:moveTo>
                  <a:pt x="523875" y="1447800"/>
                </a:moveTo>
                <a:cubicBezTo>
                  <a:pt x="560699" y="1447800"/>
                  <a:pt x="590550" y="1477651"/>
                  <a:pt x="590550" y="1514475"/>
                </a:cubicBezTo>
                <a:cubicBezTo>
                  <a:pt x="590550" y="1551299"/>
                  <a:pt x="560699" y="1581150"/>
                  <a:pt x="523875" y="1581150"/>
                </a:cubicBezTo>
                <a:cubicBezTo>
                  <a:pt x="487051" y="1581150"/>
                  <a:pt x="457200" y="1551299"/>
                  <a:pt x="457200" y="1514475"/>
                </a:cubicBezTo>
                <a:cubicBezTo>
                  <a:pt x="457200" y="1477651"/>
                  <a:pt x="487051" y="1447800"/>
                  <a:pt x="523875" y="1447800"/>
                </a:cubicBezTo>
                <a:close/>
                <a:moveTo>
                  <a:pt x="295275" y="1447800"/>
                </a:moveTo>
                <a:cubicBezTo>
                  <a:pt x="332099" y="1447800"/>
                  <a:pt x="361950" y="1477651"/>
                  <a:pt x="361950" y="1514475"/>
                </a:cubicBezTo>
                <a:cubicBezTo>
                  <a:pt x="361950" y="1551299"/>
                  <a:pt x="332099" y="1581150"/>
                  <a:pt x="295275" y="1581150"/>
                </a:cubicBezTo>
                <a:cubicBezTo>
                  <a:pt x="258451" y="1581150"/>
                  <a:pt x="228600" y="1551299"/>
                  <a:pt x="228600" y="1514475"/>
                </a:cubicBezTo>
                <a:cubicBezTo>
                  <a:pt x="228600" y="1477651"/>
                  <a:pt x="258451" y="1447800"/>
                  <a:pt x="295275" y="1447800"/>
                </a:cubicBezTo>
                <a:close/>
                <a:moveTo>
                  <a:pt x="66675" y="1447800"/>
                </a:moveTo>
                <a:cubicBezTo>
                  <a:pt x="103499" y="1447800"/>
                  <a:pt x="133350" y="1477651"/>
                  <a:pt x="133350" y="1514475"/>
                </a:cubicBezTo>
                <a:cubicBezTo>
                  <a:pt x="133350" y="1551299"/>
                  <a:pt x="103499" y="1581150"/>
                  <a:pt x="66675" y="1581150"/>
                </a:cubicBezTo>
                <a:cubicBezTo>
                  <a:pt x="29851" y="1581150"/>
                  <a:pt x="0" y="1551299"/>
                  <a:pt x="0" y="1514475"/>
                </a:cubicBezTo>
                <a:cubicBezTo>
                  <a:pt x="0" y="1477651"/>
                  <a:pt x="29851" y="1447800"/>
                  <a:pt x="66675" y="1447800"/>
                </a:cubicBezTo>
                <a:close/>
                <a:moveTo>
                  <a:pt x="1438275" y="1085850"/>
                </a:moveTo>
                <a:cubicBezTo>
                  <a:pt x="1475099" y="1085850"/>
                  <a:pt x="1504950" y="1115701"/>
                  <a:pt x="1504950" y="1152525"/>
                </a:cubicBezTo>
                <a:cubicBezTo>
                  <a:pt x="1504950" y="1189349"/>
                  <a:pt x="1475099" y="1219200"/>
                  <a:pt x="1438275" y="1219200"/>
                </a:cubicBezTo>
                <a:cubicBezTo>
                  <a:pt x="1401451" y="1219200"/>
                  <a:pt x="1371600" y="1189349"/>
                  <a:pt x="1371600" y="1152525"/>
                </a:cubicBezTo>
                <a:cubicBezTo>
                  <a:pt x="1371600" y="1115701"/>
                  <a:pt x="1401451" y="1085850"/>
                  <a:pt x="1438275" y="1085850"/>
                </a:cubicBezTo>
                <a:close/>
                <a:moveTo>
                  <a:pt x="1209675" y="1085850"/>
                </a:moveTo>
                <a:cubicBezTo>
                  <a:pt x="1246499" y="1085850"/>
                  <a:pt x="1276350" y="1115701"/>
                  <a:pt x="1276350" y="1152525"/>
                </a:cubicBezTo>
                <a:cubicBezTo>
                  <a:pt x="1276350" y="1189349"/>
                  <a:pt x="1246499" y="1219200"/>
                  <a:pt x="1209675" y="1219200"/>
                </a:cubicBezTo>
                <a:cubicBezTo>
                  <a:pt x="1172851" y="1219200"/>
                  <a:pt x="1143000" y="1189349"/>
                  <a:pt x="1143000" y="1152525"/>
                </a:cubicBezTo>
                <a:cubicBezTo>
                  <a:pt x="1143000" y="1115701"/>
                  <a:pt x="1172851" y="1085850"/>
                  <a:pt x="1209675" y="1085850"/>
                </a:cubicBezTo>
                <a:close/>
                <a:moveTo>
                  <a:pt x="981075" y="1085850"/>
                </a:moveTo>
                <a:cubicBezTo>
                  <a:pt x="1017899" y="1085850"/>
                  <a:pt x="1047750" y="1115701"/>
                  <a:pt x="1047750" y="1152525"/>
                </a:cubicBezTo>
                <a:cubicBezTo>
                  <a:pt x="1047750" y="1189349"/>
                  <a:pt x="1017899" y="1219200"/>
                  <a:pt x="981075" y="1219200"/>
                </a:cubicBezTo>
                <a:cubicBezTo>
                  <a:pt x="944251" y="1219200"/>
                  <a:pt x="914400" y="1189349"/>
                  <a:pt x="914400" y="1152525"/>
                </a:cubicBezTo>
                <a:cubicBezTo>
                  <a:pt x="914400" y="1115701"/>
                  <a:pt x="944251" y="1085850"/>
                  <a:pt x="981075" y="1085850"/>
                </a:cubicBezTo>
                <a:close/>
                <a:moveTo>
                  <a:pt x="752475" y="1085850"/>
                </a:moveTo>
                <a:cubicBezTo>
                  <a:pt x="789299" y="1085850"/>
                  <a:pt x="819150" y="1115701"/>
                  <a:pt x="819150" y="1152525"/>
                </a:cubicBezTo>
                <a:cubicBezTo>
                  <a:pt x="819150" y="1189349"/>
                  <a:pt x="789299" y="1219200"/>
                  <a:pt x="752475" y="1219200"/>
                </a:cubicBezTo>
                <a:cubicBezTo>
                  <a:pt x="715651" y="1219200"/>
                  <a:pt x="685800" y="1189349"/>
                  <a:pt x="685800" y="1152525"/>
                </a:cubicBezTo>
                <a:cubicBezTo>
                  <a:pt x="685800" y="1115701"/>
                  <a:pt x="715651" y="1085850"/>
                  <a:pt x="752475" y="1085850"/>
                </a:cubicBezTo>
                <a:close/>
                <a:moveTo>
                  <a:pt x="523875" y="1085850"/>
                </a:moveTo>
                <a:cubicBezTo>
                  <a:pt x="560699" y="1085850"/>
                  <a:pt x="590550" y="1115701"/>
                  <a:pt x="590550" y="1152525"/>
                </a:cubicBezTo>
                <a:cubicBezTo>
                  <a:pt x="590550" y="1189349"/>
                  <a:pt x="560699" y="1219200"/>
                  <a:pt x="523875" y="1219200"/>
                </a:cubicBezTo>
                <a:cubicBezTo>
                  <a:pt x="487051" y="1219200"/>
                  <a:pt x="457200" y="1189349"/>
                  <a:pt x="457200" y="1152525"/>
                </a:cubicBezTo>
                <a:cubicBezTo>
                  <a:pt x="457200" y="1115701"/>
                  <a:pt x="487051" y="1085850"/>
                  <a:pt x="523875" y="1085850"/>
                </a:cubicBezTo>
                <a:close/>
                <a:moveTo>
                  <a:pt x="295275" y="1085850"/>
                </a:moveTo>
                <a:cubicBezTo>
                  <a:pt x="332099" y="1085850"/>
                  <a:pt x="361950" y="1115701"/>
                  <a:pt x="361950" y="1152525"/>
                </a:cubicBezTo>
                <a:cubicBezTo>
                  <a:pt x="361950" y="1189349"/>
                  <a:pt x="332099" y="1219200"/>
                  <a:pt x="295275" y="1219200"/>
                </a:cubicBezTo>
                <a:cubicBezTo>
                  <a:pt x="258451" y="1219200"/>
                  <a:pt x="228600" y="1189349"/>
                  <a:pt x="228600" y="1152525"/>
                </a:cubicBezTo>
                <a:cubicBezTo>
                  <a:pt x="228600" y="1115701"/>
                  <a:pt x="258451" y="1085850"/>
                  <a:pt x="295275" y="1085850"/>
                </a:cubicBezTo>
                <a:close/>
                <a:moveTo>
                  <a:pt x="66675" y="1085850"/>
                </a:moveTo>
                <a:cubicBezTo>
                  <a:pt x="103499" y="1085850"/>
                  <a:pt x="133350" y="1115701"/>
                  <a:pt x="133350" y="1152525"/>
                </a:cubicBezTo>
                <a:cubicBezTo>
                  <a:pt x="133350" y="1189349"/>
                  <a:pt x="103499" y="1219200"/>
                  <a:pt x="66675" y="1219200"/>
                </a:cubicBezTo>
                <a:cubicBezTo>
                  <a:pt x="29851" y="1219200"/>
                  <a:pt x="0" y="1189349"/>
                  <a:pt x="0" y="1152525"/>
                </a:cubicBezTo>
                <a:cubicBezTo>
                  <a:pt x="0" y="1115701"/>
                  <a:pt x="29851" y="1085850"/>
                  <a:pt x="66675" y="1085850"/>
                </a:cubicBezTo>
                <a:close/>
                <a:moveTo>
                  <a:pt x="1438275" y="723900"/>
                </a:moveTo>
                <a:cubicBezTo>
                  <a:pt x="1475099" y="723900"/>
                  <a:pt x="1504950" y="753751"/>
                  <a:pt x="1504950" y="790575"/>
                </a:cubicBezTo>
                <a:cubicBezTo>
                  <a:pt x="1504950" y="827399"/>
                  <a:pt x="1475099" y="857250"/>
                  <a:pt x="1438275" y="857250"/>
                </a:cubicBezTo>
                <a:cubicBezTo>
                  <a:pt x="1401451" y="857250"/>
                  <a:pt x="1371600" y="827399"/>
                  <a:pt x="1371600" y="790575"/>
                </a:cubicBezTo>
                <a:cubicBezTo>
                  <a:pt x="1371600" y="753751"/>
                  <a:pt x="1401451" y="723900"/>
                  <a:pt x="1438275" y="723900"/>
                </a:cubicBezTo>
                <a:close/>
                <a:moveTo>
                  <a:pt x="1209675" y="723900"/>
                </a:moveTo>
                <a:cubicBezTo>
                  <a:pt x="1246499" y="723900"/>
                  <a:pt x="1276350" y="753751"/>
                  <a:pt x="1276350" y="790575"/>
                </a:cubicBezTo>
                <a:cubicBezTo>
                  <a:pt x="1276350" y="827399"/>
                  <a:pt x="1246499" y="857250"/>
                  <a:pt x="1209675" y="857250"/>
                </a:cubicBezTo>
                <a:cubicBezTo>
                  <a:pt x="1172851" y="857250"/>
                  <a:pt x="1143000" y="827399"/>
                  <a:pt x="1143000" y="790575"/>
                </a:cubicBezTo>
                <a:cubicBezTo>
                  <a:pt x="1143000" y="753751"/>
                  <a:pt x="1172851" y="723900"/>
                  <a:pt x="1209675" y="723900"/>
                </a:cubicBezTo>
                <a:close/>
                <a:moveTo>
                  <a:pt x="981075" y="723900"/>
                </a:moveTo>
                <a:cubicBezTo>
                  <a:pt x="1017899" y="723900"/>
                  <a:pt x="1047750" y="753751"/>
                  <a:pt x="1047750" y="790575"/>
                </a:cubicBezTo>
                <a:cubicBezTo>
                  <a:pt x="1047750" y="827399"/>
                  <a:pt x="1017899" y="857250"/>
                  <a:pt x="981075" y="857250"/>
                </a:cubicBezTo>
                <a:cubicBezTo>
                  <a:pt x="944251" y="857250"/>
                  <a:pt x="914400" y="827399"/>
                  <a:pt x="914400" y="790575"/>
                </a:cubicBezTo>
                <a:cubicBezTo>
                  <a:pt x="914400" y="753751"/>
                  <a:pt x="944251" y="723900"/>
                  <a:pt x="981075" y="723900"/>
                </a:cubicBezTo>
                <a:close/>
                <a:moveTo>
                  <a:pt x="752475" y="723900"/>
                </a:moveTo>
                <a:cubicBezTo>
                  <a:pt x="789299" y="723900"/>
                  <a:pt x="819150" y="753751"/>
                  <a:pt x="819150" y="790575"/>
                </a:cubicBezTo>
                <a:cubicBezTo>
                  <a:pt x="819150" y="827399"/>
                  <a:pt x="789299" y="857250"/>
                  <a:pt x="752475" y="857250"/>
                </a:cubicBezTo>
                <a:cubicBezTo>
                  <a:pt x="715651" y="857250"/>
                  <a:pt x="685800" y="827399"/>
                  <a:pt x="685800" y="790575"/>
                </a:cubicBezTo>
                <a:cubicBezTo>
                  <a:pt x="685800" y="753751"/>
                  <a:pt x="715651" y="723900"/>
                  <a:pt x="752475" y="723900"/>
                </a:cubicBezTo>
                <a:close/>
                <a:moveTo>
                  <a:pt x="523875" y="723900"/>
                </a:moveTo>
                <a:cubicBezTo>
                  <a:pt x="560699" y="723900"/>
                  <a:pt x="590550" y="753751"/>
                  <a:pt x="590550" y="790575"/>
                </a:cubicBezTo>
                <a:cubicBezTo>
                  <a:pt x="590550" y="827399"/>
                  <a:pt x="560699" y="857250"/>
                  <a:pt x="523875" y="857250"/>
                </a:cubicBezTo>
                <a:cubicBezTo>
                  <a:pt x="487051" y="857250"/>
                  <a:pt x="457200" y="827399"/>
                  <a:pt x="457200" y="790575"/>
                </a:cubicBezTo>
                <a:cubicBezTo>
                  <a:pt x="457200" y="753751"/>
                  <a:pt x="487051" y="723900"/>
                  <a:pt x="523875" y="723900"/>
                </a:cubicBezTo>
                <a:close/>
                <a:moveTo>
                  <a:pt x="295275" y="723900"/>
                </a:moveTo>
                <a:cubicBezTo>
                  <a:pt x="332099" y="723900"/>
                  <a:pt x="361950" y="753751"/>
                  <a:pt x="361950" y="790575"/>
                </a:cubicBezTo>
                <a:cubicBezTo>
                  <a:pt x="361950" y="827399"/>
                  <a:pt x="332099" y="857250"/>
                  <a:pt x="295275" y="857250"/>
                </a:cubicBezTo>
                <a:cubicBezTo>
                  <a:pt x="258451" y="857250"/>
                  <a:pt x="228600" y="827399"/>
                  <a:pt x="228600" y="790575"/>
                </a:cubicBezTo>
                <a:cubicBezTo>
                  <a:pt x="228600" y="753751"/>
                  <a:pt x="258451" y="723900"/>
                  <a:pt x="295275" y="723900"/>
                </a:cubicBezTo>
                <a:close/>
                <a:moveTo>
                  <a:pt x="66675" y="723900"/>
                </a:moveTo>
                <a:cubicBezTo>
                  <a:pt x="103499" y="723900"/>
                  <a:pt x="133350" y="753751"/>
                  <a:pt x="133350" y="790575"/>
                </a:cubicBezTo>
                <a:cubicBezTo>
                  <a:pt x="133350" y="827399"/>
                  <a:pt x="103499" y="857250"/>
                  <a:pt x="66675" y="857250"/>
                </a:cubicBezTo>
                <a:cubicBezTo>
                  <a:pt x="29851" y="857250"/>
                  <a:pt x="0" y="827399"/>
                  <a:pt x="0" y="790575"/>
                </a:cubicBezTo>
                <a:cubicBezTo>
                  <a:pt x="0" y="753751"/>
                  <a:pt x="29851" y="723900"/>
                  <a:pt x="66675" y="723900"/>
                </a:cubicBezTo>
                <a:close/>
                <a:moveTo>
                  <a:pt x="1438275" y="361950"/>
                </a:moveTo>
                <a:cubicBezTo>
                  <a:pt x="1475099" y="361950"/>
                  <a:pt x="1504950" y="391801"/>
                  <a:pt x="1504950" y="428625"/>
                </a:cubicBezTo>
                <a:cubicBezTo>
                  <a:pt x="1504950" y="465449"/>
                  <a:pt x="1475099" y="495300"/>
                  <a:pt x="1438275" y="495300"/>
                </a:cubicBezTo>
                <a:cubicBezTo>
                  <a:pt x="1401451" y="495300"/>
                  <a:pt x="1371600" y="465449"/>
                  <a:pt x="1371600" y="428625"/>
                </a:cubicBezTo>
                <a:cubicBezTo>
                  <a:pt x="1371600" y="391801"/>
                  <a:pt x="1401451" y="361950"/>
                  <a:pt x="1438275" y="361950"/>
                </a:cubicBezTo>
                <a:close/>
                <a:moveTo>
                  <a:pt x="1209675" y="361950"/>
                </a:moveTo>
                <a:cubicBezTo>
                  <a:pt x="1246499" y="361950"/>
                  <a:pt x="1276350" y="391801"/>
                  <a:pt x="1276350" y="428625"/>
                </a:cubicBezTo>
                <a:cubicBezTo>
                  <a:pt x="1276350" y="465449"/>
                  <a:pt x="1246499" y="495300"/>
                  <a:pt x="1209675" y="495300"/>
                </a:cubicBezTo>
                <a:cubicBezTo>
                  <a:pt x="1172851" y="495300"/>
                  <a:pt x="1143000" y="465449"/>
                  <a:pt x="1143000" y="428625"/>
                </a:cubicBezTo>
                <a:cubicBezTo>
                  <a:pt x="1143000" y="391801"/>
                  <a:pt x="1172851" y="361950"/>
                  <a:pt x="1209675" y="361950"/>
                </a:cubicBezTo>
                <a:close/>
                <a:moveTo>
                  <a:pt x="981075" y="361950"/>
                </a:moveTo>
                <a:cubicBezTo>
                  <a:pt x="1017899" y="361950"/>
                  <a:pt x="1047750" y="391801"/>
                  <a:pt x="1047750" y="428625"/>
                </a:cubicBezTo>
                <a:cubicBezTo>
                  <a:pt x="1047750" y="465449"/>
                  <a:pt x="1017899" y="495300"/>
                  <a:pt x="981075" y="495300"/>
                </a:cubicBezTo>
                <a:cubicBezTo>
                  <a:pt x="944251" y="495300"/>
                  <a:pt x="914400" y="465449"/>
                  <a:pt x="914400" y="428625"/>
                </a:cubicBezTo>
                <a:cubicBezTo>
                  <a:pt x="914400" y="391801"/>
                  <a:pt x="944251" y="361950"/>
                  <a:pt x="981075" y="361950"/>
                </a:cubicBezTo>
                <a:close/>
                <a:moveTo>
                  <a:pt x="752475" y="361950"/>
                </a:moveTo>
                <a:cubicBezTo>
                  <a:pt x="789299" y="361950"/>
                  <a:pt x="819150" y="391801"/>
                  <a:pt x="819150" y="428625"/>
                </a:cubicBezTo>
                <a:cubicBezTo>
                  <a:pt x="819150" y="465449"/>
                  <a:pt x="789299" y="495300"/>
                  <a:pt x="752475" y="495300"/>
                </a:cubicBezTo>
                <a:cubicBezTo>
                  <a:pt x="715651" y="495300"/>
                  <a:pt x="685800" y="465449"/>
                  <a:pt x="685800" y="428625"/>
                </a:cubicBezTo>
                <a:cubicBezTo>
                  <a:pt x="685800" y="391801"/>
                  <a:pt x="715651" y="361950"/>
                  <a:pt x="752475" y="361950"/>
                </a:cubicBezTo>
                <a:close/>
                <a:moveTo>
                  <a:pt x="523875" y="361950"/>
                </a:moveTo>
                <a:cubicBezTo>
                  <a:pt x="560699" y="361950"/>
                  <a:pt x="590550" y="391801"/>
                  <a:pt x="590550" y="428625"/>
                </a:cubicBezTo>
                <a:cubicBezTo>
                  <a:pt x="590550" y="465449"/>
                  <a:pt x="560699" y="495300"/>
                  <a:pt x="523875" y="495300"/>
                </a:cubicBezTo>
                <a:cubicBezTo>
                  <a:pt x="487051" y="495300"/>
                  <a:pt x="457200" y="465449"/>
                  <a:pt x="457200" y="428625"/>
                </a:cubicBezTo>
                <a:cubicBezTo>
                  <a:pt x="457200" y="391801"/>
                  <a:pt x="487051" y="361950"/>
                  <a:pt x="523875" y="361950"/>
                </a:cubicBezTo>
                <a:close/>
                <a:moveTo>
                  <a:pt x="295275" y="361950"/>
                </a:moveTo>
                <a:cubicBezTo>
                  <a:pt x="332099" y="361950"/>
                  <a:pt x="361950" y="391801"/>
                  <a:pt x="361950" y="428625"/>
                </a:cubicBezTo>
                <a:cubicBezTo>
                  <a:pt x="361950" y="465449"/>
                  <a:pt x="332099" y="495300"/>
                  <a:pt x="295275" y="495300"/>
                </a:cubicBezTo>
                <a:cubicBezTo>
                  <a:pt x="258451" y="495300"/>
                  <a:pt x="228600" y="465449"/>
                  <a:pt x="228600" y="428625"/>
                </a:cubicBezTo>
                <a:cubicBezTo>
                  <a:pt x="228600" y="391801"/>
                  <a:pt x="258451" y="361950"/>
                  <a:pt x="295275" y="361950"/>
                </a:cubicBezTo>
                <a:close/>
                <a:moveTo>
                  <a:pt x="66675" y="361950"/>
                </a:moveTo>
                <a:cubicBezTo>
                  <a:pt x="103499" y="361950"/>
                  <a:pt x="133350" y="391801"/>
                  <a:pt x="133350" y="428625"/>
                </a:cubicBezTo>
                <a:cubicBezTo>
                  <a:pt x="133350" y="465449"/>
                  <a:pt x="103499" y="495300"/>
                  <a:pt x="66675" y="495300"/>
                </a:cubicBezTo>
                <a:cubicBezTo>
                  <a:pt x="29851" y="495300"/>
                  <a:pt x="0" y="465449"/>
                  <a:pt x="0" y="428625"/>
                </a:cubicBezTo>
                <a:cubicBezTo>
                  <a:pt x="0" y="391801"/>
                  <a:pt x="29851" y="361950"/>
                  <a:pt x="66675" y="361950"/>
                </a:cubicBezTo>
                <a:close/>
                <a:moveTo>
                  <a:pt x="1438275" y="0"/>
                </a:moveTo>
                <a:cubicBezTo>
                  <a:pt x="1475099" y="0"/>
                  <a:pt x="1504950" y="29851"/>
                  <a:pt x="1504950" y="66675"/>
                </a:cubicBezTo>
                <a:cubicBezTo>
                  <a:pt x="1504950" y="103499"/>
                  <a:pt x="1475099" y="133350"/>
                  <a:pt x="1438275" y="133350"/>
                </a:cubicBezTo>
                <a:cubicBezTo>
                  <a:pt x="1401451" y="133350"/>
                  <a:pt x="1371600" y="103499"/>
                  <a:pt x="1371600" y="66675"/>
                </a:cubicBezTo>
                <a:cubicBezTo>
                  <a:pt x="1371600" y="29851"/>
                  <a:pt x="1401451" y="0"/>
                  <a:pt x="1438275" y="0"/>
                </a:cubicBezTo>
                <a:close/>
                <a:moveTo>
                  <a:pt x="1209675" y="0"/>
                </a:moveTo>
                <a:cubicBezTo>
                  <a:pt x="1246499" y="0"/>
                  <a:pt x="1276350" y="29851"/>
                  <a:pt x="1276350" y="66675"/>
                </a:cubicBezTo>
                <a:cubicBezTo>
                  <a:pt x="1276350" y="103499"/>
                  <a:pt x="1246499" y="133350"/>
                  <a:pt x="1209675" y="133350"/>
                </a:cubicBezTo>
                <a:cubicBezTo>
                  <a:pt x="1172851" y="133350"/>
                  <a:pt x="1143000" y="103499"/>
                  <a:pt x="1143000" y="66675"/>
                </a:cubicBezTo>
                <a:cubicBezTo>
                  <a:pt x="1143000" y="29851"/>
                  <a:pt x="1172851" y="0"/>
                  <a:pt x="1209675" y="0"/>
                </a:cubicBezTo>
                <a:close/>
                <a:moveTo>
                  <a:pt x="981075" y="0"/>
                </a:moveTo>
                <a:cubicBezTo>
                  <a:pt x="1017899" y="0"/>
                  <a:pt x="1047750" y="29851"/>
                  <a:pt x="1047750" y="66675"/>
                </a:cubicBezTo>
                <a:cubicBezTo>
                  <a:pt x="1047750" y="103499"/>
                  <a:pt x="1017899" y="133350"/>
                  <a:pt x="981075" y="133350"/>
                </a:cubicBezTo>
                <a:cubicBezTo>
                  <a:pt x="944251" y="133350"/>
                  <a:pt x="914400" y="103499"/>
                  <a:pt x="914400" y="66675"/>
                </a:cubicBezTo>
                <a:cubicBezTo>
                  <a:pt x="914400" y="29851"/>
                  <a:pt x="944251" y="0"/>
                  <a:pt x="981075" y="0"/>
                </a:cubicBezTo>
                <a:close/>
                <a:moveTo>
                  <a:pt x="752475" y="0"/>
                </a:moveTo>
                <a:cubicBezTo>
                  <a:pt x="789299" y="0"/>
                  <a:pt x="819150" y="29851"/>
                  <a:pt x="819150" y="66675"/>
                </a:cubicBezTo>
                <a:cubicBezTo>
                  <a:pt x="819150" y="103499"/>
                  <a:pt x="789299" y="133350"/>
                  <a:pt x="752475" y="133350"/>
                </a:cubicBezTo>
                <a:cubicBezTo>
                  <a:pt x="715651" y="133350"/>
                  <a:pt x="685800" y="103499"/>
                  <a:pt x="685800" y="66675"/>
                </a:cubicBezTo>
                <a:cubicBezTo>
                  <a:pt x="685800" y="29851"/>
                  <a:pt x="715651" y="0"/>
                  <a:pt x="752475" y="0"/>
                </a:cubicBezTo>
                <a:close/>
                <a:moveTo>
                  <a:pt x="523875" y="0"/>
                </a:moveTo>
                <a:cubicBezTo>
                  <a:pt x="560699" y="0"/>
                  <a:pt x="590550" y="29851"/>
                  <a:pt x="590550" y="66675"/>
                </a:cubicBezTo>
                <a:cubicBezTo>
                  <a:pt x="590550" y="103499"/>
                  <a:pt x="560699" y="133350"/>
                  <a:pt x="523875" y="133350"/>
                </a:cubicBezTo>
                <a:cubicBezTo>
                  <a:pt x="487051" y="133350"/>
                  <a:pt x="457200" y="103499"/>
                  <a:pt x="457200" y="66675"/>
                </a:cubicBezTo>
                <a:cubicBezTo>
                  <a:pt x="457200" y="29851"/>
                  <a:pt x="487051" y="0"/>
                  <a:pt x="523875" y="0"/>
                </a:cubicBezTo>
                <a:close/>
                <a:moveTo>
                  <a:pt x="295275" y="0"/>
                </a:moveTo>
                <a:cubicBezTo>
                  <a:pt x="332099" y="0"/>
                  <a:pt x="361950" y="29851"/>
                  <a:pt x="361950" y="66675"/>
                </a:cubicBezTo>
                <a:cubicBezTo>
                  <a:pt x="361950" y="103499"/>
                  <a:pt x="332099" y="133350"/>
                  <a:pt x="295275" y="133350"/>
                </a:cubicBezTo>
                <a:cubicBezTo>
                  <a:pt x="258451" y="133350"/>
                  <a:pt x="228600" y="103499"/>
                  <a:pt x="228600" y="66675"/>
                </a:cubicBezTo>
                <a:cubicBezTo>
                  <a:pt x="228600" y="29851"/>
                  <a:pt x="258451" y="0"/>
                  <a:pt x="295275" y="0"/>
                </a:cubicBezTo>
                <a:close/>
                <a:moveTo>
                  <a:pt x="66675" y="0"/>
                </a:moveTo>
                <a:cubicBezTo>
                  <a:pt x="103499" y="0"/>
                  <a:pt x="133350" y="29851"/>
                  <a:pt x="133350" y="66675"/>
                </a:cubicBezTo>
                <a:cubicBezTo>
                  <a:pt x="133350" y="103499"/>
                  <a:pt x="103499" y="133350"/>
                  <a:pt x="66675" y="133350"/>
                </a:cubicBezTo>
                <a:cubicBezTo>
                  <a:pt x="29851" y="133350"/>
                  <a:pt x="0" y="103499"/>
                  <a:pt x="0" y="66675"/>
                </a:cubicBezTo>
                <a:cubicBezTo>
                  <a:pt x="0" y="29851"/>
                  <a:pt x="29851" y="0"/>
                  <a:pt x="66675" y="0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68" name="矩形: 圆角 67"/>
          <p:cNvSpPr/>
          <p:nvPr/>
        </p:nvSpPr>
        <p:spPr>
          <a:xfrm>
            <a:off x="711200" y="624114"/>
            <a:ext cx="10769600" cy="5609772"/>
          </a:xfrm>
          <a:prstGeom prst="roundRect">
            <a:avLst>
              <a:gd name="adj" fmla="val 1402"/>
            </a:avLst>
          </a:prstGeom>
          <a:solidFill>
            <a:srgbClr val="F3F4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2" name="任意多边形: 形状 111"/>
          <p:cNvSpPr/>
          <p:nvPr/>
        </p:nvSpPr>
        <p:spPr>
          <a:xfrm rot="16200000" flipH="1">
            <a:off x="1278473" y="1862248"/>
            <a:ext cx="279900" cy="920962"/>
          </a:xfrm>
          <a:custGeom>
            <a:avLst/>
            <a:gdLst>
              <a:gd name="connsiteX0" fmla="*/ 367553 w 474756"/>
              <a:gd name="connsiteY0" fmla="*/ 53602 h 1562100"/>
              <a:gd name="connsiteX1" fmla="*/ 421155 w 474756"/>
              <a:gd name="connsiteY1" fmla="*/ 0 h 1562100"/>
              <a:gd name="connsiteX2" fmla="*/ 474756 w 474756"/>
              <a:gd name="connsiteY2" fmla="*/ 53602 h 1562100"/>
              <a:gd name="connsiteX3" fmla="*/ 421155 w 474756"/>
              <a:gd name="connsiteY3" fmla="*/ 107203 h 1562100"/>
              <a:gd name="connsiteX4" fmla="*/ 367553 w 474756"/>
              <a:gd name="connsiteY4" fmla="*/ 53602 h 1562100"/>
              <a:gd name="connsiteX5" fmla="*/ 367553 w 474756"/>
              <a:gd name="connsiteY5" fmla="*/ 344581 h 1562100"/>
              <a:gd name="connsiteX6" fmla="*/ 421155 w 474756"/>
              <a:gd name="connsiteY6" fmla="*/ 290980 h 1562100"/>
              <a:gd name="connsiteX7" fmla="*/ 474756 w 474756"/>
              <a:gd name="connsiteY7" fmla="*/ 344581 h 1562100"/>
              <a:gd name="connsiteX8" fmla="*/ 421155 w 474756"/>
              <a:gd name="connsiteY8" fmla="*/ 398183 h 1562100"/>
              <a:gd name="connsiteX9" fmla="*/ 367553 w 474756"/>
              <a:gd name="connsiteY9" fmla="*/ 344581 h 1562100"/>
              <a:gd name="connsiteX10" fmla="*/ 367553 w 474756"/>
              <a:gd name="connsiteY10" fmla="*/ 635561 h 1562100"/>
              <a:gd name="connsiteX11" fmla="*/ 421155 w 474756"/>
              <a:gd name="connsiteY11" fmla="*/ 581959 h 1562100"/>
              <a:gd name="connsiteX12" fmla="*/ 474756 w 474756"/>
              <a:gd name="connsiteY12" fmla="*/ 635561 h 1562100"/>
              <a:gd name="connsiteX13" fmla="*/ 421155 w 474756"/>
              <a:gd name="connsiteY13" fmla="*/ 689162 h 1562100"/>
              <a:gd name="connsiteX14" fmla="*/ 367553 w 474756"/>
              <a:gd name="connsiteY14" fmla="*/ 635561 h 1562100"/>
              <a:gd name="connsiteX15" fmla="*/ 367553 w 474756"/>
              <a:gd name="connsiteY15" fmla="*/ 926540 h 1562100"/>
              <a:gd name="connsiteX16" fmla="*/ 421155 w 474756"/>
              <a:gd name="connsiteY16" fmla="*/ 872938 h 1562100"/>
              <a:gd name="connsiteX17" fmla="*/ 474756 w 474756"/>
              <a:gd name="connsiteY17" fmla="*/ 926540 h 1562100"/>
              <a:gd name="connsiteX18" fmla="*/ 421155 w 474756"/>
              <a:gd name="connsiteY18" fmla="*/ 980141 h 1562100"/>
              <a:gd name="connsiteX19" fmla="*/ 367553 w 474756"/>
              <a:gd name="connsiteY19" fmla="*/ 926540 h 1562100"/>
              <a:gd name="connsiteX20" fmla="*/ 367553 w 474756"/>
              <a:gd name="connsiteY20" fmla="*/ 1217519 h 1562100"/>
              <a:gd name="connsiteX21" fmla="*/ 421155 w 474756"/>
              <a:gd name="connsiteY21" fmla="*/ 1163918 h 1562100"/>
              <a:gd name="connsiteX22" fmla="*/ 474756 w 474756"/>
              <a:gd name="connsiteY22" fmla="*/ 1217519 h 1562100"/>
              <a:gd name="connsiteX23" fmla="*/ 421155 w 474756"/>
              <a:gd name="connsiteY23" fmla="*/ 1271121 h 1562100"/>
              <a:gd name="connsiteX24" fmla="*/ 367553 w 474756"/>
              <a:gd name="connsiteY24" fmla="*/ 1217519 h 1562100"/>
              <a:gd name="connsiteX25" fmla="*/ 367553 w 474756"/>
              <a:gd name="connsiteY25" fmla="*/ 1508499 h 1562100"/>
              <a:gd name="connsiteX26" fmla="*/ 421155 w 474756"/>
              <a:gd name="connsiteY26" fmla="*/ 1454897 h 1562100"/>
              <a:gd name="connsiteX27" fmla="*/ 474756 w 474756"/>
              <a:gd name="connsiteY27" fmla="*/ 1508499 h 1562100"/>
              <a:gd name="connsiteX28" fmla="*/ 421155 w 474756"/>
              <a:gd name="connsiteY28" fmla="*/ 1562100 h 1562100"/>
              <a:gd name="connsiteX29" fmla="*/ 367553 w 474756"/>
              <a:gd name="connsiteY29" fmla="*/ 1508499 h 1562100"/>
              <a:gd name="connsiteX30" fmla="*/ 183777 w 474756"/>
              <a:gd name="connsiteY30" fmla="*/ 53602 h 1562100"/>
              <a:gd name="connsiteX31" fmla="*/ 237378 w 474756"/>
              <a:gd name="connsiteY31" fmla="*/ 0 h 1562100"/>
              <a:gd name="connsiteX32" fmla="*/ 290980 w 474756"/>
              <a:gd name="connsiteY32" fmla="*/ 53602 h 1562100"/>
              <a:gd name="connsiteX33" fmla="*/ 237378 w 474756"/>
              <a:gd name="connsiteY33" fmla="*/ 107203 h 1562100"/>
              <a:gd name="connsiteX34" fmla="*/ 183777 w 474756"/>
              <a:gd name="connsiteY34" fmla="*/ 53602 h 1562100"/>
              <a:gd name="connsiteX35" fmla="*/ 183777 w 474756"/>
              <a:gd name="connsiteY35" fmla="*/ 344581 h 1562100"/>
              <a:gd name="connsiteX36" fmla="*/ 237378 w 474756"/>
              <a:gd name="connsiteY36" fmla="*/ 290980 h 1562100"/>
              <a:gd name="connsiteX37" fmla="*/ 290980 w 474756"/>
              <a:gd name="connsiteY37" fmla="*/ 344581 h 1562100"/>
              <a:gd name="connsiteX38" fmla="*/ 237378 w 474756"/>
              <a:gd name="connsiteY38" fmla="*/ 398183 h 1562100"/>
              <a:gd name="connsiteX39" fmla="*/ 183777 w 474756"/>
              <a:gd name="connsiteY39" fmla="*/ 344581 h 1562100"/>
              <a:gd name="connsiteX40" fmla="*/ 183777 w 474756"/>
              <a:gd name="connsiteY40" fmla="*/ 635561 h 1562100"/>
              <a:gd name="connsiteX41" fmla="*/ 237378 w 474756"/>
              <a:gd name="connsiteY41" fmla="*/ 581959 h 1562100"/>
              <a:gd name="connsiteX42" fmla="*/ 290980 w 474756"/>
              <a:gd name="connsiteY42" fmla="*/ 635561 h 1562100"/>
              <a:gd name="connsiteX43" fmla="*/ 237378 w 474756"/>
              <a:gd name="connsiteY43" fmla="*/ 689162 h 1562100"/>
              <a:gd name="connsiteX44" fmla="*/ 183777 w 474756"/>
              <a:gd name="connsiteY44" fmla="*/ 635561 h 1562100"/>
              <a:gd name="connsiteX45" fmla="*/ 183777 w 474756"/>
              <a:gd name="connsiteY45" fmla="*/ 926540 h 1562100"/>
              <a:gd name="connsiteX46" fmla="*/ 237378 w 474756"/>
              <a:gd name="connsiteY46" fmla="*/ 872938 h 1562100"/>
              <a:gd name="connsiteX47" fmla="*/ 290980 w 474756"/>
              <a:gd name="connsiteY47" fmla="*/ 926540 h 1562100"/>
              <a:gd name="connsiteX48" fmla="*/ 237378 w 474756"/>
              <a:gd name="connsiteY48" fmla="*/ 980141 h 1562100"/>
              <a:gd name="connsiteX49" fmla="*/ 183777 w 474756"/>
              <a:gd name="connsiteY49" fmla="*/ 926540 h 1562100"/>
              <a:gd name="connsiteX50" fmla="*/ 183777 w 474756"/>
              <a:gd name="connsiteY50" fmla="*/ 1217519 h 1562100"/>
              <a:gd name="connsiteX51" fmla="*/ 237378 w 474756"/>
              <a:gd name="connsiteY51" fmla="*/ 1163918 h 1562100"/>
              <a:gd name="connsiteX52" fmla="*/ 290980 w 474756"/>
              <a:gd name="connsiteY52" fmla="*/ 1217519 h 1562100"/>
              <a:gd name="connsiteX53" fmla="*/ 237378 w 474756"/>
              <a:gd name="connsiteY53" fmla="*/ 1271121 h 1562100"/>
              <a:gd name="connsiteX54" fmla="*/ 183777 w 474756"/>
              <a:gd name="connsiteY54" fmla="*/ 1217519 h 1562100"/>
              <a:gd name="connsiteX55" fmla="*/ 183777 w 474756"/>
              <a:gd name="connsiteY55" fmla="*/ 1508499 h 1562100"/>
              <a:gd name="connsiteX56" fmla="*/ 237378 w 474756"/>
              <a:gd name="connsiteY56" fmla="*/ 1454897 h 1562100"/>
              <a:gd name="connsiteX57" fmla="*/ 290980 w 474756"/>
              <a:gd name="connsiteY57" fmla="*/ 1508499 h 1562100"/>
              <a:gd name="connsiteX58" fmla="*/ 237378 w 474756"/>
              <a:gd name="connsiteY58" fmla="*/ 1562100 h 1562100"/>
              <a:gd name="connsiteX59" fmla="*/ 183777 w 474756"/>
              <a:gd name="connsiteY59" fmla="*/ 1508499 h 1562100"/>
              <a:gd name="connsiteX60" fmla="*/ 0 w 474756"/>
              <a:gd name="connsiteY60" fmla="*/ 53602 h 1562100"/>
              <a:gd name="connsiteX61" fmla="*/ 53602 w 474756"/>
              <a:gd name="connsiteY61" fmla="*/ 0 h 1562100"/>
              <a:gd name="connsiteX62" fmla="*/ 107203 w 474756"/>
              <a:gd name="connsiteY62" fmla="*/ 53602 h 1562100"/>
              <a:gd name="connsiteX63" fmla="*/ 53602 w 474756"/>
              <a:gd name="connsiteY63" fmla="*/ 107203 h 1562100"/>
              <a:gd name="connsiteX64" fmla="*/ 0 w 474756"/>
              <a:gd name="connsiteY64" fmla="*/ 53602 h 1562100"/>
              <a:gd name="connsiteX65" fmla="*/ 0 w 474756"/>
              <a:gd name="connsiteY65" fmla="*/ 344581 h 1562100"/>
              <a:gd name="connsiteX66" fmla="*/ 53602 w 474756"/>
              <a:gd name="connsiteY66" fmla="*/ 290980 h 1562100"/>
              <a:gd name="connsiteX67" fmla="*/ 107203 w 474756"/>
              <a:gd name="connsiteY67" fmla="*/ 344581 h 1562100"/>
              <a:gd name="connsiteX68" fmla="*/ 53602 w 474756"/>
              <a:gd name="connsiteY68" fmla="*/ 398183 h 1562100"/>
              <a:gd name="connsiteX69" fmla="*/ 0 w 474756"/>
              <a:gd name="connsiteY69" fmla="*/ 344581 h 1562100"/>
              <a:gd name="connsiteX70" fmla="*/ 0 w 474756"/>
              <a:gd name="connsiteY70" fmla="*/ 635561 h 1562100"/>
              <a:gd name="connsiteX71" fmla="*/ 53602 w 474756"/>
              <a:gd name="connsiteY71" fmla="*/ 581959 h 1562100"/>
              <a:gd name="connsiteX72" fmla="*/ 107203 w 474756"/>
              <a:gd name="connsiteY72" fmla="*/ 635561 h 1562100"/>
              <a:gd name="connsiteX73" fmla="*/ 53602 w 474756"/>
              <a:gd name="connsiteY73" fmla="*/ 689162 h 1562100"/>
              <a:gd name="connsiteX74" fmla="*/ 0 w 474756"/>
              <a:gd name="connsiteY74" fmla="*/ 635561 h 1562100"/>
              <a:gd name="connsiteX75" fmla="*/ 0 w 474756"/>
              <a:gd name="connsiteY75" fmla="*/ 926540 h 1562100"/>
              <a:gd name="connsiteX76" fmla="*/ 53602 w 474756"/>
              <a:gd name="connsiteY76" fmla="*/ 872938 h 1562100"/>
              <a:gd name="connsiteX77" fmla="*/ 107203 w 474756"/>
              <a:gd name="connsiteY77" fmla="*/ 926540 h 1562100"/>
              <a:gd name="connsiteX78" fmla="*/ 53602 w 474756"/>
              <a:gd name="connsiteY78" fmla="*/ 980141 h 1562100"/>
              <a:gd name="connsiteX79" fmla="*/ 0 w 474756"/>
              <a:gd name="connsiteY79" fmla="*/ 926540 h 1562100"/>
              <a:gd name="connsiteX80" fmla="*/ 0 w 474756"/>
              <a:gd name="connsiteY80" fmla="*/ 1217519 h 1562100"/>
              <a:gd name="connsiteX81" fmla="*/ 53602 w 474756"/>
              <a:gd name="connsiteY81" fmla="*/ 1163918 h 1562100"/>
              <a:gd name="connsiteX82" fmla="*/ 107203 w 474756"/>
              <a:gd name="connsiteY82" fmla="*/ 1217519 h 1562100"/>
              <a:gd name="connsiteX83" fmla="*/ 53602 w 474756"/>
              <a:gd name="connsiteY83" fmla="*/ 1271121 h 1562100"/>
              <a:gd name="connsiteX84" fmla="*/ 0 w 474756"/>
              <a:gd name="connsiteY84" fmla="*/ 1217519 h 1562100"/>
              <a:gd name="connsiteX85" fmla="*/ 0 w 474756"/>
              <a:gd name="connsiteY85" fmla="*/ 1508499 h 1562100"/>
              <a:gd name="connsiteX86" fmla="*/ 53602 w 474756"/>
              <a:gd name="connsiteY86" fmla="*/ 1454897 h 1562100"/>
              <a:gd name="connsiteX87" fmla="*/ 107203 w 474756"/>
              <a:gd name="connsiteY87" fmla="*/ 1508499 h 1562100"/>
              <a:gd name="connsiteX88" fmla="*/ 53602 w 474756"/>
              <a:gd name="connsiteY88" fmla="*/ 1562100 h 1562100"/>
              <a:gd name="connsiteX89" fmla="*/ 0 w 474756"/>
              <a:gd name="connsiteY89" fmla="*/ 1508499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74756" h="1562100">
                <a:moveTo>
                  <a:pt x="367553" y="53602"/>
                </a:moveTo>
                <a:cubicBezTo>
                  <a:pt x="367553" y="23998"/>
                  <a:pt x="391551" y="0"/>
                  <a:pt x="421155" y="0"/>
                </a:cubicBezTo>
                <a:cubicBezTo>
                  <a:pt x="450758" y="0"/>
                  <a:pt x="474756" y="23998"/>
                  <a:pt x="474756" y="53602"/>
                </a:cubicBezTo>
                <a:cubicBezTo>
                  <a:pt x="474756" y="83205"/>
                  <a:pt x="450758" y="107203"/>
                  <a:pt x="421155" y="107203"/>
                </a:cubicBezTo>
                <a:cubicBezTo>
                  <a:pt x="391551" y="107203"/>
                  <a:pt x="367553" y="83205"/>
                  <a:pt x="367553" y="53602"/>
                </a:cubicBezTo>
                <a:close/>
                <a:moveTo>
                  <a:pt x="367553" y="344581"/>
                </a:moveTo>
                <a:cubicBezTo>
                  <a:pt x="367553" y="314978"/>
                  <a:pt x="391551" y="290980"/>
                  <a:pt x="421155" y="290980"/>
                </a:cubicBezTo>
                <a:cubicBezTo>
                  <a:pt x="450758" y="290980"/>
                  <a:pt x="474756" y="314978"/>
                  <a:pt x="474756" y="344581"/>
                </a:cubicBezTo>
                <a:cubicBezTo>
                  <a:pt x="474756" y="374185"/>
                  <a:pt x="450758" y="398183"/>
                  <a:pt x="421155" y="398183"/>
                </a:cubicBezTo>
                <a:cubicBezTo>
                  <a:pt x="391551" y="398183"/>
                  <a:pt x="367553" y="374185"/>
                  <a:pt x="367553" y="344581"/>
                </a:cubicBezTo>
                <a:close/>
                <a:moveTo>
                  <a:pt x="367553" y="635561"/>
                </a:moveTo>
                <a:cubicBezTo>
                  <a:pt x="367553" y="605957"/>
                  <a:pt x="391551" y="581959"/>
                  <a:pt x="421155" y="581959"/>
                </a:cubicBezTo>
                <a:cubicBezTo>
                  <a:pt x="450758" y="581959"/>
                  <a:pt x="474756" y="605957"/>
                  <a:pt x="474756" y="635561"/>
                </a:cubicBezTo>
                <a:cubicBezTo>
                  <a:pt x="474756" y="665164"/>
                  <a:pt x="450758" y="689162"/>
                  <a:pt x="421155" y="689162"/>
                </a:cubicBezTo>
                <a:cubicBezTo>
                  <a:pt x="391551" y="689162"/>
                  <a:pt x="367553" y="665164"/>
                  <a:pt x="367553" y="635561"/>
                </a:cubicBezTo>
                <a:close/>
                <a:moveTo>
                  <a:pt x="367553" y="926540"/>
                </a:moveTo>
                <a:cubicBezTo>
                  <a:pt x="367553" y="896936"/>
                  <a:pt x="391551" y="872938"/>
                  <a:pt x="421155" y="872938"/>
                </a:cubicBezTo>
                <a:cubicBezTo>
                  <a:pt x="450758" y="872938"/>
                  <a:pt x="474756" y="896936"/>
                  <a:pt x="474756" y="926540"/>
                </a:cubicBezTo>
                <a:cubicBezTo>
                  <a:pt x="474756" y="956144"/>
                  <a:pt x="450758" y="980141"/>
                  <a:pt x="421155" y="980141"/>
                </a:cubicBezTo>
                <a:cubicBezTo>
                  <a:pt x="391551" y="980141"/>
                  <a:pt x="367553" y="956144"/>
                  <a:pt x="367553" y="926540"/>
                </a:cubicBezTo>
                <a:close/>
                <a:moveTo>
                  <a:pt x="367553" y="1217519"/>
                </a:moveTo>
                <a:cubicBezTo>
                  <a:pt x="367553" y="1187916"/>
                  <a:pt x="391551" y="1163918"/>
                  <a:pt x="421155" y="1163918"/>
                </a:cubicBezTo>
                <a:cubicBezTo>
                  <a:pt x="450758" y="1163918"/>
                  <a:pt x="474756" y="1187916"/>
                  <a:pt x="474756" y="1217519"/>
                </a:cubicBezTo>
                <a:cubicBezTo>
                  <a:pt x="474756" y="1247123"/>
                  <a:pt x="450758" y="1271121"/>
                  <a:pt x="421155" y="1271121"/>
                </a:cubicBezTo>
                <a:cubicBezTo>
                  <a:pt x="391551" y="1271121"/>
                  <a:pt x="367553" y="1247123"/>
                  <a:pt x="367553" y="1217519"/>
                </a:cubicBezTo>
                <a:close/>
                <a:moveTo>
                  <a:pt x="367553" y="1508499"/>
                </a:moveTo>
                <a:cubicBezTo>
                  <a:pt x="367553" y="1478895"/>
                  <a:pt x="391551" y="1454897"/>
                  <a:pt x="421155" y="1454897"/>
                </a:cubicBezTo>
                <a:cubicBezTo>
                  <a:pt x="450758" y="1454897"/>
                  <a:pt x="474756" y="1478895"/>
                  <a:pt x="474756" y="1508499"/>
                </a:cubicBezTo>
                <a:cubicBezTo>
                  <a:pt x="474756" y="1538102"/>
                  <a:pt x="450758" y="1562100"/>
                  <a:pt x="421155" y="1562100"/>
                </a:cubicBezTo>
                <a:cubicBezTo>
                  <a:pt x="391551" y="1562100"/>
                  <a:pt x="367553" y="1538102"/>
                  <a:pt x="367553" y="1508499"/>
                </a:cubicBezTo>
                <a:close/>
                <a:moveTo>
                  <a:pt x="183777" y="53602"/>
                </a:moveTo>
                <a:cubicBezTo>
                  <a:pt x="183777" y="23998"/>
                  <a:pt x="207774" y="0"/>
                  <a:pt x="237378" y="0"/>
                </a:cubicBezTo>
                <a:cubicBezTo>
                  <a:pt x="266982" y="0"/>
                  <a:pt x="290980" y="23998"/>
                  <a:pt x="290980" y="53602"/>
                </a:cubicBezTo>
                <a:cubicBezTo>
                  <a:pt x="290980" y="83205"/>
                  <a:pt x="266982" y="107203"/>
                  <a:pt x="237378" y="107203"/>
                </a:cubicBezTo>
                <a:cubicBezTo>
                  <a:pt x="207774" y="107203"/>
                  <a:pt x="183777" y="83205"/>
                  <a:pt x="183777" y="53602"/>
                </a:cubicBezTo>
                <a:close/>
                <a:moveTo>
                  <a:pt x="183777" y="344581"/>
                </a:moveTo>
                <a:cubicBezTo>
                  <a:pt x="183777" y="314978"/>
                  <a:pt x="207774" y="290980"/>
                  <a:pt x="237378" y="290980"/>
                </a:cubicBezTo>
                <a:cubicBezTo>
                  <a:pt x="266982" y="290980"/>
                  <a:pt x="290980" y="314978"/>
                  <a:pt x="290980" y="344581"/>
                </a:cubicBezTo>
                <a:cubicBezTo>
                  <a:pt x="290980" y="374185"/>
                  <a:pt x="266982" y="398183"/>
                  <a:pt x="237378" y="398183"/>
                </a:cubicBezTo>
                <a:cubicBezTo>
                  <a:pt x="207774" y="398183"/>
                  <a:pt x="183777" y="374185"/>
                  <a:pt x="183777" y="344581"/>
                </a:cubicBezTo>
                <a:close/>
                <a:moveTo>
                  <a:pt x="183777" y="635561"/>
                </a:moveTo>
                <a:cubicBezTo>
                  <a:pt x="183777" y="605957"/>
                  <a:pt x="207774" y="581959"/>
                  <a:pt x="237378" y="581959"/>
                </a:cubicBezTo>
                <a:cubicBezTo>
                  <a:pt x="266982" y="581959"/>
                  <a:pt x="290980" y="605957"/>
                  <a:pt x="290980" y="635561"/>
                </a:cubicBezTo>
                <a:cubicBezTo>
                  <a:pt x="290980" y="665164"/>
                  <a:pt x="266982" y="689162"/>
                  <a:pt x="237378" y="689162"/>
                </a:cubicBezTo>
                <a:cubicBezTo>
                  <a:pt x="207774" y="689162"/>
                  <a:pt x="183777" y="665164"/>
                  <a:pt x="183777" y="635561"/>
                </a:cubicBezTo>
                <a:close/>
                <a:moveTo>
                  <a:pt x="183777" y="926540"/>
                </a:moveTo>
                <a:cubicBezTo>
                  <a:pt x="183777" y="896936"/>
                  <a:pt x="207774" y="872938"/>
                  <a:pt x="237378" y="872938"/>
                </a:cubicBezTo>
                <a:cubicBezTo>
                  <a:pt x="266982" y="872938"/>
                  <a:pt x="290980" y="896936"/>
                  <a:pt x="290980" y="926540"/>
                </a:cubicBezTo>
                <a:cubicBezTo>
                  <a:pt x="290980" y="956144"/>
                  <a:pt x="266982" y="980141"/>
                  <a:pt x="237378" y="980141"/>
                </a:cubicBezTo>
                <a:cubicBezTo>
                  <a:pt x="207774" y="980141"/>
                  <a:pt x="183777" y="956144"/>
                  <a:pt x="183777" y="926540"/>
                </a:cubicBezTo>
                <a:close/>
                <a:moveTo>
                  <a:pt x="183777" y="1217519"/>
                </a:moveTo>
                <a:cubicBezTo>
                  <a:pt x="183777" y="1187916"/>
                  <a:pt x="207774" y="1163918"/>
                  <a:pt x="237378" y="1163918"/>
                </a:cubicBezTo>
                <a:cubicBezTo>
                  <a:pt x="266982" y="1163918"/>
                  <a:pt x="290980" y="1187916"/>
                  <a:pt x="290980" y="1217519"/>
                </a:cubicBezTo>
                <a:cubicBezTo>
                  <a:pt x="290980" y="1247123"/>
                  <a:pt x="266982" y="1271121"/>
                  <a:pt x="237378" y="1271121"/>
                </a:cubicBezTo>
                <a:cubicBezTo>
                  <a:pt x="207774" y="1271121"/>
                  <a:pt x="183777" y="1247123"/>
                  <a:pt x="183777" y="1217519"/>
                </a:cubicBezTo>
                <a:close/>
                <a:moveTo>
                  <a:pt x="183777" y="1508499"/>
                </a:moveTo>
                <a:cubicBezTo>
                  <a:pt x="183777" y="1478895"/>
                  <a:pt x="207774" y="1454897"/>
                  <a:pt x="237378" y="1454897"/>
                </a:cubicBezTo>
                <a:cubicBezTo>
                  <a:pt x="266982" y="1454897"/>
                  <a:pt x="290980" y="1478895"/>
                  <a:pt x="290980" y="1508499"/>
                </a:cubicBezTo>
                <a:cubicBezTo>
                  <a:pt x="290980" y="1538102"/>
                  <a:pt x="266982" y="1562100"/>
                  <a:pt x="237378" y="1562100"/>
                </a:cubicBezTo>
                <a:cubicBezTo>
                  <a:pt x="207774" y="1562100"/>
                  <a:pt x="183777" y="1538102"/>
                  <a:pt x="183777" y="1508499"/>
                </a:cubicBezTo>
                <a:close/>
                <a:moveTo>
                  <a:pt x="0" y="53602"/>
                </a:moveTo>
                <a:cubicBezTo>
                  <a:pt x="0" y="23998"/>
                  <a:pt x="23998" y="0"/>
                  <a:pt x="53602" y="0"/>
                </a:cubicBezTo>
                <a:cubicBezTo>
                  <a:pt x="83205" y="0"/>
                  <a:pt x="107203" y="23998"/>
                  <a:pt x="107203" y="53602"/>
                </a:cubicBezTo>
                <a:cubicBezTo>
                  <a:pt x="107203" y="83205"/>
                  <a:pt x="83205" y="107203"/>
                  <a:pt x="53602" y="107203"/>
                </a:cubicBezTo>
                <a:cubicBezTo>
                  <a:pt x="23998" y="107203"/>
                  <a:pt x="0" y="83205"/>
                  <a:pt x="0" y="53602"/>
                </a:cubicBezTo>
                <a:close/>
                <a:moveTo>
                  <a:pt x="0" y="344581"/>
                </a:moveTo>
                <a:cubicBezTo>
                  <a:pt x="0" y="314978"/>
                  <a:pt x="23998" y="290980"/>
                  <a:pt x="53602" y="290980"/>
                </a:cubicBezTo>
                <a:cubicBezTo>
                  <a:pt x="83205" y="290980"/>
                  <a:pt x="107203" y="314978"/>
                  <a:pt x="107203" y="344581"/>
                </a:cubicBezTo>
                <a:cubicBezTo>
                  <a:pt x="107203" y="374185"/>
                  <a:pt x="83205" y="398183"/>
                  <a:pt x="53602" y="398183"/>
                </a:cubicBezTo>
                <a:cubicBezTo>
                  <a:pt x="23998" y="398183"/>
                  <a:pt x="0" y="374185"/>
                  <a:pt x="0" y="344581"/>
                </a:cubicBezTo>
                <a:close/>
                <a:moveTo>
                  <a:pt x="0" y="635561"/>
                </a:moveTo>
                <a:cubicBezTo>
                  <a:pt x="0" y="605957"/>
                  <a:pt x="23998" y="581959"/>
                  <a:pt x="53602" y="581959"/>
                </a:cubicBezTo>
                <a:cubicBezTo>
                  <a:pt x="83205" y="581959"/>
                  <a:pt x="107203" y="605957"/>
                  <a:pt x="107203" y="635561"/>
                </a:cubicBezTo>
                <a:cubicBezTo>
                  <a:pt x="107203" y="665164"/>
                  <a:pt x="83205" y="689162"/>
                  <a:pt x="53602" y="689162"/>
                </a:cubicBezTo>
                <a:cubicBezTo>
                  <a:pt x="23998" y="689162"/>
                  <a:pt x="0" y="665164"/>
                  <a:pt x="0" y="635561"/>
                </a:cubicBezTo>
                <a:close/>
                <a:moveTo>
                  <a:pt x="0" y="926540"/>
                </a:moveTo>
                <a:cubicBezTo>
                  <a:pt x="0" y="896936"/>
                  <a:pt x="23998" y="872938"/>
                  <a:pt x="53602" y="872938"/>
                </a:cubicBezTo>
                <a:cubicBezTo>
                  <a:pt x="83205" y="872938"/>
                  <a:pt x="107203" y="896936"/>
                  <a:pt x="107203" y="926540"/>
                </a:cubicBezTo>
                <a:cubicBezTo>
                  <a:pt x="107203" y="956144"/>
                  <a:pt x="83205" y="980141"/>
                  <a:pt x="53602" y="980141"/>
                </a:cubicBezTo>
                <a:cubicBezTo>
                  <a:pt x="23998" y="980141"/>
                  <a:pt x="0" y="956144"/>
                  <a:pt x="0" y="926540"/>
                </a:cubicBezTo>
                <a:close/>
                <a:moveTo>
                  <a:pt x="0" y="1217519"/>
                </a:moveTo>
                <a:cubicBezTo>
                  <a:pt x="0" y="1187916"/>
                  <a:pt x="23998" y="1163918"/>
                  <a:pt x="53602" y="1163918"/>
                </a:cubicBezTo>
                <a:cubicBezTo>
                  <a:pt x="83205" y="1163918"/>
                  <a:pt x="107203" y="1187916"/>
                  <a:pt x="107203" y="1217519"/>
                </a:cubicBezTo>
                <a:cubicBezTo>
                  <a:pt x="107203" y="1247123"/>
                  <a:pt x="83205" y="1271121"/>
                  <a:pt x="53602" y="1271121"/>
                </a:cubicBezTo>
                <a:cubicBezTo>
                  <a:pt x="23998" y="1271121"/>
                  <a:pt x="0" y="1247123"/>
                  <a:pt x="0" y="1217519"/>
                </a:cubicBezTo>
                <a:close/>
                <a:moveTo>
                  <a:pt x="0" y="1508499"/>
                </a:moveTo>
                <a:cubicBezTo>
                  <a:pt x="0" y="1478895"/>
                  <a:pt x="23998" y="1454897"/>
                  <a:pt x="53602" y="1454897"/>
                </a:cubicBezTo>
                <a:cubicBezTo>
                  <a:pt x="83205" y="1454897"/>
                  <a:pt x="107203" y="1478895"/>
                  <a:pt x="107203" y="1508499"/>
                </a:cubicBezTo>
                <a:cubicBezTo>
                  <a:pt x="107203" y="1538102"/>
                  <a:pt x="83205" y="1562100"/>
                  <a:pt x="53602" y="1562100"/>
                </a:cubicBezTo>
                <a:cubicBezTo>
                  <a:pt x="23998" y="1562100"/>
                  <a:pt x="0" y="1538102"/>
                  <a:pt x="0" y="1508499"/>
                </a:cubicBezTo>
                <a:close/>
              </a:path>
            </a:pathLst>
          </a:custGeom>
          <a:gradFill flip="none" rotWithShape="1">
            <a:gsLst>
              <a:gs pos="0">
                <a:srgbClr val="3E6AD7"/>
              </a:gs>
              <a:gs pos="100000">
                <a:srgbClr val="3E6AD7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1" name="图片 10" descr="66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958850" y="2588895"/>
            <a:ext cx="10542905" cy="3642995"/>
          </a:xfrm>
          <a:prstGeom prst="rect">
            <a:avLst/>
          </a:prstGeom>
        </p:spPr>
      </p:pic>
      <p:sp>
        <p:nvSpPr>
          <p:cNvPr id="14" name="文本框 79"/>
          <p:cNvSpPr txBox="1"/>
          <p:nvPr/>
        </p:nvSpPr>
        <p:spPr>
          <a:xfrm>
            <a:off x="848359" y="752695"/>
            <a:ext cx="10855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i="1" dirty="0" smtClean="0">
                <a:gradFill>
                  <a:gsLst>
                    <a:gs pos="0">
                      <a:srgbClr val="4C8ADF"/>
                    </a:gs>
                    <a:gs pos="66000">
                      <a:srgbClr val="3E6AD7"/>
                    </a:gs>
                  </a:gsLst>
                  <a:path path="circle">
                    <a:fillToRect l="100000" t="100000"/>
                  </a:path>
                </a:gra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07</a:t>
            </a:r>
            <a:endParaRPr lang="zh-CN" altLang="en-US" sz="6000" i="1" dirty="0">
              <a:gradFill>
                <a:gsLst>
                  <a:gs pos="0">
                    <a:srgbClr val="4C8ADF"/>
                  </a:gs>
                  <a:gs pos="66000">
                    <a:srgbClr val="3E6AD7"/>
                  </a:gs>
                </a:gsLst>
                <a:path path="circle">
                  <a:fillToRect l="100000" t="100000"/>
                </a:path>
              </a:gra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5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95500" y="856713"/>
            <a:ext cx="93091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/>
            <a:r>
              <a:rPr lang="zh-CN" altLang="en-US" sz="2400" b="1" dirty="0" smtClean="0">
                <a:solidFill>
                  <a:schemeClr val="accent1"/>
                </a:solidFill>
              </a:rPr>
              <a:t>在界面查询发票代开审核进度，通过后缴纳税款，成功后即可下载打印电子发票和完税凭证</a:t>
            </a:r>
            <a:r>
              <a:rPr lang="zh-CN" altLang="en-US" sz="2400" dirty="0" smtClean="0"/>
              <a:t>。</a:t>
            </a:r>
            <a:endParaRPr lang="zh-CN" altLang="en-US" sz="2400" dirty="0"/>
          </a:p>
        </p:txBody>
      </p:sp>
      <p:pic>
        <p:nvPicPr>
          <p:cNvPr id="10" name="图片 9" descr="8dfd26e27b087577ed6c5b5c2734912"/>
          <p:cNvPicPr/>
          <p:nvPr/>
        </p:nvPicPr>
        <p:blipFill>
          <a:blip r:embed="rId4"/>
          <a:stretch>
            <a:fillRect/>
          </a:stretch>
        </p:blipFill>
        <p:spPr>
          <a:xfrm>
            <a:off x="5428932" y="1279207"/>
            <a:ext cx="2762568" cy="49564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nimBg="1"/>
      <p:bldP spid="67" grpId="0" bldLvl="0" animBg="1"/>
      <p:bldP spid="112" grpId="0" bldLvl="0" animBg="1"/>
    </p:bldLst>
  </p:timing>
</p:sld>
</file>

<file path=ppt/tags/tag1.xml><?xml version="1.0" encoding="utf-8"?>
<p:tagLst xmlns:p="http://schemas.openxmlformats.org/presentationml/2006/main">
  <p:tag name="PA" val="v5.2.11"/>
</p:tagLst>
</file>

<file path=ppt/tags/tag2.xml><?xml version="1.0" encoding="utf-8"?>
<p:tagLst xmlns:p="http://schemas.openxmlformats.org/presentationml/2006/main">
  <p:tag name="PA" val="v5.2.11"/>
</p:tagLst>
</file>

<file path=ppt/tags/tag3.xml><?xml version="1.0" encoding="utf-8"?>
<p:tagLst xmlns:p="http://schemas.openxmlformats.org/presentationml/2006/main">
  <p:tag name="PA" val="v5.2.11"/>
</p:tagLst>
</file>

<file path=ppt/tags/tag4.xml><?xml version="1.0" encoding="utf-8"?>
<p:tagLst xmlns:p="http://schemas.openxmlformats.org/presentationml/2006/main">
  <p:tag name="PA" val="v5.2.11"/>
</p:tagLst>
</file>

<file path=ppt/tags/tag5.xml><?xml version="1.0" encoding="utf-8"?>
<p:tagLst xmlns:p="http://schemas.openxmlformats.org/presentationml/2006/main">
  <p:tag name="PA" val="v5.2.11"/>
</p:tagLst>
</file>

<file path=ppt/tags/tag6.xml><?xml version="1.0" encoding="utf-8"?>
<p:tagLst xmlns:p="http://schemas.openxmlformats.org/presentationml/2006/main">
  <p:tag name="PA" val="v5.2.11"/>
</p:tagLst>
</file>

<file path=ppt/tags/tag7.xml><?xml version="1.0" encoding="utf-8"?>
<p:tagLst xmlns:p="http://schemas.openxmlformats.org/presentationml/2006/main">
  <p:tag name="PA" val="v5.2.1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思源黑体 CN Bold"/>
        <a:ea typeface="思源黑体 CN Bold"/>
        <a:cs typeface=""/>
      </a:majorFont>
      <a:minorFont>
        <a:latin typeface="思源黑体 CN Normal"/>
        <a:ea typeface="思源黑体 CN Norm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507</Words>
  <Application>WPS 演示</Application>
  <PresentationFormat>自定义</PresentationFormat>
  <Paragraphs>49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宋体</vt:lpstr>
      <vt:lpstr>Wingdings</vt:lpstr>
      <vt:lpstr>思源宋体 CN Heavy</vt:lpstr>
      <vt:lpstr>思源黑体 CN Normal</vt:lpstr>
      <vt:lpstr>黑体</vt:lpstr>
      <vt:lpstr>思源黑体 CN Bold</vt:lpstr>
      <vt:lpstr>微软雅黑</vt:lpstr>
      <vt:lpstr>Arial Unicode MS</vt:lpstr>
      <vt:lpstr>等线</vt:lpstr>
      <vt:lpstr>华文楷体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Bing-</dc:creator>
  <cp:lastModifiedBy>谢蓉</cp:lastModifiedBy>
  <cp:revision>58</cp:revision>
  <dcterms:created xsi:type="dcterms:W3CDTF">2020-03-02T02:09:00Z</dcterms:created>
  <dcterms:modified xsi:type="dcterms:W3CDTF">2022-06-14T09:33:55Z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2052-11.8.2.10158</vt:lpwstr>
  </property>
</Properties>
</file>